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62" y="5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5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4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7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8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8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53E1-8190-4269-9006-7CAD4075D4E8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6ADD8-7DB2-42FB-85E4-500C4211F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2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DESIGNER_MOBILE_UPDATE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284051" y="155643"/>
            <a:ext cx="10038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FAMOUS DESIGNERS</a:t>
            </a:r>
            <a:endParaRPr lang="en-US" sz="6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378459"/>
            <a:ext cx="1159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“DESIGNERS”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482129"/>
            <a:ext cx="10369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6926094" y="4176277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151761" y="4344758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2EF81-CD60-4377-A2E6-FB548E81A333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AFACA62D-6CE3-4F8F-BC47-9EA3EC56CC86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1B69863-4115-41BD-8232-896C90915A4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FA5D0B0F-62B3-42B1-AD74-EE54DFC53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20F1B8E-96C9-4B64-A42F-C6498C0B0D88}"/>
                </a:ext>
              </a:extLst>
            </p:cNvPr>
            <p:cNvSpPr/>
            <p:nvPr/>
          </p:nvSpPr>
          <p:spPr>
            <a:xfrm>
              <a:off x="5181600" y="1644650"/>
              <a:ext cx="3187700" cy="283845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  <a:gd name="connsiteX0" fmla="*/ 1263650 w 3187700"/>
                <a:gd name="connsiteY0" fmla="*/ 0 h 2838450"/>
                <a:gd name="connsiteX1" fmla="*/ 1041400 w 3187700"/>
                <a:gd name="connsiteY1" fmla="*/ 1047750 h 2838450"/>
                <a:gd name="connsiteX2" fmla="*/ 12700 w 3187700"/>
                <a:gd name="connsiteY2" fmla="*/ 1035050 h 2838450"/>
                <a:gd name="connsiteX3" fmla="*/ 0 w 3187700"/>
                <a:gd name="connsiteY3" fmla="*/ 2838450 h 2838450"/>
                <a:gd name="connsiteX4" fmla="*/ 3187700 w 3187700"/>
                <a:gd name="connsiteY4" fmla="*/ 2838450 h 2838450"/>
                <a:gd name="connsiteX5" fmla="*/ 3175000 w 3187700"/>
                <a:gd name="connsiteY5" fmla="*/ 19050 h 2838450"/>
                <a:gd name="connsiteX6" fmla="*/ 1263650 w 3187700"/>
                <a:gd name="connsiteY6" fmla="*/ 0 h 2838450"/>
                <a:gd name="connsiteX0" fmla="*/ 1263650 w 3187700"/>
                <a:gd name="connsiteY0" fmla="*/ 0 h 2838450"/>
                <a:gd name="connsiteX1" fmla="*/ 1241425 w 3187700"/>
                <a:gd name="connsiteY1" fmla="*/ 1028700 h 2838450"/>
                <a:gd name="connsiteX2" fmla="*/ 12700 w 3187700"/>
                <a:gd name="connsiteY2" fmla="*/ 1035050 h 2838450"/>
                <a:gd name="connsiteX3" fmla="*/ 0 w 3187700"/>
                <a:gd name="connsiteY3" fmla="*/ 2838450 h 2838450"/>
                <a:gd name="connsiteX4" fmla="*/ 3187700 w 3187700"/>
                <a:gd name="connsiteY4" fmla="*/ 2838450 h 2838450"/>
                <a:gd name="connsiteX5" fmla="*/ 3175000 w 3187700"/>
                <a:gd name="connsiteY5" fmla="*/ 19050 h 2838450"/>
                <a:gd name="connsiteX6" fmla="*/ 1263650 w 3187700"/>
                <a:gd name="connsiteY6" fmla="*/ 0 h 283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38450">
                  <a:moveTo>
                    <a:pt x="1263650" y="0"/>
                  </a:moveTo>
                  <a:lnTo>
                    <a:pt x="1241425" y="1028700"/>
                  </a:lnTo>
                  <a:lnTo>
                    <a:pt x="12700" y="1035050"/>
                  </a:lnTo>
                  <a:cubicBezTo>
                    <a:pt x="8467" y="1636183"/>
                    <a:pt x="4233" y="2237317"/>
                    <a:pt x="0" y="2838450"/>
                  </a:cubicBezTo>
                  <a:lnTo>
                    <a:pt x="3187700" y="2838450"/>
                  </a:lnTo>
                  <a:cubicBezTo>
                    <a:pt x="3183467" y="1898650"/>
                    <a:pt x="3179233" y="958850"/>
                    <a:pt x="3175000" y="19050"/>
                  </a:cubicBezTo>
                  <a:lnTo>
                    <a:pt x="12636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8D6114-0F03-49E3-87D4-059F7394FA54}"/>
                </a:ext>
              </a:extLst>
            </p:cNvPr>
            <p:cNvSpPr/>
            <p:nvPr/>
          </p:nvSpPr>
          <p:spPr>
            <a:xfrm>
              <a:off x="9258300" y="3381828"/>
              <a:ext cx="3162300" cy="1101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DD2D18-5C6C-4E10-8B06-3ADCD771F948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9B8C97-D93C-4DA9-8DF7-F3363EB4826A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D62D6E-3C00-4F63-9FED-48BDAA41FD8D}"/>
                </a:ext>
              </a:extLst>
            </p:cNvPr>
            <p:cNvSpPr/>
            <p:nvPr/>
          </p:nvSpPr>
          <p:spPr>
            <a:xfrm>
              <a:off x="10493829" y="1952625"/>
              <a:ext cx="1926770" cy="1559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944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E15CFD-6255-40B8-9EC9-C2A33EF90BC3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222673C-753D-45C3-8F86-E96B5D314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CBA7F8-B2D0-4880-BA68-9588C72F78C5}"/>
                </a:ext>
              </a:extLst>
            </p:cNvPr>
            <p:cNvSpPr/>
            <p:nvPr/>
          </p:nvSpPr>
          <p:spPr>
            <a:xfrm>
              <a:off x="5181600" y="1612900"/>
              <a:ext cx="3187700" cy="28702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  <a:gd name="connsiteX0" fmla="*/ 1092200 w 3187700"/>
                <a:gd name="connsiteY0" fmla="*/ 0 h 2844800"/>
                <a:gd name="connsiteX1" fmla="*/ 1041400 w 3187700"/>
                <a:gd name="connsiteY1" fmla="*/ 1054100 h 2844800"/>
                <a:gd name="connsiteX2" fmla="*/ 12700 w 3187700"/>
                <a:gd name="connsiteY2" fmla="*/ 1041400 h 2844800"/>
                <a:gd name="connsiteX3" fmla="*/ 0 w 3187700"/>
                <a:gd name="connsiteY3" fmla="*/ 2844800 h 2844800"/>
                <a:gd name="connsiteX4" fmla="*/ 3187700 w 3187700"/>
                <a:gd name="connsiteY4" fmla="*/ 2844800 h 2844800"/>
                <a:gd name="connsiteX5" fmla="*/ 3175000 w 3187700"/>
                <a:gd name="connsiteY5" fmla="*/ 25400 h 2844800"/>
                <a:gd name="connsiteX6" fmla="*/ 1092200 w 3187700"/>
                <a:gd name="connsiteY6" fmla="*/ 0 h 2844800"/>
                <a:gd name="connsiteX0" fmla="*/ 1092200 w 3187700"/>
                <a:gd name="connsiteY0" fmla="*/ 0 h 2844800"/>
                <a:gd name="connsiteX1" fmla="*/ 1092200 w 3187700"/>
                <a:gd name="connsiteY1" fmla="*/ 1117600 h 2844800"/>
                <a:gd name="connsiteX2" fmla="*/ 12700 w 3187700"/>
                <a:gd name="connsiteY2" fmla="*/ 1041400 h 2844800"/>
                <a:gd name="connsiteX3" fmla="*/ 0 w 3187700"/>
                <a:gd name="connsiteY3" fmla="*/ 2844800 h 2844800"/>
                <a:gd name="connsiteX4" fmla="*/ 3187700 w 3187700"/>
                <a:gd name="connsiteY4" fmla="*/ 2844800 h 2844800"/>
                <a:gd name="connsiteX5" fmla="*/ 3175000 w 3187700"/>
                <a:gd name="connsiteY5" fmla="*/ 25400 h 2844800"/>
                <a:gd name="connsiteX6" fmla="*/ 1092200 w 3187700"/>
                <a:gd name="connsiteY6" fmla="*/ 0 h 2844800"/>
                <a:gd name="connsiteX0" fmla="*/ 1092200 w 3187700"/>
                <a:gd name="connsiteY0" fmla="*/ 0 h 2844800"/>
                <a:gd name="connsiteX1" fmla="*/ 1092200 w 3187700"/>
                <a:gd name="connsiteY1" fmla="*/ 1117600 h 2844800"/>
                <a:gd name="connsiteX2" fmla="*/ 12700 w 3187700"/>
                <a:gd name="connsiteY2" fmla="*/ 1104900 h 2844800"/>
                <a:gd name="connsiteX3" fmla="*/ 0 w 3187700"/>
                <a:gd name="connsiteY3" fmla="*/ 2844800 h 2844800"/>
                <a:gd name="connsiteX4" fmla="*/ 3187700 w 3187700"/>
                <a:gd name="connsiteY4" fmla="*/ 2844800 h 2844800"/>
                <a:gd name="connsiteX5" fmla="*/ 3175000 w 3187700"/>
                <a:gd name="connsiteY5" fmla="*/ 25400 h 2844800"/>
                <a:gd name="connsiteX6" fmla="*/ 1092200 w 3187700"/>
                <a:gd name="connsiteY6" fmla="*/ 0 h 2844800"/>
                <a:gd name="connsiteX0" fmla="*/ 1092200 w 3187700"/>
                <a:gd name="connsiteY0" fmla="*/ 0 h 2844800"/>
                <a:gd name="connsiteX1" fmla="*/ 1041400 w 3187700"/>
                <a:gd name="connsiteY1" fmla="*/ 1117600 h 2844800"/>
                <a:gd name="connsiteX2" fmla="*/ 12700 w 3187700"/>
                <a:gd name="connsiteY2" fmla="*/ 1104900 h 2844800"/>
                <a:gd name="connsiteX3" fmla="*/ 0 w 3187700"/>
                <a:gd name="connsiteY3" fmla="*/ 2844800 h 2844800"/>
                <a:gd name="connsiteX4" fmla="*/ 3187700 w 3187700"/>
                <a:gd name="connsiteY4" fmla="*/ 2844800 h 2844800"/>
                <a:gd name="connsiteX5" fmla="*/ 3175000 w 3187700"/>
                <a:gd name="connsiteY5" fmla="*/ 25400 h 2844800"/>
                <a:gd name="connsiteX6" fmla="*/ 1092200 w 3187700"/>
                <a:gd name="connsiteY6" fmla="*/ 0 h 2844800"/>
                <a:gd name="connsiteX0" fmla="*/ 1016000 w 3187700"/>
                <a:gd name="connsiteY0" fmla="*/ 0 h 2870200"/>
                <a:gd name="connsiteX1" fmla="*/ 1041400 w 3187700"/>
                <a:gd name="connsiteY1" fmla="*/ 1143000 h 2870200"/>
                <a:gd name="connsiteX2" fmla="*/ 12700 w 3187700"/>
                <a:gd name="connsiteY2" fmla="*/ 1130300 h 2870200"/>
                <a:gd name="connsiteX3" fmla="*/ 0 w 3187700"/>
                <a:gd name="connsiteY3" fmla="*/ 2870200 h 2870200"/>
                <a:gd name="connsiteX4" fmla="*/ 3187700 w 3187700"/>
                <a:gd name="connsiteY4" fmla="*/ 2870200 h 2870200"/>
                <a:gd name="connsiteX5" fmla="*/ 3175000 w 3187700"/>
                <a:gd name="connsiteY5" fmla="*/ 50800 h 2870200"/>
                <a:gd name="connsiteX6" fmla="*/ 1016000 w 3187700"/>
                <a:gd name="connsiteY6" fmla="*/ 0 h 2870200"/>
                <a:gd name="connsiteX0" fmla="*/ 1016000 w 3187700"/>
                <a:gd name="connsiteY0" fmla="*/ 0 h 2870200"/>
                <a:gd name="connsiteX1" fmla="*/ 1041400 w 3187700"/>
                <a:gd name="connsiteY1" fmla="*/ 1143000 h 2870200"/>
                <a:gd name="connsiteX2" fmla="*/ 12700 w 3187700"/>
                <a:gd name="connsiteY2" fmla="*/ 1130300 h 2870200"/>
                <a:gd name="connsiteX3" fmla="*/ 0 w 3187700"/>
                <a:gd name="connsiteY3" fmla="*/ 2870200 h 2870200"/>
                <a:gd name="connsiteX4" fmla="*/ 3187700 w 3187700"/>
                <a:gd name="connsiteY4" fmla="*/ 2870200 h 2870200"/>
                <a:gd name="connsiteX5" fmla="*/ 3162300 w 3187700"/>
                <a:gd name="connsiteY5" fmla="*/ 0 h 2870200"/>
                <a:gd name="connsiteX6" fmla="*/ 1016000 w 3187700"/>
                <a:gd name="connsiteY6" fmla="*/ 0 h 287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70200">
                  <a:moveTo>
                    <a:pt x="1016000" y="0"/>
                  </a:moveTo>
                  <a:lnTo>
                    <a:pt x="1041400" y="1143000"/>
                  </a:lnTo>
                  <a:lnTo>
                    <a:pt x="12700" y="1130300"/>
                  </a:lnTo>
                  <a:cubicBezTo>
                    <a:pt x="8467" y="1731433"/>
                    <a:pt x="4233" y="2269067"/>
                    <a:pt x="0" y="2870200"/>
                  </a:cubicBezTo>
                  <a:lnTo>
                    <a:pt x="3187700" y="2870200"/>
                  </a:lnTo>
                  <a:cubicBezTo>
                    <a:pt x="3183467" y="1930400"/>
                    <a:pt x="3166533" y="939800"/>
                    <a:pt x="3162300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E64562-BBA3-4FD2-9670-283C589B7EB9}"/>
                </a:ext>
              </a:extLst>
            </p:cNvPr>
            <p:cNvSpPr/>
            <p:nvPr/>
          </p:nvSpPr>
          <p:spPr>
            <a:xfrm>
              <a:off x="10175131" y="1996602"/>
              <a:ext cx="2245467" cy="2486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F0A0AA-7CCF-47D5-BD10-BEF5CB6DF8B6}"/>
                </a:ext>
              </a:extLst>
            </p:cNvPr>
            <p:cNvSpPr/>
            <p:nvPr/>
          </p:nvSpPr>
          <p:spPr>
            <a:xfrm>
              <a:off x="552450" y="5848349"/>
              <a:ext cx="4886325" cy="2486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B63678-188F-4AE4-B128-37A2CDD8D1C4}"/>
                </a:ext>
              </a:extLst>
            </p:cNvPr>
            <p:cNvSpPr/>
            <p:nvPr/>
          </p:nvSpPr>
          <p:spPr>
            <a:xfrm>
              <a:off x="9529444" y="6019800"/>
              <a:ext cx="2891155" cy="2390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753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E8896F-106B-4CBB-934A-2742A038379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82ACFF-4036-494C-BD0F-40B6105E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D4F8635-F7BE-49BC-8821-7C49B5FBFE07}"/>
                </a:ext>
              </a:extLst>
            </p:cNvPr>
            <p:cNvSpPr/>
            <p:nvPr/>
          </p:nvSpPr>
          <p:spPr>
            <a:xfrm>
              <a:off x="5181600" y="1640840"/>
              <a:ext cx="3187700" cy="284226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  <a:gd name="connsiteX0" fmla="*/ 1305560 w 3187700"/>
                <a:gd name="connsiteY0" fmla="*/ 0 h 2849880"/>
                <a:gd name="connsiteX1" fmla="*/ 1041400 w 3187700"/>
                <a:gd name="connsiteY1" fmla="*/ 1059180 h 2849880"/>
                <a:gd name="connsiteX2" fmla="*/ 12700 w 3187700"/>
                <a:gd name="connsiteY2" fmla="*/ 1046480 h 2849880"/>
                <a:gd name="connsiteX3" fmla="*/ 0 w 3187700"/>
                <a:gd name="connsiteY3" fmla="*/ 2849880 h 2849880"/>
                <a:gd name="connsiteX4" fmla="*/ 3187700 w 3187700"/>
                <a:gd name="connsiteY4" fmla="*/ 2849880 h 2849880"/>
                <a:gd name="connsiteX5" fmla="*/ 3175000 w 3187700"/>
                <a:gd name="connsiteY5" fmla="*/ 30480 h 2849880"/>
                <a:gd name="connsiteX6" fmla="*/ 1305560 w 3187700"/>
                <a:gd name="connsiteY6" fmla="*/ 0 h 2849880"/>
                <a:gd name="connsiteX0" fmla="*/ 1305560 w 3187700"/>
                <a:gd name="connsiteY0" fmla="*/ 0 h 2849880"/>
                <a:gd name="connsiteX1" fmla="*/ 1300480 w 3187700"/>
                <a:gd name="connsiteY1" fmla="*/ 1043940 h 2849880"/>
                <a:gd name="connsiteX2" fmla="*/ 12700 w 3187700"/>
                <a:gd name="connsiteY2" fmla="*/ 1046480 h 2849880"/>
                <a:gd name="connsiteX3" fmla="*/ 0 w 3187700"/>
                <a:gd name="connsiteY3" fmla="*/ 2849880 h 2849880"/>
                <a:gd name="connsiteX4" fmla="*/ 3187700 w 3187700"/>
                <a:gd name="connsiteY4" fmla="*/ 2849880 h 2849880"/>
                <a:gd name="connsiteX5" fmla="*/ 3175000 w 3187700"/>
                <a:gd name="connsiteY5" fmla="*/ 30480 h 2849880"/>
                <a:gd name="connsiteX6" fmla="*/ 1305560 w 3187700"/>
                <a:gd name="connsiteY6" fmla="*/ 0 h 2849880"/>
                <a:gd name="connsiteX0" fmla="*/ 1275080 w 3187700"/>
                <a:gd name="connsiteY0" fmla="*/ 0 h 2842260"/>
                <a:gd name="connsiteX1" fmla="*/ 1300480 w 3187700"/>
                <a:gd name="connsiteY1" fmla="*/ 1036320 h 2842260"/>
                <a:gd name="connsiteX2" fmla="*/ 12700 w 3187700"/>
                <a:gd name="connsiteY2" fmla="*/ 1038860 h 2842260"/>
                <a:gd name="connsiteX3" fmla="*/ 0 w 3187700"/>
                <a:gd name="connsiteY3" fmla="*/ 2842260 h 2842260"/>
                <a:gd name="connsiteX4" fmla="*/ 3187700 w 3187700"/>
                <a:gd name="connsiteY4" fmla="*/ 2842260 h 2842260"/>
                <a:gd name="connsiteX5" fmla="*/ 3175000 w 3187700"/>
                <a:gd name="connsiteY5" fmla="*/ 22860 h 2842260"/>
                <a:gd name="connsiteX6" fmla="*/ 1275080 w 3187700"/>
                <a:gd name="connsiteY6" fmla="*/ 0 h 2842260"/>
                <a:gd name="connsiteX0" fmla="*/ 1275080 w 3187700"/>
                <a:gd name="connsiteY0" fmla="*/ 0 h 2842260"/>
                <a:gd name="connsiteX1" fmla="*/ 1270000 w 3187700"/>
                <a:gd name="connsiteY1" fmla="*/ 1051560 h 2842260"/>
                <a:gd name="connsiteX2" fmla="*/ 12700 w 3187700"/>
                <a:gd name="connsiteY2" fmla="*/ 1038860 h 2842260"/>
                <a:gd name="connsiteX3" fmla="*/ 0 w 3187700"/>
                <a:gd name="connsiteY3" fmla="*/ 2842260 h 2842260"/>
                <a:gd name="connsiteX4" fmla="*/ 3187700 w 3187700"/>
                <a:gd name="connsiteY4" fmla="*/ 2842260 h 2842260"/>
                <a:gd name="connsiteX5" fmla="*/ 3175000 w 3187700"/>
                <a:gd name="connsiteY5" fmla="*/ 22860 h 2842260"/>
                <a:gd name="connsiteX6" fmla="*/ 1275080 w 3187700"/>
                <a:gd name="connsiteY6" fmla="*/ 0 h 284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42260">
                  <a:moveTo>
                    <a:pt x="1275080" y="0"/>
                  </a:moveTo>
                  <a:cubicBezTo>
                    <a:pt x="1273387" y="347980"/>
                    <a:pt x="1271693" y="703580"/>
                    <a:pt x="1270000" y="1051560"/>
                  </a:cubicBezTo>
                  <a:lnTo>
                    <a:pt x="12700" y="1038860"/>
                  </a:lnTo>
                  <a:cubicBezTo>
                    <a:pt x="8467" y="1639993"/>
                    <a:pt x="4233" y="2241127"/>
                    <a:pt x="0" y="2842260"/>
                  </a:cubicBezTo>
                  <a:lnTo>
                    <a:pt x="3187700" y="2842260"/>
                  </a:lnTo>
                  <a:cubicBezTo>
                    <a:pt x="3183467" y="1902460"/>
                    <a:pt x="3179233" y="962660"/>
                    <a:pt x="3175000" y="22860"/>
                  </a:cubicBezTo>
                  <a:lnTo>
                    <a:pt x="12750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224549-EC58-4CD9-9CED-7296FD1E8578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66E87B-7283-44D3-BF80-FB4A719BB0A1}"/>
                </a:ext>
              </a:extLst>
            </p:cNvPr>
            <p:cNvSpPr/>
            <p:nvPr/>
          </p:nvSpPr>
          <p:spPr>
            <a:xfrm>
              <a:off x="6046471" y="6019799"/>
              <a:ext cx="2897503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83BB86-A9D5-42E8-ADC4-441D55C0B271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003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EBD3B1-C65B-42A0-B796-13DDB6838E7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7AC8F2C-114C-4271-9CF6-8AD79CF0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6AFD1479-F59C-4EC3-84BD-BF317CC8A14E}"/>
                </a:ext>
              </a:extLst>
            </p:cNvPr>
            <p:cNvSpPr/>
            <p:nvPr/>
          </p:nvSpPr>
          <p:spPr>
            <a:xfrm>
              <a:off x="5181600" y="1663700"/>
              <a:ext cx="3187700" cy="28194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19400">
                  <a:moveTo>
                    <a:pt x="1054100" y="76200"/>
                  </a:moveTo>
                  <a:lnTo>
                    <a:pt x="1041400" y="1028700"/>
                  </a:lnTo>
                  <a:lnTo>
                    <a:pt x="12700" y="1016000"/>
                  </a:lnTo>
                  <a:cubicBezTo>
                    <a:pt x="8467" y="1617133"/>
                    <a:pt x="4233" y="2218267"/>
                    <a:pt x="0" y="2819400"/>
                  </a:cubicBezTo>
                  <a:lnTo>
                    <a:pt x="3187700" y="2819400"/>
                  </a:lnTo>
                  <a:cubicBezTo>
                    <a:pt x="3183467" y="1879600"/>
                    <a:pt x="3179233" y="939800"/>
                    <a:pt x="3175000" y="0"/>
                  </a:cubicBezTo>
                  <a:lnTo>
                    <a:pt x="1054100" y="76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28D84A-937F-47E1-A9CC-0FDD5AA9BEC3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0FC452-C9D4-4CEE-8538-C0ACBE560C06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9BFE8F-0970-4F5C-BB8D-8072F89968AE}"/>
                </a:ext>
              </a:extLst>
            </p:cNvPr>
            <p:cNvSpPr/>
            <p:nvPr/>
          </p:nvSpPr>
          <p:spPr>
            <a:xfrm>
              <a:off x="6046471" y="6019799"/>
              <a:ext cx="2897503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54C27E-6617-4623-9AA6-2D0C13D1CEAE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946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E243017-4306-415D-8ED2-44CEA09749D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E31DADA-F28C-422E-9B7B-3E0EF2D4D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BF4923-3049-4A22-8960-CE8602CFC1AE}"/>
                </a:ext>
              </a:extLst>
            </p:cNvPr>
            <p:cNvSpPr/>
            <p:nvPr/>
          </p:nvSpPr>
          <p:spPr>
            <a:xfrm>
              <a:off x="5181600" y="1524000"/>
              <a:ext cx="3187700" cy="29591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19400">
                  <a:moveTo>
                    <a:pt x="1054100" y="76200"/>
                  </a:moveTo>
                  <a:lnTo>
                    <a:pt x="1041400" y="1028700"/>
                  </a:lnTo>
                  <a:lnTo>
                    <a:pt x="12700" y="1016000"/>
                  </a:lnTo>
                  <a:cubicBezTo>
                    <a:pt x="8467" y="1617133"/>
                    <a:pt x="4233" y="2218267"/>
                    <a:pt x="0" y="2819400"/>
                  </a:cubicBezTo>
                  <a:lnTo>
                    <a:pt x="3187700" y="2819400"/>
                  </a:lnTo>
                  <a:cubicBezTo>
                    <a:pt x="3183467" y="1879600"/>
                    <a:pt x="3179233" y="939800"/>
                    <a:pt x="3175000" y="0"/>
                  </a:cubicBezTo>
                  <a:lnTo>
                    <a:pt x="1054100" y="76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D6C41B-2615-4725-8B0C-BE1223C62DEE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FCB7FF-3A04-4903-9C50-4F8E61A1A719}"/>
                </a:ext>
              </a:extLst>
            </p:cNvPr>
            <p:cNvSpPr/>
            <p:nvPr/>
          </p:nvSpPr>
          <p:spPr>
            <a:xfrm>
              <a:off x="628650" y="7200900"/>
              <a:ext cx="4832350" cy="1135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97454D-F249-4EE9-AC95-63E7BE71517E}"/>
                </a:ext>
              </a:extLst>
            </p:cNvPr>
            <p:cNvSpPr/>
            <p:nvPr/>
          </p:nvSpPr>
          <p:spPr>
            <a:xfrm>
              <a:off x="6046471" y="6019799"/>
              <a:ext cx="2897503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7A42C2-FABE-4AB9-B00C-CC3C6FF0BE0A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EB983F25-16F1-4EA3-A349-27FCA5978DB1}"/>
                </a:ext>
              </a:extLst>
            </p:cNvPr>
            <p:cNvSpPr/>
            <p:nvPr/>
          </p:nvSpPr>
          <p:spPr>
            <a:xfrm>
              <a:off x="2971800" y="5953125"/>
              <a:ext cx="2466975" cy="1219200"/>
            </a:xfrm>
            <a:custGeom>
              <a:avLst/>
              <a:gdLst>
                <a:gd name="connsiteX0" fmla="*/ 581025 w 2466975"/>
                <a:gd name="connsiteY0" fmla="*/ 0 h 1219200"/>
                <a:gd name="connsiteX1" fmla="*/ 619125 w 2466975"/>
                <a:gd name="connsiteY1" fmla="*/ 304800 h 1219200"/>
                <a:gd name="connsiteX2" fmla="*/ 581025 w 2466975"/>
                <a:gd name="connsiteY2" fmla="*/ 400050 h 1219200"/>
                <a:gd name="connsiteX3" fmla="*/ 314325 w 2466975"/>
                <a:gd name="connsiteY3" fmla="*/ 523875 h 1219200"/>
                <a:gd name="connsiteX4" fmla="*/ 0 w 2466975"/>
                <a:gd name="connsiteY4" fmla="*/ 971550 h 1219200"/>
                <a:gd name="connsiteX5" fmla="*/ 9525 w 2466975"/>
                <a:gd name="connsiteY5" fmla="*/ 1219200 h 1219200"/>
                <a:gd name="connsiteX6" fmla="*/ 2466975 w 2466975"/>
                <a:gd name="connsiteY6" fmla="*/ 1133475 h 1219200"/>
                <a:gd name="connsiteX7" fmla="*/ 2466975 w 2466975"/>
                <a:gd name="connsiteY7" fmla="*/ 57150 h 1219200"/>
                <a:gd name="connsiteX8" fmla="*/ 581025 w 2466975"/>
                <a:gd name="connsiteY8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975" h="1219200">
                  <a:moveTo>
                    <a:pt x="581025" y="0"/>
                  </a:moveTo>
                  <a:lnTo>
                    <a:pt x="619125" y="304800"/>
                  </a:lnTo>
                  <a:lnTo>
                    <a:pt x="581025" y="400050"/>
                  </a:lnTo>
                  <a:lnTo>
                    <a:pt x="314325" y="523875"/>
                  </a:lnTo>
                  <a:lnTo>
                    <a:pt x="0" y="971550"/>
                  </a:lnTo>
                  <a:lnTo>
                    <a:pt x="9525" y="1219200"/>
                  </a:lnTo>
                  <a:lnTo>
                    <a:pt x="2466975" y="1133475"/>
                  </a:lnTo>
                  <a:lnTo>
                    <a:pt x="2466975" y="57150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688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043FE60-1A59-4073-BD96-17F18B1CAE3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7" name="Picture 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A1BF184-7CDF-4766-B277-59027D346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0A5BC3-48DE-423C-9647-57D9B72320BD}"/>
                </a:ext>
              </a:extLst>
            </p:cNvPr>
            <p:cNvSpPr/>
            <p:nvPr/>
          </p:nvSpPr>
          <p:spPr>
            <a:xfrm>
              <a:off x="5181600" y="1663700"/>
              <a:ext cx="3187700" cy="28194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19400">
                  <a:moveTo>
                    <a:pt x="1054100" y="76200"/>
                  </a:moveTo>
                  <a:lnTo>
                    <a:pt x="1041400" y="1028700"/>
                  </a:lnTo>
                  <a:lnTo>
                    <a:pt x="12700" y="1016000"/>
                  </a:lnTo>
                  <a:cubicBezTo>
                    <a:pt x="8467" y="1617133"/>
                    <a:pt x="4233" y="2218267"/>
                    <a:pt x="0" y="2819400"/>
                  </a:cubicBezTo>
                  <a:lnTo>
                    <a:pt x="3187700" y="2819400"/>
                  </a:lnTo>
                  <a:cubicBezTo>
                    <a:pt x="3183467" y="1879600"/>
                    <a:pt x="3179233" y="939800"/>
                    <a:pt x="3175000" y="0"/>
                  </a:cubicBezTo>
                  <a:lnTo>
                    <a:pt x="1054100" y="76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E33E8A-03AB-4FEE-85EB-19E52F7264CF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1A781C-1C40-411D-948F-153C1185D6AE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CCD272-0010-468C-9755-A27514FDFDCA}"/>
                </a:ext>
              </a:extLst>
            </p:cNvPr>
            <p:cNvSpPr/>
            <p:nvPr/>
          </p:nvSpPr>
          <p:spPr>
            <a:xfrm>
              <a:off x="6046471" y="6019799"/>
              <a:ext cx="2897503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8F91060-A72C-4E45-96E5-AE6C9A9E4ED7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2731E2-9B82-46A8-B7DC-4E05C9EDA3A8}"/>
                </a:ext>
              </a:extLst>
            </p:cNvPr>
            <p:cNvSpPr/>
            <p:nvPr/>
          </p:nvSpPr>
          <p:spPr>
            <a:xfrm>
              <a:off x="6146800" y="1587500"/>
              <a:ext cx="254000" cy="135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C15B1B-E76E-4088-9AAD-17FBAD97C9D6}"/>
                </a:ext>
              </a:extLst>
            </p:cNvPr>
            <p:cNvSpPr/>
            <p:nvPr/>
          </p:nvSpPr>
          <p:spPr>
            <a:xfrm>
              <a:off x="617220" y="7231380"/>
              <a:ext cx="2514600" cy="108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62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AAD9F20-ADB7-4B0E-A005-5F80BBABF8B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9E5519D-E4AD-4D87-AD8A-43ED3838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0E9CCF2-38FF-4199-A8EF-8A69451ACBF9}"/>
                </a:ext>
              </a:extLst>
            </p:cNvPr>
            <p:cNvSpPr/>
            <p:nvPr/>
          </p:nvSpPr>
          <p:spPr>
            <a:xfrm>
              <a:off x="5181600" y="1536700"/>
              <a:ext cx="3187700" cy="29464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19400">
                  <a:moveTo>
                    <a:pt x="1054100" y="76200"/>
                  </a:moveTo>
                  <a:lnTo>
                    <a:pt x="1041400" y="1028700"/>
                  </a:lnTo>
                  <a:lnTo>
                    <a:pt x="12700" y="1016000"/>
                  </a:lnTo>
                  <a:cubicBezTo>
                    <a:pt x="8467" y="1617133"/>
                    <a:pt x="4233" y="2218267"/>
                    <a:pt x="0" y="2819400"/>
                  </a:cubicBezTo>
                  <a:lnTo>
                    <a:pt x="3187700" y="2819400"/>
                  </a:lnTo>
                  <a:cubicBezTo>
                    <a:pt x="3183467" y="1879600"/>
                    <a:pt x="3179233" y="939800"/>
                    <a:pt x="3175000" y="0"/>
                  </a:cubicBezTo>
                  <a:lnTo>
                    <a:pt x="1054100" y="76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3DDF24-3113-48A3-BF3F-E3BDE753750E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C01015-96E7-4455-94C3-05578642BF84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2F0CD0-CA09-4BD6-93D3-FD157243E820}"/>
                </a:ext>
              </a:extLst>
            </p:cNvPr>
            <p:cNvSpPr/>
            <p:nvPr/>
          </p:nvSpPr>
          <p:spPr>
            <a:xfrm>
              <a:off x="6046471" y="6019799"/>
              <a:ext cx="2897503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6BF2C9-DD4F-4C1D-92BE-CA82361F07B5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9EEFB2-F7C4-446E-BD90-CF9B6D08C162}"/>
                </a:ext>
              </a:extLst>
            </p:cNvPr>
            <p:cNvSpPr/>
            <p:nvPr/>
          </p:nvSpPr>
          <p:spPr>
            <a:xfrm>
              <a:off x="603250" y="7277100"/>
              <a:ext cx="2368550" cy="1059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085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6AC2746-44B6-4B88-89D9-B778E8CC652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BECE156E-27B9-47B2-AABB-5C303E40D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39070F-53FA-4CFA-BAA8-1B0C01FBE0CE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2EF102-9E17-4CFE-9BCC-E9485028DF51}"/>
                </a:ext>
              </a:extLst>
            </p:cNvPr>
            <p:cNvSpPr/>
            <p:nvPr/>
          </p:nvSpPr>
          <p:spPr>
            <a:xfrm>
              <a:off x="2960914" y="5544457"/>
              <a:ext cx="2500086" cy="2791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882DC0E-216E-48E4-9F64-C08F13106F2D}"/>
                </a:ext>
              </a:extLst>
            </p:cNvPr>
            <p:cNvSpPr/>
            <p:nvPr/>
          </p:nvSpPr>
          <p:spPr>
            <a:xfrm>
              <a:off x="9529444" y="7184570"/>
              <a:ext cx="2891155" cy="1226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2419471-D5C7-4DB8-BC57-C04C61A71CF6}"/>
                </a:ext>
              </a:extLst>
            </p:cNvPr>
            <p:cNvSpPr/>
            <p:nvPr/>
          </p:nvSpPr>
          <p:spPr>
            <a:xfrm>
              <a:off x="9920513" y="5448300"/>
              <a:ext cx="2500086" cy="1162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DBD39C2-4D73-41C7-82D4-4D75765BB346}"/>
                </a:ext>
              </a:extLst>
            </p:cNvPr>
            <p:cNvSpPr/>
            <p:nvPr/>
          </p:nvSpPr>
          <p:spPr>
            <a:xfrm>
              <a:off x="5173980" y="1844040"/>
              <a:ext cx="3200400" cy="2636520"/>
            </a:xfrm>
            <a:custGeom>
              <a:avLst/>
              <a:gdLst>
                <a:gd name="connsiteX0" fmla="*/ 1127760 w 3200400"/>
                <a:gd name="connsiteY0" fmla="*/ 0 h 2636520"/>
                <a:gd name="connsiteX1" fmla="*/ 1135380 w 3200400"/>
                <a:gd name="connsiteY1" fmla="*/ 1318260 h 2636520"/>
                <a:gd name="connsiteX2" fmla="*/ 15240 w 3200400"/>
                <a:gd name="connsiteY2" fmla="*/ 1363980 h 2636520"/>
                <a:gd name="connsiteX3" fmla="*/ 0 w 3200400"/>
                <a:gd name="connsiteY3" fmla="*/ 2628900 h 2636520"/>
                <a:gd name="connsiteX4" fmla="*/ 3154680 w 3200400"/>
                <a:gd name="connsiteY4" fmla="*/ 2636520 h 2636520"/>
                <a:gd name="connsiteX5" fmla="*/ 3200400 w 3200400"/>
                <a:gd name="connsiteY5" fmla="*/ 45720 h 2636520"/>
                <a:gd name="connsiteX6" fmla="*/ 1127760 w 3200400"/>
                <a:gd name="connsiteY6" fmla="*/ 0 h 26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2636520">
                  <a:moveTo>
                    <a:pt x="1127760" y="0"/>
                  </a:moveTo>
                  <a:lnTo>
                    <a:pt x="1135380" y="1318260"/>
                  </a:lnTo>
                  <a:lnTo>
                    <a:pt x="15240" y="1363980"/>
                  </a:lnTo>
                  <a:lnTo>
                    <a:pt x="0" y="2628900"/>
                  </a:lnTo>
                  <a:lnTo>
                    <a:pt x="3154680" y="2636520"/>
                  </a:lnTo>
                  <a:lnTo>
                    <a:pt x="3200400" y="45720"/>
                  </a:lnTo>
                  <a:lnTo>
                    <a:pt x="11277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9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8D97DE2-885E-40AF-B7BD-1D43E87320E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615C5069-D436-45B5-8CD5-6E68CA05B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34073F-65CA-4E18-8DCB-5B5E217A1393}"/>
                </a:ext>
              </a:extLst>
            </p:cNvPr>
            <p:cNvSpPr/>
            <p:nvPr/>
          </p:nvSpPr>
          <p:spPr>
            <a:xfrm>
              <a:off x="9258300" y="2108200"/>
              <a:ext cx="3162300" cy="237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67EB06-46FD-43AD-929E-6AEA48D42550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F6FD82-5AFA-4ACA-8097-4642BB34D32C}"/>
                </a:ext>
              </a:extLst>
            </p:cNvPr>
            <p:cNvSpPr/>
            <p:nvPr/>
          </p:nvSpPr>
          <p:spPr>
            <a:xfrm>
              <a:off x="6046471" y="6019799"/>
              <a:ext cx="2897503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B909EE-FED4-44CF-A4E7-591A15394F46}"/>
                </a:ext>
              </a:extLst>
            </p:cNvPr>
            <p:cNvSpPr/>
            <p:nvPr/>
          </p:nvSpPr>
          <p:spPr>
            <a:xfrm>
              <a:off x="9529444" y="5613400"/>
              <a:ext cx="2891155" cy="2797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AA21267A-4EAE-468F-B7AC-CD9E71CA5D79}"/>
                </a:ext>
              </a:extLst>
            </p:cNvPr>
            <p:cNvSpPr/>
            <p:nvPr/>
          </p:nvSpPr>
          <p:spPr>
            <a:xfrm>
              <a:off x="5168900" y="1993900"/>
              <a:ext cx="3187700" cy="2489200"/>
            </a:xfrm>
            <a:custGeom>
              <a:avLst/>
              <a:gdLst>
                <a:gd name="connsiteX0" fmla="*/ 889000 w 3187700"/>
                <a:gd name="connsiteY0" fmla="*/ 0 h 2489200"/>
                <a:gd name="connsiteX1" fmla="*/ 914400 w 3187700"/>
                <a:gd name="connsiteY1" fmla="*/ 1041400 h 2489200"/>
                <a:gd name="connsiteX2" fmla="*/ 0 w 3187700"/>
                <a:gd name="connsiteY2" fmla="*/ 1054100 h 2489200"/>
                <a:gd name="connsiteX3" fmla="*/ 38100 w 3187700"/>
                <a:gd name="connsiteY3" fmla="*/ 2489200 h 2489200"/>
                <a:gd name="connsiteX4" fmla="*/ 3162300 w 3187700"/>
                <a:gd name="connsiteY4" fmla="*/ 2489200 h 2489200"/>
                <a:gd name="connsiteX5" fmla="*/ 3187700 w 3187700"/>
                <a:gd name="connsiteY5" fmla="*/ 101600 h 2489200"/>
                <a:gd name="connsiteX6" fmla="*/ 889000 w 3187700"/>
                <a:gd name="connsiteY6" fmla="*/ 0 h 24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489200">
                  <a:moveTo>
                    <a:pt x="889000" y="0"/>
                  </a:moveTo>
                  <a:lnTo>
                    <a:pt x="914400" y="1041400"/>
                  </a:lnTo>
                  <a:lnTo>
                    <a:pt x="0" y="1054100"/>
                  </a:lnTo>
                  <a:lnTo>
                    <a:pt x="38100" y="2489200"/>
                  </a:lnTo>
                  <a:lnTo>
                    <a:pt x="3162300" y="2489200"/>
                  </a:lnTo>
                  <a:lnTo>
                    <a:pt x="3187700" y="101600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35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60410EE-4332-42E4-9BFE-B4E60CFE1589}"/>
              </a:ext>
            </a:extLst>
          </p:cNvPr>
          <p:cNvGrpSpPr/>
          <p:nvPr/>
        </p:nvGrpSpPr>
        <p:grpSpPr>
          <a:xfrm>
            <a:off x="0" y="274832"/>
            <a:ext cx="12801600" cy="9051535"/>
            <a:chOff x="0" y="274832"/>
            <a:chExt cx="12801600" cy="9051535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E43F9A8-7385-4CB2-BAB3-ACF7A0EB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832"/>
              <a:ext cx="12801600" cy="905153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BA008EE-1ECD-4347-B952-B7373A0F4292}"/>
                </a:ext>
              </a:extLst>
            </p:cNvPr>
            <p:cNvSpPr/>
            <p:nvPr/>
          </p:nvSpPr>
          <p:spPr>
            <a:xfrm>
              <a:off x="5181600" y="1663700"/>
              <a:ext cx="3187700" cy="28194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19400">
                  <a:moveTo>
                    <a:pt x="1054100" y="76200"/>
                  </a:moveTo>
                  <a:lnTo>
                    <a:pt x="1041400" y="1028700"/>
                  </a:lnTo>
                  <a:lnTo>
                    <a:pt x="12700" y="1016000"/>
                  </a:lnTo>
                  <a:cubicBezTo>
                    <a:pt x="8467" y="1617133"/>
                    <a:pt x="4233" y="2218267"/>
                    <a:pt x="0" y="2819400"/>
                  </a:cubicBezTo>
                  <a:lnTo>
                    <a:pt x="3187700" y="2819400"/>
                  </a:lnTo>
                  <a:cubicBezTo>
                    <a:pt x="3183467" y="1879600"/>
                    <a:pt x="3179233" y="939800"/>
                    <a:pt x="3175000" y="0"/>
                  </a:cubicBezTo>
                  <a:lnTo>
                    <a:pt x="1054100" y="76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7CB404-6122-400A-86F8-1BC6981DA5F4}"/>
                </a:ext>
              </a:extLst>
            </p:cNvPr>
            <p:cNvSpPr/>
            <p:nvPr/>
          </p:nvSpPr>
          <p:spPr>
            <a:xfrm>
              <a:off x="9258300" y="3333750"/>
              <a:ext cx="3162300" cy="1149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D3EDF8-BCB0-43BF-BF60-F0435014D694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9FC156-7202-4C45-B9B8-988992F2792C}"/>
                </a:ext>
              </a:extLst>
            </p:cNvPr>
            <p:cNvSpPr/>
            <p:nvPr/>
          </p:nvSpPr>
          <p:spPr>
            <a:xfrm>
              <a:off x="7191375" y="6019799"/>
              <a:ext cx="1752599" cy="2390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84DE8-5160-4328-BE01-00D23D22C863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2402D6-37AE-4A86-8DA4-4AC7C3339BF9}"/>
                </a:ext>
              </a:extLst>
            </p:cNvPr>
            <p:cNvSpPr/>
            <p:nvPr/>
          </p:nvSpPr>
          <p:spPr>
            <a:xfrm>
              <a:off x="10299700" y="1752600"/>
              <a:ext cx="2120899" cy="177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20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1183AB1-6522-4FF5-8EE7-DEF9A521893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FCAC9CB-52CF-4585-B577-1D0829581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EA86CF-4EF6-41BA-8B8E-014DB0FFE070}"/>
                </a:ext>
              </a:extLst>
            </p:cNvPr>
            <p:cNvSpPr/>
            <p:nvPr/>
          </p:nvSpPr>
          <p:spPr>
            <a:xfrm>
              <a:off x="5181600" y="1663700"/>
              <a:ext cx="3187700" cy="2819400"/>
            </a:xfrm>
            <a:custGeom>
              <a:avLst/>
              <a:gdLst>
                <a:gd name="connsiteX0" fmla="*/ 1054100 w 3187700"/>
                <a:gd name="connsiteY0" fmla="*/ 76200 h 2819400"/>
                <a:gd name="connsiteX1" fmla="*/ 1041400 w 3187700"/>
                <a:gd name="connsiteY1" fmla="*/ 1028700 h 2819400"/>
                <a:gd name="connsiteX2" fmla="*/ 12700 w 3187700"/>
                <a:gd name="connsiteY2" fmla="*/ 1016000 h 2819400"/>
                <a:gd name="connsiteX3" fmla="*/ 0 w 3187700"/>
                <a:gd name="connsiteY3" fmla="*/ 2819400 h 2819400"/>
                <a:gd name="connsiteX4" fmla="*/ 3187700 w 3187700"/>
                <a:gd name="connsiteY4" fmla="*/ 2819400 h 2819400"/>
                <a:gd name="connsiteX5" fmla="*/ 3175000 w 3187700"/>
                <a:gd name="connsiteY5" fmla="*/ 0 h 2819400"/>
                <a:gd name="connsiteX6" fmla="*/ 1054100 w 3187700"/>
                <a:gd name="connsiteY6" fmla="*/ 76200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7700" h="2819400">
                  <a:moveTo>
                    <a:pt x="1054100" y="76200"/>
                  </a:moveTo>
                  <a:lnTo>
                    <a:pt x="1041400" y="1028700"/>
                  </a:lnTo>
                  <a:lnTo>
                    <a:pt x="12700" y="1016000"/>
                  </a:lnTo>
                  <a:cubicBezTo>
                    <a:pt x="8467" y="1617133"/>
                    <a:pt x="4233" y="2218267"/>
                    <a:pt x="0" y="2819400"/>
                  </a:cubicBezTo>
                  <a:lnTo>
                    <a:pt x="3187700" y="2819400"/>
                  </a:lnTo>
                  <a:cubicBezTo>
                    <a:pt x="3183467" y="1879600"/>
                    <a:pt x="3179233" y="939800"/>
                    <a:pt x="3175000" y="0"/>
                  </a:cubicBezTo>
                  <a:lnTo>
                    <a:pt x="1054100" y="762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4B02-6126-4CC3-A5F9-A36609238D92}"/>
                </a:ext>
              </a:extLst>
            </p:cNvPr>
            <p:cNvSpPr/>
            <p:nvPr/>
          </p:nvSpPr>
          <p:spPr>
            <a:xfrm>
              <a:off x="9258300" y="3219450"/>
              <a:ext cx="3162300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C696D-2942-44BD-89C1-95593358DA9B}"/>
                </a:ext>
              </a:extLst>
            </p:cNvPr>
            <p:cNvSpPr/>
            <p:nvPr/>
          </p:nvSpPr>
          <p:spPr>
            <a:xfrm>
              <a:off x="2872740" y="6019800"/>
              <a:ext cx="2588260" cy="231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9CEBCD-75CC-4AB9-8575-E35B995449D4}"/>
                </a:ext>
              </a:extLst>
            </p:cNvPr>
            <p:cNvSpPr/>
            <p:nvPr/>
          </p:nvSpPr>
          <p:spPr>
            <a:xfrm>
              <a:off x="9529444" y="5880100"/>
              <a:ext cx="2891155" cy="2530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5358B8-B5CC-4A02-B016-DC2B5DB00DEF}"/>
                </a:ext>
              </a:extLst>
            </p:cNvPr>
            <p:cNvSpPr/>
            <p:nvPr/>
          </p:nvSpPr>
          <p:spPr>
            <a:xfrm>
              <a:off x="10693400" y="1993900"/>
              <a:ext cx="1727199" cy="163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BB6C1C-B315-479B-8E23-9981C0B853BA}"/>
                </a:ext>
              </a:extLst>
            </p:cNvPr>
            <p:cNvSpPr/>
            <p:nvPr/>
          </p:nvSpPr>
          <p:spPr>
            <a:xfrm>
              <a:off x="6046471" y="1822450"/>
              <a:ext cx="506729" cy="1301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840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107</Words>
  <Application>Microsoft Office PowerPoint</Application>
  <PresentationFormat>A3 Paper (297x420 mm)</PresentationFormat>
  <Paragraphs>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</dc:creator>
  <cp:lastModifiedBy>vin</cp:lastModifiedBy>
  <cp:revision>10</cp:revision>
  <dcterms:created xsi:type="dcterms:W3CDTF">2020-04-01T14:37:34Z</dcterms:created>
  <dcterms:modified xsi:type="dcterms:W3CDTF">2020-04-02T12:25:31Z</dcterms:modified>
</cp:coreProperties>
</file>