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3" r:id="rId6"/>
    <p:sldId id="262" r:id="rId7"/>
    <p:sldId id="261" r:id="rId8"/>
    <p:sldId id="260" r:id="rId9"/>
    <p:sldId id="266" r:id="rId10"/>
    <p:sldId id="265" r:id="rId11"/>
    <p:sldId id="264" r:id="rId12"/>
    <p:sldId id="267" r:id="rId13"/>
    <p:sldId id="268" r:id="rId14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69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505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6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8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71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35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84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9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92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96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5E933-FB55-43B3-B83C-F04E7D06289E}" type="datetimeFigureOut">
              <a:rPr lang="en-GB" smtClean="0"/>
              <a:t>30/12/2021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58CC-E2DE-4D1C-879F-3D6F5BD400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75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nologystudent.com/mobapps/designers-mobile2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5D8561C-4942-41AF-A554-6FC8117B7A13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5" name="Picture 4" descr="Chart, text, bubble chart&#10;&#10;Description automatically generated">
              <a:extLst>
                <a:ext uri="{FF2B5EF4-FFF2-40B4-BE49-F238E27FC236}">
                  <a16:creationId xmlns:a16="http://schemas.microsoft.com/office/drawing/2014/main" id="{66D54CEE-9704-4B02-A7DD-F10FABE1E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BA76D67-D292-4D2E-9A8B-22D3A2B78068}"/>
                </a:ext>
              </a:extLst>
            </p:cNvPr>
            <p:cNvSpPr/>
            <p:nvPr/>
          </p:nvSpPr>
          <p:spPr>
            <a:xfrm>
              <a:off x="7247964" y="4666129"/>
              <a:ext cx="1398494" cy="1398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>
              <a:hlinkClick r:id="rId3"/>
              <a:extLst>
                <a:ext uri="{FF2B5EF4-FFF2-40B4-BE49-F238E27FC236}">
                  <a16:creationId xmlns:a16="http://schemas.microsoft.com/office/drawing/2014/main" id="{69DF191F-9500-4446-9C28-88651BFC90D1}"/>
                </a:ext>
              </a:extLst>
            </p:cNvPr>
            <p:cNvSpPr/>
            <p:nvPr/>
          </p:nvSpPr>
          <p:spPr>
            <a:xfrm>
              <a:off x="7247964" y="4666129"/>
              <a:ext cx="1398494" cy="13984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6410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3CEA43-10D3-456C-ABE0-E237F2FFFE59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E9C5E0D-FA41-4A90-8CC8-B4C2BC898BD0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A picture containing application&#10;&#10;Description automatically generated">
                <a:extLst>
                  <a:ext uri="{FF2B5EF4-FFF2-40B4-BE49-F238E27FC236}">
                    <a16:creationId xmlns:a16="http://schemas.microsoft.com/office/drawing/2014/main" id="{658DA3F9-CF67-459E-BE2B-D0B9ECEB8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6A9D0E8-92E4-425B-A7B5-C0939DE27A61}"/>
                  </a:ext>
                </a:extLst>
              </p:cNvPr>
              <p:cNvSpPr/>
              <p:nvPr/>
            </p:nvSpPr>
            <p:spPr>
              <a:xfrm>
                <a:off x="5204012" y="1981200"/>
                <a:ext cx="3146612" cy="24966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E5DDF18-D679-4A8A-958A-C2BB68AD6B3C}"/>
                  </a:ext>
                </a:extLst>
              </p:cNvPr>
              <p:cNvSpPr/>
              <p:nvPr/>
            </p:nvSpPr>
            <p:spPr>
              <a:xfrm>
                <a:off x="9256059" y="2423160"/>
                <a:ext cx="3146612" cy="20547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293985-15CD-4A85-B950-1E92FD2D80B0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718F130-A25B-455F-9021-9CEF69C59B15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55F77F-2E3F-44A2-B463-4173528D1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550" y="1554136"/>
              <a:ext cx="1683430" cy="2591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05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18701FA-12A6-4E0D-8C8B-776C2A406FCC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87588F6-9371-477A-A1DB-B767372CA42F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2CDC4E29-9E98-4B87-903C-D425043A3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1ED19C5-F6E8-4663-8422-6D019B361B87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7E6E83D-5E4B-439E-A4CC-39A9A947380B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8CC9AA-76E7-46C3-9720-0ECA70DA47D0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78C6E592-693C-4285-99DE-7E5CFCA368AA}"/>
                  </a:ext>
                </a:extLst>
              </p:cNvPr>
              <p:cNvSpPr/>
              <p:nvPr/>
            </p:nvSpPr>
            <p:spPr>
              <a:xfrm>
                <a:off x="9235440" y="2057400"/>
                <a:ext cx="3185160" cy="2453640"/>
              </a:xfrm>
              <a:custGeom>
                <a:avLst/>
                <a:gdLst>
                  <a:gd name="connsiteX0" fmla="*/ 1036320 w 3185160"/>
                  <a:gd name="connsiteY0" fmla="*/ 45720 h 2453640"/>
                  <a:gd name="connsiteX1" fmla="*/ 975360 w 3185160"/>
                  <a:gd name="connsiteY1" fmla="*/ 1188720 h 2453640"/>
                  <a:gd name="connsiteX2" fmla="*/ 30480 w 3185160"/>
                  <a:gd name="connsiteY2" fmla="*/ 1386840 h 2453640"/>
                  <a:gd name="connsiteX3" fmla="*/ 0 w 3185160"/>
                  <a:gd name="connsiteY3" fmla="*/ 2362200 h 2453640"/>
                  <a:gd name="connsiteX4" fmla="*/ 91440 w 3185160"/>
                  <a:gd name="connsiteY4" fmla="*/ 2438400 h 2453640"/>
                  <a:gd name="connsiteX5" fmla="*/ 3139440 w 3185160"/>
                  <a:gd name="connsiteY5" fmla="*/ 2453640 h 2453640"/>
                  <a:gd name="connsiteX6" fmla="*/ 3169920 w 3185160"/>
                  <a:gd name="connsiteY6" fmla="*/ 2346960 h 2453640"/>
                  <a:gd name="connsiteX7" fmla="*/ 3185160 w 3185160"/>
                  <a:gd name="connsiteY7" fmla="*/ 0 h 2453640"/>
                  <a:gd name="connsiteX8" fmla="*/ 1036320 w 3185160"/>
                  <a:gd name="connsiteY8" fmla="*/ 45720 h 245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85160" h="2453640">
                    <a:moveTo>
                      <a:pt x="1036320" y="45720"/>
                    </a:moveTo>
                    <a:lnTo>
                      <a:pt x="975360" y="1188720"/>
                    </a:lnTo>
                    <a:lnTo>
                      <a:pt x="30480" y="1386840"/>
                    </a:lnTo>
                    <a:lnTo>
                      <a:pt x="0" y="2362200"/>
                    </a:lnTo>
                    <a:lnTo>
                      <a:pt x="91440" y="2438400"/>
                    </a:lnTo>
                    <a:lnTo>
                      <a:pt x="3139440" y="2453640"/>
                    </a:lnTo>
                    <a:lnTo>
                      <a:pt x="3169920" y="2346960"/>
                    </a:lnTo>
                    <a:lnTo>
                      <a:pt x="3185160" y="0"/>
                    </a:lnTo>
                    <a:lnTo>
                      <a:pt x="1036320" y="457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62527C-42B1-4E4F-B2FC-8731B750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090" y="1545978"/>
              <a:ext cx="1647751" cy="2614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2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E5495EF-63E7-4227-A066-8A1DC6E9C166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4BE996-C9FF-444F-9EF2-C15DCB3868A5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F6AA67F7-9497-4933-8737-7DA363F8E5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4D9C179-A721-4F92-9025-F709F2A629A2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016F0A-2DD7-4CBF-A587-F198B31B0771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2275C0B-BA47-4264-83DF-478DDB4259A4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E153E4D3-5812-4863-A97B-5C0F0EEAEF03}"/>
                  </a:ext>
                </a:extLst>
              </p:cNvPr>
              <p:cNvSpPr/>
              <p:nvPr/>
            </p:nvSpPr>
            <p:spPr>
              <a:xfrm>
                <a:off x="9235440" y="2072640"/>
                <a:ext cx="3200400" cy="2428240"/>
              </a:xfrm>
              <a:custGeom>
                <a:avLst/>
                <a:gdLst>
                  <a:gd name="connsiteX0" fmla="*/ 1066800 w 3200400"/>
                  <a:gd name="connsiteY0" fmla="*/ 50800 h 2428240"/>
                  <a:gd name="connsiteX1" fmla="*/ 1036320 w 3200400"/>
                  <a:gd name="connsiteY1" fmla="*/ 1320800 h 2428240"/>
                  <a:gd name="connsiteX2" fmla="*/ 0 w 3200400"/>
                  <a:gd name="connsiteY2" fmla="*/ 1402080 h 2428240"/>
                  <a:gd name="connsiteX3" fmla="*/ 10160 w 3200400"/>
                  <a:gd name="connsiteY3" fmla="*/ 2428240 h 2428240"/>
                  <a:gd name="connsiteX4" fmla="*/ 3139440 w 3200400"/>
                  <a:gd name="connsiteY4" fmla="*/ 2428240 h 2428240"/>
                  <a:gd name="connsiteX5" fmla="*/ 3190240 w 3200400"/>
                  <a:gd name="connsiteY5" fmla="*/ 2346960 h 2428240"/>
                  <a:gd name="connsiteX6" fmla="*/ 3200400 w 3200400"/>
                  <a:gd name="connsiteY6" fmla="*/ 0 h 2428240"/>
                  <a:gd name="connsiteX7" fmla="*/ 1066800 w 3200400"/>
                  <a:gd name="connsiteY7" fmla="*/ 50800 h 2428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0400" h="2428240">
                    <a:moveTo>
                      <a:pt x="1066800" y="50800"/>
                    </a:moveTo>
                    <a:lnTo>
                      <a:pt x="1036320" y="1320800"/>
                    </a:lnTo>
                    <a:lnTo>
                      <a:pt x="0" y="1402080"/>
                    </a:lnTo>
                    <a:cubicBezTo>
                      <a:pt x="3387" y="1744133"/>
                      <a:pt x="6773" y="2086187"/>
                      <a:pt x="10160" y="2428240"/>
                    </a:cubicBezTo>
                    <a:lnTo>
                      <a:pt x="3139440" y="2428240"/>
                    </a:lnTo>
                    <a:lnTo>
                      <a:pt x="3190240" y="2346960"/>
                    </a:lnTo>
                    <a:cubicBezTo>
                      <a:pt x="3193627" y="1564640"/>
                      <a:pt x="3197013" y="782320"/>
                      <a:pt x="3200400" y="0"/>
                    </a:cubicBezTo>
                    <a:lnTo>
                      <a:pt x="1066800" y="508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1CA4B3-EE33-46C1-B7AA-9CD556A0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423" y="1523118"/>
              <a:ext cx="1686169" cy="2675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069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5DAE2E6-8EB2-4784-8D5A-FC6D78DE9C5A}"/>
              </a:ext>
            </a:extLst>
          </p:cNvPr>
          <p:cNvGrpSpPr/>
          <p:nvPr/>
        </p:nvGrpSpPr>
        <p:grpSpPr>
          <a:xfrm>
            <a:off x="-97536" y="437857"/>
            <a:ext cx="13397400" cy="8725486"/>
            <a:chOff x="-97536" y="437857"/>
            <a:chExt cx="13397400" cy="8725486"/>
          </a:xfrm>
        </p:grpSpPr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9D3D6B49-DB2D-4B9E-8A6C-10861140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536" y="437857"/>
              <a:ext cx="13397400" cy="872548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F7CF4C-9D9E-447A-B3CE-205A8BDAA1D0}"/>
                </a:ext>
              </a:extLst>
            </p:cNvPr>
            <p:cNvSpPr/>
            <p:nvPr/>
          </p:nvSpPr>
          <p:spPr>
            <a:xfrm>
              <a:off x="5230368" y="2170176"/>
              <a:ext cx="3108960" cy="2304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7EC184-69C2-4995-9357-D9D45CDF8D8B}"/>
                </a:ext>
              </a:extLst>
            </p:cNvPr>
            <p:cNvSpPr/>
            <p:nvPr/>
          </p:nvSpPr>
          <p:spPr>
            <a:xfrm>
              <a:off x="9204960" y="2145792"/>
              <a:ext cx="3169920" cy="2328672"/>
            </a:xfrm>
            <a:custGeom>
              <a:avLst/>
              <a:gdLst>
                <a:gd name="connsiteX0" fmla="*/ 1536192 w 3169920"/>
                <a:gd name="connsiteY0" fmla="*/ 0 h 2328672"/>
                <a:gd name="connsiteX1" fmla="*/ 1524000 w 3169920"/>
                <a:gd name="connsiteY1" fmla="*/ 1048512 h 2328672"/>
                <a:gd name="connsiteX2" fmla="*/ 1389888 w 3169920"/>
                <a:gd name="connsiteY2" fmla="*/ 1048512 h 2328672"/>
                <a:gd name="connsiteX3" fmla="*/ 0 w 3169920"/>
                <a:gd name="connsiteY3" fmla="*/ 1316736 h 2328672"/>
                <a:gd name="connsiteX4" fmla="*/ 12192 w 3169920"/>
                <a:gd name="connsiteY4" fmla="*/ 2328672 h 2328672"/>
                <a:gd name="connsiteX5" fmla="*/ 3133344 w 3169920"/>
                <a:gd name="connsiteY5" fmla="*/ 2328672 h 2328672"/>
                <a:gd name="connsiteX6" fmla="*/ 3169920 w 3169920"/>
                <a:gd name="connsiteY6" fmla="*/ 36576 h 2328672"/>
                <a:gd name="connsiteX7" fmla="*/ 1536192 w 3169920"/>
                <a:gd name="connsiteY7" fmla="*/ 0 h 232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69920" h="2328672">
                  <a:moveTo>
                    <a:pt x="1536192" y="0"/>
                  </a:moveTo>
                  <a:lnTo>
                    <a:pt x="1524000" y="1048512"/>
                  </a:lnTo>
                  <a:lnTo>
                    <a:pt x="1389888" y="1048512"/>
                  </a:lnTo>
                  <a:lnTo>
                    <a:pt x="0" y="1316736"/>
                  </a:lnTo>
                  <a:lnTo>
                    <a:pt x="12192" y="2328672"/>
                  </a:lnTo>
                  <a:lnTo>
                    <a:pt x="3133344" y="2328672"/>
                  </a:lnTo>
                  <a:lnTo>
                    <a:pt x="3169920" y="36576"/>
                  </a:lnTo>
                  <a:lnTo>
                    <a:pt x="153619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C660A2-C6EE-40A2-B488-FDCE62CCB285}"/>
                </a:ext>
              </a:extLst>
            </p:cNvPr>
            <p:cNvSpPr/>
            <p:nvPr/>
          </p:nvSpPr>
          <p:spPr>
            <a:xfrm>
              <a:off x="3852672" y="5803392"/>
              <a:ext cx="3413760" cy="249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652475-BE27-4A7F-B0C9-1EA5370DCC38}"/>
                </a:ext>
              </a:extLst>
            </p:cNvPr>
            <p:cNvSpPr/>
            <p:nvPr/>
          </p:nvSpPr>
          <p:spPr>
            <a:xfrm>
              <a:off x="8857488" y="5827776"/>
              <a:ext cx="3413760" cy="2499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6900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A286131-81CB-4FD5-8AE8-ABA741894163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B5A62B-3E60-470C-8189-7D4729395084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5" name="Picture 4" descr="Graphical user interface, applica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13ACB866-B8CD-419A-B8C2-1BDE1EEC7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357D8B-0EE9-4CB1-B64A-713F177E4F3E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C2C76F4-F220-48E0-961E-2D3471B9541E}"/>
                  </a:ext>
                </a:extLst>
              </p:cNvPr>
              <p:cNvSpPr/>
              <p:nvPr/>
            </p:nvSpPr>
            <p:spPr>
              <a:xfrm>
                <a:off x="9256059" y="1748117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F78428-A557-43C6-A4D4-9DA4F48385E2}"/>
                  </a:ext>
                </a:extLst>
              </p:cNvPr>
              <p:cNvSpPr/>
              <p:nvPr/>
            </p:nvSpPr>
            <p:spPr>
              <a:xfrm>
                <a:off x="3836894" y="5679141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2682490-0238-4344-9727-39C58B8AC922}"/>
                  </a:ext>
                </a:extLst>
              </p:cNvPr>
              <p:cNvSpPr/>
              <p:nvPr/>
            </p:nvSpPr>
            <p:spPr>
              <a:xfrm>
                <a:off x="9242612" y="5631406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BB37339D-3DE0-4488-9AE9-F0DBC6AFEC9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0654405"/>
                </p:ext>
              </p:extLst>
            </p:nvPr>
          </p:nvGraphicFramePr>
          <p:xfrm>
            <a:off x="439039" y="1539407"/>
            <a:ext cx="1670261" cy="2651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9039" y="1539407"/>
                          <a:ext cx="1670261" cy="26515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10667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3DEB6A8-2E03-4CE0-925C-7BB36AF05BD6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2C229E0-479E-4F78-80D2-C35E704B3015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8F836BB4-A61D-47E9-BE38-B6F7ABEF7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B35329D-5E48-4305-9E88-2FBB0A9CF849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1F45EE83-221E-4DA1-86AC-622800D8B443}"/>
                  </a:ext>
                </a:extLst>
              </p:cNvPr>
              <p:cNvSpPr/>
              <p:nvPr/>
            </p:nvSpPr>
            <p:spPr>
              <a:xfrm>
                <a:off x="9256059" y="1748117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8EDCD69-19E1-4DD0-9D54-AAE67FB9DB29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E89A9D3-6FEB-4542-98AB-2D0A5023AC33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58F5540E-70E5-4DF4-841A-2701EF3A8C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2507841"/>
                </p:ext>
              </p:extLst>
            </p:nvPr>
          </p:nvGraphicFramePr>
          <p:xfrm>
            <a:off x="441325" y="1545757"/>
            <a:ext cx="1673225" cy="26562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2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1325" y="1545757"/>
                          <a:ext cx="1673225" cy="26562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7188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6D03717-A96F-47F6-8EEB-F0EB61DAAE90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69C78C1-CF5A-46E6-9D30-8CD989AFF19C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A2DD15F6-D347-45A3-BDD6-E7A3D60A4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4EB82DE-4E03-4222-9332-4FA594FED708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07D6B60-2D8C-41F0-A5BF-6DFE19AA49A5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9E75CA-E3F7-4F41-BF91-5C53ED15BF5A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81F7252-440C-4FFB-946D-A4FFEF30CD29}"/>
                  </a:ext>
                </a:extLst>
              </p:cNvPr>
              <p:cNvSpPr/>
              <p:nvPr/>
            </p:nvSpPr>
            <p:spPr>
              <a:xfrm>
                <a:off x="9225280" y="2092960"/>
                <a:ext cx="3210560" cy="2377440"/>
              </a:xfrm>
              <a:custGeom>
                <a:avLst/>
                <a:gdLst>
                  <a:gd name="connsiteX0" fmla="*/ 1483360 w 3210560"/>
                  <a:gd name="connsiteY0" fmla="*/ 60960 h 2377440"/>
                  <a:gd name="connsiteX1" fmla="*/ 1432560 w 3210560"/>
                  <a:gd name="connsiteY1" fmla="*/ 1188720 h 2377440"/>
                  <a:gd name="connsiteX2" fmla="*/ 30480 w 3210560"/>
                  <a:gd name="connsiteY2" fmla="*/ 1351280 h 2377440"/>
                  <a:gd name="connsiteX3" fmla="*/ 0 w 3210560"/>
                  <a:gd name="connsiteY3" fmla="*/ 2367280 h 2377440"/>
                  <a:gd name="connsiteX4" fmla="*/ 3200400 w 3210560"/>
                  <a:gd name="connsiteY4" fmla="*/ 2377440 h 2377440"/>
                  <a:gd name="connsiteX5" fmla="*/ 3210560 w 3210560"/>
                  <a:gd name="connsiteY5" fmla="*/ 0 h 2377440"/>
                  <a:gd name="connsiteX6" fmla="*/ 1483360 w 3210560"/>
                  <a:gd name="connsiteY6" fmla="*/ 60960 h 237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10560" h="2377440">
                    <a:moveTo>
                      <a:pt x="1483360" y="60960"/>
                    </a:moveTo>
                    <a:lnTo>
                      <a:pt x="1432560" y="1188720"/>
                    </a:lnTo>
                    <a:lnTo>
                      <a:pt x="30480" y="1351280"/>
                    </a:lnTo>
                    <a:lnTo>
                      <a:pt x="0" y="2367280"/>
                    </a:lnTo>
                    <a:lnTo>
                      <a:pt x="3200400" y="2377440"/>
                    </a:lnTo>
                    <a:cubicBezTo>
                      <a:pt x="3203787" y="1584960"/>
                      <a:pt x="3207173" y="792480"/>
                      <a:pt x="3210560" y="0"/>
                    </a:cubicBezTo>
                    <a:lnTo>
                      <a:pt x="1483360" y="609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E05932BD-B3A5-4810-AE4B-B03B4EAFD46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5064399"/>
                </p:ext>
              </p:extLst>
            </p:nvPr>
          </p:nvGraphicFramePr>
          <p:xfrm>
            <a:off x="443169" y="1551093"/>
            <a:ext cx="1660270" cy="26357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3169" y="1551093"/>
                          <a:ext cx="1660270" cy="263573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968325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480890-1414-4CE1-B4B6-4C21BE1D3958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E24DD9-6477-48C0-8717-093DBB3A71BA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C0C406C8-9EE5-489B-A690-388AAE09F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B75FCCF-A161-413C-A250-893C9B470F23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9B8EFA2-A49C-484F-91E3-B1FDD1BE26BC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59C60BA-8616-4E34-B698-0D56C5ED3FC4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78F75A9B-163C-48D5-AB58-FB38494C3AE3}"/>
                  </a:ext>
                </a:extLst>
              </p:cNvPr>
              <p:cNvSpPr/>
              <p:nvPr/>
            </p:nvSpPr>
            <p:spPr>
              <a:xfrm>
                <a:off x="9251576" y="2097741"/>
                <a:ext cx="3160059" cy="2393577"/>
              </a:xfrm>
              <a:custGeom>
                <a:avLst/>
                <a:gdLst>
                  <a:gd name="connsiteX0" fmla="*/ 1223683 w 3160059"/>
                  <a:gd name="connsiteY0" fmla="*/ 13447 h 2393577"/>
                  <a:gd name="connsiteX1" fmla="*/ 1196789 w 3160059"/>
                  <a:gd name="connsiteY1" fmla="*/ 1290918 h 2393577"/>
                  <a:gd name="connsiteX2" fmla="*/ 0 w 3160059"/>
                  <a:gd name="connsiteY2" fmla="*/ 1371600 h 2393577"/>
                  <a:gd name="connsiteX3" fmla="*/ 0 w 3160059"/>
                  <a:gd name="connsiteY3" fmla="*/ 2393577 h 2393577"/>
                  <a:gd name="connsiteX4" fmla="*/ 3160059 w 3160059"/>
                  <a:gd name="connsiteY4" fmla="*/ 2353235 h 2393577"/>
                  <a:gd name="connsiteX5" fmla="*/ 3160059 w 3160059"/>
                  <a:gd name="connsiteY5" fmla="*/ 0 h 2393577"/>
                  <a:gd name="connsiteX6" fmla="*/ 1223683 w 3160059"/>
                  <a:gd name="connsiteY6" fmla="*/ 13447 h 239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60059" h="2393577">
                    <a:moveTo>
                      <a:pt x="1223683" y="13447"/>
                    </a:moveTo>
                    <a:lnTo>
                      <a:pt x="1196789" y="1290918"/>
                    </a:lnTo>
                    <a:lnTo>
                      <a:pt x="0" y="1371600"/>
                    </a:lnTo>
                    <a:lnTo>
                      <a:pt x="0" y="2393577"/>
                    </a:lnTo>
                    <a:lnTo>
                      <a:pt x="3160059" y="2353235"/>
                    </a:lnTo>
                    <a:lnTo>
                      <a:pt x="3160059" y="0"/>
                    </a:lnTo>
                    <a:lnTo>
                      <a:pt x="1223683" y="1344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D782D383-5262-4B69-B07A-99520258EF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0652580"/>
                </p:ext>
              </p:extLst>
            </p:nvPr>
          </p:nvGraphicFramePr>
          <p:xfrm>
            <a:off x="448385" y="1547775"/>
            <a:ext cx="1631392" cy="2589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48385" y="1547775"/>
                          <a:ext cx="1631392" cy="2589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8068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4F15DF-5951-4DCA-9B81-B9B499A07B67}"/>
              </a:ext>
            </a:extLst>
          </p:cNvPr>
          <p:cNvGrpSpPr/>
          <p:nvPr/>
        </p:nvGrpSpPr>
        <p:grpSpPr>
          <a:xfrm>
            <a:off x="0" y="274490"/>
            <a:ext cx="12801600" cy="9052219"/>
            <a:chOff x="0" y="274490"/>
            <a:chExt cx="12801600" cy="9052219"/>
          </a:xfrm>
        </p:grpSpPr>
        <p:pic>
          <p:nvPicPr>
            <p:cNvPr id="3" name="Picture 2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91F1564E-1221-4555-8B42-847CE84C0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490"/>
              <a:ext cx="12801600" cy="905221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BFD714-8684-468E-AF47-24F0D9EC6968}"/>
                </a:ext>
              </a:extLst>
            </p:cNvPr>
            <p:cNvSpPr/>
            <p:nvPr/>
          </p:nvSpPr>
          <p:spPr>
            <a:xfrm>
              <a:off x="5204012" y="1748118"/>
              <a:ext cx="3146612" cy="2729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0915F0-0702-41AA-920D-2B3A76FB382F}"/>
                </a:ext>
              </a:extLst>
            </p:cNvPr>
            <p:cNvSpPr/>
            <p:nvPr/>
          </p:nvSpPr>
          <p:spPr>
            <a:xfrm>
              <a:off x="3783106" y="5604513"/>
              <a:ext cx="3146612" cy="2729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5F4BA5-6543-471D-B70D-78B0C39576FB}"/>
                </a:ext>
              </a:extLst>
            </p:cNvPr>
            <p:cNvSpPr/>
            <p:nvPr/>
          </p:nvSpPr>
          <p:spPr>
            <a:xfrm>
              <a:off x="9256059" y="5591065"/>
              <a:ext cx="3146612" cy="2729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7A7C4E85-6B77-433F-BF0D-8C2AC69612FA}"/>
                </a:ext>
              </a:extLst>
            </p:cNvPr>
            <p:cNvSpPr/>
            <p:nvPr/>
          </p:nvSpPr>
          <p:spPr>
            <a:xfrm>
              <a:off x="9220200" y="2103120"/>
              <a:ext cx="3208020" cy="2392680"/>
            </a:xfrm>
            <a:custGeom>
              <a:avLst/>
              <a:gdLst>
                <a:gd name="connsiteX0" fmla="*/ 1127760 w 3208020"/>
                <a:gd name="connsiteY0" fmla="*/ 91440 h 2392680"/>
                <a:gd name="connsiteX1" fmla="*/ 1082040 w 3208020"/>
                <a:gd name="connsiteY1" fmla="*/ 1097280 h 2392680"/>
                <a:gd name="connsiteX2" fmla="*/ 68580 w 3208020"/>
                <a:gd name="connsiteY2" fmla="*/ 1348740 h 2392680"/>
                <a:gd name="connsiteX3" fmla="*/ 0 w 3208020"/>
                <a:gd name="connsiteY3" fmla="*/ 2346960 h 2392680"/>
                <a:gd name="connsiteX4" fmla="*/ 114300 w 3208020"/>
                <a:gd name="connsiteY4" fmla="*/ 2392680 h 2392680"/>
                <a:gd name="connsiteX5" fmla="*/ 3154680 w 3208020"/>
                <a:gd name="connsiteY5" fmla="*/ 2362200 h 2392680"/>
                <a:gd name="connsiteX6" fmla="*/ 3208020 w 3208020"/>
                <a:gd name="connsiteY6" fmla="*/ 2301240 h 2392680"/>
                <a:gd name="connsiteX7" fmla="*/ 3192780 w 3208020"/>
                <a:gd name="connsiteY7" fmla="*/ 0 h 2392680"/>
                <a:gd name="connsiteX8" fmla="*/ 1165860 w 3208020"/>
                <a:gd name="connsiteY8" fmla="*/ 30480 h 2392680"/>
                <a:gd name="connsiteX9" fmla="*/ 1127760 w 3208020"/>
                <a:gd name="connsiteY9" fmla="*/ 91440 h 239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8020" h="2392680">
                  <a:moveTo>
                    <a:pt x="1127760" y="91440"/>
                  </a:moveTo>
                  <a:lnTo>
                    <a:pt x="1082040" y="1097280"/>
                  </a:lnTo>
                  <a:lnTo>
                    <a:pt x="68580" y="1348740"/>
                  </a:lnTo>
                  <a:lnTo>
                    <a:pt x="0" y="2346960"/>
                  </a:lnTo>
                  <a:lnTo>
                    <a:pt x="114300" y="2392680"/>
                  </a:lnTo>
                  <a:lnTo>
                    <a:pt x="3154680" y="2362200"/>
                  </a:lnTo>
                  <a:lnTo>
                    <a:pt x="3208020" y="2301240"/>
                  </a:lnTo>
                  <a:lnTo>
                    <a:pt x="3192780" y="0"/>
                  </a:lnTo>
                  <a:lnTo>
                    <a:pt x="1165860" y="30480"/>
                  </a:lnTo>
                  <a:lnTo>
                    <a:pt x="1127760" y="914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704A4E29-05AA-4500-8439-16C7C44B76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3022"/>
                </p:ext>
              </p:extLst>
            </p:nvPr>
          </p:nvGraphicFramePr>
          <p:xfrm>
            <a:off x="419101" y="1549568"/>
            <a:ext cx="1762062" cy="26566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CorelDRAW" r:id="rId4" imgW="1956851" imgH="2951604" progId="CorelDraw.Graphic.19">
                    <p:embed/>
                  </p:oleObj>
                </mc:Choice>
                <mc:Fallback>
                  <p:oleObj name="CorelDRAW" r:id="rId4" imgW="1956851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19101" y="1549568"/>
                          <a:ext cx="1762062" cy="26566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21815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0D62603-50CC-4496-A909-3DF3AFB0553D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ADF827-5B36-4A01-902B-41F6085EB574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493851AA-6636-410B-A380-845A51327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4AB44AB-3174-447A-BC9A-A141C6DE8822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1DDA28-082D-4FBD-8512-CB00DA35B37E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5CCF4A8-FF05-4112-B23F-E7B317B45EC6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F2F9027C-64E7-4E20-AC36-678DD5DAD296}"/>
                  </a:ext>
                </a:extLst>
              </p:cNvPr>
              <p:cNvSpPr/>
              <p:nvPr/>
            </p:nvSpPr>
            <p:spPr>
              <a:xfrm>
                <a:off x="9235440" y="2118360"/>
                <a:ext cx="3200400" cy="2369820"/>
              </a:xfrm>
              <a:custGeom>
                <a:avLst/>
                <a:gdLst>
                  <a:gd name="connsiteX0" fmla="*/ 1059180 w 3200400"/>
                  <a:gd name="connsiteY0" fmla="*/ 60960 h 2369820"/>
                  <a:gd name="connsiteX1" fmla="*/ 1280160 w 3200400"/>
                  <a:gd name="connsiteY1" fmla="*/ 441960 h 2369820"/>
                  <a:gd name="connsiteX2" fmla="*/ 1280160 w 3200400"/>
                  <a:gd name="connsiteY2" fmla="*/ 830580 h 2369820"/>
                  <a:gd name="connsiteX3" fmla="*/ 1188720 w 3200400"/>
                  <a:gd name="connsiteY3" fmla="*/ 914400 h 2369820"/>
                  <a:gd name="connsiteX4" fmla="*/ 1021080 w 3200400"/>
                  <a:gd name="connsiteY4" fmla="*/ 929640 h 2369820"/>
                  <a:gd name="connsiteX5" fmla="*/ 0 w 3200400"/>
                  <a:gd name="connsiteY5" fmla="*/ 1386840 h 2369820"/>
                  <a:gd name="connsiteX6" fmla="*/ 7620 w 3200400"/>
                  <a:gd name="connsiteY6" fmla="*/ 2346960 h 2369820"/>
                  <a:gd name="connsiteX7" fmla="*/ 220980 w 3200400"/>
                  <a:gd name="connsiteY7" fmla="*/ 2369820 h 2369820"/>
                  <a:gd name="connsiteX8" fmla="*/ 3192780 w 3200400"/>
                  <a:gd name="connsiteY8" fmla="*/ 2354580 h 2369820"/>
                  <a:gd name="connsiteX9" fmla="*/ 3200400 w 3200400"/>
                  <a:gd name="connsiteY9" fmla="*/ 0 h 2369820"/>
                  <a:gd name="connsiteX10" fmla="*/ 1059180 w 3200400"/>
                  <a:gd name="connsiteY10" fmla="*/ 60960 h 2369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00400" h="2369820">
                    <a:moveTo>
                      <a:pt x="1059180" y="60960"/>
                    </a:moveTo>
                    <a:lnTo>
                      <a:pt x="1280160" y="441960"/>
                    </a:lnTo>
                    <a:lnTo>
                      <a:pt x="1280160" y="830580"/>
                    </a:lnTo>
                    <a:lnTo>
                      <a:pt x="1188720" y="914400"/>
                    </a:lnTo>
                    <a:lnTo>
                      <a:pt x="1021080" y="929640"/>
                    </a:lnTo>
                    <a:lnTo>
                      <a:pt x="0" y="1386840"/>
                    </a:lnTo>
                    <a:lnTo>
                      <a:pt x="7620" y="2346960"/>
                    </a:lnTo>
                    <a:lnTo>
                      <a:pt x="220980" y="2369820"/>
                    </a:lnTo>
                    <a:lnTo>
                      <a:pt x="3192780" y="2354580"/>
                    </a:lnTo>
                    <a:lnTo>
                      <a:pt x="3200400" y="0"/>
                    </a:lnTo>
                    <a:lnTo>
                      <a:pt x="1059180" y="609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1C402862-B73A-40E8-BBDF-FD4FA78B63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72166715"/>
                </p:ext>
              </p:extLst>
            </p:nvPr>
          </p:nvGraphicFramePr>
          <p:xfrm>
            <a:off x="434213" y="1536257"/>
            <a:ext cx="1680337" cy="2667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48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213" y="1536257"/>
                          <a:ext cx="1680337" cy="2667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746908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0BDEB5C-ABD9-4075-9B80-9C0DFE87187C}"/>
              </a:ext>
            </a:extLst>
          </p:cNvPr>
          <p:cNvGrpSpPr/>
          <p:nvPr/>
        </p:nvGrpSpPr>
        <p:grpSpPr>
          <a:xfrm>
            <a:off x="0" y="274490"/>
            <a:ext cx="12801600" cy="9052219"/>
            <a:chOff x="0" y="274490"/>
            <a:chExt cx="12801600" cy="90522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0C7505-0900-40B9-8867-2C20816E2599}"/>
                </a:ext>
              </a:extLst>
            </p:cNvPr>
            <p:cNvGrpSpPr/>
            <p:nvPr/>
          </p:nvGrpSpPr>
          <p:grpSpPr>
            <a:xfrm>
              <a:off x="0" y="274490"/>
              <a:ext cx="12801600" cy="9052219"/>
              <a:chOff x="0" y="274490"/>
              <a:chExt cx="12801600" cy="905221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D6FA1F33-95D5-4A73-AE88-5F3E8EAD0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490"/>
                <a:ext cx="12801600" cy="9052219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31BB7CF-8B10-4933-BFBC-FB38D863F521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D206B2D-7586-44D7-9FB8-CF69A18F30D0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7A4F316-4D5B-4302-8765-DBC2C58823E6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E0825F42-2B12-4D31-98C1-40CF17ADAFA7}"/>
                  </a:ext>
                </a:extLst>
              </p:cNvPr>
              <p:cNvSpPr/>
              <p:nvPr/>
            </p:nvSpPr>
            <p:spPr>
              <a:xfrm>
                <a:off x="9220200" y="2072640"/>
                <a:ext cx="3215640" cy="2438400"/>
              </a:xfrm>
              <a:custGeom>
                <a:avLst/>
                <a:gdLst>
                  <a:gd name="connsiteX0" fmla="*/ 1066800 w 3215640"/>
                  <a:gd name="connsiteY0" fmla="*/ 45720 h 2438400"/>
                  <a:gd name="connsiteX1" fmla="*/ 1036320 w 3215640"/>
                  <a:gd name="connsiteY1" fmla="*/ 1173480 h 2438400"/>
                  <a:gd name="connsiteX2" fmla="*/ 30480 w 3215640"/>
                  <a:gd name="connsiteY2" fmla="*/ 1356360 h 2438400"/>
                  <a:gd name="connsiteX3" fmla="*/ 0 w 3215640"/>
                  <a:gd name="connsiteY3" fmla="*/ 2392680 h 2438400"/>
                  <a:gd name="connsiteX4" fmla="*/ 121920 w 3215640"/>
                  <a:gd name="connsiteY4" fmla="*/ 2438400 h 2438400"/>
                  <a:gd name="connsiteX5" fmla="*/ 3169920 w 3215640"/>
                  <a:gd name="connsiteY5" fmla="*/ 2407920 h 2438400"/>
                  <a:gd name="connsiteX6" fmla="*/ 3200400 w 3215640"/>
                  <a:gd name="connsiteY6" fmla="*/ 2301240 h 2438400"/>
                  <a:gd name="connsiteX7" fmla="*/ 3215640 w 3215640"/>
                  <a:gd name="connsiteY7" fmla="*/ 0 h 2438400"/>
                  <a:gd name="connsiteX8" fmla="*/ 1066800 w 3215640"/>
                  <a:gd name="connsiteY8" fmla="*/ 45720 h 2438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15640" h="2438400">
                    <a:moveTo>
                      <a:pt x="1066800" y="45720"/>
                    </a:moveTo>
                    <a:lnTo>
                      <a:pt x="1036320" y="1173480"/>
                    </a:lnTo>
                    <a:lnTo>
                      <a:pt x="30480" y="1356360"/>
                    </a:lnTo>
                    <a:lnTo>
                      <a:pt x="0" y="2392680"/>
                    </a:lnTo>
                    <a:lnTo>
                      <a:pt x="121920" y="2438400"/>
                    </a:lnTo>
                    <a:lnTo>
                      <a:pt x="3169920" y="2407920"/>
                    </a:lnTo>
                    <a:lnTo>
                      <a:pt x="3200400" y="2301240"/>
                    </a:lnTo>
                    <a:lnTo>
                      <a:pt x="3215640" y="0"/>
                    </a:lnTo>
                    <a:lnTo>
                      <a:pt x="1066800" y="4572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4D290119-E126-4723-A57F-06C699EE283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6226332"/>
                </p:ext>
              </p:extLst>
            </p:nvPr>
          </p:nvGraphicFramePr>
          <p:xfrm>
            <a:off x="430466" y="1538901"/>
            <a:ext cx="1679581" cy="2666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2" name="CorelDRAW" r:id="rId4" imgW="1859338" imgH="2951604" progId="CorelDraw.Graphic.19">
                    <p:embed/>
                  </p:oleObj>
                </mc:Choice>
                <mc:Fallback>
                  <p:oleObj name="CorelDRAW" r:id="rId4" imgW="1859338" imgH="2951604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0466" y="1538901"/>
                          <a:ext cx="1679581" cy="2666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61064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8C01001-AD91-4EF9-9208-EBBBF588CD25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8D15D29-6A92-4B25-B850-F7625D7A628A}"/>
                </a:ext>
              </a:extLst>
            </p:cNvPr>
            <p:cNvGrpSpPr/>
            <p:nvPr/>
          </p:nvGrpSpPr>
          <p:grpSpPr>
            <a:xfrm>
              <a:off x="0" y="274762"/>
              <a:ext cx="12801600" cy="9051676"/>
              <a:chOff x="0" y="274762"/>
              <a:chExt cx="12801600" cy="9051676"/>
            </a:xfrm>
          </p:grpSpPr>
          <p:pic>
            <p:nvPicPr>
              <p:cNvPr id="3" name="Picture 2" descr="Graphical user interface&#10;&#10;Description automatically generated with medium confidence">
                <a:extLst>
                  <a:ext uri="{FF2B5EF4-FFF2-40B4-BE49-F238E27FC236}">
                    <a16:creationId xmlns:a16="http://schemas.microsoft.com/office/drawing/2014/main" id="{31CB556C-A53A-47C7-89A5-CFB03EA74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4762"/>
                <a:ext cx="12801600" cy="9051676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7E9DF89-8E3D-45A0-B9B9-BBD5E6804939}"/>
                  </a:ext>
                </a:extLst>
              </p:cNvPr>
              <p:cNvSpPr/>
              <p:nvPr/>
            </p:nvSpPr>
            <p:spPr>
              <a:xfrm>
                <a:off x="5204012" y="1748118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1D146C-48B9-4DA8-80F9-762950F558A4}"/>
                  </a:ext>
                </a:extLst>
              </p:cNvPr>
              <p:cNvSpPr/>
              <p:nvPr/>
            </p:nvSpPr>
            <p:spPr>
              <a:xfrm>
                <a:off x="9256059" y="1748117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F939044-3232-4B69-9C01-E0ABC98991C1}"/>
                  </a:ext>
                </a:extLst>
              </p:cNvPr>
              <p:cNvSpPr/>
              <p:nvPr/>
            </p:nvSpPr>
            <p:spPr>
              <a:xfrm>
                <a:off x="3783106" y="5604513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B36BFA-8E6F-4DEF-BDED-82F28DF18737}"/>
                  </a:ext>
                </a:extLst>
              </p:cNvPr>
              <p:cNvSpPr/>
              <p:nvPr/>
            </p:nvSpPr>
            <p:spPr>
              <a:xfrm>
                <a:off x="9256059" y="5591065"/>
                <a:ext cx="3146612" cy="27297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686F1D-C2F6-48FC-AE28-58416F0E1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73" y="1555501"/>
              <a:ext cx="1654955" cy="2625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3220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0</Words>
  <Application>Microsoft Office PowerPoint</Application>
  <PresentationFormat>A3 Paper (297x420 mm)</PresentationFormat>
  <Paragraphs>0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CorelDRAW 2017 Graphic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6</cp:revision>
  <dcterms:created xsi:type="dcterms:W3CDTF">2021-12-06T15:02:39Z</dcterms:created>
  <dcterms:modified xsi:type="dcterms:W3CDTF">2021-12-30T16:40:26Z</dcterms:modified>
</cp:coreProperties>
</file>