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9" r:id="rId5"/>
    <p:sldId id="258" r:id="rId6"/>
    <p:sldId id="257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1284" y="-154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9CCB-2CFF-4739-8575-41EB6AB43FB5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D2A-6E13-427A-940B-2520A1443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71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9CCB-2CFF-4739-8575-41EB6AB43FB5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D2A-6E13-427A-940B-2520A1443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7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9CCB-2CFF-4739-8575-41EB6AB43FB5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D2A-6E13-427A-940B-2520A1443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6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9CCB-2CFF-4739-8575-41EB6AB43FB5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D2A-6E13-427A-940B-2520A1443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72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9CCB-2CFF-4739-8575-41EB6AB43FB5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D2A-6E13-427A-940B-2520A1443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9CCB-2CFF-4739-8575-41EB6AB43FB5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D2A-6E13-427A-940B-2520A1443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4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9CCB-2CFF-4739-8575-41EB6AB43FB5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D2A-6E13-427A-940B-2520A1443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48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9CCB-2CFF-4739-8575-41EB6AB43FB5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D2A-6E13-427A-940B-2520A1443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8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9CCB-2CFF-4739-8575-41EB6AB43FB5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D2A-6E13-427A-940B-2520A1443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4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9CCB-2CFF-4739-8575-41EB6AB43FB5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D2A-6E13-427A-940B-2520A1443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42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9CCB-2CFF-4739-8575-41EB6AB43FB5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D2A-6E13-427A-940B-2520A1443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1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19CCB-2CFF-4739-8575-41EB6AB43FB5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F7D2A-6E13-427A-940B-2520A1443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1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student.com/pdf20/designer-mobile4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E5A8D3C-A004-77BB-3910-142EE3AF676B}"/>
              </a:ext>
            </a:extLst>
          </p:cNvPr>
          <p:cNvGrpSpPr/>
          <p:nvPr/>
        </p:nvGrpSpPr>
        <p:grpSpPr>
          <a:xfrm>
            <a:off x="87682" y="365893"/>
            <a:ext cx="12603245" cy="8853263"/>
            <a:chOff x="87682" y="365893"/>
            <a:chExt cx="12603245" cy="8853263"/>
          </a:xfrm>
        </p:grpSpPr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31FD69F3-CE18-1221-5228-90EC8CEF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2" y="365893"/>
              <a:ext cx="12603245" cy="8853263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0C91D9BC-897B-5029-CCF0-B1E49C128FBA}"/>
                </a:ext>
              </a:extLst>
            </p:cNvPr>
            <p:cNvSpPr/>
            <p:nvPr/>
          </p:nvSpPr>
          <p:spPr>
            <a:xfrm>
              <a:off x="7177414" y="4371584"/>
              <a:ext cx="1415441" cy="141544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9983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E79625B-6480-1FD1-3D38-F5E9B4ED2E8B}"/>
              </a:ext>
            </a:extLst>
          </p:cNvPr>
          <p:cNvGrpSpPr/>
          <p:nvPr/>
        </p:nvGrpSpPr>
        <p:grpSpPr>
          <a:xfrm>
            <a:off x="0" y="350729"/>
            <a:ext cx="13098316" cy="8702601"/>
            <a:chOff x="0" y="350729"/>
            <a:chExt cx="13098316" cy="87026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D5DFDA-83E3-7296-6F65-E9AFF27B6DB4}"/>
                </a:ext>
              </a:extLst>
            </p:cNvPr>
            <p:cNvGrpSpPr/>
            <p:nvPr/>
          </p:nvGrpSpPr>
          <p:grpSpPr>
            <a:xfrm>
              <a:off x="0" y="350729"/>
              <a:ext cx="13098316" cy="8702601"/>
              <a:chOff x="0" y="350729"/>
              <a:chExt cx="13098316" cy="8702601"/>
            </a:xfrm>
          </p:grpSpPr>
          <p:pic>
            <p:nvPicPr>
              <p:cNvPr id="3" name="Picture 2" descr="Diagram&#10;&#10;Description automatically generated with low confidence">
                <a:extLst>
                  <a:ext uri="{FF2B5EF4-FFF2-40B4-BE49-F238E27FC236}">
                    <a16:creationId xmlns:a16="http://schemas.microsoft.com/office/drawing/2014/main" id="{1D3184DF-9193-C394-BF9B-6396BA0571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50729"/>
                <a:ext cx="13098316" cy="8702601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AEB0A4-BA31-8C03-3054-50408AD3701C}"/>
                  </a:ext>
                </a:extLst>
              </p:cNvPr>
              <p:cNvSpPr/>
              <p:nvPr/>
            </p:nvSpPr>
            <p:spPr>
              <a:xfrm>
                <a:off x="5035463" y="1653436"/>
                <a:ext cx="3382027" cy="274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952F938-2EC4-34FE-4505-C466F775CAD6}"/>
                  </a:ext>
                </a:extLst>
              </p:cNvPr>
              <p:cNvSpPr/>
              <p:nvPr/>
            </p:nvSpPr>
            <p:spPr>
              <a:xfrm>
                <a:off x="590811" y="5425858"/>
                <a:ext cx="3768247" cy="274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BF143B-EA19-FD82-EE07-6001A12C90A8}"/>
                </a:ext>
              </a:extLst>
            </p:cNvPr>
            <p:cNvGrpSpPr/>
            <p:nvPr/>
          </p:nvGrpSpPr>
          <p:grpSpPr>
            <a:xfrm>
              <a:off x="2819357" y="1923177"/>
              <a:ext cx="576306" cy="246221"/>
              <a:chOff x="2819357" y="1923177"/>
              <a:chExt cx="576306" cy="246221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6A5DF73-B483-4710-13D6-7C87698C1630}"/>
                  </a:ext>
                </a:extLst>
              </p:cNvPr>
              <p:cNvSpPr/>
              <p:nvPr/>
            </p:nvSpPr>
            <p:spPr>
              <a:xfrm>
                <a:off x="2889250" y="1974850"/>
                <a:ext cx="457200" cy="133350"/>
              </a:xfrm>
              <a:prstGeom prst="rect">
                <a:avLst/>
              </a:prstGeom>
              <a:solidFill>
                <a:srgbClr val="EBE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513D08-4ADB-1983-9CD8-6D8171D51EE6}"/>
                  </a:ext>
                </a:extLst>
              </p:cNvPr>
              <p:cNvSpPr txBox="1"/>
              <p:nvPr/>
            </p:nvSpPr>
            <p:spPr>
              <a:xfrm>
                <a:off x="2819357" y="1923177"/>
                <a:ext cx="5763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FOUR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29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AAC9EEB-EB2F-AD37-BB49-80422BAD5BFF}"/>
              </a:ext>
            </a:extLst>
          </p:cNvPr>
          <p:cNvGrpSpPr/>
          <p:nvPr/>
        </p:nvGrpSpPr>
        <p:grpSpPr>
          <a:xfrm>
            <a:off x="25052" y="561012"/>
            <a:ext cx="13015068" cy="8620565"/>
            <a:chOff x="25052" y="561012"/>
            <a:chExt cx="13015068" cy="86205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0D21586-F4CA-D0B7-6597-9B1666BF440F}"/>
                </a:ext>
              </a:extLst>
            </p:cNvPr>
            <p:cNvGrpSpPr/>
            <p:nvPr/>
          </p:nvGrpSpPr>
          <p:grpSpPr>
            <a:xfrm>
              <a:off x="25052" y="561012"/>
              <a:ext cx="13015068" cy="8620565"/>
              <a:chOff x="25052" y="561012"/>
              <a:chExt cx="13015068" cy="8620565"/>
            </a:xfrm>
          </p:grpSpPr>
          <p:pic>
            <p:nvPicPr>
              <p:cNvPr id="3" name="Picture 2" descr="Text&#10;&#10;Description automatically generated with low confidence">
                <a:extLst>
                  <a:ext uri="{FF2B5EF4-FFF2-40B4-BE49-F238E27FC236}">
                    <a16:creationId xmlns:a16="http://schemas.microsoft.com/office/drawing/2014/main" id="{0B6C2258-4ED4-D4B7-2056-110B546CC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52" y="561012"/>
                <a:ext cx="13015068" cy="8620565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B7B5B44-82E0-65E3-AE9B-4B166C07AB16}"/>
                  </a:ext>
                </a:extLst>
              </p:cNvPr>
              <p:cNvSpPr/>
              <p:nvPr/>
            </p:nvSpPr>
            <p:spPr>
              <a:xfrm>
                <a:off x="5022937" y="2082452"/>
                <a:ext cx="3382027" cy="274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92A860-4105-BD3D-32DC-5AFB89C41606}"/>
                  </a:ext>
                </a:extLst>
              </p:cNvPr>
              <p:cNvSpPr/>
              <p:nvPr/>
            </p:nvSpPr>
            <p:spPr>
              <a:xfrm>
                <a:off x="563671" y="5974914"/>
                <a:ext cx="3845491" cy="22922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9201CDB-42C9-AD88-526E-9B3F3C5345C6}"/>
                </a:ext>
              </a:extLst>
            </p:cNvPr>
            <p:cNvGrpSpPr/>
            <p:nvPr/>
          </p:nvGrpSpPr>
          <p:grpSpPr>
            <a:xfrm>
              <a:off x="2819357" y="2121297"/>
              <a:ext cx="576306" cy="246221"/>
              <a:chOff x="2819357" y="1923177"/>
              <a:chExt cx="576306" cy="24622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6DD2CE0-171C-A0F6-A3C2-D12C5B9FEA71}"/>
                  </a:ext>
                </a:extLst>
              </p:cNvPr>
              <p:cNvSpPr/>
              <p:nvPr/>
            </p:nvSpPr>
            <p:spPr>
              <a:xfrm>
                <a:off x="2889250" y="1974850"/>
                <a:ext cx="457200" cy="133350"/>
              </a:xfrm>
              <a:prstGeom prst="rect">
                <a:avLst/>
              </a:prstGeom>
              <a:solidFill>
                <a:srgbClr val="EBE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612FEE-F9CB-FD12-3E1B-8CEEE5F4CAC1}"/>
                  </a:ext>
                </a:extLst>
              </p:cNvPr>
              <p:cNvSpPr txBox="1"/>
              <p:nvPr/>
            </p:nvSpPr>
            <p:spPr>
              <a:xfrm>
                <a:off x="2819357" y="1923177"/>
                <a:ext cx="5763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FOUR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041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630BF94-99D8-FF2C-F5A4-C19B297BC417}"/>
              </a:ext>
            </a:extLst>
          </p:cNvPr>
          <p:cNvGrpSpPr/>
          <p:nvPr/>
        </p:nvGrpSpPr>
        <p:grpSpPr>
          <a:xfrm>
            <a:off x="-1" y="561831"/>
            <a:ext cx="13073091" cy="8657325"/>
            <a:chOff x="-1" y="561831"/>
            <a:chExt cx="13073091" cy="86573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1E5DBC1-C719-9970-6A8F-AF544F6ED42C}"/>
                </a:ext>
              </a:extLst>
            </p:cNvPr>
            <p:cNvGrpSpPr/>
            <p:nvPr/>
          </p:nvGrpSpPr>
          <p:grpSpPr>
            <a:xfrm>
              <a:off x="-1" y="561831"/>
              <a:ext cx="13073091" cy="8657325"/>
              <a:chOff x="-1" y="561831"/>
              <a:chExt cx="13073091" cy="8657325"/>
            </a:xfrm>
          </p:grpSpPr>
          <p:pic>
            <p:nvPicPr>
              <p:cNvPr id="3" name="Picture 2" descr="Graphical user interface, text&#10;&#10;Description automatically generated with medium confidence">
                <a:extLst>
                  <a:ext uri="{FF2B5EF4-FFF2-40B4-BE49-F238E27FC236}">
                    <a16:creationId xmlns:a16="http://schemas.microsoft.com/office/drawing/2014/main" id="{578416F6-4B94-E3C7-2231-FADB618B40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561831"/>
                <a:ext cx="13073091" cy="8657325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64F2C4-9368-DB6D-7BE3-3CD1135E5513}"/>
                  </a:ext>
                </a:extLst>
              </p:cNvPr>
              <p:cNvSpPr/>
              <p:nvPr/>
            </p:nvSpPr>
            <p:spPr>
              <a:xfrm>
                <a:off x="5022937" y="2109715"/>
                <a:ext cx="3382027" cy="274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F6A6CC-0F9B-C004-88BF-BD090186323A}"/>
                  </a:ext>
                </a:extLst>
              </p:cNvPr>
              <p:cNvSpPr/>
              <p:nvPr/>
            </p:nvSpPr>
            <p:spPr>
              <a:xfrm>
                <a:off x="576197" y="5887232"/>
                <a:ext cx="3757808" cy="24175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CA41BF-E01C-015E-E915-60C4A64A9C9E}"/>
                  </a:ext>
                </a:extLst>
              </p:cNvPr>
              <p:cNvSpPr/>
              <p:nvPr/>
            </p:nvSpPr>
            <p:spPr>
              <a:xfrm>
                <a:off x="5010410" y="5661763"/>
                <a:ext cx="3382027" cy="26429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E7E42F7-1862-0B25-BF78-0027C82E73D0}"/>
                </a:ext>
              </a:extLst>
            </p:cNvPr>
            <p:cNvGrpSpPr/>
            <p:nvPr/>
          </p:nvGrpSpPr>
          <p:grpSpPr>
            <a:xfrm>
              <a:off x="2800307" y="2126377"/>
              <a:ext cx="576306" cy="246221"/>
              <a:chOff x="2819357" y="1923177"/>
              <a:chExt cx="576306" cy="24622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A7D381-A9E3-097C-65D8-B409538185BA}"/>
                  </a:ext>
                </a:extLst>
              </p:cNvPr>
              <p:cNvSpPr/>
              <p:nvPr/>
            </p:nvSpPr>
            <p:spPr>
              <a:xfrm>
                <a:off x="2889250" y="1974850"/>
                <a:ext cx="457200" cy="133350"/>
              </a:xfrm>
              <a:prstGeom prst="rect">
                <a:avLst/>
              </a:prstGeom>
              <a:solidFill>
                <a:srgbClr val="EBE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750164-301C-C819-13FE-8032DFB99C8C}"/>
                  </a:ext>
                </a:extLst>
              </p:cNvPr>
              <p:cNvSpPr txBox="1"/>
              <p:nvPr/>
            </p:nvSpPr>
            <p:spPr>
              <a:xfrm>
                <a:off x="2819357" y="1923177"/>
                <a:ext cx="5763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FOUR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878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27852E5-BF80-D16C-7851-9A59E01E3554}"/>
              </a:ext>
            </a:extLst>
          </p:cNvPr>
          <p:cNvGrpSpPr/>
          <p:nvPr/>
        </p:nvGrpSpPr>
        <p:grpSpPr>
          <a:xfrm>
            <a:off x="-91797" y="501041"/>
            <a:ext cx="13168970" cy="8720818"/>
            <a:chOff x="-91797" y="501041"/>
            <a:chExt cx="13168970" cy="872081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A8EFD8-E833-F6C4-A4D1-89D87F8C747D}"/>
                </a:ext>
              </a:extLst>
            </p:cNvPr>
            <p:cNvGrpSpPr/>
            <p:nvPr/>
          </p:nvGrpSpPr>
          <p:grpSpPr>
            <a:xfrm>
              <a:off x="-91797" y="501041"/>
              <a:ext cx="13168970" cy="8720818"/>
              <a:chOff x="-91797" y="501041"/>
              <a:chExt cx="13168970" cy="872081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EC3A5CD-2BF0-60FA-E512-F43116F22D6C}"/>
                  </a:ext>
                </a:extLst>
              </p:cNvPr>
              <p:cNvGrpSpPr/>
              <p:nvPr/>
            </p:nvGrpSpPr>
            <p:grpSpPr>
              <a:xfrm>
                <a:off x="-91797" y="501041"/>
                <a:ext cx="13168970" cy="8720818"/>
                <a:chOff x="-91797" y="501041"/>
                <a:chExt cx="13168970" cy="8720818"/>
              </a:xfrm>
            </p:grpSpPr>
            <p:pic>
              <p:nvPicPr>
                <p:cNvPr id="3" name="Picture 2" descr="Text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960B78AD-B2C0-B85A-F8D7-B59906C277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1797" y="501041"/>
                  <a:ext cx="13168970" cy="8720818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773BA51-2433-D17A-B205-899CA45067EC}"/>
                    </a:ext>
                  </a:extLst>
                </p:cNvPr>
                <p:cNvSpPr/>
                <p:nvPr/>
              </p:nvSpPr>
              <p:spPr>
                <a:xfrm>
                  <a:off x="4972833" y="2082452"/>
                  <a:ext cx="3382027" cy="274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2A73C73-6489-461A-47AB-1FA14CF76FDB}"/>
                    </a:ext>
                  </a:extLst>
                </p:cNvPr>
                <p:cNvSpPr/>
                <p:nvPr/>
              </p:nvSpPr>
              <p:spPr>
                <a:xfrm>
                  <a:off x="488515" y="5586608"/>
                  <a:ext cx="3820438" cy="274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10220D-8125-EDFD-F29D-AED4AFFF7D8D}"/>
                  </a:ext>
                </a:extLst>
              </p:cNvPr>
              <p:cNvSpPr/>
              <p:nvPr/>
            </p:nvSpPr>
            <p:spPr>
              <a:xfrm>
                <a:off x="4960307" y="5761972"/>
                <a:ext cx="3382027" cy="25803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C4319B4-B8B7-73B1-F378-8F3465DF8779}"/>
                </a:ext>
              </a:extLst>
            </p:cNvPr>
            <p:cNvGrpSpPr/>
            <p:nvPr/>
          </p:nvGrpSpPr>
          <p:grpSpPr>
            <a:xfrm>
              <a:off x="2730457" y="2075577"/>
              <a:ext cx="576306" cy="246221"/>
              <a:chOff x="2819357" y="1923177"/>
              <a:chExt cx="576306" cy="24622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A26CFA-011F-F16F-B822-D8755B0DCC3A}"/>
                  </a:ext>
                </a:extLst>
              </p:cNvPr>
              <p:cNvSpPr/>
              <p:nvPr/>
            </p:nvSpPr>
            <p:spPr>
              <a:xfrm>
                <a:off x="2889250" y="1974850"/>
                <a:ext cx="457200" cy="133350"/>
              </a:xfrm>
              <a:prstGeom prst="rect">
                <a:avLst/>
              </a:prstGeom>
              <a:solidFill>
                <a:srgbClr val="EBE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236E66-905E-000A-4439-3D89048955F9}"/>
                  </a:ext>
                </a:extLst>
              </p:cNvPr>
              <p:cNvSpPr txBox="1"/>
              <p:nvPr/>
            </p:nvSpPr>
            <p:spPr>
              <a:xfrm>
                <a:off x="2819357" y="1923177"/>
                <a:ext cx="5763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FOUR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28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FBDC3D-47AF-6190-79E5-940639BEFAD4}"/>
              </a:ext>
            </a:extLst>
          </p:cNvPr>
          <p:cNvGrpSpPr/>
          <p:nvPr/>
        </p:nvGrpSpPr>
        <p:grpSpPr>
          <a:xfrm>
            <a:off x="-100207" y="384577"/>
            <a:ext cx="13258414" cy="8780051"/>
            <a:chOff x="-100207" y="384577"/>
            <a:chExt cx="13258414" cy="87800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C6978DB-6D06-9883-9879-217B5F99A1C1}"/>
                </a:ext>
              </a:extLst>
            </p:cNvPr>
            <p:cNvGrpSpPr/>
            <p:nvPr/>
          </p:nvGrpSpPr>
          <p:grpSpPr>
            <a:xfrm>
              <a:off x="-100207" y="384577"/>
              <a:ext cx="13258414" cy="8780051"/>
              <a:chOff x="-100207" y="384577"/>
              <a:chExt cx="13258414" cy="8780051"/>
            </a:xfrm>
          </p:grpSpPr>
          <p:pic>
            <p:nvPicPr>
              <p:cNvPr id="3" name="Picture 2" descr="Graphical user interface, text&#10;&#10;Description automatically generated">
                <a:extLst>
                  <a:ext uri="{FF2B5EF4-FFF2-40B4-BE49-F238E27FC236}">
                    <a16:creationId xmlns:a16="http://schemas.microsoft.com/office/drawing/2014/main" id="{11093ECD-C968-812E-15DF-B8267D071B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0207" y="384577"/>
                <a:ext cx="13258414" cy="8780051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FB2D85-6DC2-94F6-744B-8C84BDF5BA2B}"/>
                  </a:ext>
                </a:extLst>
              </p:cNvPr>
              <p:cNvSpPr/>
              <p:nvPr/>
            </p:nvSpPr>
            <p:spPr>
              <a:xfrm>
                <a:off x="5010411" y="1993824"/>
                <a:ext cx="3382027" cy="274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FF0ABE0-058C-ACAD-9C12-C3C5A8F957EA}"/>
                  </a:ext>
                </a:extLst>
              </p:cNvPr>
              <p:cNvSpPr/>
              <p:nvPr/>
            </p:nvSpPr>
            <p:spPr>
              <a:xfrm>
                <a:off x="488515" y="5511452"/>
                <a:ext cx="3820438" cy="274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98F26F4-B4AA-811C-A9A4-EB3DCD7F690C}"/>
                  </a:ext>
                </a:extLst>
              </p:cNvPr>
              <p:cNvSpPr/>
              <p:nvPr/>
            </p:nvSpPr>
            <p:spPr>
              <a:xfrm>
                <a:off x="5010410" y="5636712"/>
                <a:ext cx="3382027" cy="2617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0874534-FF13-0E7A-68F0-7C8FE69ECD86}"/>
                </a:ext>
              </a:extLst>
            </p:cNvPr>
            <p:cNvGrpSpPr/>
            <p:nvPr/>
          </p:nvGrpSpPr>
          <p:grpSpPr>
            <a:xfrm>
              <a:off x="2743157" y="1968897"/>
              <a:ext cx="576306" cy="246221"/>
              <a:chOff x="2819357" y="1923177"/>
              <a:chExt cx="576306" cy="24622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215CC8-418C-ACFA-8A6D-38B1D54EB2E9}"/>
                  </a:ext>
                </a:extLst>
              </p:cNvPr>
              <p:cNvSpPr/>
              <p:nvPr/>
            </p:nvSpPr>
            <p:spPr>
              <a:xfrm>
                <a:off x="2889250" y="1974850"/>
                <a:ext cx="457200" cy="133350"/>
              </a:xfrm>
              <a:prstGeom prst="rect">
                <a:avLst/>
              </a:prstGeom>
              <a:solidFill>
                <a:srgbClr val="EBE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E7321F-7663-F417-29B0-B4E706F39188}"/>
                  </a:ext>
                </a:extLst>
              </p:cNvPr>
              <p:cNvSpPr txBox="1"/>
              <p:nvPr/>
            </p:nvSpPr>
            <p:spPr>
              <a:xfrm>
                <a:off x="2819357" y="1923177"/>
                <a:ext cx="5763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FOUR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4753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5</Words>
  <Application>Microsoft Office PowerPoint</Application>
  <PresentationFormat>A3 Paper (297x420 mm)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2022-08-09T16:55:41Z</dcterms:created>
  <dcterms:modified xsi:type="dcterms:W3CDTF">2022-08-31T17:19:34Z</dcterms:modified>
</cp:coreProperties>
</file>