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5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0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9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0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5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8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7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5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9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F62D-6548-4188-AFEF-F38B0A16CBE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CDF5-AE16-429D-89D5-5AC68B00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4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lectronic_circuit_symbol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329649" y="252407"/>
            <a:ext cx="76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COMMON ELECTRONIC COMPONENT</a:t>
            </a:r>
          </a:p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406660" y="2099910"/>
            <a:ext cx="60803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“ELECTRONICS- CIRCUIT SYMBOLS” APP, FROM THE INTERACTIVE MOBILE APP SECTION OF www.technologystudent.com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388839" y="6139585"/>
            <a:ext cx="608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3832785" y="4130934"/>
            <a:ext cx="1378404" cy="1378404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1512167" y="4281527"/>
            <a:ext cx="198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365919" y="7840942"/>
            <a:ext cx="6268063" cy="214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91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2148131" y="8001655"/>
            <a:ext cx="2935419" cy="229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64764D-F9CD-4B92-A20F-6FEA4FDA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88"/>
            <a:ext cx="6858000" cy="96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9D0B5C78-64B1-4B63-8F7C-6E1D0B47C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61"/>
            <a:ext cx="6858000" cy="96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D8303F-77DD-491A-A95E-19D4976ADB7D}"/>
              </a:ext>
            </a:extLst>
          </p:cNvPr>
          <p:cNvGrpSpPr/>
          <p:nvPr/>
        </p:nvGrpSpPr>
        <p:grpSpPr>
          <a:xfrm>
            <a:off x="0" y="103888"/>
            <a:ext cx="6858000" cy="9698224"/>
            <a:chOff x="0" y="103888"/>
            <a:chExt cx="6858000" cy="9698224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9ADD496-376A-46D4-BC28-529037AC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3888"/>
              <a:ext cx="6858000" cy="96982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A6E167-D6D3-4FA9-81B2-87C2EBBE9C1C}"/>
                </a:ext>
              </a:extLst>
            </p:cNvPr>
            <p:cNvSpPr/>
            <p:nvPr/>
          </p:nvSpPr>
          <p:spPr>
            <a:xfrm>
              <a:off x="4667250" y="4251960"/>
              <a:ext cx="85344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1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772909-D4B4-4684-9F0A-2E450E22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88"/>
            <a:ext cx="6858000" cy="96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668B2D-87C7-4F0F-A07D-C5D342F7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88"/>
            <a:ext cx="6858000" cy="96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112</Words>
  <Application>Microsoft Office PowerPoint</Application>
  <PresentationFormat>A4 Paper (210x297 mm)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2020-04-15T14:10:32Z</dcterms:created>
  <dcterms:modified xsi:type="dcterms:W3CDTF">2020-04-15T14:27:45Z</dcterms:modified>
</cp:coreProperties>
</file>