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2" r:id="rId4"/>
    <p:sldId id="281" r:id="rId5"/>
    <p:sldId id="280" r:id="rId6"/>
    <p:sldId id="279" r:id="rId7"/>
    <p:sldId id="278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9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5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2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8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9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0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3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2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D32A-6341-4A57-BD86-18846CD10B70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0FAE0-1D4E-48B7-8179-CA1B42221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3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741%20operational%20amplifier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88955" y="93862"/>
            <a:ext cx="1220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THE 741 OPERATIONAL AMPLIFIER</a:t>
            </a:r>
          </a:p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AND COMPARATOR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310927" y="1808397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“741 OPERATIONAL AMPLIFIER AND COMPARATOR”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01458" y="4530340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27125" y="4698821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4AE8346-8659-44BE-B2A2-6040E80211BD}"/>
              </a:ext>
            </a:extLst>
          </p:cNvPr>
          <p:cNvGrpSpPr/>
          <p:nvPr/>
        </p:nvGrpSpPr>
        <p:grpSpPr>
          <a:xfrm>
            <a:off x="0" y="274722"/>
            <a:ext cx="12801600" cy="9051755"/>
            <a:chOff x="0" y="274722"/>
            <a:chExt cx="12801600" cy="9051755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C23D203-5E2F-49A1-8743-A21DF3C43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22"/>
              <a:ext cx="12801600" cy="90517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7D8F90-E4B0-4540-8F23-99C302B4197A}"/>
                </a:ext>
              </a:extLst>
            </p:cNvPr>
            <p:cNvSpPr/>
            <p:nvPr/>
          </p:nvSpPr>
          <p:spPr>
            <a:xfrm>
              <a:off x="4770120" y="2087880"/>
              <a:ext cx="3444240" cy="2583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FEFEEB-1858-4715-BEC1-EA73BF5479A7}"/>
                </a:ext>
              </a:extLst>
            </p:cNvPr>
            <p:cNvSpPr/>
            <p:nvPr/>
          </p:nvSpPr>
          <p:spPr>
            <a:xfrm>
              <a:off x="8595360" y="2072640"/>
              <a:ext cx="3909060" cy="263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A7926A-E71D-4B33-A4A8-86508C788AD4}"/>
                </a:ext>
              </a:extLst>
            </p:cNvPr>
            <p:cNvSpPr/>
            <p:nvPr/>
          </p:nvSpPr>
          <p:spPr>
            <a:xfrm>
              <a:off x="838200" y="5859780"/>
              <a:ext cx="305562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1BA2D1-5F27-47E3-AE01-A23A8E58EF1B}"/>
                </a:ext>
              </a:extLst>
            </p:cNvPr>
            <p:cNvSpPr/>
            <p:nvPr/>
          </p:nvSpPr>
          <p:spPr>
            <a:xfrm>
              <a:off x="4442460" y="5859780"/>
              <a:ext cx="35433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237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F88D6F-6770-4D3A-9E29-09C49676077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7F12E91-B2B1-4D50-B237-180892C7A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594CBD-762E-46D5-93E8-F9E3151CD641}"/>
                </a:ext>
              </a:extLst>
            </p:cNvPr>
            <p:cNvSpPr/>
            <p:nvPr/>
          </p:nvSpPr>
          <p:spPr>
            <a:xfrm>
              <a:off x="4709160" y="2255520"/>
              <a:ext cx="7658100" cy="2468880"/>
            </a:xfrm>
            <a:custGeom>
              <a:avLst/>
              <a:gdLst>
                <a:gd name="connsiteX0" fmla="*/ 5143500 w 7658100"/>
                <a:gd name="connsiteY0" fmla="*/ 0 h 2468880"/>
                <a:gd name="connsiteX1" fmla="*/ 5113020 w 7658100"/>
                <a:gd name="connsiteY1" fmla="*/ 1219200 h 2468880"/>
                <a:gd name="connsiteX2" fmla="*/ 60960 w 7658100"/>
                <a:gd name="connsiteY2" fmla="*/ 1417320 h 2468880"/>
                <a:gd name="connsiteX3" fmla="*/ 0 w 7658100"/>
                <a:gd name="connsiteY3" fmla="*/ 2415540 h 2468880"/>
                <a:gd name="connsiteX4" fmla="*/ 91440 w 7658100"/>
                <a:gd name="connsiteY4" fmla="*/ 2468880 h 2468880"/>
                <a:gd name="connsiteX5" fmla="*/ 7620000 w 7658100"/>
                <a:gd name="connsiteY5" fmla="*/ 2453640 h 2468880"/>
                <a:gd name="connsiteX6" fmla="*/ 7658100 w 7658100"/>
                <a:gd name="connsiteY6" fmla="*/ 2354580 h 2468880"/>
                <a:gd name="connsiteX7" fmla="*/ 7642860 w 7658100"/>
                <a:gd name="connsiteY7" fmla="*/ 15240 h 2468880"/>
                <a:gd name="connsiteX8" fmla="*/ 5143500 w 7658100"/>
                <a:gd name="connsiteY8" fmla="*/ 0 h 24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8100" h="2468880">
                  <a:moveTo>
                    <a:pt x="5143500" y="0"/>
                  </a:moveTo>
                  <a:lnTo>
                    <a:pt x="5113020" y="1219200"/>
                  </a:lnTo>
                  <a:lnTo>
                    <a:pt x="60960" y="1417320"/>
                  </a:lnTo>
                  <a:lnTo>
                    <a:pt x="0" y="2415540"/>
                  </a:lnTo>
                  <a:lnTo>
                    <a:pt x="91440" y="2468880"/>
                  </a:lnTo>
                  <a:lnTo>
                    <a:pt x="7620000" y="2453640"/>
                  </a:lnTo>
                  <a:lnTo>
                    <a:pt x="7658100" y="2354580"/>
                  </a:lnTo>
                  <a:lnTo>
                    <a:pt x="7642860" y="15240"/>
                  </a:lnTo>
                  <a:lnTo>
                    <a:pt x="51435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178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386418A-3E3C-4E34-A2DA-70F51A6214B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4021678-E7CA-4A87-883F-81DE0B00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4A270C-7596-4E69-A8D7-1B45FD4F91B9}"/>
                </a:ext>
              </a:extLst>
            </p:cNvPr>
            <p:cNvSpPr/>
            <p:nvPr/>
          </p:nvSpPr>
          <p:spPr>
            <a:xfrm>
              <a:off x="464820" y="7178040"/>
              <a:ext cx="3558540" cy="327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1E29C9-B8DF-47E1-B849-3D1EBD205E0A}"/>
                </a:ext>
              </a:extLst>
            </p:cNvPr>
            <p:cNvSpPr/>
            <p:nvPr/>
          </p:nvSpPr>
          <p:spPr>
            <a:xfrm>
              <a:off x="4488180" y="6766560"/>
              <a:ext cx="3870960" cy="156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812ED8-5029-484D-BA8E-DCF0C991249D}"/>
                </a:ext>
              </a:extLst>
            </p:cNvPr>
            <p:cNvSpPr/>
            <p:nvPr/>
          </p:nvSpPr>
          <p:spPr>
            <a:xfrm>
              <a:off x="8602980" y="6766560"/>
              <a:ext cx="3870960" cy="156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611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E164B7-914C-49AF-A3B2-53FB6B68745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8E39720-B86C-424A-ACE0-15F327642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17DD9D-90A6-4EEE-A836-0869D875E90D}"/>
                </a:ext>
              </a:extLst>
            </p:cNvPr>
            <p:cNvSpPr/>
            <p:nvPr/>
          </p:nvSpPr>
          <p:spPr>
            <a:xfrm>
              <a:off x="4693920" y="2148840"/>
              <a:ext cx="3566160" cy="2217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83DA9E-D7FC-4140-8278-FD367BFDF974}"/>
                </a:ext>
              </a:extLst>
            </p:cNvPr>
            <p:cNvSpPr/>
            <p:nvPr/>
          </p:nvSpPr>
          <p:spPr>
            <a:xfrm>
              <a:off x="5440680" y="5494020"/>
              <a:ext cx="2872740" cy="3512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DC9A6C-03D6-49B2-9989-8DBFF82AF031}"/>
                </a:ext>
              </a:extLst>
            </p:cNvPr>
            <p:cNvSpPr/>
            <p:nvPr/>
          </p:nvSpPr>
          <p:spPr>
            <a:xfrm>
              <a:off x="8724900" y="5958840"/>
              <a:ext cx="3764280" cy="105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741CCC-6A25-4A8A-B08F-71F142DC1D39}"/>
                </a:ext>
              </a:extLst>
            </p:cNvPr>
            <p:cNvSpPr/>
            <p:nvPr/>
          </p:nvSpPr>
          <p:spPr>
            <a:xfrm>
              <a:off x="8724900" y="7871460"/>
              <a:ext cx="3764280" cy="105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094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3D589D-61E2-4144-97B6-EB410E744332}"/>
              </a:ext>
            </a:extLst>
          </p:cNvPr>
          <p:cNvGrpSpPr/>
          <p:nvPr/>
        </p:nvGrpSpPr>
        <p:grpSpPr>
          <a:xfrm>
            <a:off x="0" y="272839"/>
            <a:ext cx="12801600" cy="9055521"/>
            <a:chOff x="0" y="272839"/>
            <a:chExt cx="12801600" cy="9055521"/>
          </a:xfrm>
        </p:grpSpPr>
        <p:pic>
          <p:nvPicPr>
            <p:cNvPr id="3" name="Picture 2" descr="A close up of a map&#10;&#10;Description automatically generated">
              <a:extLst>
                <a:ext uri="{FF2B5EF4-FFF2-40B4-BE49-F238E27FC236}">
                  <a16:creationId xmlns:a16="http://schemas.microsoft.com/office/drawing/2014/main" id="{045E497E-B101-4B4F-B3F0-50112EF49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2839"/>
              <a:ext cx="12801600" cy="905552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1DBD87-08B2-47C2-B5E3-B99DECBE8584}"/>
                </a:ext>
              </a:extLst>
            </p:cNvPr>
            <p:cNvSpPr/>
            <p:nvPr/>
          </p:nvSpPr>
          <p:spPr>
            <a:xfrm>
              <a:off x="203200" y="8006080"/>
              <a:ext cx="3210560" cy="104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38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B7C3F7-697A-4DD5-8436-AB5E51FB2FA9}"/>
              </a:ext>
            </a:extLst>
          </p:cNvPr>
          <p:cNvGrpSpPr/>
          <p:nvPr/>
        </p:nvGrpSpPr>
        <p:grpSpPr>
          <a:xfrm>
            <a:off x="0" y="274272"/>
            <a:ext cx="12801600" cy="9052656"/>
            <a:chOff x="0" y="274272"/>
            <a:chExt cx="12801600" cy="9052656"/>
          </a:xfrm>
        </p:grpSpPr>
        <p:pic>
          <p:nvPicPr>
            <p:cNvPr id="3" name="Picture 2" descr="A close up of a map&#10;&#10;Description automatically generated">
              <a:extLst>
                <a:ext uri="{FF2B5EF4-FFF2-40B4-BE49-F238E27FC236}">
                  <a16:creationId xmlns:a16="http://schemas.microsoft.com/office/drawing/2014/main" id="{18313DA5-BF85-4E34-AF1B-A42990696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272"/>
              <a:ext cx="12801600" cy="905265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495577-9192-4DB6-8FA0-E1904F749B02}"/>
                </a:ext>
              </a:extLst>
            </p:cNvPr>
            <p:cNvSpPr/>
            <p:nvPr/>
          </p:nvSpPr>
          <p:spPr>
            <a:xfrm>
              <a:off x="207264" y="1176528"/>
              <a:ext cx="6083808" cy="554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A47B34-3EF9-42D4-9EFC-7C8790317862}"/>
                </a:ext>
              </a:extLst>
            </p:cNvPr>
            <p:cNvSpPr/>
            <p:nvPr/>
          </p:nvSpPr>
          <p:spPr>
            <a:xfrm>
              <a:off x="207264" y="2084832"/>
              <a:ext cx="6083808" cy="597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CEC77E-4D77-4E65-BB32-B7BB111536E6}"/>
                </a:ext>
              </a:extLst>
            </p:cNvPr>
            <p:cNvSpPr/>
            <p:nvPr/>
          </p:nvSpPr>
          <p:spPr>
            <a:xfrm>
              <a:off x="225552" y="8424672"/>
              <a:ext cx="6083808" cy="658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7499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116</Words>
  <Application>Microsoft Office PowerPoint</Application>
  <PresentationFormat>A3 Paper (297x420 mm)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2020-04-23T16:29:30Z</dcterms:created>
  <dcterms:modified xsi:type="dcterms:W3CDTF">2020-04-23T16:39:50Z</dcterms:modified>
</cp:coreProperties>
</file>