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79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4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9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9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2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3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2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6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9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0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0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B23D-4ADA-4DBD-B02E-0950CF8E9A2C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DDE6-38D6-4141-A7FC-7DCC56A1A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9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nergy_storag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8DD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ENERGY STORAGE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8909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“ENERGY STORAGE”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601551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770032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094BBD-97CC-4CBE-A3CF-09CBD0A4E87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739F7E3-D669-4C7A-9F00-874CD574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F06241-B616-4255-AC0A-87DC5348746B}"/>
                </a:ext>
              </a:extLst>
            </p:cNvPr>
            <p:cNvSpPr/>
            <p:nvPr/>
          </p:nvSpPr>
          <p:spPr>
            <a:xfrm>
              <a:off x="5210827" y="2066795"/>
              <a:ext cx="3144033" cy="241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F87C469-38B1-4582-A15B-325F642E2CD9}"/>
                </a:ext>
              </a:extLst>
            </p:cNvPr>
            <p:cNvSpPr/>
            <p:nvPr/>
          </p:nvSpPr>
          <p:spPr>
            <a:xfrm>
              <a:off x="5989320" y="5506720"/>
              <a:ext cx="2961640" cy="2880360"/>
            </a:xfrm>
            <a:custGeom>
              <a:avLst/>
              <a:gdLst>
                <a:gd name="connsiteX0" fmla="*/ 0 w 2961640"/>
                <a:gd name="connsiteY0" fmla="*/ 142240 h 2880360"/>
                <a:gd name="connsiteX1" fmla="*/ 213360 w 2961640"/>
                <a:gd name="connsiteY1" fmla="*/ 254000 h 2880360"/>
                <a:gd name="connsiteX2" fmla="*/ 5080 w 2961640"/>
                <a:gd name="connsiteY2" fmla="*/ 548640 h 2880360"/>
                <a:gd name="connsiteX3" fmla="*/ 25400 w 2961640"/>
                <a:gd name="connsiteY3" fmla="*/ 2880360 h 2880360"/>
                <a:gd name="connsiteX4" fmla="*/ 2946400 w 2961640"/>
                <a:gd name="connsiteY4" fmla="*/ 2865120 h 2880360"/>
                <a:gd name="connsiteX5" fmla="*/ 2961640 w 2961640"/>
                <a:gd name="connsiteY5" fmla="*/ 71120 h 2880360"/>
                <a:gd name="connsiteX6" fmla="*/ 20320 w 2961640"/>
                <a:gd name="connsiteY6" fmla="*/ 0 h 2880360"/>
                <a:gd name="connsiteX7" fmla="*/ 0 w 2961640"/>
                <a:gd name="connsiteY7" fmla="*/ 142240 h 288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1640" h="2880360">
                  <a:moveTo>
                    <a:pt x="0" y="142240"/>
                  </a:moveTo>
                  <a:lnTo>
                    <a:pt x="213360" y="254000"/>
                  </a:lnTo>
                  <a:lnTo>
                    <a:pt x="5080" y="548640"/>
                  </a:lnTo>
                  <a:lnTo>
                    <a:pt x="25400" y="2880360"/>
                  </a:lnTo>
                  <a:lnTo>
                    <a:pt x="2946400" y="2865120"/>
                  </a:lnTo>
                  <a:lnTo>
                    <a:pt x="2961640" y="71120"/>
                  </a:lnTo>
                  <a:lnTo>
                    <a:pt x="20320" y="0"/>
                  </a:lnTo>
                  <a:lnTo>
                    <a:pt x="0" y="142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844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C08DD7-9F8A-4F9E-A19E-317B86DD86F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9F5A385-35FB-4DAD-BF19-B15E41DC4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2D909B-1DBC-4225-B70E-EABED2E194E4}"/>
                </a:ext>
              </a:extLst>
            </p:cNvPr>
            <p:cNvSpPr/>
            <p:nvPr/>
          </p:nvSpPr>
          <p:spPr>
            <a:xfrm>
              <a:off x="5185458" y="1713053"/>
              <a:ext cx="3206188" cy="1064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EDD433-34ED-4A9D-9D82-263E27BE8B59}"/>
                </a:ext>
              </a:extLst>
            </p:cNvPr>
            <p:cNvSpPr/>
            <p:nvPr/>
          </p:nvSpPr>
          <p:spPr>
            <a:xfrm>
              <a:off x="5185458" y="3495555"/>
              <a:ext cx="3206188" cy="991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D1FD4F-0BB9-478F-804D-8533D24E3B18}"/>
                </a:ext>
              </a:extLst>
            </p:cNvPr>
            <p:cNvSpPr/>
            <p:nvPr/>
          </p:nvSpPr>
          <p:spPr>
            <a:xfrm>
              <a:off x="9225280" y="2021839"/>
              <a:ext cx="3206188" cy="246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7B768F-D469-4F99-8264-758E271AF86E}"/>
                </a:ext>
              </a:extLst>
            </p:cNvPr>
            <p:cNvSpPr/>
            <p:nvPr/>
          </p:nvSpPr>
          <p:spPr>
            <a:xfrm>
              <a:off x="6248400" y="5935980"/>
              <a:ext cx="2705100" cy="1158240"/>
            </a:xfrm>
            <a:custGeom>
              <a:avLst/>
              <a:gdLst>
                <a:gd name="connsiteX0" fmla="*/ 1257300 w 2705100"/>
                <a:gd name="connsiteY0" fmla="*/ 0 h 1158240"/>
                <a:gd name="connsiteX1" fmla="*/ 1257300 w 2705100"/>
                <a:gd name="connsiteY1" fmla="*/ 297180 h 1158240"/>
                <a:gd name="connsiteX2" fmla="*/ 7620 w 2705100"/>
                <a:gd name="connsiteY2" fmla="*/ 609600 h 1158240"/>
                <a:gd name="connsiteX3" fmla="*/ 0 w 2705100"/>
                <a:gd name="connsiteY3" fmla="*/ 1143000 h 1158240"/>
                <a:gd name="connsiteX4" fmla="*/ 2705100 w 2705100"/>
                <a:gd name="connsiteY4" fmla="*/ 1158240 h 1158240"/>
                <a:gd name="connsiteX5" fmla="*/ 2689860 w 2705100"/>
                <a:gd name="connsiteY5" fmla="*/ 60960 h 1158240"/>
                <a:gd name="connsiteX6" fmla="*/ 1257300 w 2705100"/>
                <a:gd name="connsiteY6" fmla="*/ 0 h 11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100" h="1158240">
                  <a:moveTo>
                    <a:pt x="1257300" y="0"/>
                  </a:moveTo>
                  <a:lnTo>
                    <a:pt x="1257300" y="297180"/>
                  </a:lnTo>
                  <a:lnTo>
                    <a:pt x="7620" y="609600"/>
                  </a:lnTo>
                  <a:lnTo>
                    <a:pt x="0" y="1143000"/>
                  </a:lnTo>
                  <a:lnTo>
                    <a:pt x="2705100" y="1158240"/>
                  </a:lnTo>
                  <a:lnTo>
                    <a:pt x="2689860" y="60960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82DB97F-013E-411E-B27C-924DA86059EF}"/>
                </a:ext>
              </a:extLst>
            </p:cNvPr>
            <p:cNvSpPr/>
            <p:nvPr/>
          </p:nvSpPr>
          <p:spPr>
            <a:xfrm>
              <a:off x="6248400" y="7223760"/>
              <a:ext cx="2705100" cy="1158240"/>
            </a:xfrm>
            <a:custGeom>
              <a:avLst/>
              <a:gdLst>
                <a:gd name="connsiteX0" fmla="*/ 1257300 w 2705100"/>
                <a:gd name="connsiteY0" fmla="*/ 0 h 1158240"/>
                <a:gd name="connsiteX1" fmla="*/ 1257300 w 2705100"/>
                <a:gd name="connsiteY1" fmla="*/ 297180 h 1158240"/>
                <a:gd name="connsiteX2" fmla="*/ 7620 w 2705100"/>
                <a:gd name="connsiteY2" fmla="*/ 609600 h 1158240"/>
                <a:gd name="connsiteX3" fmla="*/ 0 w 2705100"/>
                <a:gd name="connsiteY3" fmla="*/ 1143000 h 1158240"/>
                <a:gd name="connsiteX4" fmla="*/ 2705100 w 2705100"/>
                <a:gd name="connsiteY4" fmla="*/ 1158240 h 1158240"/>
                <a:gd name="connsiteX5" fmla="*/ 2689860 w 2705100"/>
                <a:gd name="connsiteY5" fmla="*/ 60960 h 1158240"/>
                <a:gd name="connsiteX6" fmla="*/ 1257300 w 2705100"/>
                <a:gd name="connsiteY6" fmla="*/ 0 h 11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5100" h="1158240">
                  <a:moveTo>
                    <a:pt x="1257300" y="0"/>
                  </a:moveTo>
                  <a:lnTo>
                    <a:pt x="1257300" y="297180"/>
                  </a:lnTo>
                  <a:lnTo>
                    <a:pt x="7620" y="609600"/>
                  </a:lnTo>
                  <a:lnTo>
                    <a:pt x="0" y="1143000"/>
                  </a:lnTo>
                  <a:lnTo>
                    <a:pt x="2705100" y="1158240"/>
                  </a:lnTo>
                  <a:lnTo>
                    <a:pt x="2689860" y="60960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3842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3CCE1B2-DDDA-4379-AAA6-0B6EE198EBF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87CFC21-47AB-4C7F-A22E-DD19C897C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904A26-25A5-4AE4-8E0C-5282B43EBCD7}"/>
                </a:ext>
              </a:extLst>
            </p:cNvPr>
            <p:cNvSpPr/>
            <p:nvPr/>
          </p:nvSpPr>
          <p:spPr>
            <a:xfrm>
              <a:off x="5220182" y="1701478"/>
              <a:ext cx="3113590" cy="2803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0B3288-BE66-42D4-9EF0-CBAB2AC36F6C}"/>
                </a:ext>
              </a:extLst>
            </p:cNvPr>
            <p:cNvSpPr/>
            <p:nvPr/>
          </p:nvSpPr>
          <p:spPr>
            <a:xfrm>
              <a:off x="9235440" y="1889760"/>
              <a:ext cx="3206496" cy="2590800"/>
            </a:xfrm>
            <a:custGeom>
              <a:avLst/>
              <a:gdLst>
                <a:gd name="connsiteX0" fmla="*/ 1572768 w 3206496"/>
                <a:gd name="connsiteY0" fmla="*/ 0 h 2590800"/>
                <a:gd name="connsiteX1" fmla="*/ 1572768 w 3206496"/>
                <a:gd name="connsiteY1" fmla="*/ 1243584 h 2590800"/>
                <a:gd name="connsiteX2" fmla="*/ 0 w 3206496"/>
                <a:gd name="connsiteY2" fmla="*/ 1353312 h 2590800"/>
                <a:gd name="connsiteX3" fmla="*/ 18288 w 3206496"/>
                <a:gd name="connsiteY3" fmla="*/ 2584704 h 2590800"/>
                <a:gd name="connsiteX4" fmla="*/ 3157728 w 3206496"/>
                <a:gd name="connsiteY4" fmla="*/ 2590800 h 2590800"/>
                <a:gd name="connsiteX5" fmla="*/ 3194304 w 3206496"/>
                <a:gd name="connsiteY5" fmla="*/ 2517648 h 2590800"/>
                <a:gd name="connsiteX6" fmla="*/ 3206496 w 3206496"/>
                <a:gd name="connsiteY6" fmla="*/ 24384 h 2590800"/>
                <a:gd name="connsiteX7" fmla="*/ 1572768 w 3206496"/>
                <a:gd name="connsiteY7" fmla="*/ 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496" h="2590800">
                  <a:moveTo>
                    <a:pt x="1572768" y="0"/>
                  </a:moveTo>
                  <a:lnTo>
                    <a:pt x="1572768" y="1243584"/>
                  </a:lnTo>
                  <a:lnTo>
                    <a:pt x="0" y="1353312"/>
                  </a:lnTo>
                  <a:lnTo>
                    <a:pt x="18288" y="2584704"/>
                  </a:lnTo>
                  <a:lnTo>
                    <a:pt x="3157728" y="2590800"/>
                  </a:lnTo>
                  <a:lnTo>
                    <a:pt x="3194304" y="2517648"/>
                  </a:lnTo>
                  <a:lnTo>
                    <a:pt x="3206496" y="24384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15F37E-6A08-45A7-8369-5D2C9D76F05F}"/>
                </a:ext>
              </a:extLst>
            </p:cNvPr>
            <p:cNvSpPr/>
            <p:nvPr/>
          </p:nvSpPr>
          <p:spPr>
            <a:xfrm>
              <a:off x="6016752" y="5669280"/>
              <a:ext cx="2901696" cy="273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5C8FD9-025D-490A-847D-4FC565D67F23}"/>
                </a:ext>
              </a:extLst>
            </p:cNvPr>
            <p:cNvSpPr/>
            <p:nvPr/>
          </p:nvSpPr>
          <p:spPr>
            <a:xfrm>
              <a:off x="9576816" y="6876288"/>
              <a:ext cx="2901696" cy="29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1EBC22-C690-4458-B2E8-8BB07B5727FF}"/>
                </a:ext>
              </a:extLst>
            </p:cNvPr>
            <p:cNvSpPr/>
            <p:nvPr/>
          </p:nvSpPr>
          <p:spPr>
            <a:xfrm>
              <a:off x="9576816" y="7930896"/>
              <a:ext cx="2901696" cy="29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776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2DABBDC-C54E-47D6-8B37-07E4D4C2C223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06F391-71B2-4D5C-BC41-1958DFB86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0FC234-0B66-4015-ADDE-EE21D1648706}"/>
                </a:ext>
              </a:extLst>
            </p:cNvPr>
            <p:cNvSpPr/>
            <p:nvPr/>
          </p:nvSpPr>
          <p:spPr>
            <a:xfrm>
              <a:off x="5187696" y="1719072"/>
              <a:ext cx="3157728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3D3EE0-8308-411A-B19C-35EB33F2A942}"/>
                </a:ext>
              </a:extLst>
            </p:cNvPr>
            <p:cNvSpPr/>
            <p:nvPr/>
          </p:nvSpPr>
          <p:spPr>
            <a:xfrm>
              <a:off x="9259824" y="3425952"/>
              <a:ext cx="3157728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ACA6FD-500F-438B-B732-649F236B914B}"/>
                </a:ext>
              </a:extLst>
            </p:cNvPr>
            <p:cNvSpPr/>
            <p:nvPr/>
          </p:nvSpPr>
          <p:spPr>
            <a:xfrm>
              <a:off x="6004560" y="5614416"/>
              <a:ext cx="2895600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6CEDD-E8C3-409F-BEE4-6EBA819BD0BC}"/>
                </a:ext>
              </a:extLst>
            </p:cNvPr>
            <p:cNvSpPr/>
            <p:nvPr/>
          </p:nvSpPr>
          <p:spPr>
            <a:xfrm>
              <a:off x="9589008" y="6443472"/>
              <a:ext cx="2895600" cy="1944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108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2020-04-05T12:00:54Z</dcterms:created>
  <dcterms:modified xsi:type="dcterms:W3CDTF">2020-04-05T12:21:49Z</dcterms:modified>
</cp:coreProperties>
</file>