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2" r:id="rId4"/>
    <p:sldId id="273" r:id="rId5"/>
    <p:sldId id="271" r:id="rId6"/>
    <p:sldId id="270" r:id="rId7"/>
    <p:sldId id="269" r:id="rId8"/>
    <p:sldId id="26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320" y="2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0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0BCB-28A5-48B5-823D-41E6E9EE91F5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89CA-6A3E-4A2D-BC7E-0BFAE912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3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esign_factors1_mobil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FACTORS INFLUENCING DESIGN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378459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“FACTORS INFLUENCING DESIGN”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482129"/>
            <a:ext cx="10369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417627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434475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BB5AE-E97F-43D6-A9D9-F18AD8068843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1401DF3E-6FE8-4FFE-AE5A-E1B41C1479BF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34B83D-7408-4791-AC21-2A585EA417E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6F52B8F-0E27-4E6B-8033-158A9191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B95AE4-C207-4589-B717-0F437DCA60CE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A54F95-DEF0-4052-B21C-8900D9127BDC}"/>
                </a:ext>
              </a:extLst>
            </p:cNvPr>
            <p:cNvSpPr/>
            <p:nvPr/>
          </p:nvSpPr>
          <p:spPr>
            <a:xfrm>
              <a:off x="9258300" y="1943100"/>
              <a:ext cx="312420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1EF855-D2D5-4497-9C03-088AD87607CC}"/>
                </a:ext>
              </a:extLst>
            </p:cNvPr>
            <p:cNvSpPr/>
            <p:nvPr/>
          </p:nvSpPr>
          <p:spPr>
            <a:xfrm>
              <a:off x="2921000" y="5969000"/>
              <a:ext cx="2489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0A423E-F801-429F-A951-B59934B8DC0C}"/>
                </a:ext>
              </a:extLst>
            </p:cNvPr>
            <p:cNvSpPr/>
            <p:nvPr/>
          </p:nvSpPr>
          <p:spPr>
            <a:xfrm>
              <a:off x="60452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7A0F6B-44A4-4F13-8678-1A46DEED756D}"/>
                </a:ext>
              </a:extLst>
            </p:cNvPr>
            <p:cNvSpPr/>
            <p:nvPr/>
          </p:nvSpPr>
          <p:spPr>
            <a:xfrm>
              <a:off x="95123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42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B2446-495C-4B3D-B1D2-35704D87355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A28621-C7BF-4F12-8D67-4274635C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205FB6-2707-4A95-8561-DE4C8D1A7CBB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39B820-3E1F-4DCB-8717-A5E8C1295365}"/>
                </a:ext>
              </a:extLst>
            </p:cNvPr>
            <p:cNvSpPr/>
            <p:nvPr/>
          </p:nvSpPr>
          <p:spPr>
            <a:xfrm>
              <a:off x="9258300" y="1943100"/>
              <a:ext cx="312420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395C24-3EF5-4C36-9B8E-B0B35E8BF2AE}"/>
                </a:ext>
              </a:extLst>
            </p:cNvPr>
            <p:cNvSpPr/>
            <p:nvPr/>
          </p:nvSpPr>
          <p:spPr>
            <a:xfrm>
              <a:off x="2921000" y="5969000"/>
              <a:ext cx="2489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B66906-3A2A-4BED-B9F2-7A80E53D7B6E}"/>
                </a:ext>
              </a:extLst>
            </p:cNvPr>
            <p:cNvSpPr/>
            <p:nvPr/>
          </p:nvSpPr>
          <p:spPr>
            <a:xfrm>
              <a:off x="60452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C87611-9631-4F1F-AEAA-C53524922688}"/>
                </a:ext>
              </a:extLst>
            </p:cNvPr>
            <p:cNvSpPr/>
            <p:nvPr/>
          </p:nvSpPr>
          <p:spPr>
            <a:xfrm>
              <a:off x="95123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6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E83E6D-6B8A-43D3-BCEA-87976818FB9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675826E-DD52-401E-AC5E-32A52C95E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AA4FB9-018B-4DCC-8BCE-BD46F95E444B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0D23AA-D6F2-4C70-9334-BFDFDE6D2066}"/>
                </a:ext>
              </a:extLst>
            </p:cNvPr>
            <p:cNvSpPr/>
            <p:nvPr/>
          </p:nvSpPr>
          <p:spPr>
            <a:xfrm>
              <a:off x="9258300" y="1943100"/>
              <a:ext cx="312420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D9BD78-388E-4EFF-9C81-D690DDF71EA5}"/>
                </a:ext>
              </a:extLst>
            </p:cNvPr>
            <p:cNvSpPr/>
            <p:nvPr/>
          </p:nvSpPr>
          <p:spPr>
            <a:xfrm>
              <a:off x="2921000" y="5511800"/>
              <a:ext cx="2489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0BDE10-43FB-4AC3-9AEB-55B8A351F3A6}"/>
                </a:ext>
              </a:extLst>
            </p:cNvPr>
            <p:cNvSpPr/>
            <p:nvPr/>
          </p:nvSpPr>
          <p:spPr>
            <a:xfrm>
              <a:off x="60452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242AA1-9113-40E7-B6AD-38E57B34507C}"/>
                </a:ext>
              </a:extLst>
            </p:cNvPr>
            <p:cNvSpPr/>
            <p:nvPr/>
          </p:nvSpPr>
          <p:spPr>
            <a:xfrm>
              <a:off x="95123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9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8DCAF2-BF65-45F1-9F5B-B20E865A2ED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062FB0-58A7-475B-B4BA-4799D45EE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7B6379-1BB1-4D0F-BA7A-93C31720A0D1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6EE78-A629-4AD0-B6FB-CD8E0C5DF2CF}"/>
                </a:ext>
              </a:extLst>
            </p:cNvPr>
            <p:cNvSpPr/>
            <p:nvPr/>
          </p:nvSpPr>
          <p:spPr>
            <a:xfrm>
              <a:off x="9258300" y="1943100"/>
              <a:ext cx="312420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BF6B17-2F08-4AC6-BC39-5D029591F750}"/>
                </a:ext>
              </a:extLst>
            </p:cNvPr>
            <p:cNvSpPr/>
            <p:nvPr/>
          </p:nvSpPr>
          <p:spPr>
            <a:xfrm>
              <a:off x="2921000" y="5969000"/>
              <a:ext cx="2489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B77619-2385-4727-BC04-63C61F457664}"/>
                </a:ext>
              </a:extLst>
            </p:cNvPr>
            <p:cNvSpPr/>
            <p:nvPr/>
          </p:nvSpPr>
          <p:spPr>
            <a:xfrm>
              <a:off x="60452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4F0823-AEF7-4822-BCE7-55E69CE6D381}"/>
                </a:ext>
              </a:extLst>
            </p:cNvPr>
            <p:cNvSpPr/>
            <p:nvPr/>
          </p:nvSpPr>
          <p:spPr>
            <a:xfrm>
              <a:off x="95123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410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F5996E-3CDC-44FF-B4DC-0047CBEEA7C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CF8D16E-CA6C-4DAE-93E4-6C7944095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8795B0-F720-4AAF-A200-58BEAFE95E3D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4A70A0-4D5B-4ECE-8CC3-93F1BF14E9C3}"/>
                </a:ext>
              </a:extLst>
            </p:cNvPr>
            <p:cNvSpPr/>
            <p:nvPr/>
          </p:nvSpPr>
          <p:spPr>
            <a:xfrm>
              <a:off x="92583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4C8C65-2B82-4238-A338-0D54FD0D16F9}"/>
                </a:ext>
              </a:extLst>
            </p:cNvPr>
            <p:cNvSpPr/>
            <p:nvPr/>
          </p:nvSpPr>
          <p:spPr>
            <a:xfrm>
              <a:off x="2931886" y="5969000"/>
              <a:ext cx="2478314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3A06B3-BDE7-4677-85AB-E41CFB0D59D1}"/>
                </a:ext>
              </a:extLst>
            </p:cNvPr>
            <p:cNvSpPr/>
            <p:nvPr/>
          </p:nvSpPr>
          <p:spPr>
            <a:xfrm>
              <a:off x="9512300" y="6081486"/>
              <a:ext cx="2870200" cy="2325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010527-E173-4A3A-89F6-E4A8A2DDC35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847B788-94B2-4770-B13C-9B42FBA76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DB9962-915F-44C3-B616-9E2E316158E7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4B0217-0C00-4B77-8CB2-D5EDF7FB9561}"/>
                </a:ext>
              </a:extLst>
            </p:cNvPr>
            <p:cNvSpPr/>
            <p:nvPr/>
          </p:nvSpPr>
          <p:spPr>
            <a:xfrm>
              <a:off x="9258300" y="1943100"/>
              <a:ext cx="312420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60A15B-2593-4B38-89A8-8CC15B5CF566}"/>
                </a:ext>
              </a:extLst>
            </p:cNvPr>
            <p:cNvSpPr/>
            <p:nvPr/>
          </p:nvSpPr>
          <p:spPr>
            <a:xfrm>
              <a:off x="2921000" y="5969000"/>
              <a:ext cx="2489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04FFB5-5A7F-4076-8225-19A28932AFDA}"/>
                </a:ext>
              </a:extLst>
            </p:cNvPr>
            <p:cNvSpPr/>
            <p:nvPr/>
          </p:nvSpPr>
          <p:spPr>
            <a:xfrm>
              <a:off x="60452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124A74-D5CD-467E-915F-C7F9B93BA5C1}"/>
                </a:ext>
              </a:extLst>
            </p:cNvPr>
            <p:cNvSpPr/>
            <p:nvPr/>
          </p:nvSpPr>
          <p:spPr>
            <a:xfrm>
              <a:off x="9512300" y="5969000"/>
              <a:ext cx="2870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F0428F8-A32A-44A2-8156-873990C7C5FD}"/>
                </a:ext>
              </a:extLst>
            </p:cNvPr>
            <p:cNvSpPr/>
            <p:nvPr/>
          </p:nvSpPr>
          <p:spPr>
            <a:xfrm>
              <a:off x="667657" y="7271657"/>
              <a:ext cx="2489200" cy="1046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09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08FEF0-1267-443E-B06F-3099CCEE5A5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A5C85C3-9E10-4919-97A5-E043C7F8B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EB63D5-14D7-4B2B-AB14-F554CFAF048D}"/>
                </a:ext>
              </a:extLst>
            </p:cNvPr>
            <p:cNvSpPr/>
            <p:nvPr/>
          </p:nvSpPr>
          <p:spPr>
            <a:xfrm>
              <a:off x="5207000" y="1689100"/>
              <a:ext cx="3124200" cy="280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7D3B78-AC70-4DF6-840B-C2461886E85E}"/>
                </a:ext>
              </a:extLst>
            </p:cNvPr>
            <p:cNvSpPr/>
            <p:nvPr/>
          </p:nvSpPr>
          <p:spPr>
            <a:xfrm>
              <a:off x="9258300" y="2394856"/>
              <a:ext cx="3124200" cy="2100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DA101F-F1C9-46F7-BB37-33C942C11D61}"/>
                </a:ext>
              </a:extLst>
            </p:cNvPr>
            <p:cNvSpPr/>
            <p:nvPr/>
          </p:nvSpPr>
          <p:spPr>
            <a:xfrm>
              <a:off x="2975428" y="5969000"/>
              <a:ext cx="2434771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FE3666-292D-4B03-B052-1AD6161D6AA2}"/>
                </a:ext>
              </a:extLst>
            </p:cNvPr>
            <p:cNvSpPr/>
            <p:nvPr/>
          </p:nvSpPr>
          <p:spPr>
            <a:xfrm>
              <a:off x="9512300" y="6057900"/>
              <a:ext cx="2870200" cy="2349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4D1EC5-4212-4AF9-8184-3D4BBE4D6985}"/>
                </a:ext>
              </a:extLst>
            </p:cNvPr>
            <p:cNvSpPr/>
            <p:nvPr/>
          </p:nvSpPr>
          <p:spPr>
            <a:xfrm>
              <a:off x="580571" y="7213600"/>
              <a:ext cx="3396343" cy="108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09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110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5</cp:revision>
  <dcterms:created xsi:type="dcterms:W3CDTF">2020-04-01T17:49:10Z</dcterms:created>
  <dcterms:modified xsi:type="dcterms:W3CDTF">2020-04-02T13:06:52Z</dcterms:modified>
</cp:coreProperties>
</file>