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7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7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3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3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0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1BB4-692B-408A-8189-F26CFB6BCFE8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53DC-FEBF-4E4A-AC61-D6B38A945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gears_and_pulley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2CF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GEARS AND PULLEY SYSTEMS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40410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“GEARS AND PULLEY SYSTEMS”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363557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532038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A1B42F-EE0A-4FD8-9CA3-E194016317B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333BAE5-AD5C-45B3-8D8A-EB6A4D915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142B2-F5FD-44AF-990E-45FEFFB1F2BF}"/>
                </a:ext>
              </a:extLst>
            </p:cNvPr>
            <p:cNvSpPr/>
            <p:nvPr/>
          </p:nvSpPr>
          <p:spPr>
            <a:xfrm>
              <a:off x="4925568" y="1920240"/>
              <a:ext cx="3401568" cy="260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D40C78-047D-4CFB-B1D0-625844E9940E}"/>
                </a:ext>
              </a:extLst>
            </p:cNvPr>
            <p:cNvSpPr/>
            <p:nvPr/>
          </p:nvSpPr>
          <p:spPr>
            <a:xfrm>
              <a:off x="9717024" y="3901440"/>
              <a:ext cx="2615184" cy="627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FFFA6F-581B-47AF-8A56-1D9E80A06F34}"/>
                </a:ext>
              </a:extLst>
            </p:cNvPr>
            <p:cNvSpPr/>
            <p:nvPr/>
          </p:nvSpPr>
          <p:spPr>
            <a:xfrm>
              <a:off x="8930640" y="7254240"/>
              <a:ext cx="3480816" cy="1115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947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39E3415-AF72-4EB8-8364-30C7736907F8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8383228-F4BD-4DB2-8423-FC97A18A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D95A04-921F-475E-9047-FBC9C95C85C2}"/>
                </a:ext>
              </a:extLst>
            </p:cNvPr>
            <p:cNvSpPr/>
            <p:nvPr/>
          </p:nvSpPr>
          <p:spPr>
            <a:xfrm>
              <a:off x="9022080" y="1889760"/>
              <a:ext cx="3459480" cy="262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CB41D0-8D34-4802-B7CD-2E3679FAA9A3}"/>
                </a:ext>
              </a:extLst>
            </p:cNvPr>
            <p:cNvSpPr/>
            <p:nvPr/>
          </p:nvSpPr>
          <p:spPr>
            <a:xfrm>
              <a:off x="5410200" y="5722620"/>
              <a:ext cx="205740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917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BFA2694-718B-4A11-A8E6-E46ABEE859F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7626F02-3F88-4D82-8C59-8AAD37547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06C3A1-31AA-42C5-A265-07854D56D456}"/>
                </a:ext>
              </a:extLst>
            </p:cNvPr>
            <p:cNvSpPr/>
            <p:nvPr/>
          </p:nvSpPr>
          <p:spPr>
            <a:xfrm>
              <a:off x="4876800" y="1905000"/>
              <a:ext cx="3497580" cy="261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AA10E2-E7EA-4DCD-9111-6DAE041F83CB}"/>
                </a:ext>
              </a:extLst>
            </p:cNvPr>
            <p:cNvSpPr/>
            <p:nvPr/>
          </p:nvSpPr>
          <p:spPr>
            <a:xfrm>
              <a:off x="3985260" y="6148898"/>
              <a:ext cx="3497580" cy="2156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EEF423-7613-4F74-B2AF-47C372D2DD32}"/>
                </a:ext>
              </a:extLst>
            </p:cNvPr>
            <p:cNvSpPr/>
            <p:nvPr/>
          </p:nvSpPr>
          <p:spPr>
            <a:xfrm>
              <a:off x="9037320" y="5486400"/>
              <a:ext cx="262890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6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BA8780A-113F-4080-A167-CEDF025BE3F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25188EE-8C95-442D-A061-4B274B6F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A45111-6D01-4B6B-B2BF-1430C88ED90F}"/>
                </a:ext>
              </a:extLst>
            </p:cNvPr>
            <p:cNvSpPr/>
            <p:nvPr/>
          </p:nvSpPr>
          <p:spPr>
            <a:xfrm>
              <a:off x="4907280" y="2334768"/>
              <a:ext cx="3450336" cy="219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02651F-E353-4EE3-9D35-0726298D79AD}"/>
                </a:ext>
              </a:extLst>
            </p:cNvPr>
            <p:cNvSpPr/>
            <p:nvPr/>
          </p:nvSpPr>
          <p:spPr>
            <a:xfrm>
              <a:off x="3986784" y="6071616"/>
              <a:ext cx="3511296" cy="2261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425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63D86-D6A5-4D20-8B74-54DE0649D56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A483489-2FED-40DA-AEFD-48B812E1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32C9C-8373-4F96-9A93-180D6FAFEF53}"/>
                </a:ext>
              </a:extLst>
            </p:cNvPr>
            <p:cNvSpPr/>
            <p:nvPr/>
          </p:nvSpPr>
          <p:spPr>
            <a:xfrm>
              <a:off x="4675632" y="2121408"/>
              <a:ext cx="3468624" cy="2395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52A327-A173-4E1E-9F07-D3CCE577EE18}"/>
                </a:ext>
              </a:extLst>
            </p:cNvPr>
            <p:cNvSpPr/>
            <p:nvPr/>
          </p:nvSpPr>
          <p:spPr>
            <a:xfrm>
              <a:off x="3834384" y="5602224"/>
              <a:ext cx="3468624" cy="2724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867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112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2020-04-05T13:07:41Z</dcterms:created>
  <dcterms:modified xsi:type="dcterms:W3CDTF">2020-04-05T13:16:41Z</dcterms:modified>
</cp:coreProperties>
</file>