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0" r:id="rId4"/>
    <p:sldId id="271" r:id="rId5"/>
    <p:sldId id="269" r:id="rId6"/>
    <p:sldId id="26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3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7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8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4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3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1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3E8B-C9DC-465C-AFEB-34F6ED66AA2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064F-AD61-4A5D-B351-9E572DC7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shading_techniqu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SIMPLE SHADING TECHNIQUES</a:t>
            </a:r>
          </a:p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COLOURED PENCILS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“SIMPLE SHADING TECHNIQUES – COLOURED PENCILS”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766D2E-A9FD-412F-8858-95307FC90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E7890-4BD1-4908-8BF5-16BE74BB4D38}"/>
              </a:ext>
            </a:extLst>
          </p:cNvPr>
          <p:cNvSpPr/>
          <p:nvPr/>
        </p:nvSpPr>
        <p:spPr>
          <a:xfrm>
            <a:off x="601249" y="5862181"/>
            <a:ext cx="3557392" cy="255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0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3C13F6-3B3A-44BB-A6BA-61CB7CA7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09F03A-4E60-4F92-A547-45DF98A77A8B}"/>
              </a:ext>
            </a:extLst>
          </p:cNvPr>
          <p:cNvSpPr/>
          <p:nvPr/>
        </p:nvSpPr>
        <p:spPr>
          <a:xfrm>
            <a:off x="601249" y="5862181"/>
            <a:ext cx="3557392" cy="255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0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D5403BEB-71B7-42A7-A954-634B8479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6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3F0D1F-7350-4FDE-A13B-64CC7EDA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0B49B61-AF14-4296-B697-05CD0CA0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115</Words>
  <Application>Microsoft Office PowerPoint</Application>
  <PresentationFormat>A3 Paper (297x420 mm)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2020-04-03T12:49:14Z</dcterms:created>
  <dcterms:modified xsi:type="dcterms:W3CDTF">2020-04-03T12:55:30Z</dcterms:modified>
</cp:coreProperties>
</file>