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71" r:id="rId4"/>
    <p:sldId id="270" r:id="rId5"/>
    <p:sldId id="269" r:id="rId6"/>
    <p:sldId id="268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3D25-BB79-407D-B170-C948E492CF85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0AFD-D358-46A7-B292-DE285C3DA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71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3D25-BB79-407D-B170-C948E492CF85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0AFD-D358-46A7-B292-DE285C3DA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20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3D25-BB79-407D-B170-C948E492CF85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0AFD-D358-46A7-B292-DE285C3DA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27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3D25-BB79-407D-B170-C948E492CF85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0AFD-D358-46A7-B292-DE285C3DA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5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3D25-BB79-407D-B170-C948E492CF85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0AFD-D358-46A7-B292-DE285C3DA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806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3D25-BB79-407D-B170-C948E492CF85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0AFD-D358-46A7-B292-DE285C3DA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03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3D25-BB79-407D-B170-C948E492CF85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0AFD-D358-46A7-B292-DE285C3DA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36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3D25-BB79-407D-B170-C948E492CF85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0AFD-D358-46A7-B292-DE285C3DA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92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3D25-BB79-407D-B170-C948E492CF85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0AFD-D358-46A7-B292-DE285C3DA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24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3D25-BB79-407D-B170-C948E492CF85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0AFD-D358-46A7-B292-DE285C3DA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10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3D25-BB79-407D-B170-C948E492CF85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00AFD-D358-46A7-B292-DE285C3DA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21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F3D25-BB79-407D-B170-C948E492CF85}" type="datetimeFigureOut">
              <a:rPr lang="en-GB" smtClean="0"/>
              <a:t>03/04/2020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00AFD-D358-46A7-B292-DE285C3DA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69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shading3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D3B5E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1063579" y="96552"/>
            <a:ext cx="10479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THICK AND THIN LINE TECHNIQUE</a:t>
            </a:r>
          </a:p>
          <a:p>
            <a:pPr algn="ctr"/>
            <a:r>
              <a:rPr lang="en-GB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AND HIGHLIGHTING</a:t>
            </a:r>
            <a:endParaRPr lang="en-US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505838" y="1279130"/>
            <a:ext cx="11595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“THICK AND THIN LINE TECHNIQUES AND HIGHLIGHTING”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13984" y="4438713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39651" y="4607194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196937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222E96FF-CDE3-4CA6-9E1B-C8C24F656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12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062FDCD-7042-4D82-B5E2-747C5D7EA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06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0882A12E-23D2-4F1B-9A5F-ACC18F21C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95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31A41020-DF68-4D96-805F-D7C9D8151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0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ap&#10;&#10;Description automatically generated">
            <a:extLst>
              <a:ext uri="{FF2B5EF4-FFF2-40B4-BE49-F238E27FC236}">
                <a16:creationId xmlns:a16="http://schemas.microsoft.com/office/drawing/2014/main" id="{79B09E1C-917A-4C9B-A2C4-BBB0C8B1D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490"/>
            <a:ext cx="12801600" cy="905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5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118</Words>
  <Application>Microsoft Office PowerPoint</Application>
  <PresentationFormat>A3 Paper (297x420 mm)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2020-04-03T13:08:42Z</dcterms:created>
  <dcterms:modified xsi:type="dcterms:W3CDTF">2020-04-03T13:18:21Z</dcterms:modified>
</cp:coreProperties>
</file>