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0" r:id="rId4"/>
    <p:sldId id="269" r:id="rId5"/>
    <p:sldId id="26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F3"/>
    <a:srgbClr val="F9F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8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3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1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F831-EDC4-4F22-82D0-481DA3BD276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D128-C884-4588-A5DA-A5830F485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6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shading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EF4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RENDERING WITH FELT PENS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“RENDERING WITH FELT PENS”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F091F8-8EF7-41E2-83C4-2E80720F4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F7B27D-D528-4FCB-98F7-69785700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0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C73C4F6-0979-4707-B454-D85803D47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FE32614C-121D-4CFB-B6DC-56D7C0BA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112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2020-04-03T13:55:49Z</dcterms:created>
  <dcterms:modified xsi:type="dcterms:W3CDTF">2020-04-03T14:00:40Z</dcterms:modified>
</cp:coreProperties>
</file>