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0" r:id="rId3"/>
    <p:sldId id="261" r:id="rId4"/>
    <p:sldId id="259" r:id="rId5"/>
    <p:sldId id="258" r:id="rId6"/>
    <p:sldId id="257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3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59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1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6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24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2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6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1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0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0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7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C3FF-623D-43CC-B7AC-81021CF5D33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3C09-CD8C-4AEB-AAC3-EDEAD8E4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8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s://www.technologystudent.com/mobapps/sketch-iso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030877-1209-4C5D-A4FB-C0AEFEFBBC04}"/>
              </a:ext>
            </a:extLst>
          </p:cNvPr>
          <p:cNvGrpSpPr/>
          <p:nvPr/>
        </p:nvGrpSpPr>
        <p:grpSpPr>
          <a:xfrm>
            <a:off x="206570" y="209286"/>
            <a:ext cx="12316385" cy="9363289"/>
            <a:chOff x="206570" y="209286"/>
            <a:chExt cx="12316385" cy="936328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0F0739-62C1-4E9F-8DB8-FFB342838B38}"/>
                </a:ext>
              </a:extLst>
            </p:cNvPr>
            <p:cNvSpPr txBox="1"/>
            <p:nvPr/>
          </p:nvSpPr>
          <p:spPr>
            <a:xfrm>
              <a:off x="1063579" y="209286"/>
              <a:ext cx="104798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SKETCHING IN ISOMETRIC</a:t>
              </a:r>
              <a:endParaRPr lang="en-US" sz="54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52EEF5-39D1-49A8-A426-0372A8171AB2}"/>
                </a:ext>
              </a:extLst>
            </p:cNvPr>
            <p:cNvSpPr/>
            <p:nvPr/>
          </p:nvSpPr>
          <p:spPr>
            <a:xfrm>
              <a:off x="505838" y="1279130"/>
              <a:ext cx="1159537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</a:rPr>
                <a:t>TO ANSWER ALL THE QUESTIONS, YOU WILL NEED TO DOWNLOAD THE “SKETCHING IN ISOMETRIC” APP, FROM THE INTERACTIVE MOBILE APP SECTION OF www.technologystudent.com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2CD26A-0825-4A47-8A99-A686C7CB5C5F}"/>
                </a:ext>
              </a:extLst>
            </p:cNvPr>
            <p:cNvSpPr txBox="1"/>
            <p:nvPr/>
          </p:nvSpPr>
          <p:spPr>
            <a:xfrm>
              <a:off x="1284051" y="6792738"/>
              <a:ext cx="103696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latin typeface="Arial" panose="020B0604020202020204" pitchFamily="34" charset="0"/>
                  <a:cs typeface="Arial" panose="020B0604020202020204" pitchFamily="34" charset="0"/>
                </a:rPr>
                <a:t>Once you have downloaded the App, you can use it to navigate the website. You may need to follow the links on each page of the App, to research / complete answers to all the questions.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hlinkClick r:id="rId2"/>
              <a:extLst>
                <a:ext uri="{FF2B5EF4-FFF2-40B4-BE49-F238E27FC236}">
                  <a16:creationId xmlns:a16="http://schemas.microsoft.com/office/drawing/2014/main" id="{52DE87B6-E2B3-40CD-9484-F7860886812F}"/>
                </a:ext>
              </a:extLst>
            </p:cNvPr>
            <p:cNvSpPr/>
            <p:nvPr/>
          </p:nvSpPr>
          <p:spPr>
            <a:xfrm>
              <a:off x="7113984" y="4438713"/>
              <a:ext cx="1906621" cy="1906621"/>
            </a:xfrm>
            <a:prstGeom prst="ellipse">
              <a:avLst/>
            </a:prstGeom>
            <a:effectLst>
              <a:glow rad="3302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AE7CAC-AEE9-4F0D-BE72-4DA89620CB89}"/>
                </a:ext>
              </a:extLst>
            </p:cNvPr>
            <p:cNvSpPr txBox="1"/>
            <p:nvPr/>
          </p:nvSpPr>
          <p:spPr>
            <a:xfrm>
              <a:off x="3339651" y="4607194"/>
              <a:ext cx="35019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CLICK ON THE BUTTON</a:t>
              </a:r>
            </a:p>
            <a:p>
              <a:pPr algn="ctr"/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TO DOWNLOAD THE APP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1F59C8-A0D7-4309-AF7F-08086BF24B2D}"/>
                </a:ext>
              </a:extLst>
            </p:cNvPr>
            <p:cNvSpPr txBox="1"/>
            <p:nvPr/>
          </p:nvSpPr>
          <p:spPr>
            <a:xfrm>
              <a:off x="206570" y="8878244"/>
              <a:ext cx="12316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IF YOUR ARE AN EDUCATOR, CONSIDER JOINING US AT FACEBOOK – WORLD ASSOCIATION OF TECHNOLOGY TEACHERS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hlinkClick r:id="rId3"/>
              <a:extLst>
                <a:ext uri="{FF2B5EF4-FFF2-40B4-BE49-F238E27FC236}">
                  <a16:creationId xmlns:a16="http://schemas.microsoft.com/office/drawing/2014/main" id="{D88D2D91-B019-46F3-987E-2DD2E5C8BE14}"/>
                </a:ext>
              </a:extLst>
            </p:cNvPr>
            <p:cNvSpPr txBox="1"/>
            <p:nvPr/>
          </p:nvSpPr>
          <p:spPr>
            <a:xfrm>
              <a:off x="3810600" y="9203243"/>
              <a:ext cx="5686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https://www.facebook.com/groups/254963448192823/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AC0D8C10-761E-4B09-8E4B-9AC487A6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DF2129CD-DED5-4DBD-B75B-B80EA001B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8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A2CD16-5A44-4913-9E73-B45F7DADD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0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E9CE430-FA73-446D-8928-25D23F29F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D335A7A-34B7-4169-801E-9616EEE20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11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111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2021-03-11T18:21:06Z</dcterms:created>
  <dcterms:modified xsi:type="dcterms:W3CDTF">2021-03-11T18:36:58Z</dcterms:modified>
</cp:coreProperties>
</file>