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3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6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6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4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5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6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5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3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BC35-175C-4C76-9C7D-B1312DA8787E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2517-D4CA-410D-B83B-3C61ED57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mobapps/jewellery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D74C455-96FA-4A21-9E1B-BA8554A2D6C8}"/>
              </a:ext>
            </a:extLst>
          </p:cNvPr>
          <p:cNvGrpSpPr/>
          <p:nvPr/>
        </p:nvGrpSpPr>
        <p:grpSpPr>
          <a:xfrm>
            <a:off x="0" y="304300"/>
            <a:ext cx="12801600" cy="8992599"/>
            <a:chOff x="0" y="304300"/>
            <a:chExt cx="12801600" cy="8992599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DB454206-5D1F-4454-8DC9-64A0F1152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300"/>
              <a:ext cx="12801600" cy="899259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724707EC-6645-4A2E-AE9D-402DD268FC29}"/>
                </a:ext>
              </a:extLst>
            </p:cNvPr>
            <p:cNvSpPr/>
            <p:nvPr/>
          </p:nvSpPr>
          <p:spPr>
            <a:xfrm>
              <a:off x="7158446" y="4624251"/>
              <a:ext cx="1489166" cy="148916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727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3E9B864-5533-4740-B7FE-2452B31804FF}"/>
              </a:ext>
            </a:extLst>
          </p:cNvPr>
          <p:cNvGrpSpPr/>
          <p:nvPr/>
        </p:nvGrpSpPr>
        <p:grpSpPr>
          <a:xfrm>
            <a:off x="-182880" y="338168"/>
            <a:ext cx="13350264" cy="8792769"/>
            <a:chOff x="-182880" y="338168"/>
            <a:chExt cx="13350264" cy="8792769"/>
          </a:xfrm>
        </p:grpSpPr>
        <p:pic>
          <p:nvPicPr>
            <p:cNvPr id="3" name="Picture 2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AED1B520-CAEC-40E6-A63B-6D1FB3980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880" y="338168"/>
              <a:ext cx="13350264" cy="87927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AA628E-464F-410B-BDBC-DF12FE6CFC90}"/>
                </a:ext>
              </a:extLst>
            </p:cNvPr>
            <p:cNvSpPr/>
            <p:nvPr/>
          </p:nvSpPr>
          <p:spPr>
            <a:xfrm>
              <a:off x="5199017" y="2076994"/>
              <a:ext cx="3161212" cy="2351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18D091-33B1-4D68-B913-C2AE3B738F24}"/>
                </a:ext>
              </a:extLst>
            </p:cNvPr>
            <p:cNvSpPr/>
            <p:nvPr/>
          </p:nvSpPr>
          <p:spPr>
            <a:xfrm>
              <a:off x="5717177" y="5795554"/>
              <a:ext cx="3161212" cy="2525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A9C970-CBA1-41E7-B542-73C9079C32D9}"/>
                </a:ext>
              </a:extLst>
            </p:cNvPr>
            <p:cNvSpPr/>
            <p:nvPr/>
          </p:nvSpPr>
          <p:spPr>
            <a:xfrm>
              <a:off x="9309462" y="5795554"/>
              <a:ext cx="3161212" cy="2525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711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F1046D-730F-4D3C-8218-0E503BE618CD}"/>
              </a:ext>
            </a:extLst>
          </p:cNvPr>
          <p:cNvGrpSpPr/>
          <p:nvPr/>
        </p:nvGrpSpPr>
        <p:grpSpPr>
          <a:xfrm>
            <a:off x="-169817" y="525575"/>
            <a:ext cx="13389428" cy="8766093"/>
            <a:chOff x="-169817" y="525575"/>
            <a:chExt cx="13389428" cy="8766093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87A68EF5-8D9B-4EE9-9BD8-468CF4DB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817" y="525575"/>
              <a:ext cx="13389428" cy="876609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2F611B-7248-4CA7-9ACD-4015B512E45C}"/>
                </a:ext>
              </a:extLst>
            </p:cNvPr>
            <p:cNvSpPr/>
            <p:nvPr/>
          </p:nvSpPr>
          <p:spPr>
            <a:xfrm>
              <a:off x="4905102" y="2129245"/>
              <a:ext cx="3161212" cy="2769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4FD61D-93A5-432C-8487-FE3FC1D1A526}"/>
                </a:ext>
              </a:extLst>
            </p:cNvPr>
            <p:cNvSpPr/>
            <p:nvPr/>
          </p:nvSpPr>
          <p:spPr>
            <a:xfrm>
              <a:off x="9313817" y="6074228"/>
              <a:ext cx="3161212" cy="2390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52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BE1624-1983-43AC-80A8-26FC52BF9263}"/>
              </a:ext>
            </a:extLst>
          </p:cNvPr>
          <p:cNvGrpSpPr/>
          <p:nvPr/>
        </p:nvGrpSpPr>
        <p:grpSpPr>
          <a:xfrm>
            <a:off x="-156754" y="557103"/>
            <a:ext cx="13337177" cy="8762155"/>
            <a:chOff x="-156754" y="557103"/>
            <a:chExt cx="13337177" cy="8762155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2916417B-0657-47DF-ADBF-CAC5881CB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754" y="557103"/>
              <a:ext cx="13337177" cy="876215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83FA56-233F-41EA-80A6-A0F0EB35657D}"/>
                </a:ext>
              </a:extLst>
            </p:cNvPr>
            <p:cNvSpPr/>
            <p:nvPr/>
          </p:nvSpPr>
          <p:spPr>
            <a:xfrm>
              <a:off x="4931228" y="2103120"/>
              <a:ext cx="3161212" cy="282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07B1B17-B175-4124-8153-6A140500972B}"/>
                </a:ext>
              </a:extLst>
            </p:cNvPr>
            <p:cNvSpPr/>
            <p:nvPr/>
          </p:nvSpPr>
          <p:spPr>
            <a:xfrm>
              <a:off x="8422640" y="5699760"/>
              <a:ext cx="4084320" cy="2804160"/>
            </a:xfrm>
            <a:custGeom>
              <a:avLst/>
              <a:gdLst>
                <a:gd name="connsiteX0" fmla="*/ 40640 w 4084320"/>
                <a:gd name="connsiteY0" fmla="*/ 0 h 2804160"/>
                <a:gd name="connsiteX1" fmla="*/ 4084320 w 4084320"/>
                <a:gd name="connsiteY1" fmla="*/ 0 h 2804160"/>
                <a:gd name="connsiteX2" fmla="*/ 4023360 w 4084320"/>
                <a:gd name="connsiteY2" fmla="*/ 2783840 h 2804160"/>
                <a:gd name="connsiteX3" fmla="*/ 71120 w 4084320"/>
                <a:gd name="connsiteY3" fmla="*/ 2804160 h 2804160"/>
                <a:gd name="connsiteX4" fmla="*/ 0 w 4084320"/>
                <a:gd name="connsiteY4" fmla="*/ 2743200 h 2804160"/>
                <a:gd name="connsiteX5" fmla="*/ 10160 w 4084320"/>
                <a:gd name="connsiteY5" fmla="*/ 1869440 h 2804160"/>
                <a:gd name="connsiteX6" fmla="*/ 416560 w 4084320"/>
                <a:gd name="connsiteY6" fmla="*/ 1828800 h 2804160"/>
                <a:gd name="connsiteX7" fmla="*/ 396240 w 4084320"/>
                <a:gd name="connsiteY7" fmla="*/ 1595120 h 2804160"/>
                <a:gd name="connsiteX8" fmla="*/ 60960 w 4084320"/>
                <a:gd name="connsiteY8" fmla="*/ 1513840 h 2804160"/>
                <a:gd name="connsiteX9" fmla="*/ 40640 w 4084320"/>
                <a:gd name="connsiteY9" fmla="*/ 975360 h 2804160"/>
                <a:gd name="connsiteX10" fmla="*/ 355600 w 4084320"/>
                <a:gd name="connsiteY10" fmla="*/ 975360 h 2804160"/>
                <a:gd name="connsiteX11" fmla="*/ 335280 w 4084320"/>
                <a:gd name="connsiteY11" fmla="*/ 762000 h 2804160"/>
                <a:gd name="connsiteX12" fmla="*/ 60960 w 4084320"/>
                <a:gd name="connsiteY12" fmla="*/ 711200 h 2804160"/>
                <a:gd name="connsiteX13" fmla="*/ 40640 w 4084320"/>
                <a:gd name="connsiteY13" fmla="*/ 0 h 28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4320" h="2804160">
                  <a:moveTo>
                    <a:pt x="40640" y="0"/>
                  </a:moveTo>
                  <a:lnTo>
                    <a:pt x="4084320" y="0"/>
                  </a:lnTo>
                  <a:lnTo>
                    <a:pt x="4023360" y="2783840"/>
                  </a:lnTo>
                  <a:lnTo>
                    <a:pt x="71120" y="2804160"/>
                  </a:lnTo>
                  <a:lnTo>
                    <a:pt x="0" y="2743200"/>
                  </a:lnTo>
                  <a:lnTo>
                    <a:pt x="10160" y="1869440"/>
                  </a:lnTo>
                  <a:lnTo>
                    <a:pt x="416560" y="1828800"/>
                  </a:lnTo>
                  <a:lnTo>
                    <a:pt x="396240" y="1595120"/>
                  </a:lnTo>
                  <a:lnTo>
                    <a:pt x="60960" y="1513840"/>
                  </a:lnTo>
                  <a:lnTo>
                    <a:pt x="40640" y="975360"/>
                  </a:lnTo>
                  <a:lnTo>
                    <a:pt x="355600" y="975360"/>
                  </a:lnTo>
                  <a:lnTo>
                    <a:pt x="335280" y="762000"/>
                  </a:lnTo>
                  <a:lnTo>
                    <a:pt x="60960" y="711200"/>
                  </a:lnTo>
                  <a:lnTo>
                    <a:pt x="406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435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1D5A7C-225E-4382-94ED-7337E4936292}"/>
              </a:ext>
            </a:extLst>
          </p:cNvPr>
          <p:cNvGrpSpPr/>
          <p:nvPr/>
        </p:nvGrpSpPr>
        <p:grpSpPr>
          <a:xfrm>
            <a:off x="-166874" y="509452"/>
            <a:ext cx="13334068" cy="8765177"/>
            <a:chOff x="-166874" y="509452"/>
            <a:chExt cx="13334068" cy="8765177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6E6C82-35E3-4C9E-9E4F-01A3B7CE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874" y="509452"/>
              <a:ext cx="13334068" cy="87651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9B78EF-FB0C-4475-AB19-B2B63C1B190C}"/>
                </a:ext>
              </a:extLst>
            </p:cNvPr>
            <p:cNvSpPr/>
            <p:nvPr/>
          </p:nvSpPr>
          <p:spPr>
            <a:xfrm>
              <a:off x="4919554" y="2103120"/>
              <a:ext cx="3161212" cy="278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B40A6B-0E6A-4CC1-9205-8EED97F8B1C9}"/>
                </a:ext>
              </a:extLst>
            </p:cNvPr>
            <p:cNvSpPr/>
            <p:nvPr/>
          </p:nvSpPr>
          <p:spPr>
            <a:xfrm>
              <a:off x="4101738" y="5643155"/>
              <a:ext cx="4031279" cy="278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B8E1AE-531C-4D5D-9AFC-6E851167707B}"/>
                </a:ext>
              </a:extLst>
            </p:cNvPr>
            <p:cNvSpPr/>
            <p:nvPr/>
          </p:nvSpPr>
          <p:spPr>
            <a:xfrm>
              <a:off x="8647610" y="5858691"/>
              <a:ext cx="3853543" cy="2566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769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E39499-06AE-4029-A461-8622AFB510F4}"/>
              </a:ext>
            </a:extLst>
          </p:cNvPr>
          <p:cNvGrpSpPr/>
          <p:nvPr/>
        </p:nvGrpSpPr>
        <p:grpSpPr>
          <a:xfrm>
            <a:off x="-117566" y="515738"/>
            <a:ext cx="13264888" cy="8719701"/>
            <a:chOff x="-117566" y="515738"/>
            <a:chExt cx="13264888" cy="871970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A71D09-A3FD-4650-9108-68F19173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566" y="515738"/>
              <a:ext cx="13264888" cy="87197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22A718-528B-4A77-A221-5487B2DAA1EC}"/>
                </a:ext>
              </a:extLst>
            </p:cNvPr>
            <p:cNvSpPr/>
            <p:nvPr/>
          </p:nvSpPr>
          <p:spPr>
            <a:xfrm>
              <a:off x="4947335" y="2168434"/>
              <a:ext cx="3161212" cy="2671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6370C0-3D6A-4136-BEF7-BA610F9C4B91}"/>
                </a:ext>
              </a:extLst>
            </p:cNvPr>
            <p:cNvSpPr/>
            <p:nvPr/>
          </p:nvSpPr>
          <p:spPr>
            <a:xfrm>
              <a:off x="8634549" y="5917474"/>
              <a:ext cx="3853542" cy="248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433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A3 Paper (297x420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2021-10-13T13:50:08Z</dcterms:created>
  <dcterms:modified xsi:type="dcterms:W3CDTF">2021-10-13T14:01:38Z</dcterms:modified>
</cp:coreProperties>
</file>