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81" r:id="rId4"/>
    <p:sldId id="280" r:id="rId5"/>
    <p:sldId id="279" r:id="rId6"/>
    <p:sldId id="27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75" y="-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6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38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42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67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3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37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82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5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23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8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90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B05CE-5345-4C0A-A7FD-2E448D259D8C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2DB9-50AC-42AB-AF9A-AB9E50E7E6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54963448192823/" TargetMode="External"/><Relationship Id="rId2" Type="http://schemas.openxmlformats.org/officeDocument/2006/relationships/hyperlink" Target="http://www.technologystudent.com/mobapps/materials_sources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0F0739-62C1-4E9F-8DB8-FFB342838B38}"/>
              </a:ext>
            </a:extLst>
          </p:cNvPr>
          <p:cNvSpPr txBox="1"/>
          <p:nvPr/>
        </p:nvSpPr>
        <p:spPr>
          <a:xfrm>
            <a:off x="1063579" y="96552"/>
            <a:ext cx="10479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SOURCES, ORIGINS, IRON, STEEL AND ALUMINIUM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EEF5-39D1-49A8-A426-0372A8171AB2}"/>
              </a:ext>
            </a:extLst>
          </p:cNvPr>
          <p:cNvSpPr/>
          <p:nvPr/>
        </p:nvSpPr>
        <p:spPr>
          <a:xfrm>
            <a:off x="252919" y="1902661"/>
            <a:ext cx="12295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TO ANSWER ALL THE QUESTIONS YOU WILL NEED TO DOWNLOAD THE “SOURCES, ORIGINS, IRON, STEEL AND ALUMINIUM” APP, FROM THE INTERACTIVE MOBILE APP SECTION OF www.technologystudent.com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2CD26A-0825-4A47-8A99-A686C7CB5C5F}"/>
              </a:ext>
            </a:extLst>
          </p:cNvPr>
          <p:cNvSpPr txBox="1"/>
          <p:nvPr/>
        </p:nvSpPr>
        <p:spPr>
          <a:xfrm>
            <a:off x="1284051" y="6792738"/>
            <a:ext cx="10369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dirty="0">
                <a:latin typeface="Arial" panose="020B0604020202020204" pitchFamily="34" charset="0"/>
                <a:cs typeface="Arial" panose="020B0604020202020204" pitchFamily="34" charset="0"/>
              </a:rPr>
              <a:t>Once you have downloaded the App, you can use it to navigate the website. You may need to follow the links on each page of the App, to research / complete answers to all the questions.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hlinkClick r:id="rId2"/>
            <a:extLst>
              <a:ext uri="{FF2B5EF4-FFF2-40B4-BE49-F238E27FC236}">
                <a16:creationId xmlns:a16="http://schemas.microsoft.com/office/drawing/2014/main" id="{52DE87B6-E2B3-40CD-9484-F7860886812F}"/>
              </a:ext>
            </a:extLst>
          </p:cNvPr>
          <p:cNvSpPr/>
          <p:nvPr/>
        </p:nvSpPr>
        <p:spPr>
          <a:xfrm>
            <a:off x="7113984" y="4601551"/>
            <a:ext cx="1906621" cy="1906621"/>
          </a:xfrm>
          <a:prstGeom prst="ellipse">
            <a:avLst/>
          </a:prstGeom>
          <a:effectLst>
            <a:glow rad="3302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E7CAC-AEE9-4F0D-BE72-4DA89620CB89}"/>
              </a:ext>
            </a:extLst>
          </p:cNvPr>
          <p:cNvSpPr txBox="1"/>
          <p:nvPr/>
        </p:nvSpPr>
        <p:spPr>
          <a:xfrm>
            <a:off x="3339651" y="4770032"/>
            <a:ext cx="350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CLICK ON THE BUTTON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TO DOWNLOAD THE APP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F59C8-A0D7-4309-AF7F-08086BF24B2D}"/>
              </a:ext>
            </a:extLst>
          </p:cNvPr>
          <p:cNvSpPr txBox="1"/>
          <p:nvPr/>
        </p:nvSpPr>
        <p:spPr>
          <a:xfrm>
            <a:off x="206570" y="8878244"/>
            <a:ext cx="12316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IF YOUR ARE AN EDUCATOR, CONSIDER JOINING US AT FACEBOOK – WORLD ASSOCIATION OF TECHNOLOGY TEACHERS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88D2D91-B019-46F3-987E-2DD2E5C8BE14}"/>
              </a:ext>
            </a:extLst>
          </p:cNvPr>
          <p:cNvSpPr txBox="1"/>
          <p:nvPr/>
        </p:nvSpPr>
        <p:spPr>
          <a:xfrm>
            <a:off x="3810600" y="9203243"/>
            <a:ext cx="568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https://www.facebook.com/groups/254963448192823/</a:t>
            </a:r>
          </a:p>
        </p:txBody>
      </p:sp>
    </p:spTree>
    <p:extLst>
      <p:ext uri="{BB962C8B-B14F-4D97-AF65-F5344CB8AC3E}">
        <p14:creationId xmlns:p14="http://schemas.microsoft.com/office/powerpoint/2010/main" val="279779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E8CA4F9-5962-4D5A-A9B4-D92D1EB54FC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5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CC8D843-7E59-498A-AE07-16AC6F65D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2D6FAF-46CD-42DB-97E1-6B304BE45B46}"/>
                </a:ext>
              </a:extLst>
            </p:cNvPr>
            <p:cNvSpPr/>
            <p:nvPr/>
          </p:nvSpPr>
          <p:spPr>
            <a:xfrm>
              <a:off x="5204460" y="1729740"/>
              <a:ext cx="3162300" cy="27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092D47-F699-42C5-AFAE-E3906BA2DDD1}"/>
                </a:ext>
              </a:extLst>
            </p:cNvPr>
            <p:cNvSpPr/>
            <p:nvPr/>
          </p:nvSpPr>
          <p:spPr>
            <a:xfrm>
              <a:off x="5204460" y="2964180"/>
              <a:ext cx="3162300" cy="15011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9B474A-2B4B-470F-B85B-99E601CFF23A}"/>
                </a:ext>
              </a:extLst>
            </p:cNvPr>
            <p:cNvSpPr/>
            <p:nvPr/>
          </p:nvSpPr>
          <p:spPr>
            <a:xfrm>
              <a:off x="9265920" y="1729740"/>
              <a:ext cx="3162300" cy="2796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08EA6C-BE80-45BE-89F8-0B63371C42A8}"/>
                </a:ext>
              </a:extLst>
            </p:cNvPr>
            <p:cNvSpPr/>
            <p:nvPr/>
          </p:nvSpPr>
          <p:spPr>
            <a:xfrm>
              <a:off x="5715000" y="5745480"/>
              <a:ext cx="31623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9834A55-FDBD-43F7-BCBA-74F7C12D759E}"/>
                </a:ext>
              </a:extLst>
            </p:cNvPr>
            <p:cNvSpPr/>
            <p:nvPr/>
          </p:nvSpPr>
          <p:spPr>
            <a:xfrm>
              <a:off x="5715000" y="6614160"/>
              <a:ext cx="316230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FC4DEB-DF8B-48B3-AC31-279437AE8BE2}"/>
                </a:ext>
              </a:extLst>
            </p:cNvPr>
            <p:cNvSpPr/>
            <p:nvPr/>
          </p:nvSpPr>
          <p:spPr>
            <a:xfrm>
              <a:off x="5715000" y="7315200"/>
              <a:ext cx="3162300" cy="1059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5BC81D-BC65-4CEB-8704-A77406231617}"/>
                </a:ext>
              </a:extLst>
            </p:cNvPr>
            <p:cNvSpPr/>
            <p:nvPr/>
          </p:nvSpPr>
          <p:spPr>
            <a:xfrm>
              <a:off x="9265920" y="5745480"/>
              <a:ext cx="3223260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AD669A-1C95-4311-B87D-7FD1C103287C}"/>
                </a:ext>
              </a:extLst>
            </p:cNvPr>
            <p:cNvSpPr/>
            <p:nvPr/>
          </p:nvSpPr>
          <p:spPr>
            <a:xfrm>
              <a:off x="9326880" y="6675120"/>
              <a:ext cx="3162300" cy="1584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023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3D053E0-2126-4E5D-84CD-931DD4C294C2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AB81E3EB-DBC4-4D97-9F42-348CDCA9D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99A6947-DB2D-46BA-AC66-4A458B937ECE}"/>
                </a:ext>
              </a:extLst>
            </p:cNvPr>
            <p:cNvSpPr/>
            <p:nvPr/>
          </p:nvSpPr>
          <p:spPr>
            <a:xfrm>
              <a:off x="5197033" y="1967696"/>
              <a:ext cx="3159889" cy="2488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82D2CFA-2A63-4DEF-9EE0-5CAB9AED6734}"/>
                </a:ext>
              </a:extLst>
            </p:cNvPr>
            <p:cNvSpPr/>
            <p:nvPr/>
          </p:nvSpPr>
          <p:spPr>
            <a:xfrm>
              <a:off x="5532699" y="5625296"/>
              <a:ext cx="2928395" cy="274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3204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7F2DB94-AB5E-461F-B227-F96467002969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E27EE457-66F9-4468-BADE-82DA3EACA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666CB03-4B9B-4645-AAB2-8D0D8A1F0AFF}"/>
                </a:ext>
              </a:extLst>
            </p:cNvPr>
            <p:cNvSpPr/>
            <p:nvPr/>
          </p:nvSpPr>
          <p:spPr>
            <a:xfrm>
              <a:off x="5189220" y="2042160"/>
              <a:ext cx="3154680" cy="2423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66AE499-1F66-4E0C-8356-191FA5444DAC}"/>
                </a:ext>
              </a:extLst>
            </p:cNvPr>
            <p:cNvSpPr/>
            <p:nvPr/>
          </p:nvSpPr>
          <p:spPr>
            <a:xfrm>
              <a:off x="5707380" y="5631180"/>
              <a:ext cx="3192780" cy="27355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7D96C8-E573-4CFE-B905-2313008D19DB}"/>
                </a:ext>
              </a:extLst>
            </p:cNvPr>
            <p:cNvSpPr/>
            <p:nvPr/>
          </p:nvSpPr>
          <p:spPr>
            <a:xfrm>
              <a:off x="9314688" y="6096000"/>
              <a:ext cx="3192780" cy="233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5396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7248121-80E1-41A9-8C57-8A86A0B5EC31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616085D-7A92-4F52-A298-D2D617369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79209A-020B-4AF3-B7F5-9014C1869051}"/>
                </a:ext>
              </a:extLst>
            </p:cNvPr>
            <p:cNvSpPr/>
            <p:nvPr/>
          </p:nvSpPr>
          <p:spPr>
            <a:xfrm>
              <a:off x="5181600" y="2052320"/>
              <a:ext cx="3180080" cy="2418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2DF51EB-1E27-4802-8813-7F12076BD8A5}"/>
                </a:ext>
              </a:extLst>
            </p:cNvPr>
            <p:cNvSpPr/>
            <p:nvPr/>
          </p:nvSpPr>
          <p:spPr>
            <a:xfrm>
              <a:off x="9255760" y="2052320"/>
              <a:ext cx="3180080" cy="2418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31AFC54-D4BD-4F3E-B98D-59F69D39BA89}"/>
                </a:ext>
              </a:extLst>
            </p:cNvPr>
            <p:cNvSpPr/>
            <p:nvPr/>
          </p:nvSpPr>
          <p:spPr>
            <a:xfrm>
              <a:off x="5705856" y="5644896"/>
              <a:ext cx="3180080" cy="273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2E82E5-C245-4405-BC82-1855824B0B76}"/>
                </a:ext>
              </a:extLst>
            </p:cNvPr>
            <p:cNvSpPr/>
            <p:nvPr/>
          </p:nvSpPr>
          <p:spPr>
            <a:xfrm>
              <a:off x="9351264" y="6059424"/>
              <a:ext cx="3133344" cy="2365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8689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95C729C-0578-4043-A1EB-E00C5AC2BDEC}"/>
              </a:ext>
            </a:extLst>
          </p:cNvPr>
          <p:cNvGrpSpPr/>
          <p:nvPr/>
        </p:nvGrpSpPr>
        <p:grpSpPr>
          <a:xfrm>
            <a:off x="0" y="274762"/>
            <a:ext cx="12801600" cy="9051676"/>
            <a:chOff x="0" y="274762"/>
            <a:chExt cx="12801600" cy="9051676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705F0EA-8145-4803-BCFB-88AFA8530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762"/>
              <a:ext cx="12801600" cy="905167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0AD9878-FCF2-474C-A880-29C58F2583F1}"/>
                </a:ext>
              </a:extLst>
            </p:cNvPr>
            <p:cNvSpPr/>
            <p:nvPr/>
          </p:nvSpPr>
          <p:spPr>
            <a:xfrm>
              <a:off x="3627120" y="5742432"/>
              <a:ext cx="1499616" cy="2359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9E355E9-613E-4F0E-BE0B-09F7A6C24B52}"/>
                </a:ext>
              </a:extLst>
            </p:cNvPr>
            <p:cNvSpPr/>
            <p:nvPr/>
          </p:nvSpPr>
          <p:spPr>
            <a:xfrm>
              <a:off x="5681472" y="6010656"/>
              <a:ext cx="3206496" cy="23591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6C58773-DE74-4197-896B-644DC305BEF2}"/>
                </a:ext>
              </a:extLst>
            </p:cNvPr>
            <p:cNvSpPr/>
            <p:nvPr/>
          </p:nvSpPr>
          <p:spPr>
            <a:xfrm>
              <a:off x="9332976" y="6010656"/>
              <a:ext cx="3139440" cy="241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32698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122</Words>
  <Application>Microsoft Office PowerPoint</Application>
  <PresentationFormat>A3 Paper (297x420 mm)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4</cp:revision>
  <dcterms:created xsi:type="dcterms:W3CDTF">2020-04-06T17:40:27Z</dcterms:created>
  <dcterms:modified xsi:type="dcterms:W3CDTF">2020-04-06T17:49:26Z</dcterms:modified>
</cp:coreProperties>
</file>