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5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0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0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0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094D-01AF-47D3-AFD4-5FF3DBE913D8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D9CD-BEA9-4F1A-8A3B-8C98ADF0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6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ackaging_symbo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BE28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PACKAGING SYMBOLS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“PACKAGING SYMBOLS”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C0DEBE6-3FC0-4830-BE28-1DE2748927C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20650B4-2FCB-4C2E-B9E4-F3446F06E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674F0E-1BEC-4F07-84D2-D58EAD3812AA}"/>
                </a:ext>
              </a:extLst>
            </p:cNvPr>
            <p:cNvSpPr/>
            <p:nvPr/>
          </p:nvSpPr>
          <p:spPr>
            <a:xfrm>
              <a:off x="320040" y="6256020"/>
              <a:ext cx="4008120" cy="208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005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3D6206F-E54C-4609-804B-D31B6A55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773016-D8E3-4466-963A-0A2C53D9F9DC}"/>
              </a:ext>
            </a:extLst>
          </p:cNvPr>
          <p:cNvSpPr/>
          <p:nvPr/>
        </p:nvSpPr>
        <p:spPr>
          <a:xfrm>
            <a:off x="4896091" y="3796496"/>
            <a:ext cx="3541853" cy="1701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132EB-5D99-4CE8-84F2-3C39FF0197A6}"/>
              </a:ext>
            </a:extLst>
          </p:cNvPr>
          <p:cNvSpPr/>
          <p:nvPr/>
        </p:nvSpPr>
        <p:spPr>
          <a:xfrm>
            <a:off x="8681013" y="3796496"/>
            <a:ext cx="3541853" cy="1701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10F597-BAFC-4A95-95CF-3390BDBA4D86}"/>
              </a:ext>
            </a:extLst>
          </p:cNvPr>
          <p:cNvSpPr/>
          <p:nvPr/>
        </p:nvSpPr>
        <p:spPr>
          <a:xfrm>
            <a:off x="8312475" y="5850558"/>
            <a:ext cx="3911809" cy="2517940"/>
          </a:xfrm>
          <a:custGeom>
            <a:avLst/>
            <a:gdLst>
              <a:gd name="connsiteX0" fmla="*/ 11574 w 3877519"/>
              <a:gd name="connsiteY0" fmla="*/ 46299 h 2326511"/>
              <a:gd name="connsiteX1" fmla="*/ 0 w 3877519"/>
              <a:gd name="connsiteY1" fmla="*/ 2326511 h 2326511"/>
              <a:gd name="connsiteX2" fmla="*/ 1226916 w 3877519"/>
              <a:gd name="connsiteY2" fmla="*/ 2268638 h 2326511"/>
              <a:gd name="connsiteX3" fmla="*/ 2176040 w 3877519"/>
              <a:gd name="connsiteY3" fmla="*/ 1921397 h 2326511"/>
              <a:gd name="connsiteX4" fmla="*/ 2789498 w 3877519"/>
              <a:gd name="connsiteY4" fmla="*/ 1493134 h 2326511"/>
              <a:gd name="connsiteX5" fmla="*/ 3321934 w 3877519"/>
              <a:gd name="connsiteY5" fmla="*/ 972273 h 2326511"/>
              <a:gd name="connsiteX6" fmla="*/ 3669174 w 3877519"/>
              <a:gd name="connsiteY6" fmla="*/ 439838 h 2326511"/>
              <a:gd name="connsiteX7" fmla="*/ 3877519 w 3877519"/>
              <a:gd name="connsiteY7" fmla="*/ 0 h 2326511"/>
              <a:gd name="connsiteX8" fmla="*/ 11574 w 3877519"/>
              <a:gd name="connsiteY8" fmla="*/ 46299 h 2326511"/>
              <a:gd name="connsiteX0" fmla="*/ 11574 w 3859231"/>
              <a:gd name="connsiteY0" fmla="*/ 0 h 2280212"/>
              <a:gd name="connsiteX1" fmla="*/ 0 w 3859231"/>
              <a:gd name="connsiteY1" fmla="*/ 2280212 h 2280212"/>
              <a:gd name="connsiteX2" fmla="*/ 1226916 w 3859231"/>
              <a:gd name="connsiteY2" fmla="*/ 2222339 h 2280212"/>
              <a:gd name="connsiteX3" fmla="*/ 2176040 w 3859231"/>
              <a:gd name="connsiteY3" fmla="*/ 1875098 h 2280212"/>
              <a:gd name="connsiteX4" fmla="*/ 2789498 w 3859231"/>
              <a:gd name="connsiteY4" fmla="*/ 1446835 h 2280212"/>
              <a:gd name="connsiteX5" fmla="*/ 3321934 w 3859231"/>
              <a:gd name="connsiteY5" fmla="*/ 925974 h 2280212"/>
              <a:gd name="connsiteX6" fmla="*/ 3669174 w 3859231"/>
              <a:gd name="connsiteY6" fmla="*/ 393539 h 2280212"/>
              <a:gd name="connsiteX7" fmla="*/ 3859231 w 3859231"/>
              <a:gd name="connsiteY7" fmla="*/ 25510 h 2280212"/>
              <a:gd name="connsiteX8" fmla="*/ 11574 w 3859231"/>
              <a:gd name="connsiteY8" fmla="*/ 0 h 2280212"/>
              <a:gd name="connsiteX0" fmla="*/ 23766 w 3859231"/>
              <a:gd name="connsiteY0" fmla="*/ 10394 h 2254702"/>
              <a:gd name="connsiteX1" fmla="*/ 0 w 3859231"/>
              <a:gd name="connsiteY1" fmla="*/ 2254702 h 2254702"/>
              <a:gd name="connsiteX2" fmla="*/ 1226916 w 3859231"/>
              <a:gd name="connsiteY2" fmla="*/ 2196829 h 2254702"/>
              <a:gd name="connsiteX3" fmla="*/ 2176040 w 3859231"/>
              <a:gd name="connsiteY3" fmla="*/ 1849588 h 2254702"/>
              <a:gd name="connsiteX4" fmla="*/ 2789498 w 3859231"/>
              <a:gd name="connsiteY4" fmla="*/ 1421325 h 2254702"/>
              <a:gd name="connsiteX5" fmla="*/ 3321934 w 3859231"/>
              <a:gd name="connsiteY5" fmla="*/ 900464 h 2254702"/>
              <a:gd name="connsiteX6" fmla="*/ 3669174 w 3859231"/>
              <a:gd name="connsiteY6" fmla="*/ 368029 h 2254702"/>
              <a:gd name="connsiteX7" fmla="*/ 3859231 w 3859231"/>
              <a:gd name="connsiteY7" fmla="*/ 0 h 2254702"/>
              <a:gd name="connsiteX8" fmla="*/ 23766 w 3859231"/>
              <a:gd name="connsiteY8" fmla="*/ 10394 h 2254702"/>
              <a:gd name="connsiteX0" fmla="*/ 11574 w 3859231"/>
              <a:gd name="connsiteY0" fmla="*/ 52282 h 2254702"/>
              <a:gd name="connsiteX1" fmla="*/ 0 w 3859231"/>
              <a:gd name="connsiteY1" fmla="*/ 2254702 h 2254702"/>
              <a:gd name="connsiteX2" fmla="*/ 1226916 w 3859231"/>
              <a:gd name="connsiteY2" fmla="*/ 2196829 h 2254702"/>
              <a:gd name="connsiteX3" fmla="*/ 2176040 w 3859231"/>
              <a:gd name="connsiteY3" fmla="*/ 1849588 h 2254702"/>
              <a:gd name="connsiteX4" fmla="*/ 2789498 w 3859231"/>
              <a:gd name="connsiteY4" fmla="*/ 1421325 h 2254702"/>
              <a:gd name="connsiteX5" fmla="*/ 3321934 w 3859231"/>
              <a:gd name="connsiteY5" fmla="*/ 900464 h 2254702"/>
              <a:gd name="connsiteX6" fmla="*/ 3669174 w 3859231"/>
              <a:gd name="connsiteY6" fmla="*/ 368029 h 2254702"/>
              <a:gd name="connsiteX7" fmla="*/ 3859231 w 3859231"/>
              <a:gd name="connsiteY7" fmla="*/ 0 h 2254702"/>
              <a:gd name="connsiteX8" fmla="*/ 11574 w 3859231"/>
              <a:gd name="connsiteY8" fmla="*/ 52282 h 2254702"/>
              <a:gd name="connsiteX0" fmla="*/ 11574 w 3871423"/>
              <a:gd name="connsiteY0" fmla="*/ 0 h 2202420"/>
              <a:gd name="connsiteX1" fmla="*/ 0 w 3871423"/>
              <a:gd name="connsiteY1" fmla="*/ 2202420 h 2202420"/>
              <a:gd name="connsiteX2" fmla="*/ 1226916 w 3871423"/>
              <a:gd name="connsiteY2" fmla="*/ 2144547 h 2202420"/>
              <a:gd name="connsiteX3" fmla="*/ 2176040 w 3871423"/>
              <a:gd name="connsiteY3" fmla="*/ 1797306 h 2202420"/>
              <a:gd name="connsiteX4" fmla="*/ 2789498 w 3871423"/>
              <a:gd name="connsiteY4" fmla="*/ 1369043 h 2202420"/>
              <a:gd name="connsiteX5" fmla="*/ 3321934 w 3871423"/>
              <a:gd name="connsiteY5" fmla="*/ 848182 h 2202420"/>
              <a:gd name="connsiteX6" fmla="*/ 3669174 w 3871423"/>
              <a:gd name="connsiteY6" fmla="*/ 315747 h 2202420"/>
              <a:gd name="connsiteX7" fmla="*/ 3871423 w 3871423"/>
              <a:gd name="connsiteY7" fmla="*/ 1575 h 2202420"/>
              <a:gd name="connsiteX8" fmla="*/ 11574 w 3871423"/>
              <a:gd name="connsiteY8" fmla="*/ 0 h 2202420"/>
              <a:gd name="connsiteX0" fmla="*/ 151782 w 3871423"/>
              <a:gd name="connsiteY0" fmla="*/ 0 h 2435798"/>
              <a:gd name="connsiteX1" fmla="*/ 0 w 3871423"/>
              <a:gd name="connsiteY1" fmla="*/ 2435798 h 2435798"/>
              <a:gd name="connsiteX2" fmla="*/ 1226916 w 3871423"/>
              <a:gd name="connsiteY2" fmla="*/ 2377925 h 2435798"/>
              <a:gd name="connsiteX3" fmla="*/ 2176040 w 3871423"/>
              <a:gd name="connsiteY3" fmla="*/ 2030684 h 2435798"/>
              <a:gd name="connsiteX4" fmla="*/ 2789498 w 3871423"/>
              <a:gd name="connsiteY4" fmla="*/ 1602421 h 2435798"/>
              <a:gd name="connsiteX5" fmla="*/ 3321934 w 3871423"/>
              <a:gd name="connsiteY5" fmla="*/ 1081560 h 2435798"/>
              <a:gd name="connsiteX6" fmla="*/ 3669174 w 3871423"/>
              <a:gd name="connsiteY6" fmla="*/ 549125 h 2435798"/>
              <a:gd name="connsiteX7" fmla="*/ 3871423 w 3871423"/>
              <a:gd name="connsiteY7" fmla="*/ 234953 h 2435798"/>
              <a:gd name="connsiteX8" fmla="*/ 151782 w 3871423"/>
              <a:gd name="connsiteY8" fmla="*/ 0 h 2435798"/>
              <a:gd name="connsiteX0" fmla="*/ 115206 w 3834847"/>
              <a:gd name="connsiteY0" fmla="*/ 0 h 2435798"/>
              <a:gd name="connsiteX1" fmla="*/ 0 w 3834847"/>
              <a:gd name="connsiteY1" fmla="*/ 2435798 h 2435798"/>
              <a:gd name="connsiteX2" fmla="*/ 1190340 w 3834847"/>
              <a:gd name="connsiteY2" fmla="*/ 2377925 h 2435798"/>
              <a:gd name="connsiteX3" fmla="*/ 2139464 w 3834847"/>
              <a:gd name="connsiteY3" fmla="*/ 2030684 h 2435798"/>
              <a:gd name="connsiteX4" fmla="*/ 2752922 w 3834847"/>
              <a:gd name="connsiteY4" fmla="*/ 1602421 h 2435798"/>
              <a:gd name="connsiteX5" fmla="*/ 3285358 w 3834847"/>
              <a:gd name="connsiteY5" fmla="*/ 1081560 h 2435798"/>
              <a:gd name="connsiteX6" fmla="*/ 3632598 w 3834847"/>
              <a:gd name="connsiteY6" fmla="*/ 549125 h 2435798"/>
              <a:gd name="connsiteX7" fmla="*/ 3834847 w 3834847"/>
              <a:gd name="connsiteY7" fmla="*/ 234953 h 2435798"/>
              <a:gd name="connsiteX8" fmla="*/ 115206 w 3834847"/>
              <a:gd name="connsiteY8" fmla="*/ 0 h 2435798"/>
              <a:gd name="connsiteX0" fmla="*/ 29862 w 3834847"/>
              <a:gd name="connsiteY0" fmla="*/ 0 h 2471702"/>
              <a:gd name="connsiteX1" fmla="*/ 0 w 3834847"/>
              <a:gd name="connsiteY1" fmla="*/ 2471702 h 2471702"/>
              <a:gd name="connsiteX2" fmla="*/ 1190340 w 3834847"/>
              <a:gd name="connsiteY2" fmla="*/ 2413829 h 2471702"/>
              <a:gd name="connsiteX3" fmla="*/ 2139464 w 3834847"/>
              <a:gd name="connsiteY3" fmla="*/ 2066588 h 2471702"/>
              <a:gd name="connsiteX4" fmla="*/ 2752922 w 3834847"/>
              <a:gd name="connsiteY4" fmla="*/ 1638325 h 2471702"/>
              <a:gd name="connsiteX5" fmla="*/ 3285358 w 3834847"/>
              <a:gd name="connsiteY5" fmla="*/ 1117464 h 2471702"/>
              <a:gd name="connsiteX6" fmla="*/ 3632598 w 3834847"/>
              <a:gd name="connsiteY6" fmla="*/ 585029 h 2471702"/>
              <a:gd name="connsiteX7" fmla="*/ 3834847 w 3834847"/>
              <a:gd name="connsiteY7" fmla="*/ 270857 h 2471702"/>
              <a:gd name="connsiteX8" fmla="*/ 29862 w 3834847"/>
              <a:gd name="connsiteY8" fmla="*/ 0 h 2471702"/>
              <a:gd name="connsiteX0" fmla="*/ 29862 w 3907999"/>
              <a:gd name="connsiteY0" fmla="*/ 0 h 2471702"/>
              <a:gd name="connsiteX1" fmla="*/ 0 w 3907999"/>
              <a:gd name="connsiteY1" fmla="*/ 2471702 h 2471702"/>
              <a:gd name="connsiteX2" fmla="*/ 1190340 w 3907999"/>
              <a:gd name="connsiteY2" fmla="*/ 2413829 h 2471702"/>
              <a:gd name="connsiteX3" fmla="*/ 2139464 w 3907999"/>
              <a:gd name="connsiteY3" fmla="*/ 2066588 h 2471702"/>
              <a:gd name="connsiteX4" fmla="*/ 2752922 w 3907999"/>
              <a:gd name="connsiteY4" fmla="*/ 1638325 h 2471702"/>
              <a:gd name="connsiteX5" fmla="*/ 3285358 w 3907999"/>
              <a:gd name="connsiteY5" fmla="*/ 1117464 h 2471702"/>
              <a:gd name="connsiteX6" fmla="*/ 3632598 w 3907999"/>
              <a:gd name="connsiteY6" fmla="*/ 585029 h 2471702"/>
              <a:gd name="connsiteX7" fmla="*/ 3907999 w 3907999"/>
              <a:gd name="connsiteY7" fmla="*/ 31495 h 2471702"/>
              <a:gd name="connsiteX8" fmla="*/ 29862 w 3907999"/>
              <a:gd name="connsiteY8" fmla="*/ 0 h 2471702"/>
              <a:gd name="connsiteX0" fmla="*/ 29862 w 3907999"/>
              <a:gd name="connsiteY0" fmla="*/ 9646 h 2481348"/>
              <a:gd name="connsiteX1" fmla="*/ 0 w 3907999"/>
              <a:gd name="connsiteY1" fmla="*/ 2481348 h 2481348"/>
              <a:gd name="connsiteX2" fmla="*/ 1190340 w 3907999"/>
              <a:gd name="connsiteY2" fmla="*/ 2423475 h 2481348"/>
              <a:gd name="connsiteX3" fmla="*/ 2139464 w 3907999"/>
              <a:gd name="connsiteY3" fmla="*/ 2076234 h 2481348"/>
              <a:gd name="connsiteX4" fmla="*/ 2752922 w 3907999"/>
              <a:gd name="connsiteY4" fmla="*/ 1647971 h 2481348"/>
              <a:gd name="connsiteX5" fmla="*/ 3285358 w 3907999"/>
              <a:gd name="connsiteY5" fmla="*/ 1127110 h 2481348"/>
              <a:gd name="connsiteX6" fmla="*/ 3632598 w 3907999"/>
              <a:gd name="connsiteY6" fmla="*/ 594675 h 2481348"/>
              <a:gd name="connsiteX7" fmla="*/ 3907999 w 3907999"/>
              <a:gd name="connsiteY7" fmla="*/ 0 h 2481348"/>
              <a:gd name="connsiteX8" fmla="*/ 29862 w 3907999"/>
              <a:gd name="connsiteY8" fmla="*/ 9646 h 2481348"/>
              <a:gd name="connsiteX0" fmla="*/ 29862 w 3907999"/>
              <a:gd name="connsiteY0" fmla="*/ 9646 h 2481348"/>
              <a:gd name="connsiteX1" fmla="*/ 0 w 3907999"/>
              <a:gd name="connsiteY1" fmla="*/ 2481348 h 2481348"/>
              <a:gd name="connsiteX2" fmla="*/ 1190340 w 3907999"/>
              <a:gd name="connsiteY2" fmla="*/ 2423475 h 2481348"/>
              <a:gd name="connsiteX3" fmla="*/ 2139464 w 3907999"/>
              <a:gd name="connsiteY3" fmla="*/ 2076234 h 2481348"/>
              <a:gd name="connsiteX4" fmla="*/ 2752922 w 3907999"/>
              <a:gd name="connsiteY4" fmla="*/ 1647971 h 2481348"/>
              <a:gd name="connsiteX5" fmla="*/ 3285358 w 3907999"/>
              <a:gd name="connsiteY5" fmla="*/ 1127110 h 2481348"/>
              <a:gd name="connsiteX6" fmla="*/ 3632598 w 3907999"/>
              <a:gd name="connsiteY6" fmla="*/ 594675 h 2481348"/>
              <a:gd name="connsiteX7" fmla="*/ 3907999 w 3907999"/>
              <a:gd name="connsiteY7" fmla="*/ 0 h 2481348"/>
              <a:gd name="connsiteX8" fmla="*/ 29862 w 3907999"/>
              <a:gd name="connsiteY8" fmla="*/ 9646 h 2481348"/>
              <a:gd name="connsiteX0" fmla="*/ 29862 w 3911809"/>
              <a:gd name="connsiteY0" fmla="*/ 0 h 2471702"/>
              <a:gd name="connsiteX1" fmla="*/ 0 w 3911809"/>
              <a:gd name="connsiteY1" fmla="*/ 2471702 h 2471702"/>
              <a:gd name="connsiteX2" fmla="*/ 1190340 w 3911809"/>
              <a:gd name="connsiteY2" fmla="*/ 2413829 h 2471702"/>
              <a:gd name="connsiteX3" fmla="*/ 2139464 w 3911809"/>
              <a:gd name="connsiteY3" fmla="*/ 2066588 h 2471702"/>
              <a:gd name="connsiteX4" fmla="*/ 2752922 w 3911809"/>
              <a:gd name="connsiteY4" fmla="*/ 1638325 h 2471702"/>
              <a:gd name="connsiteX5" fmla="*/ 3285358 w 3911809"/>
              <a:gd name="connsiteY5" fmla="*/ 1117464 h 2471702"/>
              <a:gd name="connsiteX6" fmla="*/ 3632598 w 3911809"/>
              <a:gd name="connsiteY6" fmla="*/ 585029 h 2471702"/>
              <a:gd name="connsiteX7" fmla="*/ 3911809 w 3911809"/>
              <a:gd name="connsiteY7" fmla="*/ 9054 h 2471702"/>
              <a:gd name="connsiteX8" fmla="*/ 29862 w 3911809"/>
              <a:gd name="connsiteY8" fmla="*/ 0 h 247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809" h="2471702">
                <a:moveTo>
                  <a:pt x="29862" y="0"/>
                </a:moveTo>
                <a:lnTo>
                  <a:pt x="0" y="2471702"/>
                </a:lnTo>
                <a:lnTo>
                  <a:pt x="1190340" y="2413829"/>
                </a:lnTo>
                <a:lnTo>
                  <a:pt x="2139464" y="2066588"/>
                </a:lnTo>
                <a:lnTo>
                  <a:pt x="2752922" y="1638325"/>
                </a:lnTo>
                <a:lnTo>
                  <a:pt x="3285358" y="1117464"/>
                </a:lnTo>
                <a:lnTo>
                  <a:pt x="3632598" y="585029"/>
                </a:lnTo>
                <a:lnTo>
                  <a:pt x="3911809" y="9054"/>
                </a:lnTo>
                <a:lnTo>
                  <a:pt x="29862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3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C03648-6F57-477B-AC1D-2769393D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0"/>
            <a:ext cx="12801600" cy="90522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2D9190-48FA-4B06-B2AF-E2510A33688C}"/>
              </a:ext>
            </a:extLst>
          </p:cNvPr>
          <p:cNvSpPr/>
          <p:nvPr/>
        </p:nvSpPr>
        <p:spPr>
          <a:xfrm>
            <a:off x="324091" y="5648446"/>
            <a:ext cx="4062714" cy="2743200"/>
          </a:xfrm>
          <a:custGeom>
            <a:avLst/>
            <a:gdLst>
              <a:gd name="connsiteX0" fmla="*/ 1296365 w 4062714"/>
              <a:gd name="connsiteY0" fmla="*/ 0 h 2743200"/>
              <a:gd name="connsiteX1" fmla="*/ 1192193 w 4062714"/>
              <a:gd name="connsiteY1" fmla="*/ 1516283 h 2743200"/>
              <a:gd name="connsiteX2" fmla="*/ 11575 w 4062714"/>
              <a:gd name="connsiteY2" fmla="*/ 1608881 h 2743200"/>
              <a:gd name="connsiteX3" fmla="*/ 0 w 4062714"/>
              <a:gd name="connsiteY3" fmla="*/ 2604303 h 2743200"/>
              <a:gd name="connsiteX4" fmla="*/ 46299 w 4062714"/>
              <a:gd name="connsiteY4" fmla="*/ 2720050 h 2743200"/>
              <a:gd name="connsiteX5" fmla="*/ 451413 w 4062714"/>
              <a:gd name="connsiteY5" fmla="*/ 2743200 h 2743200"/>
              <a:gd name="connsiteX6" fmla="*/ 3946967 w 4062714"/>
              <a:gd name="connsiteY6" fmla="*/ 2731625 h 2743200"/>
              <a:gd name="connsiteX7" fmla="*/ 4039565 w 4062714"/>
              <a:gd name="connsiteY7" fmla="*/ 2627453 h 2743200"/>
              <a:gd name="connsiteX8" fmla="*/ 4062714 w 4062714"/>
              <a:gd name="connsiteY8" fmla="*/ 11574 h 2743200"/>
              <a:gd name="connsiteX9" fmla="*/ 1296365 w 4062714"/>
              <a:gd name="connsiteY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714" h="2743200">
                <a:moveTo>
                  <a:pt x="1296365" y="0"/>
                </a:moveTo>
                <a:lnTo>
                  <a:pt x="1192193" y="1516283"/>
                </a:lnTo>
                <a:lnTo>
                  <a:pt x="11575" y="1608881"/>
                </a:lnTo>
                <a:lnTo>
                  <a:pt x="0" y="2604303"/>
                </a:lnTo>
                <a:lnTo>
                  <a:pt x="46299" y="2720050"/>
                </a:lnTo>
                <a:lnTo>
                  <a:pt x="451413" y="2743200"/>
                </a:lnTo>
                <a:lnTo>
                  <a:pt x="3946967" y="2731625"/>
                </a:lnTo>
                <a:lnTo>
                  <a:pt x="4039565" y="2627453"/>
                </a:lnTo>
                <a:lnTo>
                  <a:pt x="4062714" y="11574"/>
                </a:lnTo>
                <a:lnTo>
                  <a:pt x="12963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8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51409-3FF5-4776-9AAE-C07C5AB1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B842AE-37D2-4187-9A68-BC1D2A4D43C2}"/>
              </a:ext>
            </a:extLst>
          </p:cNvPr>
          <p:cNvSpPr/>
          <p:nvPr/>
        </p:nvSpPr>
        <p:spPr>
          <a:xfrm>
            <a:off x="347241" y="5717894"/>
            <a:ext cx="3993265" cy="261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4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C01D52E-88FF-48B7-8EBE-1C402777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AD33BC-5B86-406C-9D8A-2C80E168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71"/>
            <a:ext cx="12801600" cy="9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DD0CE80-BE15-46ED-8EC9-E50426DDC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0"/>
            <a:ext cx="12801600" cy="90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108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2020-04-11T15:05:04Z</dcterms:created>
  <dcterms:modified xsi:type="dcterms:W3CDTF">2020-04-11T15:13:57Z</dcterms:modified>
</cp:coreProperties>
</file>