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6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0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7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6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0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0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82C9-10B4-4D21-AC16-871811BD09D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59BE-F72C-43EF-85A5-D2B027478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sources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SOURCES, ORIGINS – PAPER AND BOARDS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722010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“SOURCES, ORIGINS – PAPER AND BOARDS”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42736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59584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237EBF-7D1B-4659-8E1F-B4E21F0F602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79EAF0-0199-471A-9C61-981DD3113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495A5-F231-4EC9-842D-2BD25478A463}"/>
                </a:ext>
              </a:extLst>
            </p:cNvPr>
            <p:cNvSpPr/>
            <p:nvPr/>
          </p:nvSpPr>
          <p:spPr>
            <a:xfrm>
              <a:off x="5210827" y="1691014"/>
              <a:ext cx="3131507" cy="2780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2EB8B7-A44E-48D3-8A33-615096B41EF9}"/>
                </a:ext>
              </a:extLst>
            </p:cNvPr>
            <p:cNvSpPr/>
            <p:nvPr/>
          </p:nvSpPr>
          <p:spPr>
            <a:xfrm>
              <a:off x="9256734" y="2116899"/>
              <a:ext cx="3131507" cy="235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00E0E8-179A-462D-B853-F57EF814715B}"/>
                </a:ext>
              </a:extLst>
            </p:cNvPr>
            <p:cNvSpPr/>
            <p:nvPr/>
          </p:nvSpPr>
          <p:spPr>
            <a:xfrm>
              <a:off x="5675376" y="5480304"/>
              <a:ext cx="3218688" cy="2907792"/>
            </a:xfrm>
            <a:custGeom>
              <a:avLst/>
              <a:gdLst>
                <a:gd name="connsiteX0" fmla="*/ 188976 w 3218688"/>
                <a:gd name="connsiteY0" fmla="*/ 60960 h 2907792"/>
                <a:gd name="connsiteX1" fmla="*/ 6096 w 3218688"/>
                <a:gd name="connsiteY1" fmla="*/ 280416 h 2907792"/>
                <a:gd name="connsiteX2" fmla="*/ 0 w 3218688"/>
                <a:gd name="connsiteY2" fmla="*/ 2859024 h 2907792"/>
                <a:gd name="connsiteX3" fmla="*/ 67056 w 3218688"/>
                <a:gd name="connsiteY3" fmla="*/ 2901696 h 2907792"/>
                <a:gd name="connsiteX4" fmla="*/ 3157728 w 3218688"/>
                <a:gd name="connsiteY4" fmla="*/ 2907792 h 2907792"/>
                <a:gd name="connsiteX5" fmla="*/ 3200400 w 3218688"/>
                <a:gd name="connsiteY5" fmla="*/ 2834640 h 2907792"/>
                <a:gd name="connsiteX6" fmla="*/ 3218688 w 3218688"/>
                <a:gd name="connsiteY6" fmla="*/ 0 h 2907792"/>
                <a:gd name="connsiteX7" fmla="*/ 188976 w 3218688"/>
                <a:gd name="connsiteY7" fmla="*/ 60960 h 290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8688" h="2907792">
                  <a:moveTo>
                    <a:pt x="188976" y="60960"/>
                  </a:moveTo>
                  <a:lnTo>
                    <a:pt x="6096" y="280416"/>
                  </a:lnTo>
                  <a:lnTo>
                    <a:pt x="0" y="2859024"/>
                  </a:lnTo>
                  <a:lnTo>
                    <a:pt x="67056" y="2901696"/>
                  </a:lnTo>
                  <a:lnTo>
                    <a:pt x="3157728" y="2907792"/>
                  </a:lnTo>
                  <a:lnTo>
                    <a:pt x="3200400" y="2834640"/>
                  </a:lnTo>
                  <a:lnTo>
                    <a:pt x="3218688" y="0"/>
                  </a:lnTo>
                  <a:lnTo>
                    <a:pt x="188976" y="60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3B414D-5F1E-4BF2-A527-AB1430545D5E}"/>
                </a:ext>
              </a:extLst>
            </p:cNvPr>
            <p:cNvSpPr/>
            <p:nvPr/>
          </p:nvSpPr>
          <p:spPr>
            <a:xfrm>
              <a:off x="9363919" y="8090704"/>
              <a:ext cx="3131507" cy="297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64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AB60A8-F34D-407A-8C76-34E74576BB1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122CF3D5-F38B-4553-B864-AC2E179D2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474A36-60B6-47CB-A61F-4FE7B0399055}"/>
                </a:ext>
              </a:extLst>
            </p:cNvPr>
            <p:cNvSpPr/>
            <p:nvPr/>
          </p:nvSpPr>
          <p:spPr>
            <a:xfrm>
              <a:off x="4930815" y="2106592"/>
              <a:ext cx="3148314" cy="2384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52B866-9D36-4309-98E1-9457ADEB4B47}"/>
                </a:ext>
              </a:extLst>
            </p:cNvPr>
            <p:cNvSpPr/>
            <p:nvPr/>
          </p:nvSpPr>
          <p:spPr>
            <a:xfrm>
              <a:off x="5717894" y="5555848"/>
              <a:ext cx="3148314" cy="2801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618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4ED5D9-17C2-447D-A8F4-F4AC8BE914C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A09F8F4-561E-461A-9F19-2CEA2C25F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CB2B28-8982-4D2E-A359-2684998013A1}"/>
                </a:ext>
              </a:extLst>
            </p:cNvPr>
            <p:cNvSpPr/>
            <p:nvPr/>
          </p:nvSpPr>
          <p:spPr>
            <a:xfrm>
              <a:off x="4710896" y="2095018"/>
              <a:ext cx="3368233" cy="236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6A1641-6E38-476E-98D4-01CA82B1BB37}"/>
                </a:ext>
              </a:extLst>
            </p:cNvPr>
            <p:cNvSpPr/>
            <p:nvPr/>
          </p:nvSpPr>
          <p:spPr>
            <a:xfrm>
              <a:off x="2523281" y="5590572"/>
              <a:ext cx="2708476" cy="2777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F5EA1A-723C-4219-874D-9DDFF9B9CBC6}"/>
                </a:ext>
              </a:extLst>
            </p:cNvPr>
            <p:cNvSpPr/>
            <p:nvPr/>
          </p:nvSpPr>
          <p:spPr>
            <a:xfrm>
              <a:off x="5694744" y="6007261"/>
              <a:ext cx="3183038" cy="236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BDF274-3491-4427-9CC7-A608512DACD3}"/>
                </a:ext>
              </a:extLst>
            </p:cNvPr>
            <p:cNvSpPr/>
            <p:nvPr/>
          </p:nvSpPr>
          <p:spPr>
            <a:xfrm>
              <a:off x="9306044" y="6007261"/>
              <a:ext cx="3183038" cy="236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172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BEFA43-4E5B-4FC5-9538-BA3C37DC9F7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AC283AC-DB89-4A39-B649-1003311F0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2E16A3-10E2-40BC-9843-313FD07D328E}"/>
                </a:ext>
              </a:extLst>
            </p:cNvPr>
            <p:cNvSpPr/>
            <p:nvPr/>
          </p:nvSpPr>
          <p:spPr>
            <a:xfrm>
              <a:off x="706056" y="5914663"/>
              <a:ext cx="3240911" cy="63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2C7BE-8488-4C75-AD1E-3D0BBBA1F6C1}"/>
                </a:ext>
              </a:extLst>
            </p:cNvPr>
            <p:cNvSpPr/>
            <p:nvPr/>
          </p:nvSpPr>
          <p:spPr>
            <a:xfrm>
              <a:off x="706056" y="7292051"/>
              <a:ext cx="3240911" cy="101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46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118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2020-04-06T18:10:17Z</dcterms:created>
  <dcterms:modified xsi:type="dcterms:W3CDTF">2020-04-06T19:15:47Z</dcterms:modified>
</cp:coreProperties>
</file>