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56" r:id="rId3"/>
    <p:sldId id="282" r:id="rId4"/>
    <p:sldId id="281" r:id="rId5"/>
    <p:sldId id="280" r:id="rId6"/>
    <p:sldId id="279" r:id="rId7"/>
    <p:sldId id="278" r:id="rId8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475" y="-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049B-B330-484B-BB79-12A368E04A65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1DC1-C61C-43F7-AE96-D3258CA8E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711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049B-B330-484B-BB79-12A368E04A65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1DC1-C61C-43F7-AE96-D3258CA8E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663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049B-B330-484B-BB79-12A368E04A65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1DC1-C61C-43F7-AE96-D3258CA8E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75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049B-B330-484B-BB79-12A368E04A65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1DC1-C61C-43F7-AE96-D3258CA8E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67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049B-B330-484B-BB79-12A368E04A65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1DC1-C61C-43F7-AE96-D3258CA8E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33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049B-B330-484B-BB79-12A368E04A65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1DC1-C61C-43F7-AE96-D3258CA8E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67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049B-B330-484B-BB79-12A368E04A65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1DC1-C61C-43F7-AE96-D3258CA8E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89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049B-B330-484B-BB79-12A368E04A65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1DC1-C61C-43F7-AE96-D3258CA8E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81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049B-B330-484B-BB79-12A368E04A65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1DC1-C61C-43F7-AE96-D3258CA8E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453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049B-B330-484B-BB79-12A368E04A65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1DC1-C61C-43F7-AE96-D3258CA8E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322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049B-B330-484B-BB79-12A368E04A65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1DC1-C61C-43F7-AE96-D3258CA8E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93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0049B-B330-484B-BB79-12A368E04A65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21DC1-C61C-43F7-AE96-D3258CA8E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28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mobapps/paper_boards1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BF95D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0F0739-62C1-4E9F-8DB8-FFB342838B38}"/>
              </a:ext>
            </a:extLst>
          </p:cNvPr>
          <p:cNvSpPr txBox="1"/>
          <p:nvPr/>
        </p:nvSpPr>
        <p:spPr>
          <a:xfrm>
            <a:off x="1063579" y="96552"/>
            <a:ext cx="10479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u="sng" dirty="0">
                <a:latin typeface="Arial" panose="020B0604020202020204" pitchFamily="34" charset="0"/>
                <a:cs typeface="Arial" panose="020B0604020202020204" pitchFamily="34" charset="0"/>
              </a:rPr>
              <a:t>WORKING WITH PAPER AND BOARDS</a:t>
            </a:r>
            <a:endParaRPr lang="en-US" sz="4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52EEF5-39D1-49A8-A426-0372A8171AB2}"/>
              </a:ext>
            </a:extLst>
          </p:cNvPr>
          <p:cNvSpPr/>
          <p:nvPr/>
        </p:nvSpPr>
        <p:spPr>
          <a:xfrm>
            <a:off x="252919" y="1867595"/>
            <a:ext cx="122957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TO ANSWER ALL THE QUESTIONS YOU WILL NEED TO DOWNLOAD THE “WORKING WITH PAPER AND BOARDS” APP, FROM THE INTERACTIVE MOBILE APP SECTION OF www.technologystudent.com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2CD26A-0825-4A47-8A99-A686C7CB5C5F}"/>
              </a:ext>
            </a:extLst>
          </p:cNvPr>
          <p:cNvSpPr txBox="1"/>
          <p:nvPr/>
        </p:nvSpPr>
        <p:spPr>
          <a:xfrm>
            <a:off x="1284051" y="6792738"/>
            <a:ext cx="10369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Once you have downloaded the App, you can use it to navigate the website. You may need to follow the links on each page of the App, to research / complete answers to all the questions.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hlinkClick r:id="rId2"/>
            <a:extLst>
              <a:ext uri="{FF2B5EF4-FFF2-40B4-BE49-F238E27FC236}">
                <a16:creationId xmlns:a16="http://schemas.microsoft.com/office/drawing/2014/main" id="{52DE87B6-E2B3-40CD-9484-F7860886812F}"/>
              </a:ext>
            </a:extLst>
          </p:cNvPr>
          <p:cNvSpPr/>
          <p:nvPr/>
        </p:nvSpPr>
        <p:spPr>
          <a:xfrm>
            <a:off x="7139036" y="4828200"/>
            <a:ext cx="1906621" cy="1906621"/>
          </a:xfrm>
          <a:prstGeom prst="ellipse">
            <a:avLst/>
          </a:prstGeom>
          <a:effectLst>
            <a:glow rad="3302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AE7CAC-AEE9-4F0D-BE72-4DA89620CB89}"/>
              </a:ext>
            </a:extLst>
          </p:cNvPr>
          <p:cNvSpPr txBox="1"/>
          <p:nvPr/>
        </p:nvSpPr>
        <p:spPr>
          <a:xfrm>
            <a:off x="3364703" y="4996681"/>
            <a:ext cx="3501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CLICK ON THE BUTTON</a:t>
            </a:r>
          </a:p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TO DOWNLOAD THE APP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1F59C8-A0D7-4309-AF7F-08086BF24B2D}"/>
              </a:ext>
            </a:extLst>
          </p:cNvPr>
          <p:cNvSpPr txBox="1"/>
          <p:nvPr/>
        </p:nvSpPr>
        <p:spPr>
          <a:xfrm>
            <a:off x="206570" y="8878244"/>
            <a:ext cx="12316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IF YOUR ARE AN EDUCATOR, CONSIDER JOINING US AT FACEBOOK – WORLD ASSOCIATION OF TECHNOLOGY TEACHERS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hlinkClick r:id="rId3"/>
            <a:extLst>
              <a:ext uri="{FF2B5EF4-FFF2-40B4-BE49-F238E27FC236}">
                <a16:creationId xmlns:a16="http://schemas.microsoft.com/office/drawing/2014/main" id="{D88D2D91-B019-46F3-987E-2DD2E5C8BE14}"/>
              </a:ext>
            </a:extLst>
          </p:cNvPr>
          <p:cNvSpPr txBox="1"/>
          <p:nvPr/>
        </p:nvSpPr>
        <p:spPr>
          <a:xfrm>
            <a:off x="3810600" y="9203243"/>
            <a:ext cx="5686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https://www.facebook.com/groups/254963448192823/</a:t>
            </a:r>
          </a:p>
        </p:txBody>
      </p:sp>
    </p:spTree>
    <p:extLst>
      <p:ext uri="{BB962C8B-B14F-4D97-AF65-F5344CB8AC3E}">
        <p14:creationId xmlns:p14="http://schemas.microsoft.com/office/powerpoint/2010/main" val="2797792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A834A81-9ACE-437E-94A7-24EFAC6561C4}"/>
              </a:ext>
            </a:extLst>
          </p:cNvPr>
          <p:cNvGrpSpPr/>
          <p:nvPr/>
        </p:nvGrpSpPr>
        <p:grpSpPr>
          <a:xfrm>
            <a:off x="0" y="274994"/>
            <a:ext cx="12801600" cy="9051211"/>
            <a:chOff x="0" y="274994"/>
            <a:chExt cx="12801600" cy="9051211"/>
          </a:xfrm>
        </p:grpSpPr>
        <p:pic>
          <p:nvPicPr>
            <p:cNvPr id="5" name="Picture 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0912C2DA-149F-4C7F-9E8A-13AC6083D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994"/>
              <a:ext cx="12801600" cy="905121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3F5AF7-6451-4319-B110-5FEF6782469F}"/>
                </a:ext>
              </a:extLst>
            </p:cNvPr>
            <p:cNvSpPr/>
            <p:nvPr/>
          </p:nvSpPr>
          <p:spPr>
            <a:xfrm>
              <a:off x="5162309" y="2858947"/>
              <a:ext cx="3194613" cy="1632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BDCE007-396D-481A-99D6-A3A6C6F4C2AA}"/>
                </a:ext>
              </a:extLst>
            </p:cNvPr>
            <p:cNvSpPr/>
            <p:nvPr/>
          </p:nvSpPr>
          <p:spPr>
            <a:xfrm>
              <a:off x="9213448" y="1921397"/>
              <a:ext cx="3229337" cy="2604304"/>
            </a:xfrm>
            <a:custGeom>
              <a:avLst/>
              <a:gdLst>
                <a:gd name="connsiteX0" fmla="*/ 1551008 w 3229337"/>
                <a:gd name="connsiteY0" fmla="*/ 92598 h 2604304"/>
                <a:gd name="connsiteX1" fmla="*/ 1516284 w 3229337"/>
                <a:gd name="connsiteY1" fmla="*/ 1412112 h 2604304"/>
                <a:gd name="connsiteX2" fmla="*/ 11575 w 3229337"/>
                <a:gd name="connsiteY2" fmla="*/ 1412112 h 2604304"/>
                <a:gd name="connsiteX3" fmla="*/ 0 w 3229337"/>
                <a:gd name="connsiteY3" fmla="*/ 2500132 h 2604304"/>
                <a:gd name="connsiteX4" fmla="*/ 162046 w 3229337"/>
                <a:gd name="connsiteY4" fmla="*/ 2604304 h 2604304"/>
                <a:gd name="connsiteX5" fmla="*/ 3125165 w 3229337"/>
                <a:gd name="connsiteY5" fmla="*/ 2581155 h 2604304"/>
                <a:gd name="connsiteX6" fmla="*/ 3206187 w 3229337"/>
                <a:gd name="connsiteY6" fmla="*/ 2500132 h 2604304"/>
                <a:gd name="connsiteX7" fmla="*/ 3229337 w 3229337"/>
                <a:gd name="connsiteY7" fmla="*/ 0 h 2604304"/>
                <a:gd name="connsiteX8" fmla="*/ 1551008 w 3229337"/>
                <a:gd name="connsiteY8" fmla="*/ 92598 h 260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9337" h="2604304">
                  <a:moveTo>
                    <a:pt x="1551008" y="92598"/>
                  </a:moveTo>
                  <a:lnTo>
                    <a:pt x="1516284" y="1412112"/>
                  </a:lnTo>
                  <a:lnTo>
                    <a:pt x="11575" y="1412112"/>
                  </a:lnTo>
                  <a:lnTo>
                    <a:pt x="0" y="2500132"/>
                  </a:lnTo>
                  <a:lnTo>
                    <a:pt x="162046" y="2604304"/>
                  </a:lnTo>
                  <a:lnTo>
                    <a:pt x="3125165" y="2581155"/>
                  </a:lnTo>
                  <a:lnTo>
                    <a:pt x="3206187" y="2500132"/>
                  </a:lnTo>
                  <a:lnTo>
                    <a:pt x="3229337" y="0"/>
                  </a:lnTo>
                  <a:lnTo>
                    <a:pt x="1551008" y="925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376C16-B492-41B6-9F4E-3D50E796C28E}"/>
                </a:ext>
              </a:extLst>
            </p:cNvPr>
            <p:cNvSpPr/>
            <p:nvPr/>
          </p:nvSpPr>
          <p:spPr>
            <a:xfrm>
              <a:off x="4398380" y="5625296"/>
              <a:ext cx="3113590" cy="274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A51382F-EB77-4EA0-8F04-438DCB1E0B54}"/>
                </a:ext>
              </a:extLst>
            </p:cNvPr>
            <p:cNvSpPr/>
            <p:nvPr/>
          </p:nvSpPr>
          <p:spPr>
            <a:xfrm>
              <a:off x="8145780" y="5989320"/>
              <a:ext cx="2095500" cy="2379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960A40-0F0C-4E00-A8A7-0705AFB3EF72}"/>
                </a:ext>
              </a:extLst>
            </p:cNvPr>
            <p:cNvSpPr/>
            <p:nvPr/>
          </p:nvSpPr>
          <p:spPr>
            <a:xfrm>
              <a:off x="10363200" y="5989320"/>
              <a:ext cx="2095500" cy="2379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03725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A05F897-0D9B-488C-9C65-07C48C39DA31}"/>
              </a:ext>
            </a:extLst>
          </p:cNvPr>
          <p:cNvGrpSpPr/>
          <p:nvPr/>
        </p:nvGrpSpPr>
        <p:grpSpPr>
          <a:xfrm>
            <a:off x="0" y="274994"/>
            <a:ext cx="12801600" cy="9051211"/>
            <a:chOff x="0" y="274994"/>
            <a:chExt cx="12801600" cy="9051211"/>
          </a:xfrm>
        </p:grpSpPr>
        <p:pic>
          <p:nvPicPr>
            <p:cNvPr id="3" name="Picture 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A437F2B2-9519-46A3-96C8-0FF9EF728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994"/>
              <a:ext cx="12801600" cy="9051211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F6BE3F7-611A-4EB8-BA11-FC345A03E28A}"/>
                </a:ext>
              </a:extLst>
            </p:cNvPr>
            <p:cNvSpPr/>
            <p:nvPr/>
          </p:nvSpPr>
          <p:spPr>
            <a:xfrm>
              <a:off x="5181600" y="1920240"/>
              <a:ext cx="3190240" cy="2590800"/>
            </a:xfrm>
            <a:custGeom>
              <a:avLst/>
              <a:gdLst>
                <a:gd name="connsiteX0" fmla="*/ 1422400 w 3190240"/>
                <a:gd name="connsiteY0" fmla="*/ 0 h 2590800"/>
                <a:gd name="connsiteX1" fmla="*/ 1422400 w 3190240"/>
                <a:gd name="connsiteY1" fmla="*/ 1361440 h 2590800"/>
                <a:gd name="connsiteX2" fmla="*/ 20320 w 3190240"/>
                <a:gd name="connsiteY2" fmla="*/ 1381760 h 2590800"/>
                <a:gd name="connsiteX3" fmla="*/ 0 w 3190240"/>
                <a:gd name="connsiteY3" fmla="*/ 2509520 h 2590800"/>
                <a:gd name="connsiteX4" fmla="*/ 91440 w 3190240"/>
                <a:gd name="connsiteY4" fmla="*/ 2590800 h 2590800"/>
                <a:gd name="connsiteX5" fmla="*/ 3098800 w 3190240"/>
                <a:gd name="connsiteY5" fmla="*/ 2590800 h 2590800"/>
                <a:gd name="connsiteX6" fmla="*/ 3190240 w 3190240"/>
                <a:gd name="connsiteY6" fmla="*/ 2519680 h 2590800"/>
                <a:gd name="connsiteX7" fmla="*/ 3169920 w 3190240"/>
                <a:gd name="connsiteY7" fmla="*/ 10160 h 2590800"/>
                <a:gd name="connsiteX8" fmla="*/ 1422400 w 3190240"/>
                <a:gd name="connsiteY8" fmla="*/ 0 h 25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90240" h="2590800">
                  <a:moveTo>
                    <a:pt x="1422400" y="0"/>
                  </a:moveTo>
                  <a:lnTo>
                    <a:pt x="1422400" y="1361440"/>
                  </a:lnTo>
                  <a:lnTo>
                    <a:pt x="20320" y="1381760"/>
                  </a:lnTo>
                  <a:lnTo>
                    <a:pt x="0" y="2509520"/>
                  </a:lnTo>
                  <a:lnTo>
                    <a:pt x="91440" y="2590800"/>
                  </a:lnTo>
                  <a:lnTo>
                    <a:pt x="3098800" y="2590800"/>
                  </a:lnTo>
                  <a:lnTo>
                    <a:pt x="3190240" y="2519680"/>
                  </a:lnTo>
                  <a:lnTo>
                    <a:pt x="3169920" y="10160"/>
                  </a:lnTo>
                  <a:lnTo>
                    <a:pt x="14224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AC71868-86AD-40E0-939F-D7D2AAF0D831}"/>
                </a:ext>
              </a:extLst>
            </p:cNvPr>
            <p:cNvSpPr/>
            <p:nvPr/>
          </p:nvSpPr>
          <p:spPr>
            <a:xfrm>
              <a:off x="9235440" y="1988820"/>
              <a:ext cx="3208020" cy="2514600"/>
            </a:xfrm>
            <a:custGeom>
              <a:avLst/>
              <a:gdLst>
                <a:gd name="connsiteX0" fmla="*/ 1562100 w 3208020"/>
                <a:gd name="connsiteY0" fmla="*/ 38100 h 2514600"/>
                <a:gd name="connsiteX1" fmla="*/ 1463040 w 3208020"/>
                <a:gd name="connsiteY1" fmla="*/ 1371600 h 2514600"/>
                <a:gd name="connsiteX2" fmla="*/ 0 w 3208020"/>
                <a:gd name="connsiteY2" fmla="*/ 1432560 h 2514600"/>
                <a:gd name="connsiteX3" fmla="*/ 15240 w 3208020"/>
                <a:gd name="connsiteY3" fmla="*/ 2430780 h 2514600"/>
                <a:gd name="connsiteX4" fmla="*/ 60960 w 3208020"/>
                <a:gd name="connsiteY4" fmla="*/ 2514600 h 2514600"/>
                <a:gd name="connsiteX5" fmla="*/ 3139440 w 3208020"/>
                <a:gd name="connsiteY5" fmla="*/ 2491740 h 2514600"/>
                <a:gd name="connsiteX6" fmla="*/ 3185160 w 3208020"/>
                <a:gd name="connsiteY6" fmla="*/ 2438400 h 2514600"/>
                <a:gd name="connsiteX7" fmla="*/ 3208020 w 3208020"/>
                <a:gd name="connsiteY7" fmla="*/ 0 h 2514600"/>
                <a:gd name="connsiteX8" fmla="*/ 1562100 w 3208020"/>
                <a:gd name="connsiteY8" fmla="*/ 381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8020" h="2514600">
                  <a:moveTo>
                    <a:pt x="1562100" y="38100"/>
                  </a:moveTo>
                  <a:lnTo>
                    <a:pt x="1463040" y="1371600"/>
                  </a:lnTo>
                  <a:lnTo>
                    <a:pt x="0" y="1432560"/>
                  </a:lnTo>
                  <a:lnTo>
                    <a:pt x="15240" y="2430780"/>
                  </a:lnTo>
                  <a:lnTo>
                    <a:pt x="60960" y="2514600"/>
                  </a:lnTo>
                  <a:lnTo>
                    <a:pt x="3139440" y="2491740"/>
                  </a:lnTo>
                  <a:lnTo>
                    <a:pt x="3185160" y="2438400"/>
                  </a:lnTo>
                  <a:lnTo>
                    <a:pt x="3208020" y="0"/>
                  </a:lnTo>
                  <a:lnTo>
                    <a:pt x="1562100" y="381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3A18EC-5EEF-4CA3-B337-B5D7CE9328CE}"/>
                </a:ext>
              </a:extLst>
            </p:cNvPr>
            <p:cNvSpPr/>
            <p:nvPr/>
          </p:nvSpPr>
          <p:spPr>
            <a:xfrm>
              <a:off x="4389120" y="5646420"/>
              <a:ext cx="3124200" cy="2720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061C751-BC63-4753-BAA0-6F625212D972}"/>
                </a:ext>
              </a:extLst>
            </p:cNvPr>
            <p:cNvSpPr/>
            <p:nvPr/>
          </p:nvSpPr>
          <p:spPr>
            <a:xfrm>
              <a:off x="8130540" y="7383780"/>
              <a:ext cx="4366260" cy="9829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67713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6C393C9-0BD7-49A7-9F09-9AC9D4A4A084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D262D6C0-B808-44F3-9FF5-6D0C4DBA0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4AC5FBF-E130-40FF-9C09-21A4B36E0472}"/>
                </a:ext>
              </a:extLst>
            </p:cNvPr>
            <p:cNvSpPr/>
            <p:nvPr/>
          </p:nvSpPr>
          <p:spPr>
            <a:xfrm>
              <a:off x="9220200" y="2011680"/>
              <a:ext cx="3200400" cy="2491740"/>
            </a:xfrm>
            <a:custGeom>
              <a:avLst/>
              <a:gdLst>
                <a:gd name="connsiteX0" fmla="*/ 1630680 w 3200400"/>
                <a:gd name="connsiteY0" fmla="*/ 0 h 2491740"/>
                <a:gd name="connsiteX1" fmla="*/ 1432560 w 3200400"/>
                <a:gd name="connsiteY1" fmla="*/ 861060 h 2491740"/>
                <a:gd name="connsiteX2" fmla="*/ 0 w 3200400"/>
                <a:gd name="connsiteY2" fmla="*/ 952500 h 2491740"/>
                <a:gd name="connsiteX3" fmla="*/ 7620 w 3200400"/>
                <a:gd name="connsiteY3" fmla="*/ 2423160 h 2491740"/>
                <a:gd name="connsiteX4" fmla="*/ 91440 w 3200400"/>
                <a:gd name="connsiteY4" fmla="*/ 2484120 h 2491740"/>
                <a:gd name="connsiteX5" fmla="*/ 3131820 w 3200400"/>
                <a:gd name="connsiteY5" fmla="*/ 2491740 h 2491740"/>
                <a:gd name="connsiteX6" fmla="*/ 3200400 w 3200400"/>
                <a:gd name="connsiteY6" fmla="*/ 2423160 h 2491740"/>
                <a:gd name="connsiteX7" fmla="*/ 3200400 w 3200400"/>
                <a:gd name="connsiteY7" fmla="*/ 38100 h 2491740"/>
                <a:gd name="connsiteX8" fmla="*/ 1630680 w 3200400"/>
                <a:gd name="connsiteY8" fmla="*/ 0 h 249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0400" h="2491740">
                  <a:moveTo>
                    <a:pt x="1630680" y="0"/>
                  </a:moveTo>
                  <a:lnTo>
                    <a:pt x="1432560" y="861060"/>
                  </a:lnTo>
                  <a:lnTo>
                    <a:pt x="0" y="952500"/>
                  </a:lnTo>
                  <a:lnTo>
                    <a:pt x="7620" y="2423160"/>
                  </a:lnTo>
                  <a:lnTo>
                    <a:pt x="91440" y="2484120"/>
                  </a:lnTo>
                  <a:lnTo>
                    <a:pt x="3131820" y="2491740"/>
                  </a:lnTo>
                  <a:lnTo>
                    <a:pt x="3200400" y="2423160"/>
                  </a:lnTo>
                  <a:lnTo>
                    <a:pt x="3200400" y="38100"/>
                  </a:lnTo>
                  <a:lnTo>
                    <a:pt x="163068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2D8AA75-E88A-4D50-BEFA-C6A0D4421066}"/>
                </a:ext>
              </a:extLst>
            </p:cNvPr>
            <p:cNvSpPr/>
            <p:nvPr/>
          </p:nvSpPr>
          <p:spPr>
            <a:xfrm>
              <a:off x="5181600" y="1866900"/>
              <a:ext cx="3185160" cy="2636520"/>
            </a:xfrm>
            <a:custGeom>
              <a:avLst/>
              <a:gdLst>
                <a:gd name="connsiteX0" fmla="*/ 1424940 w 3185160"/>
                <a:gd name="connsiteY0" fmla="*/ 0 h 2636520"/>
                <a:gd name="connsiteX1" fmla="*/ 1463040 w 3185160"/>
                <a:gd name="connsiteY1" fmla="*/ 800100 h 2636520"/>
                <a:gd name="connsiteX2" fmla="*/ 15240 w 3185160"/>
                <a:gd name="connsiteY2" fmla="*/ 990600 h 2636520"/>
                <a:gd name="connsiteX3" fmla="*/ 0 w 3185160"/>
                <a:gd name="connsiteY3" fmla="*/ 2560320 h 2636520"/>
                <a:gd name="connsiteX4" fmla="*/ 83820 w 3185160"/>
                <a:gd name="connsiteY4" fmla="*/ 2636520 h 2636520"/>
                <a:gd name="connsiteX5" fmla="*/ 3108960 w 3185160"/>
                <a:gd name="connsiteY5" fmla="*/ 2621280 h 2636520"/>
                <a:gd name="connsiteX6" fmla="*/ 3185160 w 3185160"/>
                <a:gd name="connsiteY6" fmla="*/ 2567940 h 2636520"/>
                <a:gd name="connsiteX7" fmla="*/ 3169920 w 3185160"/>
                <a:gd name="connsiteY7" fmla="*/ 45720 h 2636520"/>
                <a:gd name="connsiteX8" fmla="*/ 1424940 w 3185160"/>
                <a:gd name="connsiteY8" fmla="*/ 0 h 263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85160" h="2636520">
                  <a:moveTo>
                    <a:pt x="1424940" y="0"/>
                  </a:moveTo>
                  <a:lnTo>
                    <a:pt x="1463040" y="800100"/>
                  </a:lnTo>
                  <a:lnTo>
                    <a:pt x="15240" y="990600"/>
                  </a:lnTo>
                  <a:lnTo>
                    <a:pt x="0" y="2560320"/>
                  </a:lnTo>
                  <a:lnTo>
                    <a:pt x="83820" y="2636520"/>
                  </a:lnTo>
                  <a:lnTo>
                    <a:pt x="3108960" y="2621280"/>
                  </a:lnTo>
                  <a:lnTo>
                    <a:pt x="3185160" y="2567940"/>
                  </a:lnTo>
                  <a:lnTo>
                    <a:pt x="3169920" y="45720"/>
                  </a:lnTo>
                  <a:lnTo>
                    <a:pt x="142494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EE8289-8409-462A-BB67-2FACF26AAF86}"/>
                </a:ext>
              </a:extLst>
            </p:cNvPr>
            <p:cNvSpPr/>
            <p:nvPr/>
          </p:nvSpPr>
          <p:spPr>
            <a:xfrm>
              <a:off x="4373880" y="5654040"/>
              <a:ext cx="3162300" cy="2727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85942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D0B7109-2016-4C49-830B-215C8E531DEE}"/>
              </a:ext>
            </a:extLst>
          </p:cNvPr>
          <p:cNvGrpSpPr/>
          <p:nvPr/>
        </p:nvGrpSpPr>
        <p:grpSpPr>
          <a:xfrm>
            <a:off x="0" y="274994"/>
            <a:ext cx="12801600" cy="9051211"/>
            <a:chOff x="0" y="274994"/>
            <a:chExt cx="12801600" cy="9051211"/>
          </a:xfrm>
        </p:grpSpPr>
        <p:pic>
          <p:nvPicPr>
            <p:cNvPr id="3" name="Picture 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4EA5B8CE-5A63-4E2D-9E22-A658165D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994"/>
              <a:ext cx="12801600" cy="905121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6DD0DFD-6E70-46CF-9FB8-FE9FF1159C4D}"/>
                </a:ext>
              </a:extLst>
            </p:cNvPr>
            <p:cNvSpPr/>
            <p:nvPr/>
          </p:nvSpPr>
          <p:spPr>
            <a:xfrm>
              <a:off x="844952" y="5671595"/>
              <a:ext cx="2870521" cy="32177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065296-4B12-4335-9C59-50FFBB19D9B6}"/>
                </a:ext>
              </a:extLst>
            </p:cNvPr>
            <p:cNvSpPr/>
            <p:nvPr/>
          </p:nvSpPr>
          <p:spPr>
            <a:xfrm>
              <a:off x="4190035" y="7153154"/>
              <a:ext cx="3993266" cy="12269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DCC74B-422E-4213-9DF5-70BF55EC2D76}"/>
                </a:ext>
              </a:extLst>
            </p:cNvPr>
            <p:cNvSpPr/>
            <p:nvPr/>
          </p:nvSpPr>
          <p:spPr>
            <a:xfrm>
              <a:off x="8380071" y="7153154"/>
              <a:ext cx="3993266" cy="12269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83636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B4C9520-2F8F-4713-98A4-1F60FFB9A031}"/>
              </a:ext>
            </a:extLst>
          </p:cNvPr>
          <p:cNvGrpSpPr/>
          <p:nvPr/>
        </p:nvGrpSpPr>
        <p:grpSpPr>
          <a:xfrm>
            <a:off x="0" y="274994"/>
            <a:ext cx="12801600" cy="9051211"/>
            <a:chOff x="0" y="274994"/>
            <a:chExt cx="12801600" cy="9051211"/>
          </a:xfrm>
        </p:grpSpPr>
        <p:pic>
          <p:nvPicPr>
            <p:cNvPr id="3" name="Picture 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C2D25E2-D1BE-4B5B-9F48-5F14DC991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994"/>
              <a:ext cx="12801600" cy="9051211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CCDF568-33FD-4BC5-B23C-6B1AF7E5FCEA}"/>
                </a:ext>
              </a:extLst>
            </p:cNvPr>
            <p:cNvSpPr/>
            <p:nvPr/>
          </p:nvSpPr>
          <p:spPr>
            <a:xfrm>
              <a:off x="5181600" y="1943100"/>
              <a:ext cx="3177540" cy="2560320"/>
            </a:xfrm>
            <a:custGeom>
              <a:avLst/>
              <a:gdLst>
                <a:gd name="connsiteX0" fmla="*/ 1424940 w 3177540"/>
                <a:gd name="connsiteY0" fmla="*/ 0 h 2560320"/>
                <a:gd name="connsiteX1" fmla="*/ 1424940 w 3177540"/>
                <a:gd name="connsiteY1" fmla="*/ 800100 h 2560320"/>
                <a:gd name="connsiteX2" fmla="*/ 0 w 3177540"/>
                <a:gd name="connsiteY2" fmla="*/ 929640 h 2560320"/>
                <a:gd name="connsiteX3" fmla="*/ 0 w 3177540"/>
                <a:gd name="connsiteY3" fmla="*/ 2484120 h 2560320"/>
                <a:gd name="connsiteX4" fmla="*/ 68580 w 3177540"/>
                <a:gd name="connsiteY4" fmla="*/ 2552700 h 2560320"/>
                <a:gd name="connsiteX5" fmla="*/ 3124200 w 3177540"/>
                <a:gd name="connsiteY5" fmla="*/ 2560320 h 2560320"/>
                <a:gd name="connsiteX6" fmla="*/ 3177540 w 3177540"/>
                <a:gd name="connsiteY6" fmla="*/ 2468880 h 2560320"/>
                <a:gd name="connsiteX7" fmla="*/ 3169920 w 3177540"/>
                <a:gd name="connsiteY7" fmla="*/ 7620 h 2560320"/>
                <a:gd name="connsiteX8" fmla="*/ 1424940 w 3177540"/>
                <a:gd name="connsiteY8" fmla="*/ 0 h 256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77540" h="2560320">
                  <a:moveTo>
                    <a:pt x="1424940" y="0"/>
                  </a:moveTo>
                  <a:lnTo>
                    <a:pt x="1424940" y="800100"/>
                  </a:lnTo>
                  <a:lnTo>
                    <a:pt x="0" y="929640"/>
                  </a:lnTo>
                  <a:lnTo>
                    <a:pt x="0" y="2484120"/>
                  </a:lnTo>
                  <a:lnTo>
                    <a:pt x="68580" y="2552700"/>
                  </a:lnTo>
                  <a:lnTo>
                    <a:pt x="3124200" y="2560320"/>
                  </a:lnTo>
                  <a:lnTo>
                    <a:pt x="3177540" y="2468880"/>
                  </a:lnTo>
                  <a:lnTo>
                    <a:pt x="3169920" y="7620"/>
                  </a:lnTo>
                  <a:lnTo>
                    <a:pt x="142494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ABF9BC4-6F16-48BA-B558-EE3E6CA2D997}"/>
                </a:ext>
              </a:extLst>
            </p:cNvPr>
            <p:cNvSpPr/>
            <p:nvPr/>
          </p:nvSpPr>
          <p:spPr>
            <a:xfrm>
              <a:off x="9220200" y="1973580"/>
              <a:ext cx="3208020" cy="2529840"/>
            </a:xfrm>
            <a:custGeom>
              <a:avLst/>
              <a:gdLst>
                <a:gd name="connsiteX0" fmla="*/ 1638300 w 3208020"/>
                <a:gd name="connsiteY0" fmla="*/ 0 h 2529840"/>
                <a:gd name="connsiteX1" fmla="*/ 1447800 w 3208020"/>
                <a:gd name="connsiteY1" fmla="*/ 944880 h 2529840"/>
                <a:gd name="connsiteX2" fmla="*/ 30480 w 3208020"/>
                <a:gd name="connsiteY2" fmla="*/ 998220 h 2529840"/>
                <a:gd name="connsiteX3" fmla="*/ 0 w 3208020"/>
                <a:gd name="connsiteY3" fmla="*/ 2453640 h 2529840"/>
                <a:gd name="connsiteX4" fmla="*/ 83820 w 3208020"/>
                <a:gd name="connsiteY4" fmla="*/ 2529840 h 2529840"/>
                <a:gd name="connsiteX5" fmla="*/ 3162300 w 3208020"/>
                <a:gd name="connsiteY5" fmla="*/ 2506980 h 2529840"/>
                <a:gd name="connsiteX6" fmla="*/ 3185160 w 3208020"/>
                <a:gd name="connsiteY6" fmla="*/ 2438400 h 2529840"/>
                <a:gd name="connsiteX7" fmla="*/ 3208020 w 3208020"/>
                <a:gd name="connsiteY7" fmla="*/ 30480 h 2529840"/>
                <a:gd name="connsiteX8" fmla="*/ 1638300 w 3208020"/>
                <a:gd name="connsiteY8" fmla="*/ 0 h 252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8020" h="2529840">
                  <a:moveTo>
                    <a:pt x="1638300" y="0"/>
                  </a:moveTo>
                  <a:lnTo>
                    <a:pt x="1447800" y="944880"/>
                  </a:lnTo>
                  <a:lnTo>
                    <a:pt x="30480" y="998220"/>
                  </a:lnTo>
                  <a:lnTo>
                    <a:pt x="0" y="2453640"/>
                  </a:lnTo>
                  <a:lnTo>
                    <a:pt x="83820" y="2529840"/>
                  </a:lnTo>
                  <a:lnTo>
                    <a:pt x="3162300" y="2506980"/>
                  </a:lnTo>
                  <a:lnTo>
                    <a:pt x="3185160" y="2438400"/>
                  </a:lnTo>
                  <a:lnTo>
                    <a:pt x="3208020" y="30480"/>
                  </a:lnTo>
                  <a:lnTo>
                    <a:pt x="16383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8FAC5F3-E459-452E-B403-7C89A9806A0E}"/>
                </a:ext>
              </a:extLst>
            </p:cNvPr>
            <p:cNvSpPr/>
            <p:nvPr/>
          </p:nvSpPr>
          <p:spPr>
            <a:xfrm>
              <a:off x="601980" y="5737860"/>
              <a:ext cx="3200400" cy="2651760"/>
            </a:xfrm>
            <a:custGeom>
              <a:avLst/>
              <a:gdLst>
                <a:gd name="connsiteX0" fmla="*/ 1691640 w 3200400"/>
                <a:gd name="connsiteY0" fmla="*/ 0 h 2651760"/>
                <a:gd name="connsiteX1" fmla="*/ 1501140 w 3200400"/>
                <a:gd name="connsiteY1" fmla="*/ 1043940 h 2651760"/>
                <a:gd name="connsiteX2" fmla="*/ 22860 w 3200400"/>
                <a:gd name="connsiteY2" fmla="*/ 1043940 h 2651760"/>
                <a:gd name="connsiteX3" fmla="*/ 0 w 3200400"/>
                <a:gd name="connsiteY3" fmla="*/ 2613660 h 2651760"/>
                <a:gd name="connsiteX4" fmla="*/ 3124200 w 3200400"/>
                <a:gd name="connsiteY4" fmla="*/ 2651760 h 2651760"/>
                <a:gd name="connsiteX5" fmla="*/ 3185160 w 3200400"/>
                <a:gd name="connsiteY5" fmla="*/ 2575560 h 2651760"/>
                <a:gd name="connsiteX6" fmla="*/ 3200400 w 3200400"/>
                <a:gd name="connsiteY6" fmla="*/ 15240 h 2651760"/>
                <a:gd name="connsiteX7" fmla="*/ 1691640 w 3200400"/>
                <a:gd name="connsiteY7" fmla="*/ 0 h 265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00400" h="2651760">
                  <a:moveTo>
                    <a:pt x="1691640" y="0"/>
                  </a:moveTo>
                  <a:lnTo>
                    <a:pt x="1501140" y="1043940"/>
                  </a:lnTo>
                  <a:lnTo>
                    <a:pt x="22860" y="1043940"/>
                  </a:lnTo>
                  <a:lnTo>
                    <a:pt x="0" y="2613660"/>
                  </a:lnTo>
                  <a:lnTo>
                    <a:pt x="3124200" y="2651760"/>
                  </a:lnTo>
                  <a:lnTo>
                    <a:pt x="3185160" y="2575560"/>
                  </a:lnTo>
                  <a:lnTo>
                    <a:pt x="3200400" y="15240"/>
                  </a:lnTo>
                  <a:lnTo>
                    <a:pt x="169164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A92E8A8-3255-4EB4-B722-29EB02FD6619}"/>
                </a:ext>
              </a:extLst>
            </p:cNvPr>
            <p:cNvSpPr/>
            <p:nvPr/>
          </p:nvSpPr>
          <p:spPr>
            <a:xfrm>
              <a:off x="4381500" y="7353300"/>
              <a:ext cx="3177540" cy="1021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16161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4334D97-FF0B-44F7-B62B-E3B678F9F442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E1D8D8BE-DB82-48B8-9362-680BFCA01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F1F2631-BA7E-4673-BD86-8E2357A371D1}"/>
                </a:ext>
              </a:extLst>
            </p:cNvPr>
            <p:cNvSpPr/>
            <p:nvPr/>
          </p:nvSpPr>
          <p:spPr>
            <a:xfrm>
              <a:off x="5181600" y="2857500"/>
              <a:ext cx="3169920" cy="1615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B95F46-E847-470F-A527-A6AA03F1A167}"/>
                </a:ext>
              </a:extLst>
            </p:cNvPr>
            <p:cNvSpPr/>
            <p:nvPr/>
          </p:nvSpPr>
          <p:spPr>
            <a:xfrm>
              <a:off x="9281160" y="2049780"/>
              <a:ext cx="3108960" cy="2423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543B20-0520-4B6D-8942-900C460DC0E1}"/>
                </a:ext>
              </a:extLst>
            </p:cNvPr>
            <p:cNvSpPr/>
            <p:nvPr/>
          </p:nvSpPr>
          <p:spPr>
            <a:xfrm>
              <a:off x="617220" y="6918960"/>
              <a:ext cx="3131820" cy="14706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68A72A8-BDCB-49F0-9A39-1E568E02959A}"/>
                </a:ext>
              </a:extLst>
            </p:cNvPr>
            <p:cNvSpPr/>
            <p:nvPr/>
          </p:nvSpPr>
          <p:spPr>
            <a:xfrm>
              <a:off x="4366260" y="7345680"/>
              <a:ext cx="3169920" cy="10439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60120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114</Words>
  <Application>Microsoft Office PowerPoint</Application>
  <PresentationFormat>A3 Paper (297x420 mm)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 RYan</dc:creator>
  <cp:lastModifiedBy>Vincent RYan</cp:lastModifiedBy>
  <cp:revision>3</cp:revision>
  <dcterms:created xsi:type="dcterms:W3CDTF">2020-04-07T16:06:28Z</dcterms:created>
  <dcterms:modified xsi:type="dcterms:W3CDTF">2020-04-07T16:15:00Z</dcterms:modified>
</cp:coreProperties>
</file>