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72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2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1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93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3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2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9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4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1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FA0A-A174-4A29-AEA7-6FF14D659098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8C4F-B99C-4AB6-A8C8-1B57BB0CE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6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RECYCLING_MOBIL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68A0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15649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RECYCLING – LIFE CYCLE – 6Rs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9181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“RECYCLING – LIFE CYCLE – 6Rs”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239478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407959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E116A9-C89E-4A1F-8677-A803546F27D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7A0D595-5AD6-4252-97A8-6B5F1F1DC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329205-4131-4171-8579-798F01523644}"/>
                </a:ext>
              </a:extLst>
            </p:cNvPr>
            <p:cNvSpPr/>
            <p:nvPr/>
          </p:nvSpPr>
          <p:spPr>
            <a:xfrm>
              <a:off x="4998720" y="2004060"/>
              <a:ext cx="3352800" cy="2545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348E56-FCC7-4796-A929-CEAA48A200EC}"/>
                </a:ext>
              </a:extLst>
            </p:cNvPr>
            <p:cNvSpPr/>
            <p:nvPr/>
          </p:nvSpPr>
          <p:spPr>
            <a:xfrm>
              <a:off x="8877300" y="1950720"/>
              <a:ext cx="3352800" cy="25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9A33BB-F115-44A0-9863-F7102BACA7A0}"/>
                </a:ext>
              </a:extLst>
            </p:cNvPr>
            <p:cNvSpPr/>
            <p:nvPr/>
          </p:nvSpPr>
          <p:spPr>
            <a:xfrm>
              <a:off x="312420" y="5897880"/>
              <a:ext cx="40538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68692B-450E-4046-A847-DE24FC07C564}"/>
                </a:ext>
              </a:extLst>
            </p:cNvPr>
            <p:cNvSpPr/>
            <p:nvPr/>
          </p:nvSpPr>
          <p:spPr>
            <a:xfrm>
              <a:off x="8435340" y="5951220"/>
              <a:ext cx="40538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435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A0BCF9-9A1A-4048-9F14-6855EE8F6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AADCEB3-8B78-4388-9516-15E141FFEF7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7CE7A2C-745D-4F9B-A0E0-CD0494F9C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B7CDCE-6ECB-4997-8402-0F38DD7F3D59}"/>
                </a:ext>
              </a:extLst>
            </p:cNvPr>
            <p:cNvSpPr/>
            <p:nvPr/>
          </p:nvSpPr>
          <p:spPr>
            <a:xfrm>
              <a:off x="4838700" y="2628900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D40FE5-1B73-4AAA-BC51-49CFF4F9B9D2}"/>
                </a:ext>
              </a:extLst>
            </p:cNvPr>
            <p:cNvSpPr/>
            <p:nvPr/>
          </p:nvSpPr>
          <p:spPr>
            <a:xfrm>
              <a:off x="7383780" y="2628900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F8CD72-272E-481A-A1D0-08267B32EE6F}"/>
                </a:ext>
              </a:extLst>
            </p:cNvPr>
            <p:cNvSpPr/>
            <p:nvPr/>
          </p:nvSpPr>
          <p:spPr>
            <a:xfrm>
              <a:off x="9951720" y="2628900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F35D19-337D-460E-96CC-94ECE3A3E1C8}"/>
                </a:ext>
              </a:extLst>
            </p:cNvPr>
            <p:cNvSpPr/>
            <p:nvPr/>
          </p:nvSpPr>
          <p:spPr>
            <a:xfrm>
              <a:off x="4872990" y="4800600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C0C4D4-C016-450F-AA43-E191C255EB76}"/>
                </a:ext>
              </a:extLst>
            </p:cNvPr>
            <p:cNvSpPr/>
            <p:nvPr/>
          </p:nvSpPr>
          <p:spPr>
            <a:xfrm>
              <a:off x="7418070" y="4800600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87F5D5-0075-4236-9C33-A55A4E2DA86C}"/>
                </a:ext>
              </a:extLst>
            </p:cNvPr>
            <p:cNvSpPr/>
            <p:nvPr/>
          </p:nvSpPr>
          <p:spPr>
            <a:xfrm>
              <a:off x="9986010" y="4800600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2AE768-A9F8-4198-B8A7-AA12FAC44FD0}"/>
                </a:ext>
              </a:extLst>
            </p:cNvPr>
            <p:cNvSpPr/>
            <p:nvPr/>
          </p:nvSpPr>
          <p:spPr>
            <a:xfrm>
              <a:off x="4838700" y="7154738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15030E-C344-47D1-BC31-3B58E1328E6B}"/>
                </a:ext>
              </a:extLst>
            </p:cNvPr>
            <p:cNvSpPr/>
            <p:nvPr/>
          </p:nvSpPr>
          <p:spPr>
            <a:xfrm>
              <a:off x="7383780" y="7154738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121B0-FEA7-4CC4-A14C-6F4019640688}"/>
                </a:ext>
              </a:extLst>
            </p:cNvPr>
            <p:cNvSpPr/>
            <p:nvPr/>
          </p:nvSpPr>
          <p:spPr>
            <a:xfrm>
              <a:off x="9951720" y="7154738"/>
              <a:ext cx="2400300" cy="1272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C124BC-49B7-4CB3-8244-AE164632514E}"/>
                </a:ext>
              </a:extLst>
            </p:cNvPr>
            <p:cNvSpPr/>
            <p:nvPr/>
          </p:nvSpPr>
          <p:spPr>
            <a:xfrm>
              <a:off x="449580" y="5814060"/>
              <a:ext cx="3924300" cy="2522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155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6030A3-8BF5-4C3F-8399-F1CA82D2D08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6C39376-DCBB-439F-A70B-179082CD4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87D979-305D-48B2-9426-57032E2B9906}"/>
                </a:ext>
              </a:extLst>
            </p:cNvPr>
            <p:cNvSpPr/>
            <p:nvPr/>
          </p:nvSpPr>
          <p:spPr>
            <a:xfrm>
              <a:off x="4975860" y="1752600"/>
              <a:ext cx="3383280" cy="297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BB6167-AC2E-4AFE-B6E6-F99386D2539C}"/>
                </a:ext>
              </a:extLst>
            </p:cNvPr>
            <p:cNvSpPr/>
            <p:nvPr/>
          </p:nvSpPr>
          <p:spPr>
            <a:xfrm>
              <a:off x="8907780" y="2308860"/>
              <a:ext cx="338328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92E5F5-7C39-401F-81B6-B1CA03246435}"/>
                </a:ext>
              </a:extLst>
            </p:cNvPr>
            <p:cNvSpPr/>
            <p:nvPr/>
          </p:nvSpPr>
          <p:spPr>
            <a:xfrm>
              <a:off x="8907780" y="2804160"/>
              <a:ext cx="3322320" cy="1927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256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AB92188-B5AB-4DD0-BEF8-4D2AB885B83E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C9CF6D0-6554-4DB5-A7C9-7F9967756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B1716E-0F79-411E-936D-C87BFDBB65A6}"/>
                </a:ext>
              </a:extLst>
            </p:cNvPr>
            <p:cNvSpPr/>
            <p:nvPr/>
          </p:nvSpPr>
          <p:spPr>
            <a:xfrm>
              <a:off x="4869180" y="1775460"/>
              <a:ext cx="3337560" cy="2918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088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E4D635-6B7F-4C07-B95D-F67E42C6814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976B120-5E07-4433-9F78-F634BFDB7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72634A-E122-4829-985A-7144DCBBDEF4}"/>
                </a:ext>
              </a:extLst>
            </p:cNvPr>
            <p:cNvSpPr/>
            <p:nvPr/>
          </p:nvSpPr>
          <p:spPr>
            <a:xfrm>
              <a:off x="4884420" y="1783080"/>
              <a:ext cx="3322320" cy="293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426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892202-F6E7-4CC4-A38E-2447FDF50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0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116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2020-04-12T16:23:38Z</dcterms:created>
  <dcterms:modified xsi:type="dcterms:W3CDTF">2020-04-12T17:06:52Z</dcterms:modified>
</cp:coreProperties>
</file>