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5" r:id="rId4"/>
    <p:sldId id="284" r:id="rId5"/>
    <p:sldId id="283" r:id="rId6"/>
    <p:sldId id="282" r:id="rId7"/>
    <p:sldId id="281" r:id="rId8"/>
    <p:sldId id="280" r:id="rId9"/>
    <p:sldId id="279" r:id="rId10"/>
    <p:sldId id="278" r:id="rId11"/>
    <p:sldId id="286" r:id="rId1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82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22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87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5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02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1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8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8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1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64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7318-A6A3-4EDE-BCC5-3D2227425F8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3561-7241-4841-844B-67494C9DF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6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www.technologystudent.com/mobapps/SCALES_OF_PRODUCTION_UPDATE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81D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156492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SCALES OF PRODUCTION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49181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“SCALES OF PRODUCTION”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239478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407959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1DC40A1-2A06-4A50-8AEE-6F5D2778827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21DA5A00-A296-4D6C-A3B9-DFDEC0C30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6FF53C-6523-4490-86F6-7B446FAFE215}"/>
                </a:ext>
              </a:extLst>
            </p:cNvPr>
            <p:cNvSpPr/>
            <p:nvPr/>
          </p:nvSpPr>
          <p:spPr>
            <a:xfrm>
              <a:off x="5189220" y="1729740"/>
              <a:ext cx="3154680" cy="2735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E5A479-FFE9-4786-8724-1A73B7BF04DA}"/>
                </a:ext>
              </a:extLst>
            </p:cNvPr>
            <p:cNvSpPr/>
            <p:nvPr/>
          </p:nvSpPr>
          <p:spPr>
            <a:xfrm>
              <a:off x="9281160" y="1729740"/>
              <a:ext cx="3154680" cy="2735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3B86A8-A32E-4465-9722-733F5428DD7A}"/>
                </a:ext>
              </a:extLst>
            </p:cNvPr>
            <p:cNvSpPr/>
            <p:nvPr/>
          </p:nvSpPr>
          <p:spPr>
            <a:xfrm>
              <a:off x="472440" y="5661660"/>
              <a:ext cx="2895600" cy="2712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1AA447-D955-49EE-AB61-F3C4E61E7C4D}"/>
                </a:ext>
              </a:extLst>
            </p:cNvPr>
            <p:cNvSpPr/>
            <p:nvPr/>
          </p:nvSpPr>
          <p:spPr>
            <a:xfrm>
              <a:off x="4053840" y="5920740"/>
              <a:ext cx="4861560" cy="1005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7FF3ED-A226-4D60-BAE9-66300B67F434}"/>
                </a:ext>
              </a:extLst>
            </p:cNvPr>
            <p:cNvSpPr/>
            <p:nvPr/>
          </p:nvSpPr>
          <p:spPr>
            <a:xfrm>
              <a:off x="9525000" y="6111240"/>
              <a:ext cx="2895600" cy="2263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923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428A4E4-74FB-412E-9661-5E30BB80950B}"/>
              </a:ext>
            </a:extLst>
          </p:cNvPr>
          <p:cNvGrpSpPr/>
          <p:nvPr/>
        </p:nvGrpSpPr>
        <p:grpSpPr>
          <a:xfrm>
            <a:off x="-140936" y="281354"/>
            <a:ext cx="13192190" cy="8778579"/>
            <a:chOff x="-140936" y="281354"/>
            <a:chExt cx="13192190" cy="8778579"/>
          </a:xfrm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A946878A-B36E-4A63-960A-85ABAA4BB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36" y="281354"/>
              <a:ext cx="13192190" cy="877857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4072D9-8988-46EE-B76F-28CF865BE743}"/>
                </a:ext>
              </a:extLst>
            </p:cNvPr>
            <p:cNvSpPr/>
            <p:nvPr/>
          </p:nvSpPr>
          <p:spPr>
            <a:xfrm>
              <a:off x="5228492" y="1641231"/>
              <a:ext cx="3118338" cy="269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EFAF10-0EBE-4D50-A4F3-8EDC59AC9DE4}"/>
                </a:ext>
              </a:extLst>
            </p:cNvPr>
            <p:cNvSpPr/>
            <p:nvPr/>
          </p:nvSpPr>
          <p:spPr>
            <a:xfrm>
              <a:off x="9233657" y="1641230"/>
              <a:ext cx="3118338" cy="269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0A9EDE-5A65-4FD7-8F44-A8B47F20F75D}"/>
                </a:ext>
              </a:extLst>
            </p:cNvPr>
            <p:cNvSpPr/>
            <p:nvPr/>
          </p:nvSpPr>
          <p:spPr>
            <a:xfrm>
              <a:off x="504092" y="5521570"/>
              <a:ext cx="2860431" cy="269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BF9B0E-AAC6-4F42-AE0C-CEBC5E3D9624}"/>
                </a:ext>
              </a:extLst>
            </p:cNvPr>
            <p:cNvSpPr/>
            <p:nvPr/>
          </p:nvSpPr>
          <p:spPr>
            <a:xfrm>
              <a:off x="9491564" y="5521569"/>
              <a:ext cx="2860431" cy="269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291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DA8DA4-68EC-45C1-BE52-9AF2E29DDCD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B507B0C-601D-4FA6-A37D-E0432C996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E6AB77-01D3-478C-83BB-8C130C7F4D5C}"/>
                </a:ext>
              </a:extLst>
            </p:cNvPr>
            <p:cNvSpPr/>
            <p:nvPr/>
          </p:nvSpPr>
          <p:spPr>
            <a:xfrm>
              <a:off x="5196840" y="1729740"/>
              <a:ext cx="3154680" cy="2735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ADF74C-8CC3-4268-B441-A5B1F6EDE2F1}"/>
                </a:ext>
              </a:extLst>
            </p:cNvPr>
            <p:cNvSpPr/>
            <p:nvPr/>
          </p:nvSpPr>
          <p:spPr>
            <a:xfrm>
              <a:off x="9243060" y="2110740"/>
              <a:ext cx="315468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F75FE1-6E63-4E3B-9722-EFB4B2B3BA8F}"/>
                </a:ext>
              </a:extLst>
            </p:cNvPr>
            <p:cNvSpPr/>
            <p:nvPr/>
          </p:nvSpPr>
          <p:spPr>
            <a:xfrm>
              <a:off x="6057900" y="6065520"/>
              <a:ext cx="291084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F26A6E-79EE-4C15-93A1-E304E2BFC138}"/>
                </a:ext>
              </a:extLst>
            </p:cNvPr>
            <p:cNvSpPr/>
            <p:nvPr/>
          </p:nvSpPr>
          <p:spPr>
            <a:xfrm>
              <a:off x="9486900" y="6065520"/>
              <a:ext cx="291084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770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4CE3AAF-8FAD-498B-8612-73BA0CED9BD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1E8F261-9916-45C4-870F-E12A111AD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67451B-9708-4655-B0EF-C78068A46F56}"/>
                </a:ext>
              </a:extLst>
            </p:cNvPr>
            <p:cNvSpPr/>
            <p:nvPr/>
          </p:nvSpPr>
          <p:spPr>
            <a:xfrm>
              <a:off x="5189220" y="1737360"/>
              <a:ext cx="3139440" cy="2735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759D88-999B-45C6-B159-E7A0B9BAA6CD}"/>
                </a:ext>
              </a:extLst>
            </p:cNvPr>
            <p:cNvSpPr/>
            <p:nvPr/>
          </p:nvSpPr>
          <p:spPr>
            <a:xfrm>
              <a:off x="9227820" y="2034540"/>
              <a:ext cx="319278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AEFD10-31EA-47D4-AAC4-25D24A886D2D}"/>
                </a:ext>
              </a:extLst>
            </p:cNvPr>
            <p:cNvSpPr/>
            <p:nvPr/>
          </p:nvSpPr>
          <p:spPr>
            <a:xfrm>
              <a:off x="6065520" y="6073140"/>
              <a:ext cx="2903220" cy="233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24D9AD-68C8-46EA-8BEE-F2529DCB85CA}"/>
                </a:ext>
              </a:extLst>
            </p:cNvPr>
            <p:cNvSpPr/>
            <p:nvPr/>
          </p:nvSpPr>
          <p:spPr>
            <a:xfrm>
              <a:off x="9525000" y="6088380"/>
              <a:ext cx="2903220" cy="2278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536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3F2D8B3-6A07-48B6-A6FD-49318FF801C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AF67B47-FFAD-466C-8F90-6F99A981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EF719F-839C-40D8-83C7-27808377A0B4}"/>
                </a:ext>
              </a:extLst>
            </p:cNvPr>
            <p:cNvSpPr/>
            <p:nvPr/>
          </p:nvSpPr>
          <p:spPr>
            <a:xfrm>
              <a:off x="5181600" y="1760220"/>
              <a:ext cx="3192780" cy="2712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C50F29-77F5-4A03-B11E-E1696C40C934}"/>
                </a:ext>
              </a:extLst>
            </p:cNvPr>
            <p:cNvSpPr/>
            <p:nvPr/>
          </p:nvSpPr>
          <p:spPr>
            <a:xfrm>
              <a:off x="9243060" y="2103120"/>
              <a:ext cx="319278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D6E22C-BAB9-4DD1-9E00-844B032C2A4F}"/>
                </a:ext>
              </a:extLst>
            </p:cNvPr>
            <p:cNvSpPr/>
            <p:nvPr/>
          </p:nvSpPr>
          <p:spPr>
            <a:xfrm>
              <a:off x="6073140" y="6073140"/>
              <a:ext cx="2903220" cy="230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854B11-42B5-4244-A353-7D57F11374EF}"/>
                </a:ext>
              </a:extLst>
            </p:cNvPr>
            <p:cNvSpPr/>
            <p:nvPr/>
          </p:nvSpPr>
          <p:spPr>
            <a:xfrm>
              <a:off x="9525000" y="6073140"/>
              <a:ext cx="2903220" cy="230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0724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E4F9CFC-E2E4-4ACD-B60B-555EFAECEF5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F83D071-DA05-4B69-8F57-5AE0ACF05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8D51FB-5177-43D7-9499-52D2193393ED}"/>
                </a:ext>
              </a:extLst>
            </p:cNvPr>
            <p:cNvSpPr/>
            <p:nvPr/>
          </p:nvSpPr>
          <p:spPr>
            <a:xfrm>
              <a:off x="5173980" y="1752600"/>
              <a:ext cx="3169920" cy="2712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C34D72-ECC6-403B-8D39-0D8E52EDF6BB}"/>
                </a:ext>
              </a:extLst>
            </p:cNvPr>
            <p:cNvSpPr/>
            <p:nvPr/>
          </p:nvSpPr>
          <p:spPr>
            <a:xfrm>
              <a:off x="9243060" y="2095500"/>
              <a:ext cx="316992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BEBE42-74FF-4ECC-A7AA-B0E16DB1CEE8}"/>
                </a:ext>
              </a:extLst>
            </p:cNvPr>
            <p:cNvSpPr/>
            <p:nvPr/>
          </p:nvSpPr>
          <p:spPr>
            <a:xfrm>
              <a:off x="6065520" y="6050280"/>
              <a:ext cx="291846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0DBA00-900E-4632-9D87-83A835D320B5}"/>
                </a:ext>
              </a:extLst>
            </p:cNvPr>
            <p:cNvSpPr/>
            <p:nvPr/>
          </p:nvSpPr>
          <p:spPr>
            <a:xfrm>
              <a:off x="9525000" y="6050280"/>
              <a:ext cx="291846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43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2F5D238-8B2B-4CE3-8E93-69765F4F44D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339C9B1-B032-4961-A962-F177EF50A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5ADA34-0B75-4348-8D72-0D47D37FB778}"/>
                </a:ext>
              </a:extLst>
            </p:cNvPr>
            <p:cNvSpPr/>
            <p:nvPr/>
          </p:nvSpPr>
          <p:spPr>
            <a:xfrm>
              <a:off x="5189220" y="1760220"/>
              <a:ext cx="317754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FA001F-5BD4-47CF-ACEB-C4D577E0E143}"/>
                </a:ext>
              </a:extLst>
            </p:cNvPr>
            <p:cNvSpPr/>
            <p:nvPr/>
          </p:nvSpPr>
          <p:spPr>
            <a:xfrm>
              <a:off x="9250680" y="2133600"/>
              <a:ext cx="3177540" cy="233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2F75FEA-26BC-43B9-8EB0-3FE09F18B308}"/>
                </a:ext>
              </a:extLst>
            </p:cNvPr>
            <p:cNvSpPr/>
            <p:nvPr/>
          </p:nvSpPr>
          <p:spPr>
            <a:xfrm>
              <a:off x="6057900" y="5775960"/>
              <a:ext cx="2956560" cy="2628900"/>
            </a:xfrm>
            <a:custGeom>
              <a:avLst/>
              <a:gdLst>
                <a:gd name="connsiteX0" fmla="*/ 944880 w 2956560"/>
                <a:gd name="connsiteY0" fmla="*/ 175260 h 2628900"/>
                <a:gd name="connsiteX1" fmla="*/ 1485900 w 2956560"/>
                <a:gd name="connsiteY1" fmla="*/ 1059180 h 2628900"/>
                <a:gd name="connsiteX2" fmla="*/ 30480 w 2956560"/>
                <a:gd name="connsiteY2" fmla="*/ 1089660 h 2628900"/>
                <a:gd name="connsiteX3" fmla="*/ 0 w 2956560"/>
                <a:gd name="connsiteY3" fmla="*/ 2575560 h 2628900"/>
                <a:gd name="connsiteX4" fmla="*/ 76200 w 2956560"/>
                <a:gd name="connsiteY4" fmla="*/ 2621280 h 2628900"/>
                <a:gd name="connsiteX5" fmla="*/ 2872740 w 2956560"/>
                <a:gd name="connsiteY5" fmla="*/ 2628900 h 2628900"/>
                <a:gd name="connsiteX6" fmla="*/ 2948940 w 2956560"/>
                <a:gd name="connsiteY6" fmla="*/ 2552700 h 2628900"/>
                <a:gd name="connsiteX7" fmla="*/ 2956560 w 2956560"/>
                <a:gd name="connsiteY7" fmla="*/ 0 h 2628900"/>
                <a:gd name="connsiteX8" fmla="*/ 944880 w 2956560"/>
                <a:gd name="connsiteY8" fmla="*/ 175260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6560" h="2628900">
                  <a:moveTo>
                    <a:pt x="944880" y="175260"/>
                  </a:moveTo>
                  <a:lnTo>
                    <a:pt x="1485900" y="1059180"/>
                  </a:lnTo>
                  <a:lnTo>
                    <a:pt x="30480" y="1089660"/>
                  </a:lnTo>
                  <a:lnTo>
                    <a:pt x="0" y="2575560"/>
                  </a:lnTo>
                  <a:lnTo>
                    <a:pt x="76200" y="2621280"/>
                  </a:lnTo>
                  <a:lnTo>
                    <a:pt x="2872740" y="2628900"/>
                  </a:lnTo>
                  <a:lnTo>
                    <a:pt x="2948940" y="2552700"/>
                  </a:lnTo>
                  <a:lnTo>
                    <a:pt x="2956560" y="0"/>
                  </a:lnTo>
                  <a:lnTo>
                    <a:pt x="944880" y="1752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E7BAAA-94DD-488A-A190-AD7157494140}"/>
                </a:ext>
              </a:extLst>
            </p:cNvPr>
            <p:cNvSpPr/>
            <p:nvPr/>
          </p:nvSpPr>
          <p:spPr>
            <a:xfrm>
              <a:off x="9517380" y="5973638"/>
              <a:ext cx="2926080" cy="2393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905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AE49705-572D-4B9C-BF0B-731E76680E7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92F6DD0-6E62-4EB4-A405-860D1B622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745C5A-F61A-4900-A11F-7A3BE6F12E8E}"/>
                </a:ext>
              </a:extLst>
            </p:cNvPr>
            <p:cNvSpPr/>
            <p:nvPr/>
          </p:nvSpPr>
          <p:spPr>
            <a:xfrm>
              <a:off x="5181600" y="1767840"/>
              <a:ext cx="3169920" cy="269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0DDF60-2A9C-4DF2-BB36-4176C9E8FC9D}"/>
                </a:ext>
              </a:extLst>
            </p:cNvPr>
            <p:cNvSpPr/>
            <p:nvPr/>
          </p:nvSpPr>
          <p:spPr>
            <a:xfrm>
              <a:off x="9235440" y="2141220"/>
              <a:ext cx="316992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893515-D093-473B-853A-7E928689C967}"/>
                </a:ext>
              </a:extLst>
            </p:cNvPr>
            <p:cNvSpPr/>
            <p:nvPr/>
          </p:nvSpPr>
          <p:spPr>
            <a:xfrm>
              <a:off x="6103620" y="6065520"/>
              <a:ext cx="285750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3902C9-F109-4D39-A88D-4EEED7DAAA27}"/>
                </a:ext>
              </a:extLst>
            </p:cNvPr>
            <p:cNvSpPr/>
            <p:nvPr/>
          </p:nvSpPr>
          <p:spPr>
            <a:xfrm>
              <a:off x="9532620" y="6042660"/>
              <a:ext cx="288798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7575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2C2B1D-6BE7-40DD-83F5-E78D6C0754A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68906A9-2D01-4A4E-8083-3D7200EC8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A54E06-5C41-421E-8AC9-07B8C860AF69}"/>
                </a:ext>
              </a:extLst>
            </p:cNvPr>
            <p:cNvSpPr/>
            <p:nvPr/>
          </p:nvSpPr>
          <p:spPr>
            <a:xfrm>
              <a:off x="5196840" y="1760220"/>
              <a:ext cx="3154680" cy="269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8207AB-3ED1-4976-BE2D-E2A6DC4C5715}"/>
                </a:ext>
              </a:extLst>
            </p:cNvPr>
            <p:cNvSpPr/>
            <p:nvPr/>
          </p:nvSpPr>
          <p:spPr>
            <a:xfrm>
              <a:off x="9273540" y="1760220"/>
              <a:ext cx="3154680" cy="269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8991CC-61FB-4992-8EEB-14B32BE287B0}"/>
                </a:ext>
              </a:extLst>
            </p:cNvPr>
            <p:cNvSpPr/>
            <p:nvPr/>
          </p:nvSpPr>
          <p:spPr>
            <a:xfrm>
              <a:off x="464820" y="6050280"/>
              <a:ext cx="293370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45AD5D-7F20-4AA6-ACAB-BDF8DF132A36}"/>
                </a:ext>
              </a:extLst>
            </p:cNvPr>
            <p:cNvSpPr/>
            <p:nvPr/>
          </p:nvSpPr>
          <p:spPr>
            <a:xfrm>
              <a:off x="9532620" y="5661660"/>
              <a:ext cx="2910840" cy="269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563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7BFC7F-743D-4906-B074-68CF65F18E0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31A7845-50FA-4311-AFCB-0A63176C4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4CFCC3-C4EB-4F11-B020-F5D088385C9C}"/>
                </a:ext>
              </a:extLst>
            </p:cNvPr>
            <p:cNvSpPr/>
            <p:nvPr/>
          </p:nvSpPr>
          <p:spPr>
            <a:xfrm>
              <a:off x="5212080" y="1752600"/>
              <a:ext cx="313182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9EE18C-E72D-42D9-AEA9-6913D2270A6C}"/>
                </a:ext>
              </a:extLst>
            </p:cNvPr>
            <p:cNvSpPr/>
            <p:nvPr/>
          </p:nvSpPr>
          <p:spPr>
            <a:xfrm>
              <a:off x="9288780" y="1752600"/>
              <a:ext cx="313182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828D7E8-729C-485B-89FE-2BBD4AB64BE0}"/>
                </a:ext>
              </a:extLst>
            </p:cNvPr>
            <p:cNvSpPr/>
            <p:nvPr/>
          </p:nvSpPr>
          <p:spPr>
            <a:xfrm>
              <a:off x="464820" y="5623560"/>
              <a:ext cx="2933700" cy="2781300"/>
            </a:xfrm>
            <a:custGeom>
              <a:avLst/>
              <a:gdLst>
                <a:gd name="connsiteX0" fmla="*/ 2667000 w 2933700"/>
                <a:gd name="connsiteY0" fmla="*/ 0 h 2781300"/>
                <a:gd name="connsiteX1" fmla="*/ 2933700 w 2933700"/>
                <a:gd name="connsiteY1" fmla="*/ 198120 h 2781300"/>
                <a:gd name="connsiteX2" fmla="*/ 2918460 w 2933700"/>
                <a:gd name="connsiteY2" fmla="*/ 2766060 h 2781300"/>
                <a:gd name="connsiteX3" fmla="*/ 0 w 2933700"/>
                <a:gd name="connsiteY3" fmla="*/ 2781300 h 2781300"/>
                <a:gd name="connsiteX4" fmla="*/ 0 w 2933700"/>
                <a:gd name="connsiteY4" fmla="*/ 15240 h 2781300"/>
                <a:gd name="connsiteX5" fmla="*/ 2667000 w 29337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781300">
                  <a:moveTo>
                    <a:pt x="2667000" y="0"/>
                  </a:moveTo>
                  <a:lnTo>
                    <a:pt x="2933700" y="198120"/>
                  </a:lnTo>
                  <a:lnTo>
                    <a:pt x="2918460" y="2766060"/>
                  </a:lnTo>
                  <a:lnTo>
                    <a:pt x="0" y="2781300"/>
                  </a:lnTo>
                  <a:lnTo>
                    <a:pt x="0" y="1524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CDAE09-AC62-4896-B9D8-0EEA547E2873}"/>
                </a:ext>
              </a:extLst>
            </p:cNvPr>
            <p:cNvSpPr/>
            <p:nvPr/>
          </p:nvSpPr>
          <p:spPr>
            <a:xfrm>
              <a:off x="9517380" y="6141720"/>
              <a:ext cx="2903220" cy="224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474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110</Words>
  <Application>Microsoft Office PowerPoint</Application>
  <PresentationFormat>A3 Paper (297x420 mm)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2020-04-12T15:55:57Z</dcterms:created>
  <dcterms:modified xsi:type="dcterms:W3CDTF">2020-11-30T18:31:30Z</dcterms:modified>
</cp:coreProperties>
</file>