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1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6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8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4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1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9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0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8533-44F9-4B95-B4F7-C00EF885F013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CF4D-2B11-4F5B-A902-222514A91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woodworking_joint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COMMON WOODWORKING JOINTS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“COMMON WOODWORKING JOINTS”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2B4CB9-5689-4994-B6E0-53E158ABB4F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37AE1CF-580C-4F4F-A657-62D4E4C8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F00E51-C6F7-44D7-BDD4-758B149D9A27}"/>
                </a:ext>
              </a:extLst>
            </p:cNvPr>
            <p:cNvSpPr/>
            <p:nvPr/>
          </p:nvSpPr>
          <p:spPr>
            <a:xfrm>
              <a:off x="5212080" y="2087880"/>
              <a:ext cx="310896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1B7FD9-C6B9-4263-9342-C01906439AD9}"/>
                </a:ext>
              </a:extLst>
            </p:cNvPr>
            <p:cNvSpPr/>
            <p:nvPr/>
          </p:nvSpPr>
          <p:spPr>
            <a:xfrm>
              <a:off x="335280" y="5882640"/>
              <a:ext cx="487680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39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317F08-3F07-455C-AF3C-636219611C3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A4D1A2A-2AC5-4A75-BA68-3F816D32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94FB3F-9E69-4A0C-B678-F246A244B29A}"/>
                </a:ext>
              </a:extLst>
            </p:cNvPr>
            <p:cNvSpPr/>
            <p:nvPr/>
          </p:nvSpPr>
          <p:spPr>
            <a:xfrm>
              <a:off x="5173980" y="2133600"/>
              <a:ext cx="3162300" cy="233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65362-A636-40D7-8792-942C0C0957E1}"/>
                </a:ext>
              </a:extLst>
            </p:cNvPr>
            <p:cNvSpPr/>
            <p:nvPr/>
          </p:nvSpPr>
          <p:spPr>
            <a:xfrm>
              <a:off x="5699760" y="6012180"/>
              <a:ext cx="3162300" cy="233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01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0DEF7-4C9D-4D82-9C94-E51C7C20265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7FA5F19-E563-4B4C-9969-B13689B99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98C2E4-339F-4760-BBE7-6AADAF508229}"/>
                </a:ext>
              </a:extLst>
            </p:cNvPr>
            <p:cNvSpPr/>
            <p:nvPr/>
          </p:nvSpPr>
          <p:spPr>
            <a:xfrm>
              <a:off x="5187696" y="2115312"/>
              <a:ext cx="3163824" cy="236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A18F74-B60E-448B-8524-9C0D79E69931}"/>
                </a:ext>
              </a:extLst>
            </p:cNvPr>
            <p:cNvSpPr/>
            <p:nvPr/>
          </p:nvSpPr>
          <p:spPr>
            <a:xfrm>
              <a:off x="5676900" y="5986272"/>
              <a:ext cx="3163824" cy="236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B053BA2-6E84-4270-9E12-AFD5F0ABCF00}"/>
                </a:ext>
              </a:extLst>
            </p:cNvPr>
            <p:cNvSpPr/>
            <p:nvPr/>
          </p:nvSpPr>
          <p:spPr>
            <a:xfrm>
              <a:off x="9304020" y="6012180"/>
              <a:ext cx="3208020" cy="2400300"/>
            </a:xfrm>
            <a:custGeom>
              <a:avLst/>
              <a:gdLst>
                <a:gd name="connsiteX0" fmla="*/ 1348740 w 3208020"/>
                <a:gd name="connsiteY0" fmla="*/ 38100 h 2400300"/>
                <a:gd name="connsiteX1" fmla="*/ 1348740 w 3208020"/>
                <a:gd name="connsiteY1" fmla="*/ 815340 h 2400300"/>
                <a:gd name="connsiteX2" fmla="*/ 914400 w 3208020"/>
                <a:gd name="connsiteY2" fmla="*/ 899160 h 2400300"/>
                <a:gd name="connsiteX3" fmla="*/ 0 w 3208020"/>
                <a:gd name="connsiteY3" fmla="*/ 937260 h 2400300"/>
                <a:gd name="connsiteX4" fmla="*/ 0 w 3208020"/>
                <a:gd name="connsiteY4" fmla="*/ 2286000 h 2400300"/>
                <a:gd name="connsiteX5" fmla="*/ 83820 w 3208020"/>
                <a:gd name="connsiteY5" fmla="*/ 2400300 h 2400300"/>
                <a:gd name="connsiteX6" fmla="*/ 3116580 w 3208020"/>
                <a:gd name="connsiteY6" fmla="*/ 2385060 h 2400300"/>
                <a:gd name="connsiteX7" fmla="*/ 3185160 w 3208020"/>
                <a:gd name="connsiteY7" fmla="*/ 2308860 h 2400300"/>
                <a:gd name="connsiteX8" fmla="*/ 3208020 w 3208020"/>
                <a:gd name="connsiteY8" fmla="*/ 0 h 2400300"/>
                <a:gd name="connsiteX9" fmla="*/ 1348740 w 3208020"/>
                <a:gd name="connsiteY9" fmla="*/ 381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8020" h="2400300">
                  <a:moveTo>
                    <a:pt x="1348740" y="38100"/>
                  </a:moveTo>
                  <a:lnTo>
                    <a:pt x="1348740" y="815340"/>
                  </a:lnTo>
                  <a:lnTo>
                    <a:pt x="914400" y="899160"/>
                  </a:lnTo>
                  <a:lnTo>
                    <a:pt x="0" y="937260"/>
                  </a:lnTo>
                  <a:lnTo>
                    <a:pt x="0" y="2286000"/>
                  </a:lnTo>
                  <a:lnTo>
                    <a:pt x="83820" y="2400300"/>
                  </a:lnTo>
                  <a:lnTo>
                    <a:pt x="3116580" y="2385060"/>
                  </a:lnTo>
                  <a:lnTo>
                    <a:pt x="3185160" y="2308860"/>
                  </a:lnTo>
                  <a:lnTo>
                    <a:pt x="3208020" y="0"/>
                  </a:lnTo>
                  <a:lnTo>
                    <a:pt x="134874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48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E04EAB7-DA6F-4274-985D-06ED19AE625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E5063E1F-85D4-4517-9365-75378D1A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36AC75-3893-4336-A224-963C86128777}"/>
                </a:ext>
              </a:extLst>
            </p:cNvPr>
            <p:cNvSpPr/>
            <p:nvPr/>
          </p:nvSpPr>
          <p:spPr>
            <a:xfrm>
              <a:off x="5204460" y="2148840"/>
              <a:ext cx="313182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D31429-68A5-4586-94FD-C01BBA412DAE}"/>
                </a:ext>
              </a:extLst>
            </p:cNvPr>
            <p:cNvSpPr/>
            <p:nvPr/>
          </p:nvSpPr>
          <p:spPr>
            <a:xfrm>
              <a:off x="5699760" y="6027420"/>
              <a:ext cx="313182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62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06B69C-DD1F-47E5-BF21-77D44C5A2E6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600F62-2DA8-48F1-9FA7-B5A6A1024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EE27A8-1CB5-4B1E-BCC5-FC38E1167167}"/>
                </a:ext>
              </a:extLst>
            </p:cNvPr>
            <p:cNvSpPr/>
            <p:nvPr/>
          </p:nvSpPr>
          <p:spPr>
            <a:xfrm>
              <a:off x="5196840" y="2141220"/>
              <a:ext cx="316230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ADCD65-71DD-4498-B1F3-FCF0FF5BEA89}"/>
                </a:ext>
              </a:extLst>
            </p:cNvPr>
            <p:cNvSpPr/>
            <p:nvPr/>
          </p:nvSpPr>
          <p:spPr>
            <a:xfrm>
              <a:off x="5707380" y="5951220"/>
              <a:ext cx="3162300" cy="19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254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110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2020-04-08T14:53:20Z</dcterms:created>
  <dcterms:modified xsi:type="dcterms:W3CDTF">2020-04-08T15:00:13Z</dcterms:modified>
</cp:coreProperties>
</file>