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9" r:id="rId4"/>
    <p:sldId id="281" r:id="rId5"/>
    <p:sldId id="280" r:id="rId6"/>
    <p:sldId id="27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1C9-F801-4272-98D6-0F68C1CA43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9D4-6943-41BE-8006-0BC58E8E3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9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1C9-F801-4272-98D6-0F68C1CA43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9D4-6943-41BE-8006-0BC58E8E3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0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1C9-F801-4272-98D6-0F68C1CA43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9D4-6943-41BE-8006-0BC58E8E3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9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1C9-F801-4272-98D6-0F68C1CA43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9D4-6943-41BE-8006-0BC58E8E3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1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1C9-F801-4272-98D6-0F68C1CA43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9D4-6943-41BE-8006-0BC58E8E3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8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1C9-F801-4272-98D6-0F68C1CA43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9D4-6943-41BE-8006-0BC58E8E3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0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1C9-F801-4272-98D6-0F68C1CA43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9D4-6943-41BE-8006-0BC58E8E3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11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1C9-F801-4272-98D6-0F68C1CA43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9D4-6943-41BE-8006-0BC58E8E3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04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1C9-F801-4272-98D6-0F68C1CA43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9D4-6943-41BE-8006-0BC58E8E3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59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1C9-F801-4272-98D6-0F68C1CA43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9D4-6943-41BE-8006-0BC58E8E3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5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1C9-F801-4272-98D6-0F68C1CA43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9D4-6943-41BE-8006-0BC58E8E3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7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41C9-F801-4272-98D6-0F68C1CA43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29D4-6943-41BE-8006-0BC58E8E3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99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material_source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52919" y="96552"/>
            <a:ext cx="12548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ORIGINS, SOURCES, PREPARATION</a:t>
            </a:r>
          </a:p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OF NATURAL WOODS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891346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</a:t>
            </a: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THE “ORIGINS, SOURCES, PREPARATION OF NATURAL WOODS”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81449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98297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1DA3395-2672-4F45-91AF-E873F7C00D4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AB2C6A9-1C03-4F60-86EE-78E4E5972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EB00AD-A03B-48BA-A0BF-3155B308DB88}"/>
                </a:ext>
              </a:extLst>
            </p:cNvPr>
            <p:cNvSpPr/>
            <p:nvPr/>
          </p:nvSpPr>
          <p:spPr>
            <a:xfrm>
              <a:off x="5173980" y="2194560"/>
              <a:ext cx="3208020" cy="594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131A59-4ED1-4423-AC40-4B2EA72DC781}"/>
                </a:ext>
              </a:extLst>
            </p:cNvPr>
            <p:cNvSpPr/>
            <p:nvPr/>
          </p:nvSpPr>
          <p:spPr>
            <a:xfrm>
              <a:off x="5173980" y="3108960"/>
              <a:ext cx="3208020" cy="594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09BECE-133E-40D8-AA08-1A31FF1970E5}"/>
                </a:ext>
              </a:extLst>
            </p:cNvPr>
            <p:cNvSpPr/>
            <p:nvPr/>
          </p:nvSpPr>
          <p:spPr>
            <a:xfrm>
              <a:off x="5173980" y="3987800"/>
              <a:ext cx="3208020" cy="497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353CB6-6108-4496-861B-61E4EFBA3BDA}"/>
                </a:ext>
              </a:extLst>
            </p:cNvPr>
            <p:cNvSpPr/>
            <p:nvPr/>
          </p:nvSpPr>
          <p:spPr>
            <a:xfrm>
              <a:off x="9225280" y="1747520"/>
              <a:ext cx="3208020" cy="965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464E3E-2E8A-4B2F-91F2-1591BCCB0CF3}"/>
                </a:ext>
              </a:extLst>
            </p:cNvPr>
            <p:cNvSpPr/>
            <p:nvPr/>
          </p:nvSpPr>
          <p:spPr>
            <a:xfrm>
              <a:off x="9204960" y="3393440"/>
              <a:ext cx="3208020" cy="109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1EA8E5-1365-45D3-BACB-7CFEAAF11BF1}"/>
                </a:ext>
              </a:extLst>
            </p:cNvPr>
            <p:cNvSpPr/>
            <p:nvPr/>
          </p:nvSpPr>
          <p:spPr>
            <a:xfrm>
              <a:off x="5669280" y="5872480"/>
              <a:ext cx="3208020" cy="2519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0E04B4-CD2F-4C35-A1F5-4051F87CBDB0}"/>
                </a:ext>
              </a:extLst>
            </p:cNvPr>
            <p:cNvSpPr/>
            <p:nvPr/>
          </p:nvSpPr>
          <p:spPr>
            <a:xfrm>
              <a:off x="9296400" y="5953760"/>
              <a:ext cx="3208020" cy="109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9715A0-89C6-476C-8671-132CB25B767E}"/>
                </a:ext>
              </a:extLst>
            </p:cNvPr>
            <p:cNvSpPr/>
            <p:nvPr/>
          </p:nvSpPr>
          <p:spPr>
            <a:xfrm>
              <a:off x="9337040" y="7726680"/>
              <a:ext cx="3116580" cy="665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119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8A584D-106B-4E75-BBF2-8CCFDBAD840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59993C2-905C-4A46-8B42-60B277A2D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00BD9A-0203-4A11-8386-068F174C77E7}"/>
                </a:ext>
              </a:extLst>
            </p:cNvPr>
            <p:cNvSpPr/>
            <p:nvPr/>
          </p:nvSpPr>
          <p:spPr>
            <a:xfrm>
              <a:off x="5208608" y="2118167"/>
              <a:ext cx="3148314" cy="2349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646ADA-0A2C-4E6C-A2C7-CE61D0ABFF7E}"/>
                </a:ext>
              </a:extLst>
            </p:cNvPr>
            <p:cNvSpPr/>
            <p:nvPr/>
          </p:nvSpPr>
          <p:spPr>
            <a:xfrm>
              <a:off x="9248172" y="2037144"/>
              <a:ext cx="3148314" cy="2430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17963A-DA61-4CCE-B876-B6AE117AF8C6}"/>
                </a:ext>
              </a:extLst>
            </p:cNvPr>
            <p:cNvSpPr/>
            <p:nvPr/>
          </p:nvSpPr>
          <p:spPr>
            <a:xfrm>
              <a:off x="5715000" y="6012180"/>
              <a:ext cx="3148314" cy="1074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C04E3C-640B-45A1-BAE1-8B124AC6D724}"/>
                </a:ext>
              </a:extLst>
            </p:cNvPr>
            <p:cNvSpPr/>
            <p:nvPr/>
          </p:nvSpPr>
          <p:spPr>
            <a:xfrm>
              <a:off x="5715000" y="7741920"/>
              <a:ext cx="3148314" cy="624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46D231-DA3F-4E9E-A86E-6B252F1B8947}"/>
                </a:ext>
              </a:extLst>
            </p:cNvPr>
            <p:cNvSpPr/>
            <p:nvPr/>
          </p:nvSpPr>
          <p:spPr>
            <a:xfrm>
              <a:off x="9319260" y="6012180"/>
              <a:ext cx="3148314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5413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6291532-CE79-4A84-985E-654EBC44974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A28CC5B-1F47-4A99-9668-385214065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D90B22-4C01-4602-A71F-749029022140}"/>
                </a:ext>
              </a:extLst>
            </p:cNvPr>
            <p:cNvSpPr/>
            <p:nvPr/>
          </p:nvSpPr>
          <p:spPr>
            <a:xfrm>
              <a:off x="5187696" y="2151888"/>
              <a:ext cx="3139440" cy="2328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F0235DE-3E04-41A5-A5C5-692CBD4A0CBB}"/>
                </a:ext>
              </a:extLst>
            </p:cNvPr>
            <p:cNvSpPr/>
            <p:nvPr/>
          </p:nvSpPr>
          <p:spPr>
            <a:xfrm>
              <a:off x="5650992" y="5413248"/>
              <a:ext cx="3236976" cy="2980944"/>
            </a:xfrm>
            <a:custGeom>
              <a:avLst/>
              <a:gdLst>
                <a:gd name="connsiteX0" fmla="*/ 146304 w 3236976"/>
                <a:gd name="connsiteY0" fmla="*/ 249936 h 2980944"/>
                <a:gd name="connsiteX1" fmla="*/ 0 w 3236976"/>
                <a:gd name="connsiteY1" fmla="*/ 390144 h 2980944"/>
                <a:gd name="connsiteX2" fmla="*/ 67056 w 3236976"/>
                <a:gd name="connsiteY2" fmla="*/ 2974848 h 2980944"/>
                <a:gd name="connsiteX3" fmla="*/ 3194304 w 3236976"/>
                <a:gd name="connsiteY3" fmla="*/ 2980944 h 2980944"/>
                <a:gd name="connsiteX4" fmla="*/ 3236976 w 3236976"/>
                <a:gd name="connsiteY4" fmla="*/ 2804160 h 2980944"/>
                <a:gd name="connsiteX5" fmla="*/ 3224784 w 3236976"/>
                <a:gd name="connsiteY5" fmla="*/ 182880 h 2980944"/>
                <a:gd name="connsiteX6" fmla="*/ 292608 w 3236976"/>
                <a:gd name="connsiteY6" fmla="*/ 0 h 2980944"/>
                <a:gd name="connsiteX7" fmla="*/ 146304 w 3236976"/>
                <a:gd name="connsiteY7" fmla="*/ 249936 h 298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976" h="2980944">
                  <a:moveTo>
                    <a:pt x="146304" y="249936"/>
                  </a:moveTo>
                  <a:lnTo>
                    <a:pt x="0" y="390144"/>
                  </a:lnTo>
                  <a:lnTo>
                    <a:pt x="67056" y="2974848"/>
                  </a:lnTo>
                  <a:lnTo>
                    <a:pt x="3194304" y="2980944"/>
                  </a:lnTo>
                  <a:lnTo>
                    <a:pt x="3236976" y="2804160"/>
                  </a:lnTo>
                  <a:lnTo>
                    <a:pt x="3224784" y="182880"/>
                  </a:lnTo>
                  <a:lnTo>
                    <a:pt x="292608" y="0"/>
                  </a:lnTo>
                  <a:lnTo>
                    <a:pt x="146304" y="249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B627FF-2431-4E25-A16A-738D39079AD4}"/>
                </a:ext>
              </a:extLst>
            </p:cNvPr>
            <p:cNvSpPr/>
            <p:nvPr/>
          </p:nvSpPr>
          <p:spPr>
            <a:xfrm>
              <a:off x="9326880" y="6103620"/>
              <a:ext cx="3145536" cy="2255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8218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636A081-A73C-4106-91EF-48C21B52284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C4E081C-5D2F-49C1-B867-3201A933D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C78A3C-0D7F-4E54-B271-5B4B5120FE3F}"/>
                </a:ext>
              </a:extLst>
            </p:cNvPr>
            <p:cNvSpPr/>
            <p:nvPr/>
          </p:nvSpPr>
          <p:spPr>
            <a:xfrm>
              <a:off x="5196840" y="1732280"/>
              <a:ext cx="3164840" cy="145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E93E4A-94AF-4804-B448-50FFB73FF0AC}"/>
                </a:ext>
              </a:extLst>
            </p:cNvPr>
            <p:cNvSpPr/>
            <p:nvPr/>
          </p:nvSpPr>
          <p:spPr>
            <a:xfrm>
              <a:off x="5161280" y="3957320"/>
              <a:ext cx="3164840" cy="523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D3E367-9178-4582-A341-BEC14FCC605F}"/>
                </a:ext>
              </a:extLst>
            </p:cNvPr>
            <p:cNvSpPr/>
            <p:nvPr/>
          </p:nvSpPr>
          <p:spPr>
            <a:xfrm>
              <a:off x="9255760" y="2108200"/>
              <a:ext cx="3164840" cy="2372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1AFA55-931F-423F-AE0C-D472B86C2CB7}"/>
                </a:ext>
              </a:extLst>
            </p:cNvPr>
            <p:cNvSpPr/>
            <p:nvPr/>
          </p:nvSpPr>
          <p:spPr>
            <a:xfrm>
              <a:off x="9291320" y="5969000"/>
              <a:ext cx="3164840" cy="2372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964EA2-000F-43D6-A94B-41DF94912A7A}"/>
                </a:ext>
              </a:extLst>
            </p:cNvPr>
            <p:cNvSpPr/>
            <p:nvPr/>
          </p:nvSpPr>
          <p:spPr>
            <a:xfrm>
              <a:off x="5684520" y="5598160"/>
              <a:ext cx="3164840" cy="104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FA0251-C142-46CC-A36F-3E85A4E300C3}"/>
                </a:ext>
              </a:extLst>
            </p:cNvPr>
            <p:cNvSpPr/>
            <p:nvPr/>
          </p:nvSpPr>
          <p:spPr>
            <a:xfrm>
              <a:off x="5684520" y="6985000"/>
              <a:ext cx="3164840" cy="1402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946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00FBE3-5044-46FA-A586-B70A67C35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767CE7-7C21-4C69-9162-E21BB7BC57E7}"/>
              </a:ext>
            </a:extLst>
          </p:cNvPr>
          <p:cNvSpPr/>
          <p:nvPr/>
        </p:nvSpPr>
        <p:spPr>
          <a:xfrm>
            <a:off x="5196840" y="1706880"/>
            <a:ext cx="3147060" cy="275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753775-2FD2-46AC-AE92-896D99E524E7}"/>
              </a:ext>
            </a:extLst>
          </p:cNvPr>
          <p:cNvSpPr/>
          <p:nvPr/>
        </p:nvSpPr>
        <p:spPr>
          <a:xfrm>
            <a:off x="5692140" y="5958840"/>
            <a:ext cx="3147060" cy="2423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7B9E1-123B-4FE0-B6A1-FC1D206F70DA}"/>
              </a:ext>
            </a:extLst>
          </p:cNvPr>
          <p:cNvSpPr/>
          <p:nvPr/>
        </p:nvSpPr>
        <p:spPr>
          <a:xfrm>
            <a:off x="9326880" y="5623560"/>
            <a:ext cx="3147060" cy="104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C1631-C769-45C1-AADD-68FCB9B38156}"/>
              </a:ext>
            </a:extLst>
          </p:cNvPr>
          <p:cNvSpPr/>
          <p:nvPr/>
        </p:nvSpPr>
        <p:spPr>
          <a:xfrm>
            <a:off x="9326880" y="7360920"/>
            <a:ext cx="3147060" cy="102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06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120</Words>
  <Application>Microsoft Office PowerPoint</Application>
  <PresentationFormat>A3 Paper (297x420 mm)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2020-04-05T13:21:06Z</dcterms:created>
  <dcterms:modified xsi:type="dcterms:W3CDTF">2020-04-05T13:39:26Z</dcterms:modified>
</cp:coreProperties>
</file>