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student.com/designpro/drawdex.htm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joints_flsh/metalfoam2.html" TargetMode="External"/><Relationship Id="rId4" Type="http://schemas.openxmlformats.org/officeDocument/2006/relationships/hyperlink" Target="https://technologystudent.com/joints_flsh/metalfoam1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hyperlink" Target="http://www.technologystudent.com/designpro/drawdex.htm" TargetMode="Externa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2201" y="617142"/>
            <a:ext cx="5807075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2101850" algn="l"/>
                <a:tab pos="4029075" algn="l"/>
              </a:tabLst>
            </a:pP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550" spc="2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5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spc="7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7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15" baseline="10101" dirty="0">
                <a:solidFill>
                  <a:srgbClr val="151616"/>
                </a:solidFill>
                <a:latin typeface="Arial"/>
                <a:cs typeface="Arial"/>
              </a:rPr>
              <a:t>2018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-15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15" baseline="10101" dirty="0">
                <a:solidFill>
                  <a:srgbClr val="151616"/>
                </a:solidFill>
                <a:latin typeface="Arial"/>
                <a:cs typeface="Arial"/>
              </a:rPr>
              <a:t>2018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0682" y="142275"/>
            <a:ext cx="5290185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018030" marR="5080" indent="-2005964">
              <a:lnSpc>
                <a:spcPts val="1789"/>
              </a:lnSpc>
              <a:spcBef>
                <a:spcPts val="265"/>
              </a:spcBef>
            </a:pP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FOAMS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 THEIR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PRACTICAL</a:t>
            </a:r>
            <a:r>
              <a:rPr sz="1600" b="1" u="sng" spc="-1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APPLICATION 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634" y="1325047"/>
            <a:ext cx="6776720" cy="548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 What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structure of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 metal foam? Use notes and a diagram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sketch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 your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answer. </a:t>
            </a:r>
            <a:r>
              <a:rPr sz="1200" i="1" spc="-5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200" i="1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  <a:p>
            <a:pPr marR="109855" algn="ctr">
              <a:lnSpc>
                <a:spcPct val="100000"/>
              </a:lnSpc>
              <a:spcBef>
                <a:spcPts val="994"/>
              </a:spcBef>
              <a:tabLst>
                <a:tab pos="320611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	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9940" y="4204781"/>
            <a:ext cx="5180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Brieﬂy,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Describe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explain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physical properties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metal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foams. </a:t>
            </a:r>
            <a:r>
              <a:rPr sz="1200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200" i="1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9940" y="6277420"/>
            <a:ext cx="5556250" cy="567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Describe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two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practical applications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metal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foams.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Use notes and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sketches.</a:t>
            </a:r>
            <a:endParaRPr sz="1200">
              <a:latin typeface="Arial"/>
              <a:cs typeface="Arial"/>
            </a:endParaRPr>
          </a:p>
          <a:p>
            <a:pPr marL="1377315">
              <a:lnSpc>
                <a:spcPct val="100000"/>
              </a:lnSpc>
              <a:spcBef>
                <a:spcPts val="1145"/>
              </a:spcBef>
              <a:tabLst>
                <a:tab pos="458406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	SKETCHES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03080" y="852265"/>
            <a:ext cx="14192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LINKS: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43915" y="791819"/>
            <a:ext cx="3933190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6985" marR="5080" indent="-7620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https://technologystudent.com/joints_ﬂsh/metalfoam1.html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https://technologystudent.com/joints_ﬂsh/metalfoam2.html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03118" y="765464"/>
            <a:ext cx="5695950" cy="462280"/>
          </a:xfrm>
          <a:custGeom>
            <a:avLst/>
            <a:gdLst/>
            <a:ahLst/>
            <a:cxnLst/>
            <a:rect l="l" t="t" r="r" b="b"/>
            <a:pathLst>
              <a:path w="5695950" h="462280">
                <a:moveTo>
                  <a:pt x="0" y="0"/>
                </a:moveTo>
                <a:lnTo>
                  <a:pt x="5695952" y="0"/>
                </a:lnTo>
                <a:lnTo>
                  <a:pt x="5695952" y="461962"/>
                </a:lnTo>
                <a:lnTo>
                  <a:pt x="0" y="46196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242" y="90996"/>
            <a:ext cx="6844665" cy="880110"/>
          </a:xfrm>
          <a:prstGeom prst="rect">
            <a:avLst/>
          </a:prstGeom>
        </p:spPr>
        <p:txBody>
          <a:bodyPr vert="horz" wrap="square" lIns="0" tIns="129540" rIns="0" bIns="0" rtlCol="0">
            <a:spAutoFit/>
          </a:bodyPr>
          <a:lstStyle/>
          <a:p>
            <a:pPr marL="463550" algn="ctr">
              <a:lnSpc>
                <a:spcPct val="100000"/>
              </a:lnSpc>
              <a:spcBef>
                <a:spcPts val="102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 OF FOAM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METALS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17525" algn="ctr">
              <a:lnSpc>
                <a:spcPct val="100000"/>
              </a:lnSpc>
              <a:spcBef>
                <a:spcPts val="350"/>
              </a:spcBef>
              <a:tabLst>
                <a:tab pos="2581910" algn="l"/>
                <a:tab pos="4509135" algn="l"/>
              </a:tabLst>
            </a:pP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550" spc="2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5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spc="7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7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15" baseline="10101" dirty="0">
                <a:solidFill>
                  <a:srgbClr val="151616"/>
                </a:solidFill>
                <a:latin typeface="Arial"/>
                <a:cs typeface="Arial"/>
              </a:rPr>
              <a:t>2018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-44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15" baseline="10101" dirty="0">
                <a:solidFill>
                  <a:srgbClr val="151616"/>
                </a:solidFill>
                <a:latin typeface="Arial"/>
                <a:cs typeface="Arial"/>
              </a:rPr>
              <a:t>2018</a:t>
            </a:r>
            <a:endParaRPr sz="825" baseline="10101">
              <a:latin typeface="Arial"/>
              <a:cs typeface="Arial"/>
            </a:endParaRPr>
          </a:p>
          <a:p>
            <a:pPr marL="38100" marR="304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Complete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explanatory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notes,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diagram a d labels, showing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manufacture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Aluminium Metal 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Foam. </a:t>
            </a:r>
            <a:r>
              <a:rPr sz="1200" i="1" spc="-5" dirty="0">
                <a:solidFill>
                  <a:srgbClr val="151616"/>
                </a:solidFill>
                <a:latin typeface="Arial"/>
                <a:cs typeface="Arial"/>
              </a:rPr>
              <a:t>14 </a:t>
            </a:r>
            <a:r>
              <a:rPr sz="1200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99405" y="5567029"/>
            <a:ext cx="6973570" cy="4545330"/>
            <a:chOff x="399405" y="5567029"/>
            <a:chExt cx="6973570" cy="4545330"/>
          </a:xfrm>
        </p:grpSpPr>
        <p:sp>
          <p:nvSpPr>
            <p:cNvPr id="4" name="object 4"/>
            <p:cNvSpPr/>
            <p:nvPr/>
          </p:nvSpPr>
          <p:spPr>
            <a:xfrm>
              <a:off x="435405" y="5614678"/>
              <a:ext cx="4315460" cy="3717925"/>
            </a:xfrm>
            <a:custGeom>
              <a:avLst/>
              <a:gdLst/>
              <a:ahLst/>
              <a:cxnLst/>
              <a:rect l="l" t="t" r="r" b="b"/>
              <a:pathLst>
                <a:path w="4315460" h="3717925">
                  <a:moveTo>
                    <a:pt x="0" y="0"/>
                  </a:moveTo>
                  <a:lnTo>
                    <a:pt x="0" y="3447356"/>
                  </a:lnTo>
                  <a:lnTo>
                    <a:pt x="324874" y="3717897"/>
                  </a:lnTo>
                  <a:lnTo>
                    <a:pt x="2172945" y="3717897"/>
                  </a:lnTo>
                  <a:lnTo>
                    <a:pt x="4021013" y="3717897"/>
                  </a:lnTo>
                  <a:lnTo>
                    <a:pt x="4315230" y="3460511"/>
                  </a:lnTo>
                  <a:lnTo>
                    <a:pt x="4298188" y="967237"/>
                  </a:lnTo>
                </a:path>
              </a:pathLst>
            </a:custGeom>
            <a:ln w="72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38010" y="6613354"/>
              <a:ext cx="2078107" cy="26751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0645" y="5905422"/>
              <a:ext cx="2167890" cy="3387725"/>
            </a:xfrm>
            <a:custGeom>
              <a:avLst/>
              <a:gdLst/>
              <a:ahLst/>
              <a:cxnLst/>
              <a:rect l="l" t="t" r="r" b="b"/>
              <a:pathLst>
                <a:path w="2167890" h="3387725">
                  <a:moveTo>
                    <a:pt x="2167365" y="0"/>
                  </a:moveTo>
                  <a:lnTo>
                    <a:pt x="2117938" y="1464"/>
                  </a:lnTo>
                  <a:lnTo>
                    <a:pt x="2068511" y="5440"/>
                  </a:lnTo>
                  <a:lnTo>
                    <a:pt x="2019084" y="11299"/>
                  </a:lnTo>
                  <a:lnTo>
                    <a:pt x="1969658" y="18413"/>
                  </a:lnTo>
                  <a:lnTo>
                    <a:pt x="1870804" y="33897"/>
                  </a:lnTo>
                  <a:lnTo>
                    <a:pt x="1821378" y="41012"/>
                  </a:lnTo>
                  <a:lnTo>
                    <a:pt x="1771951" y="46870"/>
                  </a:lnTo>
                  <a:lnTo>
                    <a:pt x="1722524" y="50846"/>
                  </a:lnTo>
                  <a:lnTo>
                    <a:pt x="1673096" y="52311"/>
                  </a:lnTo>
                  <a:lnTo>
                    <a:pt x="1623979" y="51282"/>
                  </a:lnTo>
                  <a:lnTo>
                    <a:pt x="1574861" y="48436"/>
                  </a:lnTo>
                  <a:lnTo>
                    <a:pt x="1525743" y="44137"/>
                  </a:lnTo>
                  <a:lnTo>
                    <a:pt x="1476625" y="38749"/>
                  </a:lnTo>
                  <a:lnTo>
                    <a:pt x="1427507" y="32634"/>
                  </a:lnTo>
                  <a:lnTo>
                    <a:pt x="1329272" y="19677"/>
                  </a:lnTo>
                  <a:lnTo>
                    <a:pt x="1280154" y="13562"/>
                  </a:lnTo>
                  <a:lnTo>
                    <a:pt x="1231036" y="8173"/>
                  </a:lnTo>
                  <a:lnTo>
                    <a:pt x="1181918" y="3874"/>
                  </a:lnTo>
                  <a:lnTo>
                    <a:pt x="1132800" y="1029"/>
                  </a:lnTo>
                  <a:lnTo>
                    <a:pt x="1083683" y="0"/>
                  </a:lnTo>
                  <a:lnTo>
                    <a:pt x="1033477" y="1079"/>
                  </a:lnTo>
                  <a:lnTo>
                    <a:pt x="983536" y="4008"/>
                  </a:lnTo>
                  <a:lnTo>
                    <a:pt x="933793" y="8325"/>
                  </a:lnTo>
                  <a:lnTo>
                    <a:pt x="884182" y="13567"/>
                  </a:lnTo>
                  <a:lnTo>
                    <a:pt x="785091" y="24976"/>
                  </a:lnTo>
                  <a:lnTo>
                    <a:pt x="735480" y="30218"/>
                  </a:lnTo>
                  <a:lnTo>
                    <a:pt x="685737" y="34535"/>
                  </a:lnTo>
                  <a:lnTo>
                    <a:pt x="635796" y="37465"/>
                  </a:lnTo>
                  <a:lnTo>
                    <a:pt x="585590" y="38544"/>
                  </a:lnTo>
                  <a:lnTo>
                    <a:pt x="537141" y="37786"/>
                  </a:lnTo>
                  <a:lnTo>
                    <a:pt x="488501" y="35689"/>
                  </a:lnTo>
                  <a:lnTo>
                    <a:pt x="439709" y="32521"/>
                  </a:lnTo>
                  <a:lnTo>
                    <a:pt x="390801" y="28551"/>
                  </a:lnTo>
                  <a:lnTo>
                    <a:pt x="341817" y="24045"/>
                  </a:lnTo>
                  <a:lnTo>
                    <a:pt x="243773" y="14498"/>
                  </a:lnTo>
                  <a:lnTo>
                    <a:pt x="194789" y="9993"/>
                  </a:lnTo>
                  <a:lnTo>
                    <a:pt x="145882" y="6022"/>
                  </a:lnTo>
                  <a:lnTo>
                    <a:pt x="97089" y="2855"/>
                  </a:lnTo>
                  <a:lnTo>
                    <a:pt x="48449" y="758"/>
                  </a:lnTo>
                  <a:lnTo>
                    <a:pt x="0" y="0"/>
                  </a:lnTo>
                  <a:lnTo>
                    <a:pt x="3437" y="3133213"/>
                  </a:lnTo>
                  <a:lnTo>
                    <a:pt x="304779" y="3387239"/>
                  </a:lnTo>
                  <a:lnTo>
                    <a:pt x="2167365" y="3383107"/>
                  </a:lnTo>
                  <a:lnTo>
                    <a:pt x="2167365" y="0"/>
                  </a:lnTo>
                  <a:close/>
                </a:path>
              </a:pathLst>
            </a:custGeom>
            <a:solidFill>
              <a:srgbClr val="E6E7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60001" y="8941414"/>
              <a:ext cx="142714" cy="14271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41699" y="8315647"/>
              <a:ext cx="98819" cy="988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11233" y="8655976"/>
              <a:ext cx="117107" cy="11710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36836" y="7942366"/>
              <a:ext cx="84178" cy="8418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57684" y="8941414"/>
              <a:ext cx="142711" cy="14271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00268" y="7583760"/>
              <a:ext cx="76831" cy="7683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08912" y="8655976"/>
              <a:ext cx="117107" cy="11710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39381" y="8315647"/>
              <a:ext cx="98819" cy="98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34515" y="7942366"/>
              <a:ext cx="84181" cy="8418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97945" y="7583760"/>
              <a:ext cx="76835" cy="7683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48050" y="8941414"/>
              <a:ext cx="142711" cy="14271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99278" y="8655976"/>
              <a:ext cx="117107" cy="11710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29748" y="8315647"/>
              <a:ext cx="98819" cy="98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24881" y="7942366"/>
              <a:ext cx="84183" cy="8418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88313" y="7583760"/>
              <a:ext cx="76835" cy="7683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306180" y="8941414"/>
              <a:ext cx="142711" cy="14271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357408" y="8655976"/>
              <a:ext cx="117110" cy="11710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87877" y="8315647"/>
              <a:ext cx="98819" cy="98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83013" y="7942366"/>
              <a:ext cx="84179" cy="8418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46445" y="7583760"/>
              <a:ext cx="76831" cy="7683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41699" y="7231996"/>
              <a:ext cx="98819" cy="988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36836" y="6858715"/>
              <a:ext cx="84178" cy="8418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776705" y="6604343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4" h="37465">
                  <a:moveTo>
                    <a:pt x="18691" y="0"/>
                  </a:moveTo>
                  <a:lnTo>
                    <a:pt x="11415" y="1468"/>
                  </a:lnTo>
                  <a:lnTo>
                    <a:pt x="5474" y="5474"/>
                  </a:lnTo>
                  <a:lnTo>
                    <a:pt x="1468" y="11415"/>
                  </a:lnTo>
                  <a:lnTo>
                    <a:pt x="0" y="18691"/>
                  </a:lnTo>
                  <a:lnTo>
                    <a:pt x="1468" y="25965"/>
                  </a:lnTo>
                  <a:lnTo>
                    <a:pt x="5474" y="31905"/>
                  </a:lnTo>
                  <a:lnTo>
                    <a:pt x="11415" y="35910"/>
                  </a:lnTo>
                  <a:lnTo>
                    <a:pt x="18691" y="37378"/>
                  </a:lnTo>
                  <a:lnTo>
                    <a:pt x="25965" y="35910"/>
                  </a:lnTo>
                  <a:lnTo>
                    <a:pt x="31905" y="31905"/>
                  </a:lnTo>
                  <a:lnTo>
                    <a:pt x="35910" y="25965"/>
                  </a:lnTo>
                  <a:lnTo>
                    <a:pt x="37378" y="18691"/>
                  </a:lnTo>
                  <a:lnTo>
                    <a:pt x="35910" y="11415"/>
                  </a:lnTo>
                  <a:lnTo>
                    <a:pt x="31905" y="5474"/>
                  </a:lnTo>
                  <a:lnTo>
                    <a:pt x="25965" y="1468"/>
                  </a:lnTo>
                  <a:lnTo>
                    <a:pt x="186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339381" y="7231996"/>
              <a:ext cx="98819" cy="98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434515" y="6858715"/>
              <a:ext cx="84181" cy="8418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018813" y="6604343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4" h="37465">
                  <a:moveTo>
                    <a:pt x="18686" y="0"/>
                  </a:moveTo>
                  <a:lnTo>
                    <a:pt x="11413" y="1468"/>
                  </a:lnTo>
                  <a:lnTo>
                    <a:pt x="5473" y="5474"/>
                  </a:lnTo>
                  <a:lnTo>
                    <a:pt x="1468" y="11415"/>
                  </a:lnTo>
                  <a:lnTo>
                    <a:pt x="0" y="18691"/>
                  </a:lnTo>
                  <a:lnTo>
                    <a:pt x="1468" y="25965"/>
                  </a:lnTo>
                  <a:lnTo>
                    <a:pt x="5473" y="31905"/>
                  </a:lnTo>
                  <a:lnTo>
                    <a:pt x="11413" y="35910"/>
                  </a:lnTo>
                  <a:lnTo>
                    <a:pt x="18686" y="37378"/>
                  </a:lnTo>
                  <a:lnTo>
                    <a:pt x="25961" y="35910"/>
                  </a:lnTo>
                  <a:lnTo>
                    <a:pt x="31901" y="31905"/>
                  </a:lnTo>
                  <a:lnTo>
                    <a:pt x="35906" y="25965"/>
                  </a:lnTo>
                  <a:lnTo>
                    <a:pt x="37374" y="18691"/>
                  </a:lnTo>
                  <a:lnTo>
                    <a:pt x="35906" y="11415"/>
                  </a:lnTo>
                  <a:lnTo>
                    <a:pt x="31901" y="5474"/>
                  </a:lnTo>
                  <a:lnTo>
                    <a:pt x="25961" y="1468"/>
                  </a:lnTo>
                  <a:lnTo>
                    <a:pt x="186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829748" y="7231996"/>
              <a:ext cx="98819" cy="98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924881" y="6858715"/>
              <a:ext cx="84183" cy="8418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257359" y="6604343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4" h="37465">
                  <a:moveTo>
                    <a:pt x="18688" y="0"/>
                  </a:moveTo>
                  <a:lnTo>
                    <a:pt x="11413" y="1468"/>
                  </a:lnTo>
                  <a:lnTo>
                    <a:pt x="5473" y="5474"/>
                  </a:lnTo>
                  <a:lnTo>
                    <a:pt x="1468" y="11415"/>
                  </a:lnTo>
                  <a:lnTo>
                    <a:pt x="0" y="18691"/>
                  </a:lnTo>
                  <a:lnTo>
                    <a:pt x="1468" y="25965"/>
                  </a:lnTo>
                  <a:lnTo>
                    <a:pt x="5473" y="31905"/>
                  </a:lnTo>
                  <a:lnTo>
                    <a:pt x="11413" y="35910"/>
                  </a:lnTo>
                  <a:lnTo>
                    <a:pt x="18688" y="37378"/>
                  </a:lnTo>
                  <a:lnTo>
                    <a:pt x="25962" y="35910"/>
                  </a:lnTo>
                  <a:lnTo>
                    <a:pt x="31901" y="31905"/>
                  </a:lnTo>
                  <a:lnTo>
                    <a:pt x="35906" y="25965"/>
                  </a:lnTo>
                  <a:lnTo>
                    <a:pt x="37374" y="18691"/>
                  </a:lnTo>
                  <a:lnTo>
                    <a:pt x="35906" y="11415"/>
                  </a:lnTo>
                  <a:lnTo>
                    <a:pt x="31901" y="5474"/>
                  </a:lnTo>
                  <a:lnTo>
                    <a:pt x="25962" y="1468"/>
                  </a:lnTo>
                  <a:lnTo>
                    <a:pt x="18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287877" y="7231996"/>
              <a:ext cx="98819" cy="98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383013" y="6858715"/>
              <a:ext cx="84179" cy="8418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480224" y="6604343"/>
              <a:ext cx="37465" cy="37465"/>
            </a:xfrm>
            <a:custGeom>
              <a:avLst/>
              <a:gdLst/>
              <a:ahLst/>
              <a:cxnLst/>
              <a:rect l="l" t="t" r="r" b="b"/>
              <a:pathLst>
                <a:path w="37464" h="37465">
                  <a:moveTo>
                    <a:pt x="18688" y="0"/>
                  </a:moveTo>
                  <a:lnTo>
                    <a:pt x="11413" y="1468"/>
                  </a:lnTo>
                  <a:lnTo>
                    <a:pt x="5473" y="5474"/>
                  </a:lnTo>
                  <a:lnTo>
                    <a:pt x="1468" y="11415"/>
                  </a:lnTo>
                  <a:lnTo>
                    <a:pt x="0" y="18691"/>
                  </a:lnTo>
                  <a:lnTo>
                    <a:pt x="1468" y="25965"/>
                  </a:lnTo>
                  <a:lnTo>
                    <a:pt x="5473" y="31905"/>
                  </a:lnTo>
                  <a:lnTo>
                    <a:pt x="11413" y="35910"/>
                  </a:lnTo>
                  <a:lnTo>
                    <a:pt x="18688" y="37378"/>
                  </a:lnTo>
                  <a:lnTo>
                    <a:pt x="25962" y="35910"/>
                  </a:lnTo>
                  <a:lnTo>
                    <a:pt x="31902" y="31905"/>
                  </a:lnTo>
                  <a:lnTo>
                    <a:pt x="35907" y="25965"/>
                  </a:lnTo>
                  <a:lnTo>
                    <a:pt x="37376" y="18691"/>
                  </a:lnTo>
                  <a:lnTo>
                    <a:pt x="35907" y="11415"/>
                  </a:lnTo>
                  <a:lnTo>
                    <a:pt x="31902" y="5474"/>
                  </a:lnTo>
                  <a:lnTo>
                    <a:pt x="25962" y="1468"/>
                  </a:lnTo>
                  <a:lnTo>
                    <a:pt x="186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674217" y="6417338"/>
              <a:ext cx="2084165" cy="76867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452954" y="5570635"/>
              <a:ext cx="264795" cy="3717925"/>
            </a:xfrm>
            <a:custGeom>
              <a:avLst/>
              <a:gdLst/>
              <a:ahLst/>
              <a:cxnLst/>
              <a:rect l="l" t="t" r="r" b="b"/>
              <a:pathLst>
                <a:path w="264794" h="3717925">
                  <a:moveTo>
                    <a:pt x="264299" y="3605326"/>
                  </a:moveTo>
                  <a:lnTo>
                    <a:pt x="0" y="3605326"/>
                  </a:lnTo>
                  <a:lnTo>
                    <a:pt x="0" y="3717899"/>
                  </a:lnTo>
                  <a:lnTo>
                    <a:pt x="264299" y="3717899"/>
                  </a:lnTo>
                  <a:lnTo>
                    <a:pt x="264299" y="3605326"/>
                  </a:lnTo>
                  <a:close/>
                </a:path>
                <a:path w="264794" h="3717925">
                  <a:moveTo>
                    <a:pt x="264299" y="0"/>
                  </a:moveTo>
                  <a:lnTo>
                    <a:pt x="0" y="0"/>
                  </a:lnTo>
                  <a:lnTo>
                    <a:pt x="0" y="3492449"/>
                  </a:lnTo>
                  <a:lnTo>
                    <a:pt x="264299" y="3492449"/>
                  </a:lnTo>
                  <a:lnTo>
                    <a:pt x="26429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452956" y="5570629"/>
              <a:ext cx="264795" cy="3717925"/>
            </a:xfrm>
            <a:custGeom>
              <a:avLst/>
              <a:gdLst/>
              <a:ahLst/>
              <a:cxnLst/>
              <a:rect l="l" t="t" r="r" b="b"/>
              <a:pathLst>
                <a:path w="264794" h="3717925">
                  <a:moveTo>
                    <a:pt x="0" y="0"/>
                  </a:moveTo>
                  <a:lnTo>
                    <a:pt x="264304" y="0"/>
                  </a:lnTo>
                  <a:lnTo>
                    <a:pt x="264304" y="3717895"/>
                  </a:lnTo>
                  <a:lnTo>
                    <a:pt x="0" y="371789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619358" y="6417860"/>
              <a:ext cx="2442210" cy="168275"/>
            </a:xfrm>
            <a:custGeom>
              <a:avLst/>
              <a:gdLst/>
              <a:ahLst/>
              <a:cxnLst/>
              <a:rect l="l" t="t" r="r" b="b"/>
              <a:pathLst>
                <a:path w="2442209" h="168275">
                  <a:moveTo>
                    <a:pt x="8265" y="0"/>
                  </a:moveTo>
                  <a:lnTo>
                    <a:pt x="0" y="167943"/>
                  </a:lnTo>
                  <a:lnTo>
                    <a:pt x="2442077" y="167943"/>
                  </a:lnTo>
                  <a:lnTo>
                    <a:pt x="2442077" y="52311"/>
                  </a:lnTo>
                  <a:lnTo>
                    <a:pt x="682109" y="52311"/>
                  </a:lnTo>
                  <a:lnTo>
                    <a:pt x="8265" y="0"/>
                  </a:lnTo>
                  <a:close/>
                </a:path>
              </a:pathLst>
            </a:custGeom>
            <a:solidFill>
              <a:srgbClr val="909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653927" y="6434807"/>
              <a:ext cx="226060" cy="51435"/>
            </a:xfrm>
            <a:custGeom>
              <a:avLst/>
              <a:gdLst/>
              <a:ahLst/>
              <a:cxnLst/>
              <a:rect l="l" t="t" r="r" b="b"/>
              <a:pathLst>
                <a:path w="226060" h="51435">
                  <a:moveTo>
                    <a:pt x="28930" y="6464"/>
                  </a:moveTo>
                  <a:lnTo>
                    <a:pt x="22453" y="0"/>
                  </a:lnTo>
                  <a:lnTo>
                    <a:pt x="14465" y="0"/>
                  </a:lnTo>
                  <a:lnTo>
                    <a:pt x="6477" y="0"/>
                  </a:lnTo>
                  <a:lnTo>
                    <a:pt x="0" y="6464"/>
                  </a:lnTo>
                  <a:lnTo>
                    <a:pt x="0" y="22440"/>
                  </a:lnTo>
                  <a:lnTo>
                    <a:pt x="6477" y="28917"/>
                  </a:lnTo>
                  <a:lnTo>
                    <a:pt x="22453" y="28917"/>
                  </a:lnTo>
                  <a:lnTo>
                    <a:pt x="28930" y="22440"/>
                  </a:lnTo>
                  <a:lnTo>
                    <a:pt x="28930" y="6464"/>
                  </a:lnTo>
                  <a:close/>
                </a:path>
                <a:path w="226060" h="51435">
                  <a:moveTo>
                    <a:pt x="166344" y="28498"/>
                  </a:moveTo>
                  <a:lnTo>
                    <a:pt x="159867" y="22021"/>
                  </a:lnTo>
                  <a:lnTo>
                    <a:pt x="151879" y="22021"/>
                  </a:lnTo>
                  <a:lnTo>
                    <a:pt x="143891" y="22021"/>
                  </a:lnTo>
                  <a:lnTo>
                    <a:pt x="137414" y="28498"/>
                  </a:lnTo>
                  <a:lnTo>
                    <a:pt x="137414" y="44475"/>
                  </a:lnTo>
                  <a:lnTo>
                    <a:pt x="143891" y="50952"/>
                  </a:lnTo>
                  <a:lnTo>
                    <a:pt x="159867" y="50952"/>
                  </a:lnTo>
                  <a:lnTo>
                    <a:pt x="166344" y="44475"/>
                  </a:lnTo>
                  <a:lnTo>
                    <a:pt x="166344" y="28498"/>
                  </a:lnTo>
                  <a:close/>
                </a:path>
                <a:path w="226060" h="51435">
                  <a:moveTo>
                    <a:pt x="225475" y="30251"/>
                  </a:moveTo>
                  <a:lnTo>
                    <a:pt x="220433" y="25222"/>
                  </a:lnTo>
                  <a:lnTo>
                    <a:pt x="214223" y="25222"/>
                  </a:lnTo>
                  <a:lnTo>
                    <a:pt x="208013" y="25222"/>
                  </a:lnTo>
                  <a:lnTo>
                    <a:pt x="202984" y="30251"/>
                  </a:lnTo>
                  <a:lnTo>
                    <a:pt x="202984" y="42672"/>
                  </a:lnTo>
                  <a:lnTo>
                    <a:pt x="208013" y="47713"/>
                  </a:lnTo>
                  <a:lnTo>
                    <a:pt x="220433" y="47713"/>
                  </a:lnTo>
                  <a:lnTo>
                    <a:pt x="225475" y="42672"/>
                  </a:lnTo>
                  <a:lnTo>
                    <a:pt x="225475" y="3025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157091" y="7314642"/>
              <a:ext cx="84179" cy="8417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120523" y="6956034"/>
              <a:ext cx="76831" cy="7683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654770" y="7314642"/>
              <a:ext cx="84181" cy="8417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618202" y="6956034"/>
              <a:ext cx="76833" cy="7683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145137" y="7314642"/>
              <a:ext cx="84181" cy="8417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108568" y="6956034"/>
              <a:ext cx="76835" cy="7683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603269" y="7314642"/>
              <a:ext cx="84178" cy="8417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566700" y="6956034"/>
              <a:ext cx="76831" cy="7683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855364" y="6655025"/>
              <a:ext cx="751840" cy="48260"/>
            </a:xfrm>
            <a:custGeom>
              <a:avLst/>
              <a:gdLst/>
              <a:ahLst/>
              <a:cxnLst/>
              <a:rect l="l" t="t" r="r" b="b"/>
              <a:pathLst>
                <a:path w="751839" h="48259">
                  <a:moveTo>
                    <a:pt x="48069" y="24028"/>
                  </a:moveTo>
                  <a:lnTo>
                    <a:pt x="46177" y="14681"/>
                  </a:lnTo>
                  <a:lnTo>
                    <a:pt x="41021" y="7035"/>
                  </a:lnTo>
                  <a:lnTo>
                    <a:pt x="33388" y="1892"/>
                  </a:lnTo>
                  <a:lnTo>
                    <a:pt x="24028" y="0"/>
                  </a:lnTo>
                  <a:lnTo>
                    <a:pt x="14668" y="1892"/>
                  </a:lnTo>
                  <a:lnTo>
                    <a:pt x="7035" y="7035"/>
                  </a:lnTo>
                  <a:lnTo>
                    <a:pt x="1879" y="14681"/>
                  </a:lnTo>
                  <a:lnTo>
                    <a:pt x="0" y="24028"/>
                  </a:lnTo>
                  <a:lnTo>
                    <a:pt x="1879" y="33388"/>
                  </a:lnTo>
                  <a:lnTo>
                    <a:pt x="7035" y="41033"/>
                  </a:lnTo>
                  <a:lnTo>
                    <a:pt x="14668" y="46177"/>
                  </a:lnTo>
                  <a:lnTo>
                    <a:pt x="24028" y="48069"/>
                  </a:lnTo>
                  <a:lnTo>
                    <a:pt x="33388" y="46177"/>
                  </a:lnTo>
                  <a:lnTo>
                    <a:pt x="41021" y="41033"/>
                  </a:lnTo>
                  <a:lnTo>
                    <a:pt x="46177" y="33388"/>
                  </a:lnTo>
                  <a:lnTo>
                    <a:pt x="48069" y="24028"/>
                  </a:lnTo>
                  <a:close/>
                </a:path>
                <a:path w="751839" h="48259">
                  <a:moveTo>
                    <a:pt x="290169" y="24028"/>
                  </a:moveTo>
                  <a:lnTo>
                    <a:pt x="288277" y="14681"/>
                  </a:lnTo>
                  <a:lnTo>
                    <a:pt x="283133" y="7035"/>
                  </a:lnTo>
                  <a:lnTo>
                    <a:pt x="275488" y="1892"/>
                  </a:lnTo>
                  <a:lnTo>
                    <a:pt x="266141" y="0"/>
                  </a:lnTo>
                  <a:lnTo>
                    <a:pt x="256781" y="1892"/>
                  </a:lnTo>
                  <a:lnTo>
                    <a:pt x="249135" y="7035"/>
                  </a:lnTo>
                  <a:lnTo>
                    <a:pt x="243992" y="14681"/>
                  </a:lnTo>
                  <a:lnTo>
                    <a:pt x="242100" y="24028"/>
                  </a:lnTo>
                  <a:lnTo>
                    <a:pt x="243992" y="33388"/>
                  </a:lnTo>
                  <a:lnTo>
                    <a:pt x="249135" y="41033"/>
                  </a:lnTo>
                  <a:lnTo>
                    <a:pt x="256781" y="46177"/>
                  </a:lnTo>
                  <a:lnTo>
                    <a:pt x="266141" y="48069"/>
                  </a:lnTo>
                  <a:lnTo>
                    <a:pt x="275488" y="46177"/>
                  </a:lnTo>
                  <a:lnTo>
                    <a:pt x="283133" y="41033"/>
                  </a:lnTo>
                  <a:lnTo>
                    <a:pt x="288277" y="33388"/>
                  </a:lnTo>
                  <a:lnTo>
                    <a:pt x="290169" y="24028"/>
                  </a:lnTo>
                  <a:close/>
                </a:path>
                <a:path w="751839" h="48259">
                  <a:moveTo>
                    <a:pt x="528713" y="24028"/>
                  </a:moveTo>
                  <a:lnTo>
                    <a:pt x="526821" y="14681"/>
                  </a:lnTo>
                  <a:lnTo>
                    <a:pt x="521677" y="7035"/>
                  </a:lnTo>
                  <a:lnTo>
                    <a:pt x="514032" y="1892"/>
                  </a:lnTo>
                  <a:lnTo>
                    <a:pt x="504685" y="0"/>
                  </a:lnTo>
                  <a:lnTo>
                    <a:pt x="495325" y="1892"/>
                  </a:lnTo>
                  <a:lnTo>
                    <a:pt x="487680" y="7035"/>
                  </a:lnTo>
                  <a:lnTo>
                    <a:pt x="482536" y="14681"/>
                  </a:lnTo>
                  <a:lnTo>
                    <a:pt x="480644" y="24028"/>
                  </a:lnTo>
                  <a:lnTo>
                    <a:pt x="482536" y="33388"/>
                  </a:lnTo>
                  <a:lnTo>
                    <a:pt x="487680" y="41033"/>
                  </a:lnTo>
                  <a:lnTo>
                    <a:pt x="495325" y="46177"/>
                  </a:lnTo>
                  <a:lnTo>
                    <a:pt x="504685" y="48069"/>
                  </a:lnTo>
                  <a:lnTo>
                    <a:pt x="514032" y="46177"/>
                  </a:lnTo>
                  <a:lnTo>
                    <a:pt x="521677" y="41033"/>
                  </a:lnTo>
                  <a:lnTo>
                    <a:pt x="526821" y="33388"/>
                  </a:lnTo>
                  <a:lnTo>
                    <a:pt x="528713" y="24028"/>
                  </a:lnTo>
                  <a:close/>
                </a:path>
                <a:path w="751839" h="48259">
                  <a:moveTo>
                    <a:pt x="751586" y="24028"/>
                  </a:moveTo>
                  <a:lnTo>
                    <a:pt x="749693" y="14681"/>
                  </a:lnTo>
                  <a:lnTo>
                    <a:pt x="744537" y="7035"/>
                  </a:lnTo>
                  <a:lnTo>
                    <a:pt x="736904" y="1892"/>
                  </a:lnTo>
                  <a:lnTo>
                    <a:pt x="727544" y="0"/>
                  </a:lnTo>
                  <a:lnTo>
                    <a:pt x="718185" y="1892"/>
                  </a:lnTo>
                  <a:lnTo>
                    <a:pt x="710552" y="7035"/>
                  </a:lnTo>
                  <a:lnTo>
                    <a:pt x="705396" y="14681"/>
                  </a:lnTo>
                  <a:lnTo>
                    <a:pt x="703516" y="24028"/>
                  </a:lnTo>
                  <a:lnTo>
                    <a:pt x="705396" y="33388"/>
                  </a:lnTo>
                  <a:lnTo>
                    <a:pt x="710552" y="41033"/>
                  </a:lnTo>
                  <a:lnTo>
                    <a:pt x="718185" y="46177"/>
                  </a:lnTo>
                  <a:lnTo>
                    <a:pt x="727544" y="48069"/>
                  </a:lnTo>
                  <a:lnTo>
                    <a:pt x="736904" y="46177"/>
                  </a:lnTo>
                  <a:lnTo>
                    <a:pt x="744537" y="41033"/>
                  </a:lnTo>
                  <a:lnTo>
                    <a:pt x="749693" y="33388"/>
                  </a:lnTo>
                  <a:lnTo>
                    <a:pt x="751586" y="240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464089" y="8504021"/>
              <a:ext cx="84179" cy="8417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08005" y="8145409"/>
              <a:ext cx="76831" cy="7683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966408" y="8504021"/>
              <a:ext cx="84181" cy="8417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010324" y="8145409"/>
              <a:ext cx="76835" cy="7683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76044" y="8504021"/>
              <a:ext cx="84179" cy="8417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519957" y="8145409"/>
              <a:ext cx="76835" cy="7683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017912" y="8504021"/>
              <a:ext cx="84178" cy="8417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061829" y="8145409"/>
              <a:ext cx="76835" cy="7683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544585" y="7793646"/>
              <a:ext cx="98819" cy="98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046904" y="7793646"/>
              <a:ext cx="98819" cy="988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556537" y="7793646"/>
              <a:ext cx="98819" cy="98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098408" y="7793646"/>
              <a:ext cx="98819" cy="98819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865258" y="7033823"/>
              <a:ext cx="84178" cy="8418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878246" y="6823886"/>
              <a:ext cx="76835" cy="7683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395981" y="7039328"/>
              <a:ext cx="84181" cy="8417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375929" y="6823886"/>
              <a:ext cx="76833" cy="7683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858814" y="7072365"/>
              <a:ext cx="84178" cy="84183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866295" y="6823886"/>
              <a:ext cx="76831" cy="7683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349980" y="7061353"/>
              <a:ext cx="84181" cy="84181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324424" y="6823886"/>
              <a:ext cx="76833" cy="7683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952075" y="6458581"/>
              <a:ext cx="627380" cy="180340"/>
            </a:xfrm>
            <a:custGeom>
              <a:avLst/>
              <a:gdLst/>
              <a:ahLst/>
              <a:cxnLst/>
              <a:rect l="l" t="t" r="r" b="b"/>
              <a:pathLst>
                <a:path w="627379" h="180340">
                  <a:moveTo>
                    <a:pt x="48069" y="24041"/>
                  </a:moveTo>
                  <a:lnTo>
                    <a:pt x="46177" y="14681"/>
                  </a:lnTo>
                  <a:lnTo>
                    <a:pt x="41033" y="7035"/>
                  </a:lnTo>
                  <a:lnTo>
                    <a:pt x="33388" y="1892"/>
                  </a:lnTo>
                  <a:lnTo>
                    <a:pt x="24028" y="0"/>
                  </a:lnTo>
                  <a:lnTo>
                    <a:pt x="14681" y="1892"/>
                  </a:lnTo>
                  <a:lnTo>
                    <a:pt x="7035" y="7035"/>
                  </a:lnTo>
                  <a:lnTo>
                    <a:pt x="1879" y="14681"/>
                  </a:lnTo>
                  <a:lnTo>
                    <a:pt x="0" y="24041"/>
                  </a:lnTo>
                  <a:lnTo>
                    <a:pt x="1879" y="33401"/>
                  </a:lnTo>
                  <a:lnTo>
                    <a:pt x="7035" y="41033"/>
                  </a:lnTo>
                  <a:lnTo>
                    <a:pt x="14681" y="46189"/>
                  </a:lnTo>
                  <a:lnTo>
                    <a:pt x="24028" y="48069"/>
                  </a:lnTo>
                  <a:lnTo>
                    <a:pt x="33388" y="46189"/>
                  </a:lnTo>
                  <a:lnTo>
                    <a:pt x="41033" y="41033"/>
                  </a:lnTo>
                  <a:lnTo>
                    <a:pt x="46177" y="33401"/>
                  </a:lnTo>
                  <a:lnTo>
                    <a:pt x="48069" y="24041"/>
                  </a:lnTo>
                  <a:close/>
                </a:path>
                <a:path w="627379" h="180340">
                  <a:moveTo>
                    <a:pt x="75603" y="156184"/>
                  </a:moveTo>
                  <a:lnTo>
                    <a:pt x="73710" y="146837"/>
                  </a:lnTo>
                  <a:lnTo>
                    <a:pt x="68567" y="139192"/>
                  </a:lnTo>
                  <a:lnTo>
                    <a:pt x="60921" y="134048"/>
                  </a:lnTo>
                  <a:lnTo>
                    <a:pt x="51562" y="132156"/>
                  </a:lnTo>
                  <a:lnTo>
                    <a:pt x="42202" y="134048"/>
                  </a:lnTo>
                  <a:lnTo>
                    <a:pt x="34569" y="139192"/>
                  </a:lnTo>
                  <a:lnTo>
                    <a:pt x="29413" y="146837"/>
                  </a:lnTo>
                  <a:lnTo>
                    <a:pt x="27533" y="156184"/>
                  </a:lnTo>
                  <a:lnTo>
                    <a:pt x="29413" y="165544"/>
                  </a:lnTo>
                  <a:lnTo>
                    <a:pt x="34569" y="173189"/>
                  </a:lnTo>
                  <a:lnTo>
                    <a:pt x="42202" y="178333"/>
                  </a:lnTo>
                  <a:lnTo>
                    <a:pt x="51562" y="180225"/>
                  </a:lnTo>
                  <a:lnTo>
                    <a:pt x="60921" y="178333"/>
                  </a:lnTo>
                  <a:lnTo>
                    <a:pt x="68567" y="173189"/>
                  </a:lnTo>
                  <a:lnTo>
                    <a:pt x="73710" y="165544"/>
                  </a:lnTo>
                  <a:lnTo>
                    <a:pt x="75603" y="156184"/>
                  </a:lnTo>
                  <a:close/>
                </a:path>
                <a:path w="627379" h="180340">
                  <a:moveTo>
                    <a:pt x="77952" y="88747"/>
                  </a:moveTo>
                  <a:lnTo>
                    <a:pt x="76479" y="81470"/>
                  </a:lnTo>
                  <a:lnTo>
                    <a:pt x="72478" y="75526"/>
                  </a:lnTo>
                  <a:lnTo>
                    <a:pt x="66535" y="71526"/>
                  </a:lnTo>
                  <a:lnTo>
                    <a:pt x="59258" y="70053"/>
                  </a:lnTo>
                  <a:lnTo>
                    <a:pt x="51993" y="71526"/>
                  </a:lnTo>
                  <a:lnTo>
                    <a:pt x="46050" y="75526"/>
                  </a:lnTo>
                  <a:lnTo>
                    <a:pt x="42037" y="81470"/>
                  </a:lnTo>
                  <a:lnTo>
                    <a:pt x="40576" y="88747"/>
                  </a:lnTo>
                  <a:lnTo>
                    <a:pt x="42037" y="96024"/>
                  </a:lnTo>
                  <a:lnTo>
                    <a:pt x="46050" y="101968"/>
                  </a:lnTo>
                  <a:lnTo>
                    <a:pt x="51993" y="105968"/>
                  </a:lnTo>
                  <a:lnTo>
                    <a:pt x="59258" y="107429"/>
                  </a:lnTo>
                  <a:lnTo>
                    <a:pt x="66535" y="105968"/>
                  </a:lnTo>
                  <a:lnTo>
                    <a:pt x="72478" y="101968"/>
                  </a:lnTo>
                  <a:lnTo>
                    <a:pt x="76479" y="96024"/>
                  </a:lnTo>
                  <a:lnTo>
                    <a:pt x="77952" y="88747"/>
                  </a:lnTo>
                  <a:close/>
                </a:path>
                <a:path w="627379" h="180340">
                  <a:moveTo>
                    <a:pt x="165925" y="88328"/>
                  </a:moveTo>
                  <a:lnTo>
                    <a:pt x="164033" y="78968"/>
                  </a:lnTo>
                  <a:lnTo>
                    <a:pt x="158889" y="71323"/>
                  </a:lnTo>
                  <a:lnTo>
                    <a:pt x="151244" y="66179"/>
                  </a:lnTo>
                  <a:lnTo>
                    <a:pt x="141884" y="64287"/>
                  </a:lnTo>
                  <a:lnTo>
                    <a:pt x="132537" y="66179"/>
                  </a:lnTo>
                  <a:lnTo>
                    <a:pt x="124891" y="71323"/>
                  </a:lnTo>
                  <a:lnTo>
                    <a:pt x="119748" y="78968"/>
                  </a:lnTo>
                  <a:lnTo>
                    <a:pt x="117856" y="88328"/>
                  </a:lnTo>
                  <a:lnTo>
                    <a:pt x="119748" y="97675"/>
                  </a:lnTo>
                  <a:lnTo>
                    <a:pt x="124891" y="105321"/>
                  </a:lnTo>
                  <a:lnTo>
                    <a:pt x="132537" y="110477"/>
                  </a:lnTo>
                  <a:lnTo>
                    <a:pt x="141884" y="112356"/>
                  </a:lnTo>
                  <a:lnTo>
                    <a:pt x="151244" y="110477"/>
                  </a:lnTo>
                  <a:lnTo>
                    <a:pt x="158889" y="105321"/>
                  </a:lnTo>
                  <a:lnTo>
                    <a:pt x="164033" y="97675"/>
                  </a:lnTo>
                  <a:lnTo>
                    <a:pt x="165925" y="88328"/>
                  </a:lnTo>
                  <a:close/>
                </a:path>
                <a:path w="627379" h="180340">
                  <a:moveTo>
                    <a:pt x="286613" y="24041"/>
                  </a:moveTo>
                  <a:lnTo>
                    <a:pt x="284721" y="14681"/>
                  </a:lnTo>
                  <a:lnTo>
                    <a:pt x="279577" y="7035"/>
                  </a:lnTo>
                  <a:lnTo>
                    <a:pt x="271932" y="1892"/>
                  </a:lnTo>
                  <a:lnTo>
                    <a:pt x="262585" y="0"/>
                  </a:lnTo>
                  <a:lnTo>
                    <a:pt x="253225" y="1892"/>
                  </a:lnTo>
                  <a:lnTo>
                    <a:pt x="245579" y="7035"/>
                  </a:lnTo>
                  <a:lnTo>
                    <a:pt x="240436" y="14681"/>
                  </a:lnTo>
                  <a:lnTo>
                    <a:pt x="238544" y="24041"/>
                  </a:lnTo>
                  <a:lnTo>
                    <a:pt x="240436" y="33401"/>
                  </a:lnTo>
                  <a:lnTo>
                    <a:pt x="245579" y="41033"/>
                  </a:lnTo>
                  <a:lnTo>
                    <a:pt x="253225" y="46189"/>
                  </a:lnTo>
                  <a:lnTo>
                    <a:pt x="262585" y="48069"/>
                  </a:lnTo>
                  <a:lnTo>
                    <a:pt x="271932" y="46189"/>
                  </a:lnTo>
                  <a:lnTo>
                    <a:pt x="279577" y="41033"/>
                  </a:lnTo>
                  <a:lnTo>
                    <a:pt x="284721" y="33401"/>
                  </a:lnTo>
                  <a:lnTo>
                    <a:pt x="286613" y="24041"/>
                  </a:lnTo>
                  <a:close/>
                </a:path>
                <a:path w="627379" h="180340">
                  <a:moveTo>
                    <a:pt x="290347" y="81864"/>
                  </a:moveTo>
                  <a:lnTo>
                    <a:pt x="288874" y="74587"/>
                  </a:lnTo>
                  <a:lnTo>
                    <a:pt x="284873" y="68643"/>
                  </a:lnTo>
                  <a:lnTo>
                    <a:pt x="278930" y="64643"/>
                  </a:lnTo>
                  <a:lnTo>
                    <a:pt x="271653" y="63169"/>
                  </a:lnTo>
                  <a:lnTo>
                    <a:pt x="264375" y="64643"/>
                  </a:lnTo>
                  <a:lnTo>
                    <a:pt x="258445" y="68643"/>
                  </a:lnTo>
                  <a:lnTo>
                    <a:pt x="254431" y="74587"/>
                  </a:lnTo>
                  <a:lnTo>
                    <a:pt x="252971" y="81864"/>
                  </a:lnTo>
                  <a:lnTo>
                    <a:pt x="254431" y="89141"/>
                  </a:lnTo>
                  <a:lnTo>
                    <a:pt x="258445" y="95072"/>
                  </a:lnTo>
                  <a:lnTo>
                    <a:pt x="264375" y="99085"/>
                  </a:lnTo>
                  <a:lnTo>
                    <a:pt x="271653" y="100545"/>
                  </a:lnTo>
                  <a:lnTo>
                    <a:pt x="278930" y="99085"/>
                  </a:lnTo>
                  <a:lnTo>
                    <a:pt x="284873" y="95072"/>
                  </a:lnTo>
                  <a:lnTo>
                    <a:pt x="288874" y="89141"/>
                  </a:lnTo>
                  <a:lnTo>
                    <a:pt x="290347" y="81864"/>
                  </a:lnTo>
                  <a:close/>
                </a:path>
                <a:path w="627379" h="180340">
                  <a:moveTo>
                    <a:pt x="314147" y="156184"/>
                  </a:moveTo>
                  <a:lnTo>
                    <a:pt x="312254" y="146837"/>
                  </a:lnTo>
                  <a:lnTo>
                    <a:pt x="307111" y="139192"/>
                  </a:lnTo>
                  <a:lnTo>
                    <a:pt x="299466" y="134048"/>
                  </a:lnTo>
                  <a:lnTo>
                    <a:pt x="290118" y="132156"/>
                  </a:lnTo>
                  <a:lnTo>
                    <a:pt x="280758" y="134048"/>
                  </a:lnTo>
                  <a:lnTo>
                    <a:pt x="273113" y="139192"/>
                  </a:lnTo>
                  <a:lnTo>
                    <a:pt x="267970" y="146837"/>
                  </a:lnTo>
                  <a:lnTo>
                    <a:pt x="266077" y="156184"/>
                  </a:lnTo>
                  <a:lnTo>
                    <a:pt x="267970" y="165544"/>
                  </a:lnTo>
                  <a:lnTo>
                    <a:pt x="273113" y="173189"/>
                  </a:lnTo>
                  <a:lnTo>
                    <a:pt x="280758" y="178333"/>
                  </a:lnTo>
                  <a:lnTo>
                    <a:pt x="290118" y="180225"/>
                  </a:lnTo>
                  <a:lnTo>
                    <a:pt x="299466" y="178333"/>
                  </a:lnTo>
                  <a:lnTo>
                    <a:pt x="307111" y="173189"/>
                  </a:lnTo>
                  <a:lnTo>
                    <a:pt x="312254" y="165544"/>
                  </a:lnTo>
                  <a:lnTo>
                    <a:pt x="314147" y="156184"/>
                  </a:lnTo>
                  <a:close/>
                </a:path>
                <a:path w="627379" h="180340">
                  <a:moveTo>
                    <a:pt x="404469" y="88328"/>
                  </a:moveTo>
                  <a:lnTo>
                    <a:pt x="402590" y="78968"/>
                  </a:lnTo>
                  <a:lnTo>
                    <a:pt x="397433" y="71323"/>
                  </a:lnTo>
                  <a:lnTo>
                    <a:pt x="389788" y="66179"/>
                  </a:lnTo>
                  <a:lnTo>
                    <a:pt x="380441" y="64287"/>
                  </a:lnTo>
                  <a:lnTo>
                    <a:pt x="371081" y="66179"/>
                  </a:lnTo>
                  <a:lnTo>
                    <a:pt x="363435" y="71323"/>
                  </a:lnTo>
                  <a:lnTo>
                    <a:pt x="358292" y="78968"/>
                  </a:lnTo>
                  <a:lnTo>
                    <a:pt x="356400" y="88328"/>
                  </a:lnTo>
                  <a:lnTo>
                    <a:pt x="358292" y="97675"/>
                  </a:lnTo>
                  <a:lnTo>
                    <a:pt x="363435" y="105321"/>
                  </a:lnTo>
                  <a:lnTo>
                    <a:pt x="371081" y="110477"/>
                  </a:lnTo>
                  <a:lnTo>
                    <a:pt x="380441" y="112356"/>
                  </a:lnTo>
                  <a:lnTo>
                    <a:pt x="389788" y="110477"/>
                  </a:lnTo>
                  <a:lnTo>
                    <a:pt x="397433" y="105321"/>
                  </a:lnTo>
                  <a:lnTo>
                    <a:pt x="402590" y="97675"/>
                  </a:lnTo>
                  <a:lnTo>
                    <a:pt x="404469" y="88328"/>
                  </a:lnTo>
                  <a:close/>
                </a:path>
                <a:path w="627379" h="180340">
                  <a:moveTo>
                    <a:pt x="509473" y="24041"/>
                  </a:moveTo>
                  <a:lnTo>
                    <a:pt x="507593" y="14681"/>
                  </a:lnTo>
                  <a:lnTo>
                    <a:pt x="502437" y="7035"/>
                  </a:lnTo>
                  <a:lnTo>
                    <a:pt x="494804" y="1892"/>
                  </a:lnTo>
                  <a:lnTo>
                    <a:pt x="485444" y="0"/>
                  </a:lnTo>
                  <a:lnTo>
                    <a:pt x="476084" y="1892"/>
                  </a:lnTo>
                  <a:lnTo>
                    <a:pt x="468452" y="7035"/>
                  </a:lnTo>
                  <a:lnTo>
                    <a:pt x="463296" y="14681"/>
                  </a:lnTo>
                  <a:lnTo>
                    <a:pt x="461403" y="24041"/>
                  </a:lnTo>
                  <a:lnTo>
                    <a:pt x="463296" y="33401"/>
                  </a:lnTo>
                  <a:lnTo>
                    <a:pt x="468452" y="41033"/>
                  </a:lnTo>
                  <a:lnTo>
                    <a:pt x="476084" y="46189"/>
                  </a:lnTo>
                  <a:lnTo>
                    <a:pt x="485444" y="48069"/>
                  </a:lnTo>
                  <a:lnTo>
                    <a:pt x="494804" y="46189"/>
                  </a:lnTo>
                  <a:lnTo>
                    <a:pt x="502437" y="41033"/>
                  </a:lnTo>
                  <a:lnTo>
                    <a:pt x="507593" y="33401"/>
                  </a:lnTo>
                  <a:lnTo>
                    <a:pt x="509473" y="24041"/>
                  </a:lnTo>
                  <a:close/>
                </a:path>
                <a:path w="627379" h="180340">
                  <a:moveTo>
                    <a:pt x="525602" y="85991"/>
                  </a:moveTo>
                  <a:lnTo>
                    <a:pt x="524129" y="78714"/>
                  </a:lnTo>
                  <a:lnTo>
                    <a:pt x="520128" y="72783"/>
                  </a:lnTo>
                  <a:lnTo>
                    <a:pt x="514184" y="68770"/>
                  </a:lnTo>
                  <a:lnTo>
                    <a:pt x="506907" y="67310"/>
                  </a:lnTo>
                  <a:lnTo>
                    <a:pt x="499643" y="68770"/>
                  </a:lnTo>
                  <a:lnTo>
                    <a:pt x="493699" y="72783"/>
                  </a:lnTo>
                  <a:lnTo>
                    <a:pt x="489686" y="78714"/>
                  </a:lnTo>
                  <a:lnTo>
                    <a:pt x="488226" y="85991"/>
                  </a:lnTo>
                  <a:lnTo>
                    <a:pt x="489686" y="93268"/>
                  </a:lnTo>
                  <a:lnTo>
                    <a:pt x="493699" y="99212"/>
                  </a:lnTo>
                  <a:lnTo>
                    <a:pt x="499643" y="103212"/>
                  </a:lnTo>
                  <a:lnTo>
                    <a:pt x="506907" y="104686"/>
                  </a:lnTo>
                  <a:lnTo>
                    <a:pt x="514184" y="103212"/>
                  </a:lnTo>
                  <a:lnTo>
                    <a:pt x="520128" y="99212"/>
                  </a:lnTo>
                  <a:lnTo>
                    <a:pt x="524129" y="93268"/>
                  </a:lnTo>
                  <a:lnTo>
                    <a:pt x="525602" y="85991"/>
                  </a:lnTo>
                  <a:close/>
                </a:path>
                <a:path w="627379" h="180340">
                  <a:moveTo>
                    <a:pt x="537019" y="156184"/>
                  </a:moveTo>
                  <a:lnTo>
                    <a:pt x="535127" y="146837"/>
                  </a:lnTo>
                  <a:lnTo>
                    <a:pt x="529971" y="139192"/>
                  </a:lnTo>
                  <a:lnTo>
                    <a:pt x="522338" y="134048"/>
                  </a:lnTo>
                  <a:lnTo>
                    <a:pt x="512978" y="132156"/>
                  </a:lnTo>
                  <a:lnTo>
                    <a:pt x="503618" y="134048"/>
                  </a:lnTo>
                  <a:lnTo>
                    <a:pt x="495985" y="139192"/>
                  </a:lnTo>
                  <a:lnTo>
                    <a:pt x="490829" y="146837"/>
                  </a:lnTo>
                  <a:lnTo>
                    <a:pt x="488937" y="156184"/>
                  </a:lnTo>
                  <a:lnTo>
                    <a:pt x="490829" y="165544"/>
                  </a:lnTo>
                  <a:lnTo>
                    <a:pt x="495985" y="173189"/>
                  </a:lnTo>
                  <a:lnTo>
                    <a:pt x="503618" y="178333"/>
                  </a:lnTo>
                  <a:lnTo>
                    <a:pt x="512978" y="180225"/>
                  </a:lnTo>
                  <a:lnTo>
                    <a:pt x="522338" y="178333"/>
                  </a:lnTo>
                  <a:lnTo>
                    <a:pt x="529971" y="173189"/>
                  </a:lnTo>
                  <a:lnTo>
                    <a:pt x="535127" y="165544"/>
                  </a:lnTo>
                  <a:lnTo>
                    <a:pt x="537019" y="156184"/>
                  </a:lnTo>
                  <a:close/>
                </a:path>
                <a:path w="627379" h="180340">
                  <a:moveTo>
                    <a:pt x="627341" y="88328"/>
                  </a:moveTo>
                  <a:lnTo>
                    <a:pt x="625449" y="78968"/>
                  </a:lnTo>
                  <a:lnTo>
                    <a:pt x="620293" y="71323"/>
                  </a:lnTo>
                  <a:lnTo>
                    <a:pt x="612660" y="66179"/>
                  </a:lnTo>
                  <a:lnTo>
                    <a:pt x="603300" y="64287"/>
                  </a:lnTo>
                  <a:lnTo>
                    <a:pt x="593940" y="66179"/>
                  </a:lnTo>
                  <a:lnTo>
                    <a:pt x="586308" y="71323"/>
                  </a:lnTo>
                  <a:lnTo>
                    <a:pt x="581152" y="78968"/>
                  </a:lnTo>
                  <a:lnTo>
                    <a:pt x="579259" y="88328"/>
                  </a:lnTo>
                  <a:lnTo>
                    <a:pt x="581152" y="97675"/>
                  </a:lnTo>
                  <a:lnTo>
                    <a:pt x="586308" y="105321"/>
                  </a:lnTo>
                  <a:lnTo>
                    <a:pt x="593940" y="110477"/>
                  </a:lnTo>
                  <a:lnTo>
                    <a:pt x="603300" y="112356"/>
                  </a:lnTo>
                  <a:lnTo>
                    <a:pt x="612660" y="110477"/>
                  </a:lnTo>
                  <a:lnTo>
                    <a:pt x="620293" y="105321"/>
                  </a:lnTo>
                  <a:lnTo>
                    <a:pt x="625449" y="97675"/>
                  </a:lnTo>
                  <a:lnTo>
                    <a:pt x="627341" y="8832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159249" y="6184371"/>
              <a:ext cx="1995810" cy="1282715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065613" y="6443291"/>
              <a:ext cx="485140" cy="44450"/>
            </a:xfrm>
            <a:custGeom>
              <a:avLst/>
              <a:gdLst/>
              <a:ahLst/>
              <a:cxnLst/>
              <a:rect l="l" t="t" r="r" b="b"/>
              <a:pathLst>
                <a:path w="485139" h="44450">
                  <a:moveTo>
                    <a:pt x="37376" y="25577"/>
                  </a:moveTo>
                  <a:lnTo>
                    <a:pt x="35902" y="18300"/>
                  </a:lnTo>
                  <a:lnTo>
                    <a:pt x="31902" y="12357"/>
                  </a:lnTo>
                  <a:lnTo>
                    <a:pt x="25958" y="8356"/>
                  </a:lnTo>
                  <a:lnTo>
                    <a:pt x="18681" y="6883"/>
                  </a:lnTo>
                  <a:lnTo>
                    <a:pt x="11404" y="8356"/>
                  </a:lnTo>
                  <a:lnTo>
                    <a:pt x="5461" y="12357"/>
                  </a:lnTo>
                  <a:lnTo>
                    <a:pt x="1460" y="18300"/>
                  </a:lnTo>
                  <a:lnTo>
                    <a:pt x="0" y="25577"/>
                  </a:lnTo>
                  <a:lnTo>
                    <a:pt x="1460" y="32854"/>
                  </a:lnTo>
                  <a:lnTo>
                    <a:pt x="5461" y="38785"/>
                  </a:lnTo>
                  <a:lnTo>
                    <a:pt x="11404" y="42799"/>
                  </a:lnTo>
                  <a:lnTo>
                    <a:pt x="18681" y="44259"/>
                  </a:lnTo>
                  <a:lnTo>
                    <a:pt x="25958" y="42799"/>
                  </a:lnTo>
                  <a:lnTo>
                    <a:pt x="31902" y="38785"/>
                  </a:lnTo>
                  <a:lnTo>
                    <a:pt x="35902" y="32854"/>
                  </a:lnTo>
                  <a:lnTo>
                    <a:pt x="37376" y="25577"/>
                  </a:lnTo>
                  <a:close/>
                </a:path>
                <a:path w="485139" h="44450">
                  <a:moveTo>
                    <a:pt x="249758" y="18694"/>
                  </a:moveTo>
                  <a:lnTo>
                    <a:pt x="248297" y="11417"/>
                  </a:lnTo>
                  <a:lnTo>
                    <a:pt x="244284" y="5473"/>
                  </a:lnTo>
                  <a:lnTo>
                    <a:pt x="238353" y="1473"/>
                  </a:lnTo>
                  <a:lnTo>
                    <a:pt x="231076" y="0"/>
                  </a:lnTo>
                  <a:lnTo>
                    <a:pt x="223799" y="1473"/>
                  </a:lnTo>
                  <a:lnTo>
                    <a:pt x="217855" y="5473"/>
                  </a:lnTo>
                  <a:lnTo>
                    <a:pt x="213855" y="11417"/>
                  </a:lnTo>
                  <a:lnTo>
                    <a:pt x="212382" y="18694"/>
                  </a:lnTo>
                  <a:lnTo>
                    <a:pt x="213855" y="25958"/>
                  </a:lnTo>
                  <a:lnTo>
                    <a:pt x="217855" y="31902"/>
                  </a:lnTo>
                  <a:lnTo>
                    <a:pt x="223799" y="35902"/>
                  </a:lnTo>
                  <a:lnTo>
                    <a:pt x="231076" y="37376"/>
                  </a:lnTo>
                  <a:lnTo>
                    <a:pt x="238353" y="35902"/>
                  </a:lnTo>
                  <a:lnTo>
                    <a:pt x="244284" y="31902"/>
                  </a:lnTo>
                  <a:lnTo>
                    <a:pt x="248297" y="25958"/>
                  </a:lnTo>
                  <a:lnTo>
                    <a:pt x="249758" y="18694"/>
                  </a:lnTo>
                  <a:close/>
                </a:path>
                <a:path w="485139" h="44450">
                  <a:moveTo>
                    <a:pt x="485013" y="22821"/>
                  </a:moveTo>
                  <a:lnTo>
                    <a:pt x="483552" y="15544"/>
                  </a:lnTo>
                  <a:lnTo>
                    <a:pt x="479539" y="9613"/>
                  </a:lnTo>
                  <a:lnTo>
                    <a:pt x="473608" y="5600"/>
                  </a:lnTo>
                  <a:lnTo>
                    <a:pt x="466331" y="4140"/>
                  </a:lnTo>
                  <a:lnTo>
                    <a:pt x="459054" y="5600"/>
                  </a:lnTo>
                  <a:lnTo>
                    <a:pt x="453110" y="9613"/>
                  </a:lnTo>
                  <a:lnTo>
                    <a:pt x="449110" y="15544"/>
                  </a:lnTo>
                  <a:lnTo>
                    <a:pt x="447636" y="22821"/>
                  </a:lnTo>
                  <a:lnTo>
                    <a:pt x="449110" y="30099"/>
                  </a:lnTo>
                  <a:lnTo>
                    <a:pt x="453110" y="36042"/>
                  </a:lnTo>
                  <a:lnTo>
                    <a:pt x="459054" y="40043"/>
                  </a:lnTo>
                  <a:lnTo>
                    <a:pt x="466331" y="41503"/>
                  </a:lnTo>
                  <a:lnTo>
                    <a:pt x="473608" y="40043"/>
                  </a:lnTo>
                  <a:lnTo>
                    <a:pt x="479539" y="36042"/>
                  </a:lnTo>
                  <a:lnTo>
                    <a:pt x="483552" y="30099"/>
                  </a:lnTo>
                  <a:lnTo>
                    <a:pt x="485013" y="228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795918" y="6443287"/>
              <a:ext cx="1079985" cy="259801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669206" y="6482610"/>
              <a:ext cx="2364105" cy="81280"/>
            </a:xfrm>
            <a:custGeom>
              <a:avLst/>
              <a:gdLst/>
              <a:ahLst/>
              <a:cxnLst/>
              <a:rect l="l" t="t" r="r" b="b"/>
              <a:pathLst>
                <a:path w="2364104" h="81279">
                  <a:moveTo>
                    <a:pt x="22491" y="63258"/>
                  </a:moveTo>
                  <a:lnTo>
                    <a:pt x="17449" y="58229"/>
                  </a:lnTo>
                  <a:lnTo>
                    <a:pt x="11239" y="58229"/>
                  </a:lnTo>
                  <a:lnTo>
                    <a:pt x="5041" y="58229"/>
                  </a:lnTo>
                  <a:lnTo>
                    <a:pt x="0" y="63258"/>
                  </a:lnTo>
                  <a:lnTo>
                    <a:pt x="0" y="75692"/>
                  </a:lnTo>
                  <a:lnTo>
                    <a:pt x="5041" y="80721"/>
                  </a:lnTo>
                  <a:lnTo>
                    <a:pt x="17449" y="80721"/>
                  </a:lnTo>
                  <a:lnTo>
                    <a:pt x="22491" y="75692"/>
                  </a:lnTo>
                  <a:lnTo>
                    <a:pt x="22491" y="63258"/>
                  </a:lnTo>
                  <a:close/>
                </a:path>
                <a:path w="2364104" h="81279">
                  <a:moveTo>
                    <a:pt x="74650" y="5041"/>
                  </a:moveTo>
                  <a:lnTo>
                    <a:pt x="69621" y="0"/>
                  </a:lnTo>
                  <a:lnTo>
                    <a:pt x="63411" y="0"/>
                  </a:lnTo>
                  <a:lnTo>
                    <a:pt x="57200" y="0"/>
                  </a:lnTo>
                  <a:lnTo>
                    <a:pt x="52158" y="5041"/>
                  </a:lnTo>
                  <a:lnTo>
                    <a:pt x="52158" y="17462"/>
                  </a:lnTo>
                  <a:lnTo>
                    <a:pt x="57200" y="22491"/>
                  </a:lnTo>
                  <a:lnTo>
                    <a:pt x="69621" y="22491"/>
                  </a:lnTo>
                  <a:lnTo>
                    <a:pt x="74650" y="17462"/>
                  </a:lnTo>
                  <a:lnTo>
                    <a:pt x="74650" y="5041"/>
                  </a:lnTo>
                  <a:close/>
                </a:path>
                <a:path w="2364104" h="81279">
                  <a:moveTo>
                    <a:pt x="92824" y="57924"/>
                  </a:moveTo>
                  <a:lnTo>
                    <a:pt x="86347" y="51447"/>
                  </a:lnTo>
                  <a:lnTo>
                    <a:pt x="78359" y="51447"/>
                  </a:lnTo>
                  <a:lnTo>
                    <a:pt x="70370" y="51447"/>
                  </a:lnTo>
                  <a:lnTo>
                    <a:pt x="63893" y="57924"/>
                  </a:lnTo>
                  <a:lnTo>
                    <a:pt x="63893" y="73901"/>
                  </a:lnTo>
                  <a:lnTo>
                    <a:pt x="70370" y="80365"/>
                  </a:lnTo>
                  <a:lnTo>
                    <a:pt x="86347" y="80365"/>
                  </a:lnTo>
                  <a:lnTo>
                    <a:pt x="92824" y="73901"/>
                  </a:lnTo>
                  <a:lnTo>
                    <a:pt x="92824" y="57924"/>
                  </a:lnTo>
                  <a:close/>
                </a:path>
                <a:path w="2364104" h="81279">
                  <a:moveTo>
                    <a:pt x="131000" y="40906"/>
                  </a:moveTo>
                  <a:lnTo>
                    <a:pt x="125971" y="35864"/>
                  </a:lnTo>
                  <a:lnTo>
                    <a:pt x="119761" y="35864"/>
                  </a:lnTo>
                  <a:lnTo>
                    <a:pt x="113538" y="35864"/>
                  </a:lnTo>
                  <a:lnTo>
                    <a:pt x="108508" y="40906"/>
                  </a:lnTo>
                  <a:lnTo>
                    <a:pt x="108508" y="53327"/>
                  </a:lnTo>
                  <a:lnTo>
                    <a:pt x="113538" y="58356"/>
                  </a:lnTo>
                  <a:lnTo>
                    <a:pt x="125971" y="58356"/>
                  </a:lnTo>
                  <a:lnTo>
                    <a:pt x="131000" y="53327"/>
                  </a:lnTo>
                  <a:lnTo>
                    <a:pt x="131000" y="40906"/>
                  </a:lnTo>
                  <a:close/>
                </a:path>
                <a:path w="2364104" h="81279">
                  <a:moveTo>
                    <a:pt x="185559" y="59956"/>
                  </a:moveTo>
                  <a:lnTo>
                    <a:pt x="180530" y="54914"/>
                  </a:lnTo>
                  <a:lnTo>
                    <a:pt x="174320" y="54914"/>
                  </a:lnTo>
                  <a:lnTo>
                    <a:pt x="168109" y="54914"/>
                  </a:lnTo>
                  <a:lnTo>
                    <a:pt x="163080" y="59956"/>
                  </a:lnTo>
                  <a:lnTo>
                    <a:pt x="163080" y="72377"/>
                  </a:lnTo>
                  <a:lnTo>
                    <a:pt x="168109" y="77406"/>
                  </a:lnTo>
                  <a:lnTo>
                    <a:pt x="180530" y="77406"/>
                  </a:lnTo>
                  <a:lnTo>
                    <a:pt x="185559" y="72377"/>
                  </a:lnTo>
                  <a:lnTo>
                    <a:pt x="185559" y="59956"/>
                  </a:lnTo>
                  <a:close/>
                </a:path>
                <a:path w="2364104" h="81279">
                  <a:moveTo>
                    <a:pt x="238506" y="57924"/>
                  </a:moveTo>
                  <a:lnTo>
                    <a:pt x="232029" y="51447"/>
                  </a:lnTo>
                  <a:lnTo>
                    <a:pt x="224040" y="51447"/>
                  </a:lnTo>
                  <a:lnTo>
                    <a:pt x="216052" y="51447"/>
                  </a:lnTo>
                  <a:lnTo>
                    <a:pt x="209575" y="57924"/>
                  </a:lnTo>
                  <a:lnTo>
                    <a:pt x="209575" y="73901"/>
                  </a:lnTo>
                  <a:lnTo>
                    <a:pt x="216052" y="80365"/>
                  </a:lnTo>
                  <a:lnTo>
                    <a:pt x="232029" y="80365"/>
                  </a:lnTo>
                  <a:lnTo>
                    <a:pt x="238506" y="73901"/>
                  </a:lnTo>
                  <a:lnTo>
                    <a:pt x="238506" y="57924"/>
                  </a:lnTo>
                  <a:close/>
                </a:path>
                <a:path w="2364104" h="81279">
                  <a:moveTo>
                    <a:pt x="261874" y="17703"/>
                  </a:moveTo>
                  <a:lnTo>
                    <a:pt x="256844" y="12674"/>
                  </a:lnTo>
                  <a:lnTo>
                    <a:pt x="250634" y="12674"/>
                  </a:lnTo>
                  <a:lnTo>
                    <a:pt x="244424" y="12674"/>
                  </a:lnTo>
                  <a:lnTo>
                    <a:pt x="239382" y="17703"/>
                  </a:lnTo>
                  <a:lnTo>
                    <a:pt x="239382" y="30124"/>
                  </a:lnTo>
                  <a:lnTo>
                    <a:pt x="244424" y="35166"/>
                  </a:lnTo>
                  <a:lnTo>
                    <a:pt x="256844" y="35166"/>
                  </a:lnTo>
                  <a:lnTo>
                    <a:pt x="261874" y="30124"/>
                  </a:lnTo>
                  <a:lnTo>
                    <a:pt x="261874" y="17703"/>
                  </a:lnTo>
                  <a:close/>
                </a:path>
                <a:path w="2364104" h="81279">
                  <a:moveTo>
                    <a:pt x="275132" y="59118"/>
                  </a:moveTo>
                  <a:lnTo>
                    <a:pt x="270090" y="54089"/>
                  </a:lnTo>
                  <a:lnTo>
                    <a:pt x="263880" y="54089"/>
                  </a:lnTo>
                  <a:lnTo>
                    <a:pt x="257670" y="54089"/>
                  </a:lnTo>
                  <a:lnTo>
                    <a:pt x="252641" y="59118"/>
                  </a:lnTo>
                  <a:lnTo>
                    <a:pt x="252641" y="71551"/>
                  </a:lnTo>
                  <a:lnTo>
                    <a:pt x="257670" y="76581"/>
                  </a:lnTo>
                  <a:lnTo>
                    <a:pt x="270090" y="76581"/>
                  </a:lnTo>
                  <a:lnTo>
                    <a:pt x="275132" y="71551"/>
                  </a:lnTo>
                  <a:lnTo>
                    <a:pt x="275132" y="59118"/>
                  </a:lnTo>
                  <a:close/>
                </a:path>
                <a:path w="2364104" h="81279">
                  <a:moveTo>
                    <a:pt x="311124" y="19240"/>
                  </a:moveTo>
                  <a:lnTo>
                    <a:pt x="304647" y="12763"/>
                  </a:lnTo>
                  <a:lnTo>
                    <a:pt x="296659" y="12763"/>
                  </a:lnTo>
                  <a:lnTo>
                    <a:pt x="288671" y="12763"/>
                  </a:lnTo>
                  <a:lnTo>
                    <a:pt x="282194" y="19240"/>
                  </a:lnTo>
                  <a:lnTo>
                    <a:pt x="282194" y="35217"/>
                  </a:lnTo>
                  <a:lnTo>
                    <a:pt x="288671" y="41694"/>
                  </a:lnTo>
                  <a:lnTo>
                    <a:pt x="304647" y="41694"/>
                  </a:lnTo>
                  <a:lnTo>
                    <a:pt x="311124" y="35217"/>
                  </a:lnTo>
                  <a:lnTo>
                    <a:pt x="311124" y="19240"/>
                  </a:lnTo>
                  <a:close/>
                </a:path>
                <a:path w="2364104" h="81279">
                  <a:moveTo>
                    <a:pt x="313372" y="55803"/>
                  </a:moveTo>
                  <a:lnTo>
                    <a:pt x="308330" y="50774"/>
                  </a:lnTo>
                  <a:lnTo>
                    <a:pt x="302120" y="50774"/>
                  </a:lnTo>
                  <a:lnTo>
                    <a:pt x="295910" y="50774"/>
                  </a:lnTo>
                  <a:lnTo>
                    <a:pt x="290880" y="55803"/>
                  </a:lnTo>
                  <a:lnTo>
                    <a:pt x="290880" y="68237"/>
                  </a:lnTo>
                  <a:lnTo>
                    <a:pt x="295910" y="73266"/>
                  </a:lnTo>
                  <a:lnTo>
                    <a:pt x="308330" y="73266"/>
                  </a:lnTo>
                  <a:lnTo>
                    <a:pt x="313372" y="68237"/>
                  </a:lnTo>
                  <a:lnTo>
                    <a:pt x="313372" y="55803"/>
                  </a:lnTo>
                  <a:close/>
                </a:path>
                <a:path w="2364104" h="81279">
                  <a:moveTo>
                    <a:pt x="357263" y="8597"/>
                  </a:moveTo>
                  <a:lnTo>
                    <a:pt x="352234" y="3556"/>
                  </a:lnTo>
                  <a:lnTo>
                    <a:pt x="346024" y="3556"/>
                  </a:lnTo>
                  <a:lnTo>
                    <a:pt x="339813" y="3556"/>
                  </a:lnTo>
                  <a:lnTo>
                    <a:pt x="334772" y="8597"/>
                  </a:lnTo>
                  <a:lnTo>
                    <a:pt x="334772" y="21018"/>
                  </a:lnTo>
                  <a:lnTo>
                    <a:pt x="339813" y="26047"/>
                  </a:lnTo>
                  <a:lnTo>
                    <a:pt x="352234" y="26047"/>
                  </a:lnTo>
                  <a:lnTo>
                    <a:pt x="357263" y="21018"/>
                  </a:lnTo>
                  <a:lnTo>
                    <a:pt x="357263" y="8597"/>
                  </a:lnTo>
                  <a:close/>
                </a:path>
                <a:path w="2364104" h="81279">
                  <a:moveTo>
                    <a:pt x="382041" y="57924"/>
                  </a:moveTo>
                  <a:lnTo>
                    <a:pt x="375564" y="51447"/>
                  </a:lnTo>
                  <a:lnTo>
                    <a:pt x="367576" y="51447"/>
                  </a:lnTo>
                  <a:lnTo>
                    <a:pt x="359587" y="51447"/>
                  </a:lnTo>
                  <a:lnTo>
                    <a:pt x="353110" y="57924"/>
                  </a:lnTo>
                  <a:lnTo>
                    <a:pt x="353110" y="73901"/>
                  </a:lnTo>
                  <a:lnTo>
                    <a:pt x="359587" y="80365"/>
                  </a:lnTo>
                  <a:lnTo>
                    <a:pt x="375564" y="80365"/>
                  </a:lnTo>
                  <a:lnTo>
                    <a:pt x="382041" y="73901"/>
                  </a:lnTo>
                  <a:lnTo>
                    <a:pt x="382041" y="57924"/>
                  </a:lnTo>
                  <a:close/>
                </a:path>
                <a:path w="2364104" h="81279">
                  <a:moveTo>
                    <a:pt x="445223" y="19240"/>
                  </a:moveTo>
                  <a:lnTo>
                    <a:pt x="438746" y="12763"/>
                  </a:lnTo>
                  <a:lnTo>
                    <a:pt x="430758" y="12763"/>
                  </a:lnTo>
                  <a:lnTo>
                    <a:pt x="422770" y="12763"/>
                  </a:lnTo>
                  <a:lnTo>
                    <a:pt x="416306" y="19240"/>
                  </a:lnTo>
                  <a:lnTo>
                    <a:pt x="416306" y="35217"/>
                  </a:lnTo>
                  <a:lnTo>
                    <a:pt x="422770" y="41694"/>
                  </a:lnTo>
                  <a:lnTo>
                    <a:pt x="438746" y="41694"/>
                  </a:lnTo>
                  <a:lnTo>
                    <a:pt x="445223" y="35217"/>
                  </a:lnTo>
                  <a:lnTo>
                    <a:pt x="445223" y="19240"/>
                  </a:lnTo>
                  <a:close/>
                </a:path>
                <a:path w="2364104" h="81279">
                  <a:moveTo>
                    <a:pt x="454926" y="58293"/>
                  </a:moveTo>
                  <a:lnTo>
                    <a:pt x="449897" y="53263"/>
                  </a:lnTo>
                  <a:lnTo>
                    <a:pt x="443687" y="53263"/>
                  </a:lnTo>
                  <a:lnTo>
                    <a:pt x="437476" y="53263"/>
                  </a:lnTo>
                  <a:lnTo>
                    <a:pt x="432435" y="58293"/>
                  </a:lnTo>
                  <a:lnTo>
                    <a:pt x="432435" y="70726"/>
                  </a:lnTo>
                  <a:lnTo>
                    <a:pt x="437476" y="75755"/>
                  </a:lnTo>
                  <a:lnTo>
                    <a:pt x="449897" y="75755"/>
                  </a:lnTo>
                  <a:lnTo>
                    <a:pt x="454926" y="70726"/>
                  </a:lnTo>
                  <a:lnTo>
                    <a:pt x="454926" y="58293"/>
                  </a:lnTo>
                  <a:close/>
                </a:path>
                <a:path w="2364104" h="81279">
                  <a:moveTo>
                    <a:pt x="498830" y="11087"/>
                  </a:moveTo>
                  <a:lnTo>
                    <a:pt x="493788" y="6045"/>
                  </a:lnTo>
                  <a:lnTo>
                    <a:pt x="487578" y="6045"/>
                  </a:lnTo>
                  <a:lnTo>
                    <a:pt x="481368" y="6045"/>
                  </a:lnTo>
                  <a:lnTo>
                    <a:pt x="476338" y="11087"/>
                  </a:lnTo>
                  <a:lnTo>
                    <a:pt x="476338" y="23507"/>
                  </a:lnTo>
                  <a:lnTo>
                    <a:pt x="481368" y="28536"/>
                  </a:lnTo>
                  <a:lnTo>
                    <a:pt x="493788" y="28536"/>
                  </a:lnTo>
                  <a:lnTo>
                    <a:pt x="498830" y="23507"/>
                  </a:lnTo>
                  <a:lnTo>
                    <a:pt x="498830" y="11087"/>
                  </a:lnTo>
                  <a:close/>
                </a:path>
                <a:path w="2364104" h="81279">
                  <a:moveTo>
                    <a:pt x="516140" y="57924"/>
                  </a:moveTo>
                  <a:lnTo>
                    <a:pt x="509676" y="51447"/>
                  </a:lnTo>
                  <a:lnTo>
                    <a:pt x="501688" y="51447"/>
                  </a:lnTo>
                  <a:lnTo>
                    <a:pt x="493699" y="51447"/>
                  </a:lnTo>
                  <a:lnTo>
                    <a:pt x="487222" y="57924"/>
                  </a:lnTo>
                  <a:lnTo>
                    <a:pt x="487222" y="73901"/>
                  </a:lnTo>
                  <a:lnTo>
                    <a:pt x="493699" y="80365"/>
                  </a:lnTo>
                  <a:lnTo>
                    <a:pt x="509676" y="80365"/>
                  </a:lnTo>
                  <a:lnTo>
                    <a:pt x="516140" y="73901"/>
                  </a:lnTo>
                  <a:lnTo>
                    <a:pt x="516140" y="57924"/>
                  </a:lnTo>
                  <a:close/>
                </a:path>
                <a:path w="2364104" h="81279">
                  <a:moveTo>
                    <a:pt x="571919" y="19240"/>
                  </a:moveTo>
                  <a:lnTo>
                    <a:pt x="565442" y="12763"/>
                  </a:lnTo>
                  <a:lnTo>
                    <a:pt x="557453" y="12763"/>
                  </a:lnTo>
                  <a:lnTo>
                    <a:pt x="549465" y="12763"/>
                  </a:lnTo>
                  <a:lnTo>
                    <a:pt x="542988" y="19240"/>
                  </a:lnTo>
                  <a:lnTo>
                    <a:pt x="542988" y="35217"/>
                  </a:lnTo>
                  <a:lnTo>
                    <a:pt x="549465" y="41694"/>
                  </a:lnTo>
                  <a:lnTo>
                    <a:pt x="565442" y="41694"/>
                  </a:lnTo>
                  <a:lnTo>
                    <a:pt x="571919" y="35217"/>
                  </a:lnTo>
                  <a:lnTo>
                    <a:pt x="571919" y="19240"/>
                  </a:lnTo>
                  <a:close/>
                </a:path>
                <a:path w="2364104" h="81279">
                  <a:moveTo>
                    <a:pt x="572503" y="63258"/>
                  </a:moveTo>
                  <a:lnTo>
                    <a:pt x="567461" y="58229"/>
                  </a:lnTo>
                  <a:lnTo>
                    <a:pt x="561251" y="58229"/>
                  </a:lnTo>
                  <a:lnTo>
                    <a:pt x="555053" y="58229"/>
                  </a:lnTo>
                  <a:lnTo>
                    <a:pt x="550011" y="63258"/>
                  </a:lnTo>
                  <a:lnTo>
                    <a:pt x="550011" y="75692"/>
                  </a:lnTo>
                  <a:lnTo>
                    <a:pt x="555053" y="80721"/>
                  </a:lnTo>
                  <a:lnTo>
                    <a:pt x="567461" y="80721"/>
                  </a:lnTo>
                  <a:lnTo>
                    <a:pt x="572503" y="75692"/>
                  </a:lnTo>
                  <a:lnTo>
                    <a:pt x="572503" y="63258"/>
                  </a:lnTo>
                  <a:close/>
                </a:path>
                <a:path w="2364104" h="81279">
                  <a:moveTo>
                    <a:pt x="616407" y="16052"/>
                  </a:moveTo>
                  <a:lnTo>
                    <a:pt x="611365" y="11023"/>
                  </a:lnTo>
                  <a:lnTo>
                    <a:pt x="605155" y="11023"/>
                  </a:lnTo>
                  <a:lnTo>
                    <a:pt x="598944" y="11023"/>
                  </a:lnTo>
                  <a:lnTo>
                    <a:pt x="593915" y="16052"/>
                  </a:lnTo>
                  <a:lnTo>
                    <a:pt x="593915" y="28473"/>
                  </a:lnTo>
                  <a:lnTo>
                    <a:pt x="598944" y="33502"/>
                  </a:lnTo>
                  <a:lnTo>
                    <a:pt x="611365" y="33502"/>
                  </a:lnTo>
                  <a:lnTo>
                    <a:pt x="616407" y="28473"/>
                  </a:lnTo>
                  <a:lnTo>
                    <a:pt x="616407" y="16052"/>
                  </a:lnTo>
                  <a:close/>
                </a:path>
                <a:path w="2364104" h="81279">
                  <a:moveTo>
                    <a:pt x="642835" y="57924"/>
                  </a:moveTo>
                  <a:lnTo>
                    <a:pt x="636358" y="51447"/>
                  </a:lnTo>
                  <a:lnTo>
                    <a:pt x="628370" y="51447"/>
                  </a:lnTo>
                  <a:lnTo>
                    <a:pt x="620382" y="51447"/>
                  </a:lnTo>
                  <a:lnTo>
                    <a:pt x="613905" y="57924"/>
                  </a:lnTo>
                  <a:lnTo>
                    <a:pt x="613905" y="73901"/>
                  </a:lnTo>
                  <a:lnTo>
                    <a:pt x="620382" y="80365"/>
                  </a:lnTo>
                  <a:lnTo>
                    <a:pt x="636358" y="80365"/>
                  </a:lnTo>
                  <a:lnTo>
                    <a:pt x="642835" y="73901"/>
                  </a:lnTo>
                  <a:lnTo>
                    <a:pt x="642835" y="57924"/>
                  </a:lnTo>
                  <a:close/>
                </a:path>
                <a:path w="2364104" h="81279">
                  <a:moveTo>
                    <a:pt x="717600" y="19240"/>
                  </a:moveTo>
                  <a:lnTo>
                    <a:pt x="711123" y="12763"/>
                  </a:lnTo>
                  <a:lnTo>
                    <a:pt x="703135" y="12763"/>
                  </a:lnTo>
                  <a:lnTo>
                    <a:pt x="695147" y="12763"/>
                  </a:lnTo>
                  <a:lnTo>
                    <a:pt x="688670" y="19240"/>
                  </a:lnTo>
                  <a:lnTo>
                    <a:pt x="688670" y="35217"/>
                  </a:lnTo>
                  <a:lnTo>
                    <a:pt x="695147" y="41694"/>
                  </a:lnTo>
                  <a:lnTo>
                    <a:pt x="711123" y="41694"/>
                  </a:lnTo>
                  <a:lnTo>
                    <a:pt x="717600" y="35217"/>
                  </a:lnTo>
                  <a:lnTo>
                    <a:pt x="717600" y="19240"/>
                  </a:lnTo>
                  <a:close/>
                </a:path>
                <a:path w="2364104" h="81279">
                  <a:moveTo>
                    <a:pt x="735571" y="59956"/>
                  </a:moveTo>
                  <a:lnTo>
                    <a:pt x="730542" y="54914"/>
                  </a:lnTo>
                  <a:lnTo>
                    <a:pt x="724331" y="54914"/>
                  </a:lnTo>
                  <a:lnTo>
                    <a:pt x="718121" y="54914"/>
                  </a:lnTo>
                  <a:lnTo>
                    <a:pt x="713092" y="59956"/>
                  </a:lnTo>
                  <a:lnTo>
                    <a:pt x="713092" y="72377"/>
                  </a:lnTo>
                  <a:lnTo>
                    <a:pt x="718121" y="77406"/>
                  </a:lnTo>
                  <a:lnTo>
                    <a:pt x="730542" y="77406"/>
                  </a:lnTo>
                  <a:lnTo>
                    <a:pt x="735571" y="72377"/>
                  </a:lnTo>
                  <a:lnTo>
                    <a:pt x="735571" y="59956"/>
                  </a:lnTo>
                  <a:close/>
                </a:path>
                <a:path w="2364104" h="81279">
                  <a:moveTo>
                    <a:pt x="779475" y="12738"/>
                  </a:moveTo>
                  <a:lnTo>
                    <a:pt x="774446" y="7696"/>
                  </a:lnTo>
                  <a:lnTo>
                    <a:pt x="768235" y="7696"/>
                  </a:lnTo>
                  <a:lnTo>
                    <a:pt x="762025" y="7696"/>
                  </a:lnTo>
                  <a:lnTo>
                    <a:pt x="756983" y="12738"/>
                  </a:lnTo>
                  <a:lnTo>
                    <a:pt x="756983" y="25158"/>
                  </a:lnTo>
                  <a:lnTo>
                    <a:pt x="762025" y="30200"/>
                  </a:lnTo>
                  <a:lnTo>
                    <a:pt x="774446" y="30200"/>
                  </a:lnTo>
                  <a:lnTo>
                    <a:pt x="779475" y="25158"/>
                  </a:lnTo>
                  <a:lnTo>
                    <a:pt x="779475" y="12738"/>
                  </a:lnTo>
                  <a:close/>
                </a:path>
                <a:path w="2364104" h="81279">
                  <a:moveTo>
                    <a:pt x="788517" y="57924"/>
                  </a:moveTo>
                  <a:lnTo>
                    <a:pt x="782040" y="51447"/>
                  </a:lnTo>
                  <a:lnTo>
                    <a:pt x="774052" y="51447"/>
                  </a:lnTo>
                  <a:lnTo>
                    <a:pt x="766064" y="51447"/>
                  </a:lnTo>
                  <a:lnTo>
                    <a:pt x="759587" y="57924"/>
                  </a:lnTo>
                  <a:lnTo>
                    <a:pt x="759587" y="73901"/>
                  </a:lnTo>
                  <a:lnTo>
                    <a:pt x="766064" y="80365"/>
                  </a:lnTo>
                  <a:lnTo>
                    <a:pt x="782040" y="80365"/>
                  </a:lnTo>
                  <a:lnTo>
                    <a:pt x="788517" y="73901"/>
                  </a:lnTo>
                  <a:lnTo>
                    <a:pt x="788517" y="57924"/>
                  </a:lnTo>
                  <a:close/>
                </a:path>
                <a:path w="2364104" h="81279">
                  <a:moveTo>
                    <a:pt x="861136" y="19240"/>
                  </a:moveTo>
                  <a:lnTo>
                    <a:pt x="854659" y="12763"/>
                  </a:lnTo>
                  <a:lnTo>
                    <a:pt x="846670" y="12763"/>
                  </a:lnTo>
                  <a:lnTo>
                    <a:pt x="838682" y="12763"/>
                  </a:lnTo>
                  <a:lnTo>
                    <a:pt x="832205" y="19240"/>
                  </a:lnTo>
                  <a:lnTo>
                    <a:pt x="832205" y="35217"/>
                  </a:lnTo>
                  <a:lnTo>
                    <a:pt x="838682" y="41694"/>
                  </a:lnTo>
                  <a:lnTo>
                    <a:pt x="854659" y="41694"/>
                  </a:lnTo>
                  <a:lnTo>
                    <a:pt x="861136" y="35217"/>
                  </a:lnTo>
                  <a:lnTo>
                    <a:pt x="861136" y="19240"/>
                  </a:lnTo>
                  <a:close/>
                </a:path>
                <a:path w="2364104" h="81279">
                  <a:moveTo>
                    <a:pt x="863384" y="55803"/>
                  </a:moveTo>
                  <a:lnTo>
                    <a:pt x="858342" y="50774"/>
                  </a:lnTo>
                  <a:lnTo>
                    <a:pt x="852131" y="50774"/>
                  </a:lnTo>
                  <a:lnTo>
                    <a:pt x="845921" y="50774"/>
                  </a:lnTo>
                  <a:lnTo>
                    <a:pt x="840892" y="55803"/>
                  </a:lnTo>
                  <a:lnTo>
                    <a:pt x="840892" y="68237"/>
                  </a:lnTo>
                  <a:lnTo>
                    <a:pt x="845921" y="73266"/>
                  </a:lnTo>
                  <a:lnTo>
                    <a:pt x="858342" y="73266"/>
                  </a:lnTo>
                  <a:lnTo>
                    <a:pt x="863384" y="68237"/>
                  </a:lnTo>
                  <a:lnTo>
                    <a:pt x="863384" y="55803"/>
                  </a:lnTo>
                  <a:close/>
                </a:path>
                <a:path w="2364104" h="81279">
                  <a:moveTo>
                    <a:pt x="907275" y="8597"/>
                  </a:moveTo>
                  <a:lnTo>
                    <a:pt x="902246" y="3556"/>
                  </a:lnTo>
                  <a:lnTo>
                    <a:pt x="896035" y="3556"/>
                  </a:lnTo>
                  <a:lnTo>
                    <a:pt x="889825" y="3556"/>
                  </a:lnTo>
                  <a:lnTo>
                    <a:pt x="884783" y="8597"/>
                  </a:lnTo>
                  <a:lnTo>
                    <a:pt x="884783" y="21018"/>
                  </a:lnTo>
                  <a:lnTo>
                    <a:pt x="889825" y="26047"/>
                  </a:lnTo>
                  <a:lnTo>
                    <a:pt x="902246" y="26047"/>
                  </a:lnTo>
                  <a:lnTo>
                    <a:pt x="907275" y="21018"/>
                  </a:lnTo>
                  <a:lnTo>
                    <a:pt x="907275" y="8597"/>
                  </a:lnTo>
                  <a:close/>
                </a:path>
                <a:path w="2364104" h="81279">
                  <a:moveTo>
                    <a:pt x="932053" y="57924"/>
                  </a:moveTo>
                  <a:lnTo>
                    <a:pt x="925576" y="51447"/>
                  </a:lnTo>
                  <a:lnTo>
                    <a:pt x="917587" y="51447"/>
                  </a:lnTo>
                  <a:lnTo>
                    <a:pt x="909599" y="51447"/>
                  </a:lnTo>
                  <a:lnTo>
                    <a:pt x="903122" y="57924"/>
                  </a:lnTo>
                  <a:lnTo>
                    <a:pt x="903122" y="73901"/>
                  </a:lnTo>
                  <a:lnTo>
                    <a:pt x="909599" y="80365"/>
                  </a:lnTo>
                  <a:lnTo>
                    <a:pt x="925576" y="80365"/>
                  </a:lnTo>
                  <a:lnTo>
                    <a:pt x="932053" y="73901"/>
                  </a:lnTo>
                  <a:lnTo>
                    <a:pt x="932053" y="57924"/>
                  </a:lnTo>
                  <a:close/>
                </a:path>
                <a:path w="2364104" h="81279">
                  <a:moveTo>
                    <a:pt x="995235" y="19240"/>
                  </a:moveTo>
                  <a:lnTo>
                    <a:pt x="988758" y="12763"/>
                  </a:lnTo>
                  <a:lnTo>
                    <a:pt x="980770" y="12763"/>
                  </a:lnTo>
                  <a:lnTo>
                    <a:pt x="972781" y="12763"/>
                  </a:lnTo>
                  <a:lnTo>
                    <a:pt x="966317" y="19240"/>
                  </a:lnTo>
                  <a:lnTo>
                    <a:pt x="966317" y="35217"/>
                  </a:lnTo>
                  <a:lnTo>
                    <a:pt x="972781" y="41694"/>
                  </a:lnTo>
                  <a:lnTo>
                    <a:pt x="988758" y="41694"/>
                  </a:lnTo>
                  <a:lnTo>
                    <a:pt x="995235" y="35217"/>
                  </a:lnTo>
                  <a:lnTo>
                    <a:pt x="995235" y="19240"/>
                  </a:lnTo>
                  <a:close/>
                </a:path>
                <a:path w="2364104" h="81279">
                  <a:moveTo>
                    <a:pt x="1004938" y="58293"/>
                  </a:moveTo>
                  <a:lnTo>
                    <a:pt x="999909" y="53263"/>
                  </a:lnTo>
                  <a:lnTo>
                    <a:pt x="993698" y="53263"/>
                  </a:lnTo>
                  <a:lnTo>
                    <a:pt x="987488" y="53263"/>
                  </a:lnTo>
                  <a:lnTo>
                    <a:pt x="982446" y="58293"/>
                  </a:lnTo>
                  <a:lnTo>
                    <a:pt x="982446" y="70726"/>
                  </a:lnTo>
                  <a:lnTo>
                    <a:pt x="987488" y="75755"/>
                  </a:lnTo>
                  <a:lnTo>
                    <a:pt x="999909" y="75755"/>
                  </a:lnTo>
                  <a:lnTo>
                    <a:pt x="1004938" y="70726"/>
                  </a:lnTo>
                  <a:lnTo>
                    <a:pt x="1004938" y="58293"/>
                  </a:lnTo>
                  <a:close/>
                </a:path>
                <a:path w="2364104" h="81279">
                  <a:moveTo>
                    <a:pt x="1048842" y="11087"/>
                  </a:moveTo>
                  <a:lnTo>
                    <a:pt x="1043800" y="6045"/>
                  </a:lnTo>
                  <a:lnTo>
                    <a:pt x="1037590" y="6045"/>
                  </a:lnTo>
                  <a:lnTo>
                    <a:pt x="1031379" y="6045"/>
                  </a:lnTo>
                  <a:lnTo>
                    <a:pt x="1026350" y="11087"/>
                  </a:lnTo>
                  <a:lnTo>
                    <a:pt x="1026350" y="23507"/>
                  </a:lnTo>
                  <a:lnTo>
                    <a:pt x="1031379" y="28536"/>
                  </a:lnTo>
                  <a:lnTo>
                    <a:pt x="1043800" y="28536"/>
                  </a:lnTo>
                  <a:lnTo>
                    <a:pt x="1048842" y="23507"/>
                  </a:lnTo>
                  <a:lnTo>
                    <a:pt x="1048842" y="11087"/>
                  </a:lnTo>
                  <a:close/>
                </a:path>
                <a:path w="2364104" h="81279">
                  <a:moveTo>
                    <a:pt x="1066152" y="57924"/>
                  </a:moveTo>
                  <a:lnTo>
                    <a:pt x="1059688" y="51447"/>
                  </a:lnTo>
                  <a:lnTo>
                    <a:pt x="1051699" y="51447"/>
                  </a:lnTo>
                  <a:lnTo>
                    <a:pt x="1043711" y="51447"/>
                  </a:lnTo>
                  <a:lnTo>
                    <a:pt x="1037234" y="57924"/>
                  </a:lnTo>
                  <a:lnTo>
                    <a:pt x="1037234" y="73901"/>
                  </a:lnTo>
                  <a:lnTo>
                    <a:pt x="1043711" y="80365"/>
                  </a:lnTo>
                  <a:lnTo>
                    <a:pt x="1059688" y="80365"/>
                  </a:lnTo>
                  <a:lnTo>
                    <a:pt x="1066152" y="73901"/>
                  </a:lnTo>
                  <a:lnTo>
                    <a:pt x="1066152" y="57924"/>
                  </a:lnTo>
                  <a:close/>
                </a:path>
                <a:path w="2364104" h="81279">
                  <a:moveTo>
                    <a:pt x="1105992" y="19240"/>
                  </a:moveTo>
                  <a:lnTo>
                    <a:pt x="1099515" y="12763"/>
                  </a:lnTo>
                  <a:lnTo>
                    <a:pt x="1091526" y="12763"/>
                  </a:lnTo>
                  <a:lnTo>
                    <a:pt x="1083538" y="12763"/>
                  </a:lnTo>
                  <a:lnTo>
                    <a:pt x="1077061" y="19240"/>
                  </a:lnTo>
                  <a:lnTo>
                    <a:pt x="1077061" y="35217"/>
                  </a:lnTo>
                  <a:lnTo>
                    <a:pt x="1083538" y="41694"/>
                  </a:lnTo>
                  <a:lnTo>
                    <a:pt x="1099515" y="41694"/>
                  </a:lnTo>
                  <a:lnTo>
                    <a:pt x="1105992" y="35217"/>
                  </a:lnTo>
                  <a:lnTo>
                    <a:pt x="1105992" y="19240"/>
                  </a:lnTo>
                  <a:close/>
                </a:path>
                <a:path w="2364104" h="81279">
                  <a:moveTo>
                    <a:pt x="1115695" y="58293"/>
                  </a:moveTo>
                  <a:lnTo>
                    <a:pt x="1110653" y="53263"/>
                  </a:lnTo>
                  <a:lnTo>
                    <a:pt x="1104442" y="53263"/>
                  </a:lnTo>
                  <a:lnTo>
                    <a:pt x="1098232" y="53263"/>
                  </a:lnTo>
                  <a:lnTo>
                    <a:pt x="1093203" y="58293"/>
                  </a:lnTo>
                  <a:lnTo>
                    <a:pt x="1093203" y="70726"/>
                  </a:lnTo>
                  <a:lnTo>
                    <a:pt x="1098232" y="75755"/>
                  </a:lnTo>
                  <a:lnTo>
                    <a:pt x="1110653" y="75755"/>
                  </a:lnTo>
                  <a:lnTo>
                    <a:pt x="1115695" y="70726"/>
                  </a:lnTo>
                  <a:lnTo>
                    <a:pt x="1115695" y="58293"/>
                  </a:lnTo>
                  <a:close/>
                </a:path>
                <a:path w="2364104" h="81279">
                  <a:moveTo>
                    <a:pt x="1159586" y="11087"/>
                  </a:moveTo>
                  <a:lnTo>
                    <a:pt x="1154557" y="6045"/>
                  </a:lnTo>
                  <a:lnTo>
                    <a:pt x="1148346" y="6045"/>
                  </a:lnTo>
                  <a:lnTo>
                    <a:pt x="1142136" y="6045"/>
                  </a:lnTo>
                  <a:lnTo>
                    <a:pt x="1137094" y="11087"/>
                  </a:lnTo>
                  <a:lnTo>
                    <a:pt x="1137094" y="23507"/>
                  </a:lnTo>
                  <a:lnTo>
                    <a:pt x="1142136" y="28536"/>
                  </a:lnTo>
                  <a:lnTo>
                    <a:pt x="1154557" y="28536"/>
                  </a:lnTo>
                  <a:lnTo>
                    <a:pt x="1159586" y="23507"/>
                  </a:lnTo>
                  <a:lnTo>
                    <a:pt x="1159586" y="11087"/>
                  </a:lnTo>
                  <a:close/>
                </a:path>
                <a:path w="2364104" h="81279">
                  <a:moveTo>
                    <a:pt x="1176909" y="57924"/>
                  </a:moveTo>
                  <a:lnTo>
                    <a:pt x="1170432" y="51447"/>
                  </a:lnTo>
                  <a:lnTo>
                    <a:pt x="1162443" y="51447"/>
                  </a:lnTo>
                  <a:lnTo>
                    <a:pt x="1154455" y="51447"/>
                  </a:lnTo>
                  <a:lnTo>
                    <a:pt x="1147978" y="57924"/>
                  </a:lnTo>
                  <a:lnTo>
                    <a:pt x="1147978" y="73901"/>
                  </a:lnTo>
                  <a:lnTo>
                    <a:pt x="1154455" y="80365"/>
                  </a:lnTo>
                  <a:lnTo>
                    <a:pt x="1170432" y="80365"/>
                  </a:lnTo>
                  <a:lnTo>
                    <a:pt x="1176909" y="73901"/>
                  </a:lnTo>
                  <a:lnTo>
                    <a:pt x="1176909" y="57924"/>
                  </a:lnTo>
                  <a:close/>
                </a:path>
                <a:path w="2364104" h="81279">
                  <a:moveTo>
                    <a:pt x="1232674" y="19240"/>
                  </a:moveTo>
                  <a:lnTo>
                    <a:pt x="1226197" y="12763"/>
                  </a:lnTo>
                  <a:lnTo>
                    <a:pt x="1218209" y="12763"/>
                  </a:lnTo>
                  <a:lnTo>
                    <a:pt x="1210221" y="12763"/>
                  </a:lnTo>
                  <a:lnTo>
                    <a:pt x="1203756" y="19240"/>
                  </a:lnTo>
                  <a:lnTo>
                    <a:pt x="1203756" y="35217"/>
                  </a:lnTo>
                  <a:lnTo>
                    <a:pt x="1210221" y="41694"/>
                  </a:lnTo>
                  <a:lnTo>
                    <a:pt x="1226197" y="41694"/>
                  </a:lnTo>
                  <a:lnTo>
                    <a:pt x="1232674" y="35217"/>
                  </a:lnTo>
                  <a:lnTo>
                    <a:pt x="1232674" y="19240"/>
                  </a:lnTo>
                  <a:close/>
                </a:path>
                <a:path w="2364104" h="81279">
                  <a:moveTo>
                    <a:pt x="1233271" y="63258"/>
                  </a:moveTo>
                  <a:lnTo>
                    <a:pt x="1228229" y="58229"/>
                  </a:lnTo>
                  <a:lnTo>
                    <a:pt x="1222019" y="58229"/>
                  </a:lnTo>
                  <a:lnTo>
                    <a:pt x="1215809" y="58229"/>
                  </a:lnTo>
                  <a:lnTo>
                    <a:pt x="1210779" y="63258"/>
                  </a:lnTo>
                  <a:lnTo>
                    <a:pt x="1210779" y="75692"/>
                  </a:lnTo>
                  <a:lnTo>
                    <a:pt x="1215809" y="80721"/>
                  </a:lnTo>
                  <a:lnTo>
                    <a:pt x="1228229" y="80721"/>
                  </a:lnTo>
                  <a:lnTo>
                    <a:pt x="1233271" y="75692"/>
                  </a:lnTo>
                  <a:lnTo>
                    <a:pt x="1233271" y="63258"/>
                  </a:lnTo>
                  <a:close/>
                </a:path>
                <a:path w="2364104" h="81279">
                  <a:moveTo>
                    <a:pt x="1277162" y="16052"/>
                  </a:moveTo>
                  <a:lnTo>
                    <a:pt x="1272133" y="11023"/>
                  </a:lnTo>
                  <a:lnTo>
                    <a:pt x="1265923" y="11023"/>
                  </a:lnTo>
                  <a:lnTo>
                    <a:pt x="1259713" y="11023"/>
                  </a:lnTo>
                  <a:lnTo>
                    <a:pt x="1254671" y="16052"/>
                  </a:lnTo>
                  <a:lnTo>
                    <a:pt x="1254671" y="28473"/>
                  </a:lnTo>
                  <a:lnTo>
                    <a:pt x="1259713" y="33502"/>
                  </a:lnTo>
                  <a:lnTo>
                    <a:pt x="1272133" y="33502"/>
                  </a:lnTo>
                  <a:lnTo>
                    <a:pt x="1277162" y="28473"/>
                  </a:lnTo>
                  <a:lnTo>
                    <a:pt x="1277162" y="16052"/>
                  </a:lnTo>
                  <a:close/>
                </a:path>
                <a:path w="2364104" h="81279">
                  <a:moveTo>
                    <a:pt x="1303591" y="57924"/>
                  </a:moveTo>
                  <a:lnTo>
                    <a:pt x="1297127" y="51447"/>
                  </a:lnTo>
                  <a:lnTo>
                    <a:pt x="1289138" y="51447"/>
                  </a:lnTo>
                  <a:lnTo>
                    <a:pt x="1281150" y="51447"/>
                  </a:lnTo>
                  <a:lnTo>
                    <a:pt x="1274673" y="57924"/>
                  </a:lnTo>
                  <a:lnTo>
                    <a:pt x="1274673" y="73901"/>
                  </a:lnTo>
                  <a:lnTo>
                    <a:pt x="1281150" y="80365"/>
                  </a:lnTo>
                  <a:lnTo>
                    <a:pt x="1297127" y="80365"/>
                  </a:lnTo>
                  <a:lnTo>
                    <a:pt x="1303591" y="73901"/>
                  </a:lnTo>
                  <a:lnTo>
                    <a:pt x="1303591" y="57924"/>
                  </a:lnTo>
                  <a:close/>
                </a:path>
                <a:path w="2364104" h="81279">
                  <a:moveTo>
                    <a:pt x="1378356" y="19240"/>
                  </a:moveTo>
                  <a:lnTo>
                    <a:pt x="1371879" y="12763"/>
                  </a:lnTo>
                  <a:lnTo>
                    <a:pt x="1363891" y="12763"/>
                  </a:lnTo>
                  <a:lnTo>
                    <a:pt x="1355902" y="12763"/>
                  </a:lnTo>
                  <a:lnTo>
                    <a:pt x="1349438" y="19240"/>
                  </a:lnTo>
                  <a:lnTo>
                    <a:pt x="1349438" y="35217"/>
                  </a:lnTo>
                  <a:lnTo>
                    <a:pt x="1355902" y="41694"/>
                  </a:lnTo>
                  <a:lnTo>
                    <a:pt x="1371879" y="41694"/>
                  </a:lnTo>
                  <a:lnTo>
                    <a:pt x="1378356" y="35217"/>
                  </a:lnTo>
                  <a:lnTo>
                    <a:pt x="1378356" y="19240"/>
                  </a:lnTo>
                  <a:close/>
                </a:path>
                <a:path w="2364104" h="81279">
                  <a:moveTo>
                    <a:pt x="1396339" y="59956"/>
                  </a:moveTo>
                  <a:lnTo>
                    <a:pt x="1391310" y="54914"/>
                  </a:lnTo>
                  <a:lnTo>
                    <a:pt x="1385100" y="54914"/>
                  </a:lnTo>
                  <a:lnTo>
                    <a:pt x="1378889" y="54914"/>
                  </a:lnTo>
                  <a:lnTo>
                    <a:pt x="1373847" y="59956"/>
                  </a:lnTo>
                  <a:lnTo>
                    <a:pt x="1373847" y="72377"/>
                  </a:lnTo>
                  <a:lnTo>
                    <a:pt x="1378889" y="77406"/>
                  </a:lnTo>
                  <a:lnTo>
                    <a:pt x="1391310" y="77406"/>
                  </a:lnTo>
                  <a:lnTo>
                    <a:pt x="1396339" y="72377"/>
                  </a:lnTo>
                  <a:lnTo>
                    <a:pt x="1396339" y="59956"/>
                  </a:lnTo>
                  <a:close/>
                </a:path>
                <a:path w="2364104" h="81279">
                  <a:moveTo>
                    <a:pt x="1440243" y="12738"/>
                  </a:moveTo>
                  <a:lnTo>
                    <a:pt x="1435201" y="7696"/>
                  </a:lnTo>
                  <a:lnTo>
                    <a:pt x="1428991" y="7696"/>
                  </a:lnTo>
                  <a:lnTo>
                    <a:pt x="1422781" y="7696"/>
                  </a:lnTo>
                  <a:lnTo>
                    <a:pt x="1417751" y="12738"/>
                  </a:lnTo>
                  <a:lnTo>
                    <a:pt x="1417751" y="25158"/>
                  </a:lnTo>
                  <a:lnTo>
                    <a:pt x="1422781" y="30200"/>
                  </a:lnTo>
                  <a:lnTo>
                    <a:pt x="1435201" y="30200"/>
                  </a:lnTo>
                  <a:lnTo>
                    <a:pt x="1440243" y="25158"/>
                  </a:lnTo>
                  <a:lnTo>
                    <a:pt x="1440243" y="12738"/>
                  </a:lnTo>
                  <a:close/>
                </a:path>
                <a:path w="2364104" h="81279">
                  <a:moveTo>
                    <a:pt x="1449273" y="57924"/>
                  </a:moveTo>
                  <a:lnTo>
                    <a:pt x="1442808" y="51447"/>
                  </a:lnTo>
                  <a:lnTo>
                    <a:pt x="1434820" y="51447"/>
                  </a:lnTo>
                  <a:lnTo>
                    <a:pt x="1426832" y="51447"/>
                  </a:lnTo>
                  <a:lnTo>
                    <a:pt x="1420355" y="57924"/>
                  </a:lnTo>
                  <a:lnTo>
                    <a:pt x="1420355" y="73901"/>
                  </a:lnTo>
                  <a:lnTo>
                    <a:pt x="1426832" y="80365"/>
                  </a:lnTo>
                  <a:lnTo>
                    <a:pt x="1442808" y="80365"/>
                  </a:lnTo>
                  <a:lnTo>
                    <a:pt x="1449273" y="73901"/>
                  </a:lnTo>
                  <a:lnTo>
                    <a:pt x="1449273" y="57924"/>
                  </a:lnTo>
                  <a:close/>
                </a:path>
                <a:path w="2364104" h="81279">
                  <a:moveTo>
                    <a:pt x="1521904" y="19240"/>
                  </a:moveTo>
                  <a:lnTo>
                    <a:pt x="1515427" y="12763"/>
                  </a:lnTo>
                  <a:lnTo>
                    <a:pt x="1507439" y="12763"/>
                  </a:lnTo>
                  <a:lnTo>
                    <a:pt x="1499450" y="12763"/>
                  </a:lnTo>
                  <a:lnTo>
                    <a:pt x="1492973" y="19240"/>
                  </a:lnTo>
                  <a:lnTo>
                    <a:pt x="1492973" y="35217"/>
                  </a:lnTo>
                  <a:lnTo>
                    <a:pt x="1499450" y="41694"/>
                  </a:lnTo>
                  <a:lnTo>
                    <a:pt x="1515427" y="41694"/>
                  </a:lnTo>
                  <a:lnTo>
                    <a:pt x="1521904" y="35217"/>
                  </a:lnTo>
                  <a:lnTo>
                    <a:pt x="1521904" y="19240"/>
                  </a:lnTo>
                  <a:close/>
                </a:path>
                <a:path w="2364104" h="81279">
                  <a:moveTo>
                    <a:pt x="1524139" y="55803"/>
                  </a:moveTo>
                  <a:lnTo>
                    <a:pt x="1519110" y="50774"/>
                  </a:lnTo>
                  <a:lnTo>
                    <a:pt x="1512900" y="50774"/>
                  </a:lnTo>
                  <a:lnTo>
                    <a:pt x="1506689" y="50774"/>
                  </a:lnTo>
                  <a:lnTo>
                    <a:pt x="1501648" y="55803"/>
                  </a:lnTo>
                  <a:lnTo>
                    <a:pt x="1501648" y="68237"/>
                  </a:lnTo>
                  <a:lnTo>
                    <a:pt x="1506689" y="73266"/>
                  </a:lnTo>
                  <a:lnTo>
                    <a:pt x="1519110" y="73266"/>
                  </a:lnTo>
                  <a:lnTo>
                    <a:pt x="1524139" y="68237"/>
                  </a:lnTo>
                  <a:lnTo>
                    <a:pt x="1524139" y="55803"/>
                  </a:lnTo>
                  <a:close/>
                </a:path>
                <a:path w="2364104" h="81279">
                  <a:moveTo>
                    <a:pt x="1568043" y="8597"/>
                  </a:moveTo>
                  <a:lnTo>
                    <a:pt x="1563001" y="3556"/>
                  </a:lnTo>
                  <a:lnTo>
                    <a:pt x="1556791" y="3556"/>
                  </a:lnTo>
                  <a:lnTo>
                    <a:pt x="1550581" y="3556"/>
                  </a:lnTo>
                  <a:lnTo>
                    <a:pt x="1545551" y="8597"/>
                  </a:lnTo>
                  <a:lnTo>
                    <a:pt x="1545551" y="21018"/>
                  </a:lnTo>
                  <a:lnTo>
                    <a:pt x="1550581" y="26047"/>
                  </a:lnTo>
                  <a:lnTo>
                    <a:pt x="1563001" y="26047"/>
                  </a:lnTo>
                  <a:lnTo>
                    <a:pt x="1568043" y="21018"/>
                  </a:lnTo>
                  <a:lnTo>
                    <a:pt x="1568043" y="8597"/>
                  </a:lnTo>
                  <a:close/>
                </a:path>
                <a:path w="2364104" h="81279">
                  <a:moveTo>
                    <a:pt x="1592821" y="57924"/>
                  </a:moveTo>
                  <a:lnTo>
                    <a:pt x="1586344" y="51447"/>
                  </a:lnTo>
                  <a:lnTo>
                    <a:pt x="1578356" y="51447"/>
                  </a:lnTo>
                  <a:lnTo>
                    <a:pt x="1570367" y="51447"/>
                  </a:lnTo>
                  <a:lnTo>
                    <a:pt x="1563890" y="57924"/>
                  </a:lnTo>
                  <a:lnTo>
                    <a:pt x="1563890" y="73901"/>
                  </a:lnTo>
                  <a:lnTo>
                    <a:pt x="1570367" y="80365"/>
                  </a:lnTo>
                  <a:lnTo>
                    <a:pt x="1586344" y="80365"/>
                  </a:lnTo>
                  <a:lnTo>
                    <a:pt x="1592821" y="73901"/>
                  </a:lnTo>
                  <a:lnTo>
                    <a:pt x="1592821" y="57924"/>
                  </a:lnTo>
                  <a:close/>
                </a:path>
                <a:path w="2364104" h="81279">
                  <a:moveTo>
                    <a:pt x="1656003" y="19240"/>
                  </a:moveTo>
                  <a:lnTo>
                    <a:pt x="1649526" y="12763"/>
                  </a:lnTo>
                  <a:lnTo>
                    <a:pt x="1641538" y="12763"/>
                  </a:lnTo>
                  <a:lnTo>
                    <a:pt x="1633550" y="12763"/>
                  </a:lnTo>
                  <a:lnTo>
                    <a:pt x="1627073" y="19240"/>
                  </a:lnTo>
                  <a:lnTo>
                    <a:pt x="1627073" y="35217"/>
                  </a:lnTo>
                  <a:lnTo>
                    <a:pt x="1633550" y="41694"/>
                  </a:lnTo>
                  <a:lnTo>
                    <a:pt x="1649526" y="41694"/>
                  </a:lnTo>
                  <a:lnTo>
                    <a:pt x="1656003" y="35217"/>
                  </a:lnTo>
                  <a:lnTo>
                    <a:pt x="1656003" y="19240"/>
                  </a:lnTo>
                  <a:close/>
                </a:path>
                <a:path w="2364104" h="81279">
                  <a:moveTo>
                    <a:pt x="1665706" y="58293"/>
                  </a:moveTo>
                  <a:lnTo>
                    <a:pt x="1660664" y="53263"/>
                  </a:lnTo>
                  <a:lnTo>
                    <a:pt x="1654454" y="53263"/>
                  </a:lnTo>
                  <a:lnTo>
                    <a:pt x="1648244" y="53263"/>
                  </a:lnTo>
                  <a:lnTo>
                    <a:pt x="1643214" y="58293"/>
                  </a:lnTo>
                  <a:lnTo>
                    <a:pt x="1643214" y="70726"/>
                  </a:lnTo>
                  <a:lnTo>
                    <a:pt x="1648244" y="75755"/>
                  </a:lnTo>
                  <a:lnTo>
                    <a:pt x="1660664" y="75755"/>
                  </a:lnTo>
                  <a:lnTo>
                    <a:pt x="1665706" y="70726"/>
                  </a:lnTo>
                  <a:lnTo>
                    <a:pt x="1665706" y="58293"/>
                  </a:lnTo>
                  <a:close/>
                </a:path>
                <a:path w="2364104" h="81279">
                  <a:moveTo>
                    <a:pt x="1796707" y="55803"/>
                  </a:moveTo>
                  <a:lnTo>
                    <a:pt x="1791677" y="50774"/>
                  </a:lnTo>
                  <a:lnTo>
                    <a:pt x="1785454" y="50774"/>
                  </a:lnTo>
                  <a:lnTo>
                    <a:pt x="1779244" y="50774"/>
                  </a:lnTo>
                  <a:lnTo>
                    <a:pt x="1774215" y="55803"/>
                  </a:lnTo>
                  <a:lnTo>
                    <a:pt x="1774215" y="68237"/>
                  </a:lnTo>
                  <a:lnTo>
                    <a:pt x="1779244" y="73266"/>
                  </a:lnTo>
                  <a:lnTo>
                    <a:pt x="1791677" y="73266"/>
                  </a:lnTo>
                  <a:lnTo>
                    <a:pt x="1796707" y="68237"/>
                  </a:lnTo>
                  <a:lnTo>
                    <a:pt x="1796707" y="55803"/>
                  </a:lnTo>
                  <a:close/>
                </a:path>
                <a:path w="2364104" h="81279">
                  <a:moveTo>
                    <a:pt x="2363711" y="8597"/>
                  </a:moveTo>
                  <a:lnTo>
                    <a:pt x="2358682" y="3556"/>
                  </a:lnTo>
                  <a:lnTo>
                    <a:pt x="2352459" y="3556"/>
                  </a:lnTo>
                  <a:lnTo>
                    <a:pt x="2346248" y="3556"/>
                  </a:lnTo>
                  <a:lnTo>
                    <a:pt x="2341219" y="8597"/>
                  </a:lnTo>
                  <a:lnTo>
                    <a:pt x="2341219" y="21018"/>
                  </a:lnTo>
                  <a:lnTo>
                    <a:pt x="2346248" y="26047"/>
                  </a:lnTo>
                  <a:lnTo>
                    <a:pt x="2358682" y="26047"/>
                  </a:lnTo>
                  <a:lnTo>
                    <a:pt x="2363711" y="21018"/>
                  </a:lnTo>
                  <a:lnTo>
                    <a:pt x="2363711" y="859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050654" y="8796009"/>
              <a:ext cx="2322146" cy="131588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981354" y="7949922"/>
              <a:ext cx="173990" cy="927735"/>
            </a:xfrm>
            <a:custGeom>
              <a:avLst/>
              <a:gdLst/>
              <a:ahLst/>
              <a:cxnLst/>
              <a:rect l="l" t="t" r="r" b="b"/>
              <a:pathLst>
                <a:path w="173990" h="927734">
                  <a:moveTo>
                    <a:pt x="64847" y="809781"/>
                  </a:moveTo>
                  <a:lnTo>
                    <a:pt x="102092" y="927201"/>
                  </a:lnTo>
                  <a:lnTo>
                    <a:pt x="173671" y="826964"/>
                  </a:lnTo>
                  <a:lnTo>
                    <a:pt x="164204" y="825469"/>
                  </a:lnTo>
                  <a:lnTo>
                    <a:pt x="127264" y="825469"/>
                  </a:lnTo>
                  <a:lnTo>
                    <a:pt x="109486" y="822661"/>
                  </a:lnTo>
                  <a:lnTo>
                    <a:pt x="110287" y="816956"/>
                  </a:lnTo>
                  <a:lnTo>
                    <a:pt x="64847" y="809781"/>
                  </a:lnTo>
                  <a:close/>
                </a:path>
                <a:path w="173990" h="927734">
                  <a:moveTo>
                    <a:pt x="110287" y="816956"/>
                  </a:moveTo>
                  <a:lnTo>
                    <a:pt x="109486" y="822661"/>
                  </a:lnTo>
                  <a:lnTo>
                    <a:pt x="127264" y="825469"/>
                  </a:lnTo>
                  <a:lnTo>
                    <a:pt x="128064" y="819763"/>
                  </a:lnTo>
                  <a:lnTo>
                    <a:pt x="110287" y="816956"/>
                  </a:lnTo>
                  <a:close/>
                </a:path>
                <a:path w="173990" h="927734">
                  <a:moveTo>
                    <a:pt x="128064" y="819763"/>
                  </a:moveTo>
                  <a:lnTo>
                    <a:pt x="127264" y="825469"/>
                  </a:lnTo>
                  <a:lnTo>
                    <a:pt x="164204" y="825469"/>
                  </a:lnTo>
                  <a:lnTo>
                    <a:pt x="128064" y="819763"/>
                  </a:lnTo>
                  <a:close/>
                </a:path>
                <a:path w="173990" h="927734">
                  <a:moveTo>
                    <a:pt x="16488" y="0"/>
                  </a:moveTo>
                  <a:lnTo>
                    <a:pt x="0" y="7228"/>
                  </a:lnTo>
                  <a:lnTo>
                    <a:pt x="1897" y="11692"/>
                  </a:lnTo>
                  <a:lnTo>
                    <a:pt x="4208" y="17287"/>
                  </a:lnTo>
                  <a:lnTo>
                    <a:pt x="20697" y="60347"/>
                  </a:lnTo>
                  <a:lnTo>
                    <a:pt x="38534" y="112388"/>
                  </a:lnTo>
                  <a:lnTo>
                    <a:pt x="51883" y="155423"/>
                  </a:lnTo>
                  <a:lnTo>
                    <a:pt x="65685" y="204470"/>
                  </a:lnTo>
                  <a:lnTo>
                    <a:pt x="79326" y="258959"/>
                  </a:lnTo>
                  <a:lnTo>
                    <a:pt x="92195" y="318326"/>
                  </a:lnTo>
                  <a:lnTo>
                    <a:pt x="103684" y="381996"/>
                  </a:lnTo>
                  <a:lnTo>
                    <a:pt x="113177" y="449409"/>
                  </a:lnTo>
                  <a:lnTo>
                    <a:pt x="120070" y="519991"/>
                  </a:lnTo>
                  <a:lnTo>
                    <a:pt x="123753" y="593176"/>
                  </a:lnTo>
                  <a:lnTo>
                    <a:pt x="124199" y="630601"/>
                  </a:lnTo>
                  <a:lnTo>
                    <a:pt x="123616" y="668390"/>
                  </a:lnTo>
                  <a:lnTo>
                    <a:pt x="121932" y="706587"/>
                  </a:lnTo>
                  <a:lnTo>
                    <a:pt x="119062" y="745074"/>
                  </a:lnTo>
                  <a:lnTo>
                    <a:pt x="114941" y="783791"/>
                  </a:lnTo>
                  <a:lnTo>
                    <a:pt x="110287" y="816956"/>
                  </a:lnTo>
                  <a:lnTo>
                    <a:pt x="128064" y="819763"/>
                  </a:lnTo>
                  <a:lnTo>
                    <a:pt x="136991" y="746701"/>
                  </a:lnTo>
                  <a:lnTo>
                    <a:pt x="139903" y="707652"/>
                  </a:lnTo>
                  <a:lnTo>
                    <a:pt x="141610" y="668930"/>
                  </a:lnTo>
                  <a:lnTo>
                    <a:pt x="142200" y="630565"/>
                  </a:lnTo>
                  <a:lnTo>
                    <a:pt x="141745" y="592729"/>
                  </a:lnTo>
                  <a:lnTo>
                    <a:pt x="138021" y="518652"/>
                  </a:lnTo>
                  <a:lnTo>
                    <a:pt x="131047" y="447271"/>
                  </a:lnTo>
                  <a:lnTo>
                    <a:pt x="121453" y="379138"/>
                  </a:lnTo>
                  <a:lnTo>
                    <a:pt x="109851" y="314813"/>
                  </a:lnTo>
                  <a:lnTo>
                    <a:pt x="96851" y="254862"/>
                  </a:lnTo>
                  <a:lnTo>
                    <a:pt x="83080" y="199839"/>
                  </a:lnTo>
                  <a:lnTo>
                    <a:pt x="69141" y="150310"/>
                  </a:lnTo>
                  <a:lnTo>
                    <a:pt x="55656" y="106845"/>
                  </a:lnTo>
                  <a:lnTo>
                    <a:pt x="43239" y="69992"/>
                  </a:lnTo>
                  <a:lnTo>
                    <a:pt x="27953" y="28350"/>
                  </a:lnTo>
                  <a:lnTo>
                    <a:pt x="18515" y="4766"/>
                  </a:lnTo>
                  <a:lnTo>
                    <a:pt x="164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530343" y="7209874"/>
              <a:ext cx="1379349" cy="103451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372403" y="9063075"/>
              <a:ext cx="438150" cy="113030"/>
            </a:xfrm>
            <a:custGeom>
              <a:avLst/>
              <a:gdLst/>
              <a:ahLst/>
              <a:cxnLst/>
              <a:rect l="l" t="t" r="r" b="b"/>
              <a:pathLst>
                <a:path w="438150" h="113029">
                  <a:moveTo>
                    <a:pt x="437756" y="0"/>
                  </a:moveTo>
                  <a:lnTo>
                    <a:pt x="0" y="0"/>
                  </a:lnTo>
                  <a:lnTo>
                    <a:pt x="0" y="112882"/>
                  </a:lnTo>
                  <a:lnTo>
                    <a:pt x="437756" y="112882"/>
                  </a:lnTo>
                  <a:lnTo>
                    <a:pt x="437756" y="0"/>
                  </a:lnTo>
                  <a:close/>
                </a:path>
              </a:pathLst>
            </a:custGeom>
            <a:solidFill>
              <a:srgbClr val="E6E7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449151" y="9061016"/>
              <a:ext cx="272415" cy="114300"/>
            </a:xfrm>
            <a:custGeom>
              <a:avLst/>
              <a:gdLst/>
              <a:ahLst/>
              <a:cxnLst/>
              <a:rect l="l" t="t" r="r" b="b"/>
              <a:pathLst>
                <a:path w="272414" h="114300">
                  <a:moveTo>
                    <a:pt x="0" y="0"/>
                  </a:moveTo>
                  <a:lnTo>
                    <a:pt x="272055" y="0"/>
                  </a:lnTo>
                </a:path>
                <a:path w="272414" h="114300">
                  <a:moveTo>
                    <a:pt x="0" y="113917"/>
                  </a:moveTo>
                  <a:lnTo>
                    <a:pt x="272055" y="11391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00049" y="8461727"/>
              <a:ext cx="1489710" cy="709295"/>
            </a:xfrm>
            <a:custGeom>
              <a:avLst/>
              <a:gdLst/>
              <a:ahLst/>
              <a:cxnLst/>
              <a:rect l="l" t="t" r="r" b="b"/>
              <a:pathLst>
                <a:path w="1489710" h="709295">
                  <a:moveTo>
                    <a:pt x="872185" y="654164"/>
                  </a:moveTo>
                  <a:lnTo>
                    <a:pt x="761987" y="599084"/>
                  </a:lnTo>
                  <a:lnTo>
                    <a:pt x="761987" y="645007"/>
                  </a:lnTo>
                  <a:lnTo>
                    <a:pt x="698842" y="643305"/>
                  </a:lnTo>
                  <a:lnTo>
                    <a:pt x="634339" y="637870"/>
                  </a:lnTo>
                  <a:lnTo>
                    <a:pt x="574090" y="629132"/>
                  </a:lnTo>
                  <a:lnTo>
                    <a:pt x="517931" y="617308"/>
                  </a:lnTo>
                  <a:lnTo>
                    <a:pt x="465734" y="602665"/>
                  </a:lnTo>
                  <a:lnTo>
                    <a:pt x="417334" y="585431"/>
                  </a:lnTo>
                  <a:lnTo>
                    <a:pt x="372592" y="565848"/>
                  </a:lnTo>
                  <a:lnTo>
                    <a:pt x="331355" y="544144"/>
                  </a:lnTo>
                  <a:lnTo>
                    <a:pt x="293471" y="520573"/>
                  </a:lnTo>
                  <a:lnTo>
                    <a:pt x="258775" y="495363"/>
                  </a:lnTo>
                  <a:lnTo>
                    <a:pt x="227139" y="468744"/>
                  </a:lnTo>
                  <a:lnTo>
                    <a:pt x="198412" y="440944"/>
                  </a:lnTo>
                  <a:lnTo>
                    <a:pt x="172440" y="412203"/>
                  </a:lnTo>
                  <a:lnTo>
                    <a:pt x="128206" y="352806"/>
                  </a:lnTo>
                  <a:lnTo>
                    <a:pt x="93345" y="292417"/>
                  </a:lnTo>
                  <a:lnTo>
                    <a:pt x="66713" y="232930"/>
                  </a:lnTo>
                  <a:lnTo>
                    <a:pt x="47231" y="176225"/>
                  </a:lnTo>
                  <a:lnTo>
                    <a:pt x="33782" y="124244"/>
                  </a:lnTo>
                  <a:lnTo>
                    <a:pt x="25247" y="78879"/>
                  </a:lnTo>
                  <a:lnTo>
                    <a:pt x="19240" y="27482"/>
                  </a:lnTo>
                  <a:lnTo>
                    <a:pt x="17995" y="152"/>
                  </a:lnTo>
                  <a:lnTo>
                    <a:pt x="0" y="0"/>
                  </a:lnTo>
                  <a:lnTo>
                    <a:pt x="2616" y="43903"/>
                  </a:lnTo>
                  <a:lnTo>
                    <a:pt x="11277" y="103936"/>
                  </a:lnTo>
                  <a:lnTo>
                    <a:pt x="22390" y="154038"/>
                  </a:lnTo>
                  <a:lnTo>
                    <a:pt x="39128" y="209956"/>
                  </a:lnTo>
                  <a:lnTo>
                    <a:pt x="62636" y="269798"/>
                  </a:lnTo>
                  <a:lnTo>
                    <a:pt x="94081" y="331622"/>
                  </a:lnTo>
                  <a:lnTo>
                    <a:pt x="134658" y="393496"/>
                  </a:lnTo>
                  <a:lnTo>
                    <a:pt x="158711" y="423837"/>
                  </a:lnTo>
                  <a:lnTo>
                    <a:pt x="185470" y="453466"/>
                  </a:lnTo>
                  <a:lnTo>
                    <a:pt x="215087" y="482117"/>
                  </a:lnTo>
                  <a:lnTo>
                    <a:pt x="247700" y="509549"/>
                  </a:lnTo>
                  <a:lnTo>
                    <a:pt x="283425" y="535520"/>
                  </a:lnTo>
                  <a:lnTo>
                    <a:pt x="322427" y="559777"/>
                  </a:lnTo>
                  <a:lnTo>
                    <a:pt x="364807" y="582066"/>
                  </a:lnTo>
                  <a:lnTo>
                    <a:pt x="410718" y="602170"/>
                  </a:lnTo>
                  <a:lnTo>
                    <a:pt x="460298" y="619823"/>
                  </a:lnTo>
                  <a:lnTo>
                    <a:pt x="513664" y="634796"/>
                  </a:lnTo>
                  <a:lnTo>
                    <a:pt x="570953" y="646861"/>
                  </a:lnTo>
                  <a:lnTo>
                    <a:pt x="632307" y="655764"/>
                  </a:lnTo>
                  <a:lnTo>
                    <a:pt x="697865" y="661276"/>
                  </a:lnTo>
                  <a:lnTo>
                    <a:pt x="761987" y="663003"/>
                  </a:lnTo>
                  <a:lnTo>
                    <a:pt x="761987" y="709282"/>
                  </a:lnTo>
                  <a:lnTo>
                    <a:pt x="854189" y="663155"/>
                  </a:lnTo>
                  <a:lnTo>
                    <a:pt x="872185" y="654164"/>
                  </a:lnTo>
                  <a:close/>
                </a:path>
                <a:path w="1489710" h="709295">
                  <a:moveTo>
                    <a:pt x="1489633" y="654164"/>
                  </a:moveTo>
                  <a:lnTo>
                    <a:pt x="1379448" y="599084"/>
                  </a:lnTo>
                  <a:lnTo>
                    <a:pt x="1379448" y="645007"/>
                  </a:lnTo>
                  <a:lnTo>
                    <a:pt x="1316304" y="643305"/>
                  </a:lnTo>
                  <a:lnTo>
                    <a:pt x="1251800" y="637870"/>
                  </a:lnTo>
                  <a:lnTo>
                    <a:pt x="1191539" y="629132"/>
                  </a:lnTo>
                  <a:lnTo>
                    <a:pt x="1135392" y="617308"/>
                  </a:lnTo>
                  <a:lnTo>
                    <a:pt x="1083195" y="602665"/>
                  </a:lnTo>
                  <a:lnTo>
                    <a:pt x="1034796" y="585431"/>
                  </a:lnTo>
                  <a:lnTo>
                    <a:pt x="990053" y="565848"/>
                  </a:lnTo>
                  <a:lnTo>
                    <a:pt x="948817" y="544144"/>
                  </a:lnTo>
                  <a:lnTo>
                    <a:pt x="910932" y="520573"/>
                  </a:lnTo>
                  <a:lnTo>
                    <a:pt x="876236" y="495363"/>
                  </a:lnTo>
                  <a:lnTo>
                    <a:pt x="844600" y="468744"/>
                  </a:lnTo>
                  <a:lnTo>
                    <a:pt x="815873" y="440944"/>
                  </a:lnTo>
                  <a:lnTo>
                    <a:pt x="789901" y="412203"/>
                  </a:lnTo>
                  <a:lnTo>
                    <a:pt x="745667" y="352806"/>
                  </a:lnTo>
                  <a:lnTo>
                    <a:pt x="710793" y="292417"/>
                  </a:lnTo>
                  <a:lnTo>
                    <a:pt x="684174" y="232930"/>
                  </a:lnTo>
                  <a:lnTo>
                    <a:pt x="664679" y="176225"/>
                  </a:lnTo>
                  <a:lnTo>
                    <a:pt x="651230" y="124244"/>
                  </a:lnTo>
                  <a:lnTo>
                    <a:pt x="642708" y="78879"/>
                  </a:lnTo>
                  <a:lnTo>
                    <a:pt x="636701" y="27482"/>
                  </a:lnTo>
                  <a:lnTo>
                    <a:pt x="635457" y="152"/>
                  </a:lnTo>
                  <a:lnTo>
                    <a:pt x="617461" y="0"/>
                  </a:lnTo>
                  <a:lnTo>
                    <a:pt x="617461" y="1790"/>
                  </a:lnTo>
                  <a:lnTo>
                    <a:pt x="617588" y="7734"/>
                  </a:lnTo>
                  <a:lnTo>
                    <a:pt x="622084" y="61582"/>
                  </a:lnTo>
                  <a:lnTo>
                    <a:pt x="628738" y="103936"/>
                  </a:lnTo>
                  <a:lnTo>
                    <a:pt x="639851" y="154038"/>
                  </a:lnTo>
                  <a:lnTo>
                    <a:pt x="656590" y="209956"/>
                  </a:lnTo>
                  <a:lnTo>
                    <a:pt x="680097" y="269798"/>
                  </a:lnTo>
                  <a:lnTo>
                    <a:pt x="711542" y="331622"/>
                  </a:lnTo>
                  <a:lnTo>
                    <a:pt x="752106" y="393496"/>
                  </a:lnTo>
                  <a:lnTo>
                    <a:pt x="776173" y="423837"/>
                  </a:lnTo>
                  <a:lnTo>
                    <a:pt x="802932" y="453466"/>
                  </a:lnTo>
                  <a:lnTo>
                    <a:pt x="832548" y="482117"/>
                  </a:lnTo>
                  <a:lnTo>
                    <a:pt x="865162" y="509549"/>
                  </a:lnTo>
                  <a:lnTo>
                    <a:pt x="900887" y="535520"/>
                  </a:lnTo>
                  <a:lnTo>
                    <a:pt x="939888" y="559777"/>
                  </a:lnTo>
                  <a:lnTo>
                    <a:pt x="982268" y="582066"/>
                  </a:lnTo>
                  <a:lnTo>
                    <a:pt x="1028179" y="602170"/>
                  </a:lnTo>
                  <a:lnTo>
                    <a:pt x="1077760" y="619823"/>
                  </a:lnTo>
                  <a:lnTo>
                    <a:pt x="1131125" y="634796"/>
                  </a:lnTo>
                  <a:lnTo>
                    <a:pt x="1188415" y="646861"/>
                  </a:lnTo>
                  <a:lnTo>
                    <a:pt x="1249768" y="655764"/>
                  </a:lnTo>
                  <a:lnTo>
                    <a:pt x="1315313" y="661276"/>
                  </a:lnTo>
                  <a:lnTo>
                    <a:pt x="1379448" y="663003"/>
                  </a:lnTo>
                  <a:lnTo>
                    <a:pt x="1379448" y="709282"/>
                  </a:lnTo>
                  <a:lnTo>
                    <a:pt x="1471650" y="663155"/>
                  </a:lnTo>
                  <a:lnTo>
                    <a:pt x="1489633" y="65416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84"/>
          <p:cNvSpPr/>
          <p:nvPr/>
        </p:nvSpPr>
        <p:spPr>
          <a:xfrm>
            <a:off x="2752718" y="9587358"/>
            <a:ext cx="67310" cy="371475"/>
          </a:xfrm>
          <a:custGeom>
            <a:avLst/>
            <a:gdLst/>
            <a:ahLst/>
            <a:cxnLst/>
            <a:rect l="l" t="t" r="r" b="b"/>
            <a:pathLst>
              <a:path w="67310" h="371475">
                <a:moveTo>
                  <a:pt x="37061" y="55558"/>
                </a:moveTo>
                <a:lnTo>
                  <a:pt x="29861" y="55558"/>
                </a:lnTo>
                <a:lnTo>
                  <a:pt x="29861" y="370908"/>
                </a:lnTo>
                <a:lnTo>
                  <a:pt x="37061" y="370908"/>
                </a:lnTo>
                <a:lnTo>
                  <a:pt x="37061" y="55558"/>
                </a:lnTo>
                <a:close/>
              </a:path>
              <a:path w="67310" h="371475">
                <a:moveTo>
                  <a:pt x="33461" y="0"/>
                </a:moveTo>
                <a:lnTo>
                  <a:pt x="0" y="60832"/>
                </a:lnTo>
                <a:lnTo>
                  <a:pt x="29861" y="60832"/>
                </a:lnTo>
                <a:lnTo>
                  <a:pt x="29861" y="55558"/>
                </a:lnTo>
                <a:lnTo>
                  <a:pt x="64022" y="55558"/>
                </a:lnTo>
                <a:lnTo>
                  <a:pt x="33461" y="0"/>
                </a:lnTo>
                <a:close/>
              </a:path>
              <a:path w="67310" h="371475">
                <a:moveTo>
                  <a:pt x="64022" y="55558"/>
                </a:moveTo>
                <a:lnTo>
                  <a:pt x="37061" y="55558"/>
                </a:lnTo>
                <a:lnTo>
                  <a:pt x="37061" y="60832"/>
                </a:lnTo>
                <a:lnTo>
                  <a:pt x="66923" y="60832"/>
                </a:lnTo>
                <a:lnTo>
                  <a:pt x="64022" y="5555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013962" y="9587358"/>
            <a:ext cx="67310" cy="371475"/>
          </a:xfrm>
          <a:custGeom>
            <a:avLst/>
            <a:gdLst/>
            <a:ahLst/>
            <a:cxnLst/>
            <a:rect l="l" t="t" r="r" b="b"/>
            <a:pathLst>
              <a:path w="67310" h="371475">
                <a:moveTo>
                  <a:pt x="37062" y="55558"/>
                </a:moveTo>
                <a:lnTo>
                  <a:pt x="29862" y="55558"/>
                </a:lnTo>
                <a:lnTo>
                  <a:pt x="29862" y="370908"/>
                </a:lnTo>
                <a:lnTo>
                  <a:pt x="37062" y="370908"/>
                </a:lnTo>
                <a:lnTo>
                  <a:pt x="37062" y="55558"/>
                </a:lnTo>
                <a:close/>
              </a:path>
              <a:path w="67310" h="371475">
                <a:moveTo>
                  <a:pt x="33461" y="0"/>
                </a:moveTo>
                <a:lnTo>
                  <a:pt x="0" y="60832"/>
                </a:lnTo>
                <a:lnTo>
                  <a:pt x="29862" y="60832"/>
                </a:lnTo>
                <a:lnTo>
                  <a:pt x="29862" y="55558"/>
                </a:lnTo>
                <a:lnTo>
                  <a:pt x="64022" y="55558"/>
                </a:lnTo>
                <a:lnTo>
                  <a:pt x="33461" y="0"/>
                </a:lnTo>
                <a:close/>
              </a:path>
              <a:path w="67310" h="371475">
                <a:moveTo>
                  <a:pt x="64022" y="55558"/>
                </a:moveTo>
                <a:lnTo>
                  <a:pt x="37062" y="55558"/>
                </a:lnTo>
                <a:lnTo>
                  <a:pt x="37062" y="60832"/>
                </a:lnTo>
                <a:lnTo>
                  <a:pt x="66923" y="60832"/>
                </a:lnTo>
                <a:lnTo>
                  <a:pt x="64022" y="5555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265602" y="9587358"/>
            <a:ext cx="67310" cy="371475"/>
          </a:xfrm>
          <a:custGeom>
            <a:avLst/>
            <a:gdLst/>
            <a:ahLst/>
            <a:cxnLst/>
            <a:rect l="l" t="t" r="r" b="b"/>
            <a:pathLst>
              <a:path w="67310" h="371475">
                <a:moveTo>
                  <a:pt x="37062" y="55558"/>
                </a:moveTo>
                <a:lnTo>
                  <a:pt x="29861" y="55558"/>
                </a:lnTo>
                <a:lnTo>
                  <a:pt x="29861" y="370908"/>
                </a:lnTo>
                <a:lnTo>
                  <a:pt x="37062" y="370908"/>
                </a:lnTo>
                <a:lnTo>
                  <a:pt x="37062" y="55558"/>
                </a:lnTo>
                <a:close/>
              </a:path>
              <a:path w="67310" h="371475">
                <a:moveTo>
                  <a:pt x="33461" y="0"/>
                </a:moveTo>
                <a:lnTo>
                  <a:pt x="0" y="60832"/>
                </a:lnTo>
                <a:lnTo>
                  <a:pt x="29861" y="60832"/>
                </a:lnTo>
                <a:lnTo>
                  <a:pt x="29861" y="55558"/>
                </a:lnTo>
                <a:lnTo>
                  <a:pt x="64022" y="55558"/>
                </a:lnTo>
                <a:lnTo>
                  <a:pt x="33461" y="0"/>
                </a:lnTo>
                <a:close/>
              </a:path>
              <a:path w="67310" h="371475">
                <a:moveTo>
                  <a:pt x="64022" y="55558"/>
                </a:moveTo>
                <a:lnTo>
                  <a:pt x="37062" y="55558"/>
                </a:lnTo>
                <a:lnTo>
                  <a:pt x="37062" y="60832"/>
                </a:lnTo>
                <a:lnTo>
                  <a:pt x="66923" y="60832"/>
                </a:lnTo>
                <a:lnTo>
                  <a:pt x="64022" y="5555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521124" y="9587358"/>
            <a:ext cx="67310" cy="371475"/>
          </a:xfrm>
          <a:custGeom>
            <a:avLst/>
            <a:gdLst/>
            <a:ahLst/>
            <a:cxnLst/>
            <a:rect l="l" t="t" r="r" b="b"/>
            <a:pathLst>
              <a:path w="67310" h="371475">
                <a:moveTo>
                  <a:pt x="37061" y="55558"/>
                </a:moveTo>
                <a:lnTo>
                  <a:pt x="29861" y="55558"/>
                </a:lnTo>
                <a:lnTo>
                  <a:pt x="29861" y="370908"/>
                </a:lnTo>
                <a:lnTo>
                  <a:pt x="37061" y="370908"/>
                </a:lnTo>
                <a:lnTo>
                  <a:pt x="37061" y="55558"/>
                </a:lnTo>
                <a:close/>
              </a:path>
              <a:path w="67310" h="371475">
                <a:moveTo>
                  <a:pt x="33461" y="0"/>
                </a:moveTo>
                <a:lnTo>
                  <a:pt x="0" y="60832"/>
                </a:lnTo>
                <a:lnTo>
                  <a:pt x="29861" y="60832"/>
                </a:lnTo>
                <a:lnTo>
                  <a:pt x="29861" y="55558"/>
                </a:lnTo>
                <a:lnTo>
                  <a:pt x="64022" y="55558"/>
                </a:lnTo>
                <a:lnTo>
                  <a:pt x="33461" y="0"/>
                </a:lnTo>
                <a:close/>
              </a:path>
              <a:path w="67310" h="371475">
                <a:moveTo>
                  <a:pt x="64022" y="55558"/>
                </a:moveTo>
                <a:lnTo>
                  <a:pt x="37061" y="55558"/>
                </a:lnTo>
                <a:lnTo>
                  <a:pt x="37061" y="60832"/>
                </a:lnTo>
                <a:lnTo>
                  <a:pt x="66923" y="60832"/>
                </a:lnTo>
                <a:lnTo>
                  <a:pt x="64022" y="5555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772759" y="9587358"/>
            <a:ext cx="67310" cy="371475"/>
          </a:xfrm>
          <a:custGeom>
            <a:avLst/>
            <a:gdLst/>
            <a:ahLst/>
            <a:cxnLst/>
            <a:rect l="l" t="t" r="r" b="b"/>
            <a:pathLst>
              <a:path w="67310" h="371475">
                <a:moveTo>
                  <a:pt x="37062" y="55558"/>
                </a:moveTo>
                <a:lnTo>
                  <a:pt x="29862" y="55558"/>
                </a:lnTo>
                <a:lnTo>
                  <a:pt x="29862" y="370908"/>
                </a:lnTo>
                <a:lnTo>
                  <a:pt x="37062" y="370908"/>
                </a:lnTo>
                <a:lnTo>
                  <a:pt x="37062" y="55558"/>
                </a:lnTo>
                <a:close/>
              </a:path>
              <a:path w="67310" h="371475">
                <a:moveTo>
                  <a:pt x="33463" y="0"/>
                </a:moveTo>
                <a:lnTo>
                  <a:pt x="0" y="60832"/>
                </a:lnTo>
                <a:lnTo>
                  <a:pt x="29862" y="60832"/>
                </a:lnTo>
                <a:lnTo>
                  <a:pt x="29862" y="55558"/>
                </a:lnTo>
                <a:lnTo>
                  <a:pt x="64023" y="55558"/>
                </a:lnTo>
                <a:lnTo>
                  <a:pt x="33463" y="0"/>
                </a:lnTo>
                <a:close/>
              </a:path>
              <a:path w="67310" h="371475">
                <a:moveTo>
                  <a:pt x="64023" y="55558"/>
                </a:moveTo>
                <a:lnTo>
                  <a:pt x="37062" y="55558"/>
                </a:lnTo>
                <a:lnTo>
                  <a:pt x="37062" y="60832"/>
                </a:lnTo>
                <a:lnTo>
                  <a:pt x="66925" y="60832"/>
                </a:lnTo>
                <a:lnTo>
                  <a:pt x="64023" y="5555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028281" y="9587358"/>
            <a:ext cx="67310" cy="371475"/>
          </a:xfrm>
          <a:custGeom>
            <a:avLst/>
            <a:gdLst/>
            <a:ahLst/>
            <a:cxnLst/>
            <a:rect l="l" t="t" r="r" b="b"/>
            <a:pathLst>
              <a:path w="67310" h="371475">
                <a:moveTo>
                  <a:pt x="37062" y="55558"/>
                </a:moveTo>
                <a:lnTo>
                  <a:pt x="29861" y="55558"/>
                </a:lnTo>
                <a:lnTo>
                  <a:pt x="29861" y="370908"/>
                </a:lnTo>
                <a:lnTo>
                  <a:pt x="37062" y="370908"/>
                </a:lnTo>
                <a:lnTo>
                  <a:pt x="37062" y="55558"/>
                </a:lnTo>
                <a:close/>
              </a:path>
              <a:path w="67310" h="371475">
                <a:moveTo>
                  <a:pt x="33461" y="0"/>
                </a:moveTo>
                <a:lnTo>
                  <a:pt x="0" y="60832"/>
                </a:lnTo>
                <a:lnTo>
                  <a:pt x="29861" y="60832"/>
                </a:lnTo>
                <a:lnTo>
                  <a:pt x="29861" y="55558"/>
                </a:lnTo>
                <a:lnTo>
                  <a:pt x="64022" y="55558"/>
                </a:lnTo>
                <a:lnTo>
                  <a:pt x="33461" y="0"/>
                </a:lnTo>
                <a:close/>
              </a:path>
              <a:path w="67310" h="371475">
                <a:moveTo>
                  <a:pt x="64022" y="55558"/>
                </a:moveTo>
                <a:lnTo>
                  <a:pt x="37062" y="55558"/>
                </a:lnTo>
                <a:lnTo>
                  <a:pt x="37062" y="60832"/>
                </a:lnTo>
                <a:lnTo>
                  <a:pt x="66923" y="60832"/>
                </a:lnTo>
                <a:lnTo>
                  <a:pt x="64022" y="5555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279925" y="9587358"/>
            <a:ext cx="67310" cy="371475"/>
          </a:xfrm>
          <a:custGeom>
            <a:avLst/>
            <a:gdLst/>
            <a:ahLst/>
            <a:cxnLst/>
            <a:rect l="l" t="t" r="r" b="b"/>
            <a:pathLst>
              <a:path w="67310" h="371475">
                <a:moveTo>
                  <a:pt x="37061" y="55558"/>
                </a:moveTo>
                <a:lnTo>
                  <a:pt x="29861" y="55558"/>
                </a:lnTo>
                <a:lnTo>
                  <a:pt x="29861" y="370908"/>
                </a:lnTo>
                <a:lnTo>
                  <a:pt x="37061" y="370908"/>
                </a:lnTo>
                <a:lnTo>
                  <a:pt x="37061" y="55558"/>
                </a:lnTo>
                <a:close/>
              </a:path>
              <a:path w="67310" h="371475">
                <a:moveTo>
                  <a:pt x="33461" y="0"/>
                </a:moveTo>
                <a:lnTo>
                  <a:pt x="0" y="60832"/>
                </a:lnTo>
                <a:lnTo>
                  <a:pt x="29861" y="60832"/>
                </a:lnTo>
                <a:lnTo>
                  <a:pt x="29861" y="55558"/>
                </a:lnTo>
                <a:lnTo>
                  <a:pt x="64022" y="55558"/>
                </a:lnTo>
                <a:lnTo>
                  <a:pt x="33461" y="0"/>
                </a:lnTo>
                <a:close/>
              </a:path>
              <a:path w="67310" h="371475">
                <a:moveTo>
                  <a:pt x="64022" y="55558"/>
                </a:moveTo>
                <a:lnTo>
                  <a:pt x="37061" y="55558"/>
                </a:lnTo>
                <a:lnTo>
                  <a:pt x="37061" y="60832"/>
                </a:lnTo>
                <a:lnTo>
                  <a:pt x="66923" y="60832"/>
                </a:lnTo>
                <a:lnTo>
                  <a:pt x="64022" y="5555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809923" y="9905574"/>
            <a:ext cx="1693545" cy="60452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  <a:tabLst>
                <a:tab pos="634365" algn="l"/>
                <a:tab pos="1245870" algn="l"/>
              </a:tabLst>
            </a:pPr>
            <a:r>
              <a:rPr sz="1600" spc="10" dirty="0">
                <a:solidFill>
                  <a:srgbClr val="151616"/>
                </a:solidFill>
                <a:latin typeface="Arial"/>
                <a:cs typeface="Arial"/>
              </a:rPr>
              <a:t>GAS	GAS	GAS</a:t>
            </a:r>
            <a:endParaRPr sz="16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  <a:spcBef>
                <a:spcPts val="270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GAS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INPUT</a:t>
            </a:r>
            <a:endParaRPr sz="17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293926" y="5583216"/>
            <a:ext cx="1591945" cy="53022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290"/>
              </a:lnSpc>
              <a:spcBef>
                <a:spcPts val="22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ROLLERS</a:t>
            </a:r>
            <a:r>
              <a:rPr sz="115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COMPRESS  </a:t>
            </a:r>
            <a:r>
              <a:rPr sz="1150" spc="-15" dirty="0">
                <a:solidFill>
                  <a:srgbClr val="151616"/>
                </a:solidFill>
                <a:latin typeface="Arial"/>
                <a:cs typeface="Arial"/>
              </a:rPr>
              <a:t>METAL </a:t>
            </a: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FOAM </a:t>
            </a: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A  UNIFORM</a:t>
            </a:r>
            <a:r>
              <a:rPr sz="11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THICKNESS</a:t>
            </a:r>
            <a:endParaRPr sz="11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46730" y="1481545"/>
            <a:ext cx="1038860" cy="54292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27329" marR="5080" indent="-215265">
              <a:lnSpc>
                <a:spcPts val="1960"/>
              </a:lnSpc>
              <a:spcBef>
                <a:spcPts val="290"/>
              </a:spcBef>
            </a:pP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PRIMA</a:t>
            </a:r>
            <a:r>
              <a:rPr sz="1750" spc="-3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Y  </a:t>
            </a:r>
            <a:r>
              <a:rPr sz="1750" spc="-30" dirty="0">
                <a:solidFill>
                  <a:srgbClr val="151616"/>
                </a:solidFill>
                <a:latin typeface="Arial"/>
                <a:cs typeface="Arial"/>
              </a:rPr>
              <a:t>TANK</a:t>
            </a:r>
            <a:endParaRPr sz="175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006792" y="1477747"/>
            <a:ext cx="1435735" cy="54292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457200" marR="5080" indent="-445134">
              <a:lnSpc>
                <a:spcPts val="1960"/>
              </a:lnSpc>
              <a:spcBef>
                <a:spcPts val="290"/>
              </a:spcBef>
            </a:pP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SECONDA</a:t>
            </a:r>
            <a:r>
              <a:rPr sz="1750" spc="-3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Y  </a:t>
            </a:r>
            <a:r>
              <a:rPr sz="1750" spc="-30" dirty="0">
                <a:solidFill>
                  <a:srgbClr val="151616"/>
                </a:solidFill>
                <a:latin typeface="Arial"/>
                <a:cs typeface="Arial"/>
              </a:rPr>
              <a:t>TANK</a:t>
            </a:r>
            <a:endParaRPr sz="17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503619" y="1477747"/>
            <a:ext cx="1068070" cy="293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ROLLERS</a:t>
            </a:r>
            <a:endParaRPr sz="17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577826" y="1539583"/>
            <a:ext cx="0" cy="3747135"/>
          </a:xfrm>
          <a:custGeom>
            <a:avLst/>
            <a:gdLst/>
            <a:ahLst/>
            <a:cxnLst/>
            <a:rect l="l" t="t" r="r" b="b"/>
            <a:pathLst>
              <a:path h="3747135">
                <a:moveTo>
                  <a:pt x="0" y="0"/>
                </a:moveTo>
                <a:lnTo>
                  <a:pt x="0" y="3746609"/>
                </a:lnTo>
              </a:path>
            </a:pathLst>
          </a:custGeom>
          <a:ln w="35999">
            <a:solidFill>
              <a:srgbClr val="1516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879292" y="1539583"/>
            <a:ext cx="0" cy="3747135"/>
          </a:xfrm>
          <a:custGeom>
            <a:avLst/>
            <a:gdLst/>
            <a:ahLst/>
            <a:cxnLst/>
            <a:rect l="l" t="t" r="r" b="b"/>
            <a:pathLst>
              <a:path h="3747135">
                <a:moveTo>
                  <a:pt x="0" y="0"/>
                </a:moveTo>
                <a:lnTo>
                  <a:pt x="0" y="3746609"/>
                </a:lnTo>
              </a:path>
            </a:pathLst>
          </a:custGeom>
          <a:ln w="35999">
            <a:solidFill>
              <a:srgbClr val="15161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207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foam1.cdr</dc:title>
  <dc:creator>BY V.RYAN</dc:creator>
  <cp:keywords>FOAM METALS - EXAMINATION QUESTIONS</cp:keywords>
  <cp:lastModifiedBy>Vincent RYan</cp:lastModifiedBy>
  <cp:revision>1</cp:revision>
  <dcterms:created xsi:type="dcterms:W3CDTF">2021-02-08T14:01:57Z</dcterms:created>
  <dcterms:modified xsi:type="dcterms:W3CDTF">2021-02-08T14:03:04Z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2021-02-08T00:00:00Z</vt:filetime>
  </property>
</Properties>
</file>