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nologystudent.com/designpro/drawdex.htm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joints/titanium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0762" y="144808"/>
            <a:ext cx="5832475" cy="434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8430" algn="ctr">
              <a:lnSpc>
                <a:spcPct val="100000"/>
              </a:lnSpc>
              <a:spcBef>
                <a:spcPts val="100"/>
              </a:spcBef>
            </a:pP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TITANIUM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630"/>
              </a:spcBef>
              <a:tabLst>
                <a:tab pos="2114550" algn="l"/>
                <a:tab pos="4041775" algn="l"/>
              </a:tabLst>
            </a:pP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550" spc="25" dirty="0">
                <a:solidFill>
                  <a:srgbClr val="151616"/>
                </a:solidFill>
                <a:latin typeface="Arial"/>
                <a:cs typeface="Arial"/>
              </a:rPr>
              <a:t>ASSOCIATION OF</a:t>
            </a:r>
            <a:r>
              <a:rPr sz="5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TEACHERS	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spc="7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spc="7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15" baseline="10101" dirty="0">
                <a:solidFill>
                  <a:srgbClr val="151616"/>
                </a:solidFill>
                <a:latin typeface="Arial"/>
                <a:cs typeface="Arial"/>
              </a:rPr>
              <a:t>2018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spc="-15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spc="15" baseline="10101" dirty="0">
                <a:solidFill>
                  <a:srgbClr val="151616"/>
                </a:solidFill>
                <a:latin typeface="Arial"/>
                <a:cs typeface="Arial"/>
              </a:rPr>
              <a:t>2018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0274" y="1196932"/>
            <a:ext cx="42252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61385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1.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List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five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physical properties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Titanium.	</a:t>
            </a:r>
            <a:r>
              <a:rPr sz="1400" i="1" spc="-5" dirty="0">
                <a:solidFill>
                  <a:srgbClr val="151616"/>
                </a:solidFill>
                <a:latin typeface="Arial"/>
                <a:cs typeface="Arial"/>
              </a:rPr>
              <a:t>(5</a:t>
            </a:r>
            <a:r>
              <a:rPr sz="1400" i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marks)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0274" y="4342087"/>
            <a:ext cx="38995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2.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Describe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four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practical applications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titanium.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42400" y="4342087"/>
            <a:ext cx="7766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-5" dirty="0">
                <a:solidFill>
                  <a:srgbClr val="151616"/>
                </a:solidFill>
                <a:latin typeface="Arial"/>
                <a:cs typeface="Arial"/>
              </a:rPr>
              <a:t>(4</a:t>
            </a:r>
            <a:r>
              <a:rPr sz="1400" i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marks)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0274" y="8054933"/>
            <a:ext cx="4502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37610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3.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Name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five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countries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mine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titanium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ore.	</a:t>
            </a:r>
            <a:r>
              <a:rPr sz="1400" i="1" spc="-5" dirty="0">
                <a:solidFill>
                  <a:srgbClr val="151616"/>
                </a:solidFill>
                <a:latin typeface="Arial"/>
                <a:cs typeface="Arial"/>
              </a:rPr>
              <a:t>(5</a:t>
            </a:r>
            <a:r>
              <a:rPr sz="1400" i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marks)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24368" y="674816"/>
            <a:ext cx="4905375" cy="3143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175"/>
              </a:spcBef>
            </a:pP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HELPFUL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LINK: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https://technologystudent.com/joints/titanium1.html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titanium1.cdr</dc:title>
  <dc:creator>BY V.RYAN</dc:creator>
  <cp:keywords>TITANIUM - EXAMINATION QUESTIONS</cp:keywords>
  <cp:lastModifiedBy>Vincent RYan</cp:lastModifiedBy>
  <cp:revision>1</cp:revision>
  <dcterms:created xsi:type="dcterms:W3CDTF">2021-02-08T13:04:28Z</dcterms:created>
  <dcterms:modified xsi:type="dcterms:W3CDTF">2021-02-08T13:05:02Z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2021-02-08T00:00:00Z</vt:filetime>
  </property>
</Properties>
</file>