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0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5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8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1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89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98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2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12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8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D39B-3F97-4BD4-93DC-0D08C62D7E6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BF18-55A1-4397-932A-EEDDF239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6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rev_card_alumin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B9C7C87-580D-4A10-8346-283774C64CB3}"/>
              </a:ext>
            </a:extLst>
          </p:cNvPr>
          <p:cNvGrpSpPr/>
          <p:nvPr/>
        </p:nvGrpSpPr>
        <p:grpSpPr>
          <a:xfrm>
            <a:off x="104098" y="0"/>
            <a:ext cx="9697804" cy="6858000"/>
            <a:chOff x="104098" y="0"/>
            <a:chExt cx="9697804" cy="6858000"/>
          </a:xfrm>
        </p:grpSpPr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6A4B31EA-4E04-4C4A-86D7-FD4E70FA8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98" y="0"/>
              <a:ext cx="9697804" cy="6858000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CD811395-F123-4423-ABEA-8402CDA00B92}"/>
                </a:ext>
              </a:extLst>
            </p:cNvPr>
            <p:cNvSpPr/>
            <p:nvPr/>
          </p:nvSpPr>
          <p:spPr>
            <a:xfrm>
              <a:off x="3363985" y="536895"/>
              <a:ext cx="134224" cy="3313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3"/>
              <a:extLst>
                <a:ext uri="{FF2B5EF4-FFF2-40B4-BE49-F238E27FC236}">
                  <a16:creationId xmlns:a16="http://schemas.microsoft.com/office/drawing/2014/main" id="{F1A41015-6679-44D1-A8EF-7EEEBD618BF0}"/>
                </a:ext>
              </a:extLst>
            </p:cNvPr>
            <p:cNvSpPr/>
            <p:nvPr/>
          </p:nvSpPr>
          <p:spPr>
            <a:xfrm>
              <a:off x="6592031" y="536895"/>
              <a:ext cx="134224" cy="3313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9B323B-D78C-4ED5-9876-AA7D75EAE164}"/>
                </a:ext>
              </a:extLst>
            </p:cNvPr>
            <p:cNvSpPr/>
            <p:nvPr/>
          </p:nvSpPr>
          <p:spPr>
            <a:xfrm>
              <a:off x="411061" y="4420998"/>
              <a:ext cx="9261445" cy="9395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F5423F-8494-4D12-B47B-C32AFBE116C8}"/>
                </a:ext>
              </a:extLst>
            </p:cNvPr>
            <p:cNvSpPr/>
            <p:nvPr/>
          </p:nvSpPr>
          <p:spPr>
            <a:xfrm>
              <a:off x="471182" y="5715699"/>
              <a:ext cx="9261445" cy="9395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2462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2021-01-19T13:30:32Z</dcterms:created>
  <dcterms:modified xsi:type="dcterms:W3CDTF">2021-01-19T13:32:57Z</dcterms:modified>
</cp:coreProperties>
</file>