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4" r:id="rId2"/>
    <p:sldId id="256" r:id="rId3"/>
    <p:sldId id="257" r:id="rId4"/>
    <p:sldId id="258" r:id="rId5"/>
    <p:sldId id="275" r:id="rId6"/>
    <p:sldId id="267" r:id="rId7"/>
    <p:sldId id="268" r:id="rId8"/>
    <p:sldId id="269" r:id="rId9"/>
    <p:sldId id="270" r:id="rId10"/>
    <p:sldId id="273" r:id="rId11"/>
    <p:sldId id="271" r:id="rId12"/>
    <p:sldId id="272" r:id="rId13"/>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17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17549E-64F4-42EA-B2FC-3E1FE8746531}" type="datetimeFigureOut">
              <a:rPr lang="en-GB" smtClean="0"/>
              <a:t>20/08/2021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1269180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17549E-64F4-42EA-B2FC-3E1FE8746531}" type="datetimeFigureOut">
              <a:rPr lang="en-GB" smtClean="0"/>
              <a:t>20/08/2021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105668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17549E-64F4-42EA-B2FC-3E1FE8746531}" type="datetimeFigureOut">
              <a:rPr lang="en-GB" smtClean="0"/>
              <a:t>20/08/2021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132409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17549E-64F4-42EA-B2FC-3E1FE8746531}" type="datetimeFigureOut">
              <a:rPr lang="en-GB" smtClean="0"/>
              <a:t>20/08/2021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380407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17549E-64F4-42EA-B2FC-3E1FE8746531}" type="datetimeFigureOut">
              <a:rPr lang="en-GB" smtClean="0"/>
              <a:t>20/08/2021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297191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17549E-64F4-42EA-B2FC-3E1FE8746531}" type="datetimeFigureOut">
              <a:rPr lang="en-GB" smtClean="0"/>
              <a:t>20/08/2021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777449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17549E-64F4-42EA-B2FC-3E1FE8746531}" type="datetimeFigureOut">
              <a:rPr lang="en-GB" smtClean="0"/>
              <a:t>20/08/2021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3738242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17549E-64F4-42EA-B2FC-3E1FE8746531}" type="datetimeFigureOut">
              <a:rPr lang="en-GB" smtClean="0"/>
              <a:t>20/08/2021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146587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17549E-64F4-42EA-B2FC-3E1FE8746531}" type="datetimeFigureOut">
              <a:rPr lang="en-GB" smtClean="0"/>
              <a:t>20/08/2021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172342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17549E-64F4-42EA-B2FC-3E1FE8746531}" type="datetimeFigureOut">
              <a:rPr lang="en-GB" smtClean="0"/>
              <a:t>20/08/2021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285916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17549E-64F4-42EA-B2FC-3E1FE8746531}" type="datetimeFigureOut">
              <a:rPr lang="en-GB" smtClean="0"/>
              <a:t>20/08/2021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8E030D-7BEB-4A24-B045-F2BDAC9F5AFA}" type="slidenum">
              <a:rPr lang="en-GB" smtClean="0"/>
              <a:t>‹#›</a:t>
            </a:fld>
            <a:endParaRPr lang="en-GB"/>
          </a:p>
        </p:txBody>
      </p:sp>
    </p:spTree>
    <p:extLst>
      <p:ext uri="{BB962C8B-B14F-4D97-AF65-F5344CB8AC3E}">
        <p14:creationId xmlns:p14="http://schemas.microsoft.com/office/powerpoint/2010/main" val="327564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17549E-64F4-42EA-B2FC-3E1FE8746531}" type="datetimeFigureOut">
              <a:rPr lang="en-GB" smtClean="0"/>
              <a:t>20/08/2021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E030D-7BEB-4A24-B045-F2BDAC9F5AFA}" type="slidenum">
              <a:rPr lang="en-GB" smtClean="0"/>
              <a:t>‹#›</a:t>
            </a:fld>
            <a:endParaRPr lang="en-GB"/>
          </a:p>
        </p:txBody>
      </p:sp>
    </p:spTree>
    <p:extLst>
      <p:ext uri="{BB962C8B-B14F-4D97-AF65-F5344CB8AC3E}">
        <p14:creationId xmlns:p14="http://schemas.microsoft.com/office/powerpoint/2010/main" val="2141063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echnologystudent.com/health1/ed3.htm" TargetMode="Externa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technologystudent.com/equip_flsh/radial1.html" TargetMode="External"/><Relationship Id="rId5" Type="http://schemas.openxmlformats.org/officeDocument/2006/relationships/hyperlink" Target="https://technologystudent.com/equip_flsh/hdrill.html" TargetMode="External"/><Relationship Id="rId4" Type="http://schemas.openxmlformats.org/officeDocument/2006/relationships/hyperlink" Target="https://technologystudent.com/equip1/macdrl1.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echnologystudent.com/equip_flsh/disker2.html"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hyperlink" Target="https://technologystudent.com/equip_flsh/disker1.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echnologystudent.com/health1/buff2.htm"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hyperlink" Target="https://technologystudent.com/equip1/buff1.ht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technologystudent.com/health1/safetyr1.ht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technologystudent.com/health1/safetyr1.ht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echnologystudent.com/health1/safetyr1.htm"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echnologystudent.com/health1/ed8.htm"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technologystudent.com/health1/ed2.htm"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echnologystudent.com/health1/ed5.htm"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technologystudent.com/health1/ed5.ht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echnologystudent.com/health1/ed6.htm" TargetMode="External"/><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hyperlink" Target="https://technologystudent.com/equip1/fretsw1.htm" TargetMode="External"/><Relationship Id="rId4" Type="http://schemas.openxmlformats.org/officeDocument/2006/relationships/hyperlink" Target="https://technologystudent.com/health1/ed7.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38000">
              <a:schemeClr val="accent4">
                <a:lumMod val="45000"/>
                <a:lumOff val="55000"/>
              </a:schemeClr>
            </a:gs>
            <a:gs pos="6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363864-1409-42ED-BDD8-1FB7E35E420D}"/>
              </a:ext>
            </a:extLst>
          </p:cNvPr>
          <p:cNvSpPr txBox="1"/>
          <p:nvPr/>
        </p:nvSpPr>
        <p:spPr>
          <a:xfrm>
            <a:off x="1206623" y="81064"/>
            <a:ext cx="7492754" cy="707886"/>
          </a:xfrm>
          <a:prstGeom prst="rect">
            <a:avLst/>
          </a:prstGeom>
          <a:noFill/>
        </p:spPr>
        <p:txBody>
          <a:bodyPr wrap="square" rtlCol="0">
            <a:spAutoFit/>
          </a:bodyPr>
          <a:lstStyle/>
          <a:p>
            <a:pPr algn="ctr"/>
            <a:r>
              <a:rPr lang="en-GB" sz="4000" b="1" u="sng" dirty="0">
                <a:latin typeface="Arial" panose="020B0604020202020204" pitchFamily="34" charset="0"/>
                <a:cs typeface="Arial" panose="020B0604020202020204" pitchFamily="34" charset="0"/>
              </a:rPr>
              <a:t>SAFETY BOOKLET ONE</a:t>
            </a:r>
          </a:p>
        </p:txBody>
      </p:sp>
      <p:sp>
        <p:nvSpPr>
          <p:cNvPr id="5" name="TextBox 4">
            <a:extLst>
              <a:ext uri="{FF2B5EF4-FFF2-40B4-BE49-F238E27FC236}">
                <a16:creationId xmlns:a16="http://schemas.microsoft.com/office/drawing/2014/main" id="{E3100FA5-AF4B-40C5-9904-64D540B3C9FE}"/>
              </a:ext>
            </a:extLst>
          </p:cNvPr>
          <p:cNvSpPr txBox="1"/>
          <p:nvPr/>
        </p:nvSpPr>
        <p:spPr>
          <a:xfrm>
            <a:off x="207885" y="1057013"/>
            <a:ext cx="9490230" cy="5632311"/>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This booklet will help introduce you to, Health and Safety in the workshop. It will help you gain an understanding of safety, related to some of the common equipment used in school workshops.</a:t>
            </a:r>
          </a:p>
          <a:p>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Your teacher will explain / demonstrate the use of equipment, tools and machinery in your workshop.</a:t>
            </a:r>
          </a:p>
          <a:p>
            <a:pPr algn="ctr"/>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If you are in any doubt about the use of a machine or equipment, you must ask your teacher for help.</a:t>
            </a:r>
          </a:p>
          <a:p>
            <a:pPr algn="ctr"/>
            <a:endParaRPr lang="en-GB" sz="2400" dirty="0">
              <a:latin typeface="Arial" panose="020B0604020202020204" pitchFamily="34" charset="0"/>
              <a:cs typeface="Arial" panose="020B0604020202020204" pitchFamily="34" charset="0"/>
            </a:endParaRPr>
          </a:p>
          <a:p>
            <a:pPr algn="ctr"/>
            <a:r>
              <a:rPr lang="en-GB" sz="2400" dirty="0">
                <a:solidFill>
                  <a:srgbClr val="FF0000"/>
                </a:solidFill>
                <a:latin typeface="Arial" panose="020B0604020202020204" pitchFamily="34" charset="0"/>
                <a:cs typeface="Arial" panose="020B0604020202020204" pitchFamily="34" charset="0"/>
              </a:rPr>
              <a:t>You must not use any machines or equipment, until your teacher is happy with your knowledge of safety and the operation of specific machines. Your teacher will tell you, when you are allowed to use machines.</a:t>
            </a:r>
          </a:p>
          <a:p>
            <a:pPr algn="ct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88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DC72C24-8370-460B-B459-5795A051253C}"/>
              </a:ext>
            </a:extLst>
          </p:cNvPr>
          <p:cNvGrpSpPr/>
          <p:nvPr/>
        </p:nvGrpSpPr>
        <p:grpSpPr>
          <a:xfrm>
            <a:off x="150919" y="53816"/>
            <a:ext cx="9680727" cy="6804184"/>
            <a:chOff x="150919" y="53816"/>
            <a:chExt cx="9680727" cy="6804184"/>
          </a:xfrm>
        </p:grpSpPr>
        <p:pic>
          <p:nvPicPr>
            <p:cNvPr id="5" name="Picture 4" descr="Diagram&#10;&#10;Description automatically generated">
              <a:extLst>
                <a:ext uri="{FF2B5EF4-FFF2-40B4-BE49-F238E27FC236}">
                  <a16:creationId xmlns:a16="http://schemas.microsoft.com/office/drawing/2014/main" id="{CE2A688D-95AC-454B-BC45-4DFF76510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9" y="53816"/>
              <a:ext cx="9680727" cy="6804184"/>
            </a:xfrm>
            <a:prstGeom prst="rect">
              <a:avLst/>
            </a:prstGeom>
          </p:spPr>
        </p:pic>
        <p:sp>
          <p:nvSpPr>
            <p:cNvPr id="6" name="Oval 5">
              <a:hlinkClick r:id="rId3"/>
              <a:extLst>
                <a:ext uri="{FF2B5EF4-FFF2-40B4-BE49-F238E27FC236}">
                  <a16:creationId xmlns:a16="http://schemas.microsoft.com/office/drawing/2014/main" id="{653D8AEF-111C-4ED6-B529-8968A94A3932}"/>
                </a:ext>
              </a:extLst>
            </p:cNvPr>
            <p:cNvSpPr/>
            <p:nvPr/>
          </p:nvSpPr>
          <p:spPr>
            <a:xfrm>
              <a:off x="7332954" y="372862"/>
              <a:ext cx="452761" cy="4527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hlinkClick r:id="rId4"/>
              <a:extLst>
                <a:ext uri="{FF2B5EF4-FFF2-40B4-BE49-F238E27FC236}">
                  <a16:creationId xmlns:a16="http://schemas.microsoft.com/office/drawing/2014/main" id="{1D9F3433-D48E-4F7F-877F-B6D36F933BF9}"/>
                </a:ext>
              </a:extLst>
            </p:cNvPr>
            <p:cNvSpPr/>
            <p:nvPr/>
          </p:nvSpPr>
          <p:spPr>
            <a:xfrm>
              <a:off x="7955871" y="363983"/>
              <a:ext cx="452761" cy="4527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hlinkClick r:id="rId5"/>
              <a:extLst>
                <a:ext uri="{FF2B5EF4-FFF2-40B4-BE49-F238E27FC236}">
                  <a16:creationId xmlns:a16="http://schemas.microsoft.com/office/drawing/2014/main" id="{9EAFB2FC-7E96-4F6E-8727-24D00AFE29D1}"/>
                </a:ext>
              </a:extLst>
            </p:cNvPr>
            <p:cNvSpPr/>
            <p:nvPr/>
          </p:nvSpPr>
          <p:spPr>
            <a:xfrm>
              <a:off x="8649621" y="363982"/>
              <a:ext cx="452761" cy="4527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hlinkClick r:id="rId6"/>
              <a:extLst>
                <a:ext uri="{FF2B5EF4-FFF2-40B4-BE49-F238E27FC236}">
                  <a16:creationId xmlns:a16="http://schemas.microsoft.com/office/drawing/2014/main" id="{D5B58108-2197-44E2-839E-A8AF66616598}"/>
                </a:ext>
              </a:extLst>
            </p:cNvPr>
            <p:cNvSpPr/>
            <p:nvPr/>
          </p:nvSpPr>
          <p:spPr>
            <a:xfrm>
              <a:off x="9255243" y="363981"/>
              <a:ext cx="452761" cy="4527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7879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9774B8-71F0-46CB-BC88-CA00BC4A1EEA}"/>
              </a:ext>
            </a:extLst>
          </p:cNvPr>
          <p:cNvGrpSpPr/>
          <p:nvPr/>
        </p:nvGrpSpPr>
        <p:grpSpPr>
          <a:xfrm>
            <a:off x="159798" y="95565"/>
            <a:ext cx="9564249" cy="6651463"/>
            <a:chOff x="159798" y="95565"/>
            <a:chExt cx="9564249" cy="6651463"/>
          </a:xfrm>
        </p:grpSpPr>
        <p:pic>
          <p:nvPicPr>
            <p:cNvPr id="5" name="Picture 4" descr="Graphical user interface, website&#10;&#10;Description automatically generated">
              <a:extLst>
                <a:ext uri="{FF2B5EF4-FFF2-40B4-BE49-F238E27FC236}">
                  <a16:creationId xmlns:a16="http://schemas.microsoft.com/office/drawing/2014/main" id="{B41148CA-BC80-4DF7-99F5-CB1F9E390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98" y="95565"/>
              <a:ext cx="9564249" cy="6651463"/>
            </a:xfrm>
            <a:prstGeom prst="rect">
              <a:avLst/>
            </a:prstGeom>
          </p:spPr>
        </p:pic>
        <p:sp>
          <p:nvSpPr>
            <p:cNvPr id="6" name="Oval 5">
              <a:hlinkClick r:id="rId3"/>
              <a:extLst>
                <a:ext uri="{FF2B5EF4-FFF2-40B4-BE49-F238E27FC236}">
                  <a16:creationId xmlns:a16="http://schemas.microsoft.com/office/drawing/2014/main" id="{3787F7AD-98A1-4015-9B2A-4BBB3A9C1AB2}"/>
                </a:ext>
              </a:extLst>
            </p:cNvPr>
            <p:cNvSpPr/>
            <p:nvPr/>
          </p:nvSpPr>
          <p:spPr>
            <a:xfrm>
              <a:off x="8620216" y="363984"/>
              <a:ext cx="390618" cy="3817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hlinkClick r:id="rId4"/>
              <a:extLst>
                <a:ext uri="{FF2B5EF4-FFF2-40B4-BE49-F238E27FC236}">
                  <a16:creationId xmlns:a16="http://schemas.microsoft.com/office/drawing/2014/main" id="{3A79F59E-3CD3-44FD-88EB-5F55ADE285F9}"/>
                </a:ext>
              </a:extLst>
            </p:cNvPr>
            <p:cNvSpPr/>
            <p:nvPr/>
          </p:nvSpPr>
          <p:spPr>
            <a:xfrm>
              <a:off x="9087052" y="363984"/>
              <a:ext cx="390618" cy="3817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8954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DBC051A-6C9B-4290-A045-849EFEA648C6}"/>
              </a:ext>
            </a:extLst>
          </p:cNvPr>
          <p:cNvGrpSpPr/>
          <p:nvPr/>
        </p:nvGrpSpPr>
        <p:grpSpPr>
          <a:xfrm>
            <a:off x="126517" y="71021"/>
            <a:ext cx="9665553" cy="6724716"/>
            <a:chOff x="126517" y="71021"/>
            <a:chExt cx="9665553" cy="6724716"/>
          </a:xfrm>
        </p:grpSpPr>
        <p:pic>
          <p:nvPicPr>
            <p:cNvPr id="5" name="Picture 4" descr="Diagram&#10;&#10;Description automatically generated">
              <a:extLst>
                <a:ext uri="{FF2B5EF4-FFF2-40B4-BE49-F238E27FC236}">
                  <a16:creationId xmlns:a16="http://schemas.microsoft.com/office/drawing/2014/main" id="{1EA20173-0D4D-4C39-932B-DBF5AA79B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17" y="71021"/>
              <a:ext cx="9665553" cy="6724716"/>
            </a:xfrm>
            <a:prstGeom prst="rect">
              <a:avLst/>
            </a:prstGeom>
          </p:spPr>
        </p:pic>
        <p:sp>
          <p:nvSpPr>
            <p:cNvPr id="6" name="Oval 5">
              <a:hlinkClick r:id="rId3"/>
              <a:extLst>
                <a:ext uri="{FF2B5EF4-FFF2-40B4-BE49-F238E27FC236}">
                  <a16:creationId xmlns:a16="http://schemas.microsoft.com/office/drawing/2014/main" id="{B700755E-A96C-4D08-BC50-F081F4D5A928}"/>
                </a:ext>
              </a:extLst>
            </p:cNvPr>
            <p:cNvSpPr/>
            <p:nvPr/>
          </p:nvSpPr>
          <p:spPr>
            <a:xfrm>
              <a:off x="8309498" y="399495"/>
              <a:ext cx="355107" cy="35510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hlinkClick r:id="rId4"/>
              <a:extLst>
                <a:ext uri="{FF2B5EF4-FFF2-40B4-BE49-F238E27FC236}">
                  <a16:creationId xmlns:a16="http://schemas.microsoft.com/office/drawing/2014/main" id="{F1EBF87C-8FB8-4551-8071-6D2EA6E69727}"/>
                </a:ext>
              </a:extLst>
            </p:cNvPr>
            <p:cNvSpPr/>
            <p:nvPr/>
          </p:nvSpPr>
          <p:spPr>
            <a:xfrm>
              <a:off x="8817005" y="399494"/>
              <a:ext cx="355107" cy="35510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35968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5A3BCB-C344-4AFF-AE4B-A0D585D4B231}"/>
              </a:ext>
            </a:extLst>
          </p:cNvPr>
          <p:cNvGrpSpPr/>
          <p:nvPr/>
        </p:nvGrpSpPr>
        <p:grpSpPr>
          <a:xfrm>
            <a:off x="230819" y="132073"/>
            <a:ext cx="9487305" cy="6623834"/>
            <a:chOff x="230819" y="132073"/>
            <a:chExt cx="9487305" cy="6623834"/>
          </a:xfrm>
        </p:grpSpPr>
        <p:pic>
          <p:nvPicPr>
            <p:cNvPr id="5" name="Picture 4" descr="Timeline&#10;&#10;Description automatically generated">
              <a:extLst>
                <a:ext uri="{FF2B5EF4-FFF2-40B4-BE49-F238E27FC236}">
                  <a16:creationId xmlns:a16="http://schemas.microsoft.com/office/drawing/2014/main" id="{8C903B5E-BAFD-47A6-AA7F-7043FA95A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19" y="132073"/>
              <a:ext cx="9487305" cy="6623834"/>
            </a:xfrm>
            <a:prstGeom prst="rect">
              <a:avLst/>
            </a:prstGeom>
          </p:spPr>
        </p:pic>
        <p:sp>
          <p:nvSpPr>
            <p:cNvPr id="6" name="Oval 5">
              <a:hlinkClick r:id="rId3"/>
              <a:extLst>
                <a:ext uri="{FF2B5EF4-FFF2-40B4-BE49-F238E27FC236}">
                  <a16:creationId xmlns:a16="http://schemas.microsoft.com/office/drawing/2014/main" id="{AB6E76A2-75A7-4CEA-BA22-AFE36F8FC30E}"/>
                </a:ext>
              </a:extLst>
            </p:cNvPr>
            <p:cNvSpPr/>
            <p:nvPr/>
          </p:nvSpPr>
          <p:spPr>
            <a:xfrm>
              <a:off x="7732450" y="177553"/>
              <a:ext cx="346229" cy="3462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3850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8D7827-C849-4564-9716-33BD66C4EBF5}"/>
              </a:ext>
            </a:extLst>
          </p:cNvPr>
          <p:cNvGrpSpPr/>
          <p:nvPr/>
        </p:nvGrpSpPr>
        <p:grpSpPr>
          <a:xfrm>
            <a:off x="195130" y="115410"/>
            <a:ext cx="9525919" cy="6634270"/>
            <a:chOff x="195130" y="115410"/>
            <a:chExt cx="9525919" cy="6634270"/>
          </a:xfrm>
        </p:grpSpPr>
        <p:pic>
          <p:nvPicPr>
            <p:cNvPr id="3" name="Picture 2" descr="Text&#10;&#10;Description automatically generated with low confidence">
              <a:extLst>
                <a:ext uri="{FF2B5EF4-FFF2-40B4-BE49-F238E27FC236}">
                  <a16:creationId xmlns:a16="http://schemas.microsoft.com/office/drawing/2014/main" id="{2ED0AD9E-17EE-4E3B-A5CA-F1BAE93A8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30" y="115410"/>
              <a:ext cx="9525919" cy="6634270"/>
            </a:xfrm>
            <a:prstGeom prst="rect">
              <a:avLst/>
            </a:prstGeom>
          </p:spPr>
        </p:pic>
        <p:sp>
          <p:nvSpPr>
            <p:cNvPr id="6" name="Oval 5">
              <a:hlinkClick r:id="rId3"/>
              <a:extLst>
                <a:ext uri="{FF2B5EF4-FFF2-40B4-BE49-F238E27FC236}">
                  <a16:creationId xmlns:a16="http://schemas.microsoft.com/office/drawing/2014/main" id="{BA93B5B7-BF61-45F4-B5DC-E2CC47A0B9FA}"/>
                </a:ext>
              </a:extLst>
            </p:cNvPr>
            <p:cNvSpPr/>
            <p:nvPr/>
          </p:nvSpPr>
          <p:spPr>
            <a:xfrm>
              <a:off x="7732450" y="124288"/>
              <a:ext cx="346229" cy="3462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56789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B0DD31-5A45-472C-8F1E-E47262E9A925}"/>
              </a:ext>
            </a:extLst>
          </p:cNvPr>
          <p:cNvGrpSpPr/>
          <p:nvPr/>
        </p:nvGrpSpPr>
        <p:grpSpPr>
          <a:xfrm>
            <a:off x="142044" y="78438"/>
            <a:ext cx="9632272" cy="6708339"/>
            <a:chOff x="142044" y="78438"/>
            <a:chExt cx="9632272" cy="6708339"/>
          </a:xfrm>
        </p:grpSpPr>
        <p:pic>
          <p:nvPicPr>
            <p:cNvPr id="3" name="Picture 2" descr="Timeline&#10;&#10;Description automatically generated">
              <a:extLst>
                <a:ext uri="{FF2B5EF4-FFF2-40B4-BE49-F238E27FC236}">
                  <a16:creationId xmlns:a16="http://schemas.microsoft.com/office/drawing/2014/main" id="{7256FA76-048E-4EF2-9F50-131D58203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44" y="78438"/>
              <a:ext cx="9632272" cy="6708339"/>
            </a:xfrm>
            <a:prstGeom prst="rect">
              <a:avLst/>
            </a:prstGeom>
          </p:spPr>
        </p:pic>
        <p:sp>
          <p:nvSpPr>
            <p:cNvPr id="4" name="Oval 3">
              <a:hlinkClick r:id="rId3"/>
              <a:extLst>
                <a:ext uri="{FF2B5EF4-FFF2-40B4-BE49-F238E27FC236}">
                  <a16:creationId xmlns:a16="http://schemas.microsoft.com/office/drawing/2014/main" id="{AC47E15C-CE16-41E4-AC9F-0AA660FC1B22}"/>
                </a:ext>
              </a:extLst>
            </p:cNvPr>
            <p:cNvSpPr/>
            <p:nvPr/>
          </p:nvSpPr>
          <p:spPr>
            <a:xfrm>
              <a:off x="7750206" y="97654"/>
              <a:ext cx="346229" cy="3462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4909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CC7751-9808-4F25-8449-A971855BC88A}"/>
              </a:ext>
            </a:extLst>
          </p:cNvPr>
          <p:cNvGrpSpPr/>
          <p:nvPr/>
        </p:nvGrpSpPr>
        <p:grpSpPr>
          <a:xfrm>
            <a:off x="197916" y="88777"/>
            <a:ext cx="9496500" cy="6670846"/>
            <a:chOff x="197916" y="88777"/>
            <a:chExt cx="9496500" cy="6670846"/>
          </a:xfrm>
        </p:grpSpPr>
        <p:pic>
          <p:nvPicPr>
            <p:cNvPr id="5" name="Picture 4" descr="A screenshot of a computer&#10;&#10;Description automatically generated with low confidence">
              <a:extLst>
                <a:ext uri="{FF2B5EF4-FFF2-40B4-BE49-F238E27FC236}">
                  <a16:creationId xmlns:a16="http://schemas.microsoft.com/office/drawing/2014/main" id="{34293F18-119D-401D-A58D-11BA3925E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16" y="88777"/>
              <a:ext cx="9496500" cy="6670846"/>
            </a:xfrm>
            <a:prstGeom prst="rect">
              <a:avLst/>
            </a:prstGeom>
          </p:spPr>
        </p:pic>
        <p:sp>
          <p:nvSpPr>
            <p:cNvPr id="6" name="Oval 5">
              <a:hlinkClick r:id="rId3"/>
              <a:extLst>
                <a:ext uri="{FF2B5EF4-FFF2-40B4-BE49-F238E27FC236}">
                  <a16:creationId xmlns:a16="http://schemas.microsoft.com/office/drawing/2014/main" id="{25AA7DA3-BB8B-47ED-83DA-122D67D8531A}"/>
                </a:ext>
              </a:extLst>
            </p:cNvPr>
            <p:cNvSpPr/>
            <p:nvPr/>
          </p:nvSpPr>
          <p:spPr>
            <a:xfrm>
              <a:off x="9099611" y="97655"/>
              <a:ext cx="372862" cy="3728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01287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C11064-884A-42BA-9E84-BE5A864D8882}"/>
              </a:ext>
            </a:extLst>
          </p:cNvPr>
          <p:cNvGrpSpPr/>
          <p:nvPr/>
        </p:nvGrpSpPr>
        <p:grpSpPr>
          <a:xfrm>
            <a:off x="146742" y="79898"/>
            <a:ext cx="9631628" cy="6711519"/>
            <a:chOff x="146742" y="79898"/>
            <a:chExt cx="9631628" cy="6711519"/>
          </a:xfrm>
        </p:grpSpPr>
        <p:pic>
          <p:nvPicPr>
            <p:cNvPr id="5" name="Picture 4" descr="Diagram&#10;&#10;Description automatically generated">
              <a:extLst>
                <a:ext uri="{FF2B5EF4-FFF2-40B4-BE49-F238E27FC236}">
                  <a16:creationId xmlns:a16="http://schemas.microsoft.com/office/drawing/2014/main" id="{F4393C98-7779-4CD6-A2B1-149C0FA2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42" y="79898"/>
              <a:ext cx="9631628" cy="6711519"/>
            </a:xfrm>
            <a:prstGeom prst="rect">
              <a:avLst/>
            </a:prstGeom>
          </p:spPr>
        </p:pic>
        <p:sp>
          <p:nvSpPr>
            <p:cNvPr id="6" name="Oval 5">
              <a:hlinkClick r:id="rId3"/>
              <a:extLst>
                <a:ext uri="{FF2B5EF4-FFF2-40B4-BE49-F238E27FC236}">
                  <a16:creationId xmlns:a16="http://schemas.microsoft.com/office/drawing/2014/main" id="{960B551F-AC4B-4AB0-AEC4-CDE6CD79936F}"/>
                </a:ext>
              </a:extLst>
            </p:cNvPr>
            <p:cNvSpPr/>
            <p:nvPr/>
          </p:nvSpPr>
          <p:spPr>
            <a:xfrm>
              <a:off x="8593584" y="159797"/>
              <a:ext cx="319596" cy="3195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3556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DC4E89-22C3-4290-AB73-D29DD33CF69A}"/>
              </a:ext>
            </a:extLst>
          </p:cNvPr>
          <p:cNvGrpSpPr/>
          <p:nvPr/>
        </p:nvGrpSpPr>
        <p:grpSpPr>
          <a:xfrm>
            <a:off x="108668" y="115410"/>
            <a:ext cx="9797331" cy="6701510"/>
            <a:chOff x="108668" y="115410"/>
            <a:chExt cx="9797331" cy="6701510"/>
          </a:xfrm>
        </p:grpSpPr>
        <p:pic>
          <p:nvPicPr>
            <p:cNvPr id="5" name="Picture 4" descr="A screenshot of a video game&#10;&#10;Description automatically generated with medium confidence">
              <a:extLst>
                <a:ext uri="{FF2B5EF4-FFF2-40B4-BE49-F238E27FC236}">
                  <a16:creationId xmlns:a16="http://schemas.microsoft.com/office/drawing/2014/main" id="{9C3B144D-41EF-4147-B5E0-19D08EEFD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68" y="115410"/>
              <a:ext cx="9797331" cy="6701510"/>
            </a:xfrm>
            <a:prstGeom prst="rect">
              <a:avLst/>
            </a:prstGeom>
          </p:spPr>
        </p:pic>
        <p:sp>
          <p:nvSpPr>
            <p:cNvPr id="6" name="Oval 5">
              <a:hlinkClick r:id="rId3"/>
              <a:extLst>
                <a:ext uri="{FF2B5EF4-FFF2-40B4-BE49-F238E27FC236}">
                  <a16:creationId xmlns:a16="http://schemas.microsoft.com/office/drawing/2014/main" id="{20D2D41B-B6FC-4F38-924F-285F60ECDA0E}"/>
                </a:ext>
              </a:extLst>
            </p:cNvPr>
            <p:cNvSpPr/>
            <p:nvPr/>
          </p:nvSpPr>
          <p:spPr>
            <a:xfrm>
              <a:off x="8780014" y="541537"/>
              <a:ext cx="301841" cy="3018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2129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13E8516-535A-4A08-9688-F47EAD6E7E61}"/>
              </a:ext>
            </a:extLst>
          </p:cNvPr>
          <p:cNvGrpSpPr/>
          <p:nvPr/>
        </p:nvGrpSpPr>
        <p:grpSpPr>
          <a:xfrm>
            <a:off x="159727" y="79898"/>
            <a:ext cx="9700897" cy="6778101"/>
            <a:chOff x="159727" y="79898"/>
            <a:chExt cx="9700897" cy="6778101"/>
          </a:xfrm>
        </p:grpSpPr>
        <p:pic>
          <p:nvPicPr>
            <p:cNvPr id="5" name="Picture 4" descr="Graphical user interface&#10;&#10;Description automatically generated with medium confidence">
              <a:extLst>
                <a:ext uri="{FF2B5EF4-FFF2-40B4-BE49-F238E27FC236}">
                  <a16:creationId xmlns:a16="http://schemas.microsoft.com/office/drawing/2014/main" id="{A741E0CF-72AC-448A-8DF4-E4F0C175B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27" y="79898"/>
              <a:ext cx="9700897" cy="6778101"/>
            </a:xfrm>
            <a:prstGeom prst="rect">
              <a:avLst/>
            </a:prstGeom>
          </p:spPr>
        </p:pic>
        <p:sp>
          <p:nvSpPr>
            <p:cNvPr id="6" name="Oval 5">
              <a:hlinkClick r:id="rId3"/>
              <a:extLst>
                <a:ext uri="{FF2B5EF4-FFF2-40B4-BE49-F238E27FC236}">
                  <a16:creationId xmlns:a16="http://schemas.microsoft.com/office/drawing/2014/main" id="{3B571074-B0EB-412F-8D75-8FF002B0FCFC}"/>
                </a:ext>
              </a:extLst>
            </p:cNvPr>
            <p:cNvSpPr/>
            <p:nvPr/>
          </p:nvSpPr>
          <p:spPr>
            <a:xfrm>
              <a:off x="9268286" y="559292"/>
              <a:ext cx="301841" cy="3018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4410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6E39267-696B-4069-83EC-8DA400BE4D24}"/>
              </a:ext>
            </a:extLst>
          </p:cNvPr>
          <p:cNvGrpSpPr/>
          <p:nvPr/>
        </p:nvGrpSpPr>
        <p:grpSpPr>
          <a:xfrm>
            <a:off x="159797" y="67786"/>
            <a:ext cx="9683069" cy="6790214"/>
            <a:chOff x="159797" y="67786"/>
            <a:chExt cx="9683069" cy="6790214"/>
          </a:xfrm>
        </p:grpSpPr>
        <p:pic>
          <p:nvPicPr>
            <p:cNvPr id="5" name="Picture 4" descr="Map&#10;&#10;Description automatically generated">
              <a:extLst>
                <a:ext uri="{FF2B5EF4-FFF2-40B4-BE49-F238E27FC236}">
                  <a16:creationId xmlns:a16="http://schemas.microsoft.com/office/drawing/2014/main" id="{5A19957D-845B-4B37-9D7D-3CF0FF969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97" y="67786"/>
              <a:ext cx="9683069" cy="6790214"/>
            </a:xfrm>
            <a:prstGeom prst="rect">
              <a:avLst/>
            </a:prstGeom>
          </p:spPr>
        </p:pic>
        <p:sp>
          <p:nvSpPr>
            <p:cNvPr id="6" name="Oval 5">
              <a:hlinkClick r:id="rId3"/>
              <a:extLst>
                <a:ext uri="{FF2B5EF4-FFF2-40B4-BE49-F238E27FC236}">
                  <a16:creationId xmlns:a16="http://schemas.microsoft.com/office/drawing/2014/main" id="{F31CE504-11FE-4A80-960B-CE3479CC683A}"/>
                </a:ext>
              </a:extLst>
            </p:cNvPr>
            <p:cNvSpPr/>
            <p:nvPr/>
          </p:nvSpPr>
          <p:spPr>
            <a:xfrm>
              <a:off x="7634795" y="470517"/>
              <a:ext cx="363984" cy="363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hlinkClick r:id="rId4"/>
              <a:extLst>
                <a:ext uri="{FF2B5EF4-FFF2-40B4-BE49-F238E27FC236}">
                  <a16:creationId xmlns:a16="http://schemas.microsoft.com/office/drawing/2014/main" id="{1719DF7E-79F7-4F3A-891B-0AAE8B7D7A78}"/>
                </a:ext>
              </a:extLst>
            </p:cNvPr>
            <p:cNvSpPr/>
            <p:nvPr/>
          </p:nvSpPr>
          <p:spPr>
            <a:xfrm>
              <a:off x="8336132" y="470517"/>
              <a:ext cx="363984" cy="363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hlinkClick r:id="rId5"/>
              <a:extLst>
                <a:ext uri="{FF2B5EF4-FFF2-40B4-BE49-F238E27FC236}">
                  <a16:creationId xmlns:a16="http://schemas.microsoft.com/office/drawing/2014/main" id="{98E7B77D-1AD4-4714-B0BE-60D5EFA2C35E}"/>
                </a:ext>
              </a:extLst>
            </p:cNvPr>
            <p:cNvSpPr/>
            <p:nvPr/>
          </p:nvSpPr>
          <p:spPr>
            <a:xfrm>
              <a:off x="9037469" y="470517"/>
              <a:ext cx="363984" cy="363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997531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TotalTime>
  <Words>121</Words>
  <Application>Microsoft Office PowerPoint</Application>
  <PresentationFormat>A4 Paper (210x297 mm)</PresentationFormat>
  <Paragraphs>8</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RYan</dc:creator>
  <cp:lastModifiedBy>Vincent RYan</cp:lastModifiedBy>
  <cp:revision>13</cp:revision>
  <dcterms:created xsi:type="dcterms:W3CDTF">2021-08-19T13:56:23Z</dcterms:created>
  <dcterms:modified xsi:type="dcterms:W3CDTF">2021-08-20T14:06:48Z</dcterms:modified>
</cp:coreProperties>
</file>