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9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8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6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9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2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0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6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7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64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2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12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250D1-0655-45EA-90A6-49CA2AD0F4BA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B2DD8-59C3-4E87-A181-9F6FC199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89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equipex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CB98B1C-364C-45A9-97EB-91D6725B8D3F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Diagram, engineering drawing&#10;&#10;Description automatically generated">
              <a:extLst>
                <a:ext uri="{FF2B5EF4-FFF2-40B4-BE49-F238E27FC236}">
                  <a16:creationId xmlns:a16="http://schemas.microsoft.com/office/drawing/2014/main" id="{D8CE07E4-8624-4EE1-9C14-EFBB7EE9B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BC77D3BF-6E34-4940-89F1-E6F620E0DAD3}"/>
                </a:ext>
              </a:extLst>
            </p:cNvPr>
            <p:cNvSpPr/>
            <p:nvPr/>
          </p:nvSpPr>
          <p:spPr>
            <a:xfrm>
              <a:off x="2487168" y="597408"/>
              <a:ext cx="3279648" cy="195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7878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2021-01-17T18:51:03Z</dcterms:created>
  <dcterms:modified xsi:type="dcterms:W3CDTF">2021-01-17T18:56:32Z</dcterms:modified>
</cp:coreProperties>
</file>