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5125700" cy="10693400"/>
  <p:notesSz cx="15125700" cy="10693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3314954"/>
            <a:ext cx="1285684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5988304"/>
            <a:ext cx="1058799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75628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778973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94872" y="1893765"/>
            <a:ext cx="11085195" cy="3429000"/>
          </a:xfrm>
          <a:custGeom>
            <a:avLst/>
            <a:gdLst/>
            <a:ahLst/>
            <a:cxnLst/>
            <a:rect l="l" t="t" r="r" b="b"/>
            <a:pathLst>
              <a:path w="11085195" h="3429000">
                <a:moveTo>
                  <a:pt x="11084720" y="0"/>
                </a:moveTo>
                <a:lnTo>
                  <a:pt x="0" y="0"/>
                </a:lnTo>
                <a:lnTo>
                  <a:pt x="0" y="3428585"/>
                </a:lnTo>
                <a:lnTo>
                  <a:pt x="11084720" y="3428585"/>
                </a:lnTo>
                <a:lnTo>
                  <a:pt x="11084720" y="0"/>
                </a:lnTo>
                <a:close/>
              </a:path>
            </a:pathLst>
          </a:custGeom>
          <a:solidFill>
            <a:srgbClr val="F8F8F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6332216" y="3882542"/>
            <a:ext cx="5828665" cy="1433830"/>
          </a:xfrm>
          <a:custGeom>
            <a:avLst/>
            <a:gdLst/>
            <a:ahLst/>
            <a:cxnLst/>
            <a:rect l="l" t="t" r="r" b="b"/>
            <a:pathLst>
              <a:path w="5828665" h="1433829">
                <a:moveTo>
                  <a:pt x="5828216" y="0"/>
                </a:moveTo>
                <a:lnTo>
                  <a:pt x="0" y="0"/>
                </a:lnTo>
                <a:lnTo>
                  <a:pt x="0" y="1433513"/>
                </a:lnTo>
                <a:lnTo>
                  <a:pt x="5828216" y="1433513"/>
                </a:lnTo>
                <a:lnTo>
                  <a:pt x="5828216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100450" y="5673784"/>
            <a:ext cx="14892655" cy="1557020"/>
          </a:xfrm>
          <a:custGeom>
            <a:avLst/>
            <a:gdLst/>
            <a:ahLst/>
            <a:cxnLst/>
            <a:rect l="l" t="t" r="r" b="b"/>
            <a:pathLst>
              <a:path w="14892655" h="1557020">
                <a:moveTo>
                  <a:pt x="14892340" y="0"/>
                </a:moveTo>
                <a:lnTo>
                  <a:pt x="0" y="0"/>
                </a:lnTo>
                <a:lnTo>
                  <a:pt x="0" y="1556809"/>
                </a:lnTo>
                <a:lnTo>
                  <a:pt x="14892340" y="1556809"/>
                </a:lnTo>
                <a:lnTo>
                  <a:pt x="14892340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228431" y="6538705"/>
            <a:ext cx="1624965" cy="401320"/>
          </a:xfrm>
          <a:custGeom>
            <a:avLst/>
            <a:gdLst/>
            <a:ahLst/>
            <a:cxnLst/>
            <a:rect l="l" t="t" r="r" b="b"/>
            <a:pathLst>
              <a:path w="1624964" h="401320">
                <a:moveTo>
                  <a:pt x="1139935" y="26755"/>
                </a:moveTo>
                <a:lnTo>
                  <a:pt x="1139935" y="377906"/>
                </a:lnTo>
                <a:lnTo>
                  <a:pt x="1128203" y="377906"/>
                </a:lnTo>
                <a:lnTo>
                  <a:pt x="1115110" y="398293"/>
                </a:lnTo>
                <a:lnTo>
                  <a:pt x="1094817" y="378378"/>
                </a:lnTo>
                <a:lnTo>
                  <a:pt x="1094784" y="377906"/>
                </a:lnTo>
                <a:lnTo>
                  <a:pt x="1093367" y="377906"/>
                </a:lnTo>
                <a:lnTo>
                  <a:pt x="1080269" y="398293"/>
                </a:lnTo>
                <a:lnTo>
                  <a:pt x="1059976" y="378378"/>
                </a:lnTo>
                <a:lnTo>
                  <a:pt x="1059944" y="377906"/>
                </a:lnTo>
                <a:lnTo>
                  <a:pt x="1058600" y="377906"/>
                </a:lnTo>
                <a:lnTo>
                  <a:pt x="1045328" y="398570"/>
                </a:lnTo>
                <a:lnTo>
                  <a:pt x="1025034" y="378655"/>
                </a:lnTo>
                <a:lnTo>
                  <a:pt x="1024983" y="377906"/>
                </a:lnTo>
                <a:lnTo>
                  <a:pt x="1023760" y="377906"/>
                </a:lnTo>
                <a:lnTo>
                  <a:pt x="1010486" y="398570"/>
                </a:lnTo>
                <a:lnTo>
                  <a:pt x="990193" y="378655"/>
                </a:lnTo>
                <a:lnTo>
                  <a:pt x="990144" y="377906"/>
                </a:lnTo>
                <a:lnTo>
                  <a:pt x="988646" y="377906"/>
                </a:lnTo>
                <a:lnTo>
                  <a:pt x="975553" y="398293"/>
                </a:lnTo>
                <a:lnTo>
                  <a:pt x="955255" y="378378"/>
                </a:lnTo>
                <a:lnTo>
                  <a:pt x="955226" y="377906"/>
                </a:lnTo>
                <a:lnTo>
                  <a:pt x="953805" y="377906"/>
                </a:lnTo>
                <a:lnTo>
                  <a:pt x="940711" y="398293"/>
                </a:lnTo>
                <a:lnTo>
                  <a:pt x="920418" y="378378"/>
                </a:lnTo>
                <a:lnTo>
                  <a:pt x="920386" y="377906"/>
                </a:lnTo>
                <a:lnTo>
                  <a:pt x="919043" y="377906"/>
                </a:lnTo>
                <a:lnTo>
                  <a:pt x="905770" y="398570"/>
                </a:lnTo>
                <a:lnTo>
                  <a:pt x="885477" y="378655"/>
                </a:lnTo>
                <a:lnTo>
                  <a:pt x="885427" y="377906"/>
                </a:lnTo>
                <a:lnTo>
                  <a:pt x="884203" y="377906"/>
                </a:lnTo>
                <a:lnTo>
                  <a:pt x="870929" y="398570"/>
                </a:lnTo>
                <a:lnTo>
                  <a:pt x="852166" y="380164"/>
                </a:lnTo>
                <a:lnTo>
                  <a:pt x="835275" y="401252"/>
                </a:lnTo>
                <a:lnTo>
                  <a:pt x="818556" y="378950"/>
                </a:lnTo>
                <a:lnTo>
                  <a:pt x="818556" y="377906"/>
                </a:lnTo>
                <a:lnTo>
                  <a:pt x="811543" y="377906"/>
                </a:lnTo>
                <a:lnTo>
                  <a:pt x="811543" y="401309"/>
                </a:lnTo>
                <a:lnTo>
                  <a:pt x="0" y="274914"/>
                </a:lnTo>
                <a:lnTo>
                  <a:pt x="0" y="126396"/>
                </a:lnTo>
                <a:lnTo>
                  <a:pt x="811543" y="0"/>
                </a:lnTo>
                <a:lnTo>
                  <a:pt x="811540" y="26755"/>
                </a:lnTo>
                <a:lnTo>
                  <a:pt x="829162" y="26755"/>
                </a:lnTo>
                <a:lnTo>
                  <a:pt x="844534" y="4824"/>
                </a:lnTo>
                <a:lnTo>
                  <a:pt x="862650" y="26007"/>
                </a:lnTo>
                <a:lnTo>
                  <a:pt x="862699" y="26755"/>
                </a:lnTo>
                <a:lnTo>
                  <a:pt x="864003" y="26755"/>
                </a:lnTo>
                <a:lnTo>
                  <a:pt x="879375" y="4824"/>
                </a:lnTo>
                <a:lnTo>
                  <a:pt x="897489" y="26007"/>
                </a:lnTo>
                <a:lnTo>
                  <a:pt x="897540" y="26755"/>
                </a:lnTo>
                <a:lnTo>
                  <a:pt x="898753" y="26755"/>
                </a:lnTo>
                <a:lnTo>
                  <a:pt x="914317" y="4542"/>
                </a:lnTo>
                <a:lnTo>
                  <a:pt x="932432" y="25728"/>
                </a:lnTo>
                <a:lnTo>
                  <a:pt x="932497" y="26755"/>
                </a:lnTo>
                <a:lnTo>
                  <a:pt x="933594" y="26755"/>
                </a:lnTo>
                <a:lnTo>
                  <a:pt x="949153" y="4542"/>
                </a:lnTo>
                <a:lnTo>
                  <a:pt x="967268" y="25728"/>
                </a:lnTo>
                <a:lnTo>
                  <a:pt x="967337" y="26755"/>
                </a:lnTo>
                <a:lnTo>
                  <a:pt x="968720" y="26755"/>
                </a:lnTo>
                <a:lnTo>
                  <a:pt x="984092" y="4824"/>
                </a:lnTo>
                <a:lnTo>
                  <a:pt x="1002207" y="26007"/>
                </a:lnTo>
                <a:lnTo>
                  <a:pt x="1002257" y="26755"/>
                </a:lnTo>
                <a:lnTo>
                  <a:pt x="1003560" y="26755"/>
                </a:lnTo>
                <a:lnTo>
                  <a:pt x="1018932" y="4824"/>
                </a:lnTo>
                <a:lnTo>
                  <a:pt x="1037047" y="26007"/>
                </a:lnTo>
                <a:lnTo>
                  <a:pt x="1037098" y="26755"/>
                </a:lnTo>
                <a:lnTo>
                  <a:pt x="1038311" y="26755"/>
                </a:lnTo>
                <a:lnTo>
                  <a:pt x="1053873" y="4542"/>
                </a:lnTo>
                <a:lnTo>
                  <a:pt x="1071989" y="25728"/>
                </a:lnTo>
                <a:lnTo>
                  <a:pt x="1072053" y="26755"/>
                </a:lnTo>
                <a:lnTo>
                  <a:pt x="1073152" y="26755"/>
                </a:lnTo>
                <a:lnTo>
                  <a:pt x="1088715" y="4542"/>
                </a:lnTo>
                <a:lnTo>
                  <a:pt x="1106063" y="24833"/>
                </a:lnTo>
                <a:lnTo>
                  <a:pt x="1122612" y="4175"/>
                </a:lnTo>
                <a:lnTo>
                  <a:pt x="1139334" y="26478"/>
                </a:lnTo>
                <a:lnTo>
                  <a:pt x="1139334" y="26755"/>
                </a:lnTo>
                <a:lnTo>
                  <a:pt x="1139935" y="26755"/>
                </a:lnTo>
                <a:close/>
              </a:path>
              <a:path w="1624964" h="401320">
                <a:moveTo>
                  <a:pt x="1191192" y="15256"/>
                </a:moveTo>
                <a:lnTo>
                  <a:pt x="1191192" y="380916"/>
                </a:lnTo>
                <a:lnTo>
                  <a:pt x="1227978" y="380916"/>
                </a:lnTo>
                <a:lnTo>
                  <a:pt x="1229799" y="374115"/>
                </a:lnTo>
                <a:lnTo>
                  <a:pt x="1525617" y="374115"/>
                </a:lnTo>
                <a:lnTo>
                  <a:pt x="1525617" y="340786"/>
                </a:lnTo>
                <a:lnTo>
                  <a:pt x="1624830" y="340786"/>
                </a:lnTo>
                <a:lnTo>
                  <a:pt x="1624830" y="58748"/>
                </a:lnTo>
                <a:lnTo>
                  <a:pt x="1525617" y="58748"/>
                </a:lnTo>
                <a:lnTo>
                  <a:pt x="1525617" y="21963"/>
                </a:lnTo>
                <a:lnTo>
                  <a:pt x="1224629" y="21963"/>
                </a:lnTo>
                <a:lnTo>
                  <a:pt x="1224629" y="15275"/>
                </a:lnTo>
                <a:lnTo>
                  <a:pt x="1191192" y="15256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1919966" y="6631296"/>
            <a:ext cx="715010" cy="230504"/>
          </a:xfrm>
          <a:custGeom>
            <a:avLst/>
            <a:gdLst/>
            <a:ahLst/>
            <a:cxnLst/>
            <a:rect l="l" t="t" r="r" b="b"/>
            <a:pathLst>
              <a:path w="715010" h="230504">
                <a:moveTo>
                  <a:pt x="28644" y="230220"/>
                </a:moveTo>
                <a:lnTo>
                  <a:pt x="27528" y="568"/>
                </a:lnTo>
                <a:lnTo>
                  <a:pt x="72196" y="230220"/>
                </a:lnTo>
                <a:lnTo>
                  <a:pt x="104446" y="568"/>
                </a:lnTo>
                <a:lnTo>
                  <a:pt x="152383" y="230220"/>
                </a:lnTo>
                <a:lnTo>
                  <a:pt x="191400" y="568"/>
                </a:lnTo>
                <a:lnTo>
                  <a:pt x="234873" y="230220"/>
                </a:lnTo>
                <a:lnTo>
                  <a:pt x="282804" y="568"/>
                </a:lnTo>
                <a:lnTo>
                  <a:pt x="321825" y="230220"/>
                </a:lnTo>
                <a:lnTo>
                  <a:pt x="369755" y="568"/>
                </a:lnTo>
                <a:lnTo>
                  <a:pt x="406547" y="230220"/>
                </a:lnTo>
                <a:lnTo>
                  <a:pt x="454478" y="568"/>
                </a:lnTo>
                <a:lnTo>
                  <a:pt x="495722" y="230220"/>
                </a:lnTo>
                <a:lnTo>
                  <a:pt x="540312" y="568"/>
                </a:lnTo>
                <a:lnTo>
                  <a:pt x="590482" y="230220"/>
                </a:lnTo>
                <a:lnTo>
                  <a:pt x="630610" y="1685"/>
                </a:lnTo>
                <a:lnTo>
                  <a:pt x="687470" y="230220"/>
                </a:lnTo>
                <a:lnTo>
                  <a:pt x="686382" y="568"/>
                </a:lnTo>
              </a:path>
              <a:path w="715010" h="230504">
                <a:moveTo>
                  <a:pt x="714595" y="0"/>
                </a:moveTo>
                <a:lnTo>
                  <a:pt x="714595" y="137116"/>
                </a:lnTo>
              </a:path>
              <a:path w="715010" h="230504">
                <a:moveTo>
                  <a:pt x="0" y="92332"/>
                </a:moveTo>
                <a:lnTo>
                  <a:pt x="0" y="229449"/>
                </a:lnTo>
              </a:path>
            </a:pathLst>
          </a:custGeom>
          <a:ln w="17999">
            <a:solidFill>
              <a:srgbClr val="81828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2707746" y="6577859"/>
            <a:ext cx="6351905" cy="328295"/>
          </a:xfrm>
          <a:custGeom>
            <a:avLst/>
            <a:gdLst/>
            <a:ahLst/>
            <a:cxnLst/>
            <a:rect l="l" t="t" r="r" b="b"/>
            <a:pathLst>
              <a:path w="6351905" h="328295">
                <a:moveTo>
                  <a:pt x="256341" y="108866"/>
                </a:moveTo>
                <a:lnTo>
                  <a:pt x="557334" y="83587"/>
                </a:lnTo>
                <a:lnTo>
                  <a:pt x="3341996" y="83587"/>
                </a:lnTo>
                <a:lnTo>
                  <a:pt x="3341996" y="256773"/>
                </a:lnTo>
                <a:lnTo>
                  <a:pt x="557334" y="256773"/>
                </a:lnTo>
                <a:lnTo>
                  <a:pt x="256341" y="231494"/>
                </a:lnTo>
                <a:lnTo>
                  <a:pt x="256341" y="218131"/>
                </a:lnTo>
                <a:lnTo>
                  <a:pt x="149040" y="218131"/>
                </a:lnTo>
                <a:lnTo>
                  <a:pt x="11927" y="192852"/>
                </a:lnTo>
                <a:lnTo>
                  <a:pt x="11927" y="188812"/>
                </a:lnTo>
                <a:lnTo>
                  <a:pt x="4742" y="184503"/>
                </a:lnTo>
                <a:lnTo>
                  <a:pt x="0" y="177087"/>
                </a:lnTo>
                <a:lnTo>
                  <a:pt x="0" y="168663"/>
                </a:lnTo>
                <a:lnTo>
                  <a:pt x="0" y="160246"/>
                </a:lnTo>
                <a:lnTo>
                  <a:pt x="4742" y="152826"/>
                </a:lnTo>
                <a:lnTo>
                  <a:pt x="11927" y="148521"/>
                </a:lnTo>
                <a:lnTo>
                  <a:pt x="11927" y="145313"/>
                </a:lnTo>
                <a:lnTo>
                  <a:pt x="149040" y="120034"/>
                </a:lnTo>
                <a:lnTo>
                  <a:pt x="256341" y="120034"/>
                </a:lnTo>
                <a:lnTo>
                  <a:pt x="256341" y="108866"/>
                </a:lnTo>
                <a:close/>
              </a:path>
              <a:path w="6351905" h="328295">
                <a:moveTo>
                  <a:pt x="3479749" y="13938"/>
                </a:moveTo>
                <a:lnTo>
                  <a:pt x="6351386" y="13938"/>
                </a:lnTo>
                <a:lnTo>
                  <a:pt x="6351386" y="313796"/>
                </a:lnTo>
                <a:lnTo>
                  <a:pt x="3479749" y="313796"/>
                </a:lnTo>
                <a:lnTo>
                  <a:pt x="3479749" y="327736"/>
                </a:lnTo>
                <a:lnTo>
                  <a:pt x="3410637" y="327736"/>
                </a:lnTo>
                <a:lnTo>
                  <a:pt x="3410637" y="0"/>
                </a:lnTo>
                <a:lnTo>
                  <a:pt x="3479749" y="0"/>
                </a:lnTo>
                <a:lnTo>
                  <a:pt x="3479778" y="1640"/>
                </a:lnTo>
                <a:lnTo>
                  <a:pt x="3479749" y="13938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9250603" y="6631296"/>
            <a:ext cx="715010" cy="230504"/>
          </a:xfrm>
          <a:custGeom>
            <a:avLst/>
            <a:gdLst/>
            <a:ahLst/>
            <a:cxnLst/>
            <a:rect l="l" t="t" r="r" b="b"/>
            <a:pathLst>
              <a:path w="715009" h="230504">
                <a:moveTo>
                  <a:pt x="28648" y="230220"/>
                </a:moveTo>
                <a:lnTo>
                  <a:pt x="27528" y="568"/>
                </a:lnTo>
                <a:lnTo>
                  <a:pt x="72200" y="230220"/>
                </a:lnTo>
                <a:lnTo>
                  <a:pt x="104449" y="568"/>
                </a:lnTo>
                <a:lnTo>
                  <a:pt x="152387" y="230220"/>
                </a:lnTo>
                <a:lnTo>
                  <a:pt x="191400" y="568"/>
                </a:lnTo>
                <a:lnTo>
                  <a:pt x="234877" y="230220"/>
                </a:lnTo>
                <a:lnTo>
                  <a:pt x="282808" y="568"/>
                </a:lnTo>
                <a:lnTo>
                  <a:pt x="321828" y="230220"/>
                </a:lnTo>
                <a:lnTo>
                  <a:pt x="369759" y="568"/>
                </a:lnTo>
                <a:lnTo>
                  <a:pt x="406551" y="230220"/>
                </a:lnTo>
                <a:lnTo>
                  <a:pt x="454480" y="568"/>
                </a:lnTo>
                <a:lnTo>
                  <a:pt x="495726" y="230220"/>
                </a:lnTo>
                <a:lnTo>
                  <a:pt x="540316" y="568"/>
                </a:lnTo>
                <a:lnTo>
                  <a:pt x="590485" y="230220"/>
                </a:lnTo>
                <a:lnTo>
                  <a:pt x="630614" y="1685"/>
                </a:lnTo>
                <a:lnTo>
                  <a:pt x="687473" y="230220"/>
                </a:lnTo>
                <a:lnTo>
                  <a:pt x="686386" y="568"/>
                </a:lnTo>
              </a:path>
              <a:path w="715009" h="230504">
                <a:moveTo>
                  <a:pt x="714595" y="0"/>
                </a:moveTo>
                <a:lnTo>
                  <a:pt x="714595" y="137116"/>
                </a:lnTo>
              </a:path>
              <a:path w="715009" h="230504">
                <a:moveTo>
                  <a:pt x="0" y="92332"/>
                </a:moveTo>
                <a:lnTo>
                  <a:pt x="0" y="229449"/>
                </a:lnTo>
              </a:path>
            </a:pathLst>
          </a:custGeom>
          <a:ln w="17999">
            <a:solidFill>
              <a:srgbClr val="81828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bg object 23"/>
          <p:cNvSpPr/>
          <p:nvPr/>
        </p:nvSpPr>
        <p:spPr>
          <a:xfrm>
            <a:off x="10075403" y="6406314"/>
            <a:ext cx="4686300" cy="544830"/>
          </a:xfrm>
          <a:custGeom>
            <a:avLst/>
            <a:gdLst/>
            <a:ahLst/>
            <a:cxnLst/>
            <a:rect l="l" t="t" r="r" b="b"/>
            <a:pathLst>
              <a:path w="4686300" h="544829">
                <a:moveTo>
                  <a:pt x="4004999" y="75500"/>
                </a:moveTo>
                <a:lnTo>
                  <a:pt x="4078938" y="76226"/>
                </a:lnTo>
                <a:lnTo>
                  <a:pt x="4135000" y="77356"/>
                </a:lnTo>
                <a:lnTo>
                  <a:pt x="4197905" y="79196"/>
                </a:lnTo>
                <a:lnTo>
                  <a:pt x="4263240" y="81892"/>
                </a:lnTo>
                <a:lnTo>
                  <a:pt x="4326592" y="85594"/>
                </a:lnTo>
                <a:lnTo>
                  <a:pt x="4383548" y="90449"/>
                </a:lnTo>
                <a:lnTo>
                  <a:pt x="4429695" y="96607"/>
                </a:lnTo>
                <a:lnTo>
                  <a:pt x="4471908" y="113419"/>
                </a:lnTo>
                <a:lnTo>
                  <a:pt x="4471908" y="114185"/>
                </a:lnTo>
                <a:lnTo>
                  <a:pt x="4471855" y="114942"/>
                </a:lnTo>
                <a:lnTo>
                  <a:pt x="4471751" y="115694"/>
                </a:lnTo>
                <a:lnTo>
                  <a:pt x="4481952" y="115694"/>
                </a:lnTo>
                <a:lnTo>
                  <a:pt x="4492153" y="115694"/>
                </a:lnTo>
                <a:lnTo>
                  <a:pt x="4502355" y="115694"/>
                </a:lnTo>
                <a:lnTo>
                  <a:pt x="4512556" y="115694"/>
                </a:lnTo>
                <a:lnTo>
                  <a:pt x="4523726" y="138871"/>
                </a:lnTo>
                <a:lnTo>
                  <a:pt x="4533544" y="161881"/>
                </a:lnTo>
                <a:lnTo>
                  <a:pt x="4542028" y="184728"/>
                </a:lnTo>
                <a:lnTo>
                  <a:pt x="4549197" y="207414"/>
                </a:lnTo>
                <a:lnTo>
                  <a:pt x="4596900" y="207414"/>
                </a:lnTo>
                <a:lnTo>
                  <a:pt x="4631450" y="214436"/>
                </a:lnTo>
                <a:lnTo>
                  <a:pt x="4659743" y="233554"/>
                </a:lnTo>
                <a:lnTo>
                  <a:pt x="4678860" y="261848"/>
                </a:lnTo>
                <a:lnTo>
                  <a:pt x="4685882" y="296400"/>
                </a:lnTo>
                <a:lnTo>
                  <a:pt x="4685882" y="351185"/>
                </a:lnTo>
                <a:lnTo>
                  <a:pt x="4678860" y="385736"/>
                </a:lnTo>
                <a:lnTo>
                  <a:pt x="4659743" y="414030"/>
                </a:lnTo>
                <a:lnTo>
                  <a:pt x="4631450" y="433147"/>
                </a:lnTo>
                <a:lnTo>
                  <a:pt x="4596900" y="440169"/>
                </a:lnTo>
                <a:lnTo>
                  <a:pt x="4549200" y="440169"/>
                </a:lnTo>
                <a:lnTo>
                  <a:pt x="4541890" y="462960"/>
                </a:lnTo>
                <a:lnTo>
                  <a:pt x="4533328" y="485592"/>
                </a:lnTo>
                <a:lnTo>
                  <a:pt x="4523542" y="508066"/>
                </a:lnTo>
                <a:lnTo>
                  <a:pt x="4512556" y="530386"/>
                </a:lnTo>
                <a:lnTo>
                  <a:pt x="4461371" y="530386"/>
                </a:lnTo>
                <a:lnTo>
                  <a:pt x="4410186" y="530386"/>
                </a:lnTo>
                <a:lnTo>
                  <a:pt x="1390280" y="530386"/>
                </a:lnTo>
                <a:lnTo>
                  <a:pt x="1390280" y="544561"/>
                </a:lnTo>
                <a:lnTo>
                  <a:pt x="110534" y="544561"/>
                </a:lnTo>
                <a:lnTo>
                  <a:pt x="110534" y="530386"/>
                </a:lnTo>
                <a:lnTo>
                  <a:pt x="82901" y="530386"/>
                </a:lnTo>
                <a:lnTo>
                  <a:pt x="55267" y="530386"/>
                </a:lnTo>
                <a:lnTo>
                  <a:pt x="27633" y="530386"/>
                </a:lnTo>
                <a:lnTo>
                  <a:pt x="0" y="530386"/>
                </a:lnTo>
                <a:lnTo>
                  <a:pt x="0" y="115694"/>
                </a:lnTo>
                <a:lnTo>
                  <a:pt x="27633" y="115694"/>
                </a:lnTo>
                <a:lnTo>
                  <a:pt x="55267" y="115694"/>
                </a:lnTo>
                <a:lnTo>
                  <a:pt x="82901" y="115694"/>
                </a:lnTo>
                <a:lnTo>
                  <a:pt x="110534" y="115694"/>
                </a:lnTo>
                <a:lnTo>
                  <a:pt x="110534" y="98662"/>
                </a:lnTo>
                <a:lnTo>
                  <a:pt x="1390280" y="98662"/>
                </a:lnTo>
                <a:lnTo>
                  <a:pt x="1390280" y="115694"/>
                </a:lnTo>
                <a:lnTo>
                  <a:pt x="1440967" y="115694"/>
                </a:lnTo>
                <a:lnTo>
                  <a:pt x="2404018" y="115694"/>
                </a:lnTo>
                <a:lnTo>
                  <a:pt x="2402705" y="111381"/>
                </a:lnTo>
                <a:lnTo>
                  <a:pt x="2402142" y="106762"/>
                </a:lnTo>
                <a:lnTo>
                  <a:pt x="2402474" y="101992"/>
                </a:lnTo>
                <a:lnTo>
                  <a:pt x="2406480" y="87500"/>
                </a:lnTo>
                <a:lnTo>
                  <a:pt x="2415423" y="76065"/>
                </a:lnTo>
                <a:lnTo>
                  <a:pt x="2428000" y="68816"/>
                </a:lnTo>
                <a:lnTo>
                  <a:pt x="2442913" y="66885"/>
                </a:lnTo>
                <a:lnTo>
                  <a:pt x="2458157" y="67576"/>
                </a:lnTo>
                <a:lnTo>
                  <a:pt x="2477312" y="67814"/>
                </a:lnTo>
                <a:lnTo>
                  <a:pt x="2522623" y="67162"/>
                </a:lnTo>
                <a:lnTo>
                  <a:pt x="2577642" y="65013"/>
                </a:lnTo>
                <a:lnTo>
                  <a:pt x="2619547" y="62111"/>
                </a:lnTo>
                <a:lnTo>
                  <a:pt x="2668388" y="57145"/>
                </a:lnTo>
                <a:lnTo>
                  <a:pt x="2717618" y="51996"/>
                </a:lnTo>
                <a:lnTo>
                  <a:pt x="2766735" y="46765"/>
                </a:lnTo>
                <a:lnTo>
                  <a:pt x="2815235" y="41555"/>
                </a:lnTo>
                <a:lnTo>
                  <a:pt x="2867330" y="35964"/>
                </a:lnTo>
                <a:lnTo>
                  <a:pt x="2918204" y="30575"/>
                </a:lnTo>
                <a:lnTo>
                  <a:pt x="2967994" y="25443"/>
                </a:lnTo>
                <a:lnTo>
                  <a:pt x="3016837" y="20624"/>
                </a:lnTo>
                <a:lnTo>
                  <a:pt x="3064868" y="16173"/>
                </a:lnTo>
                <a:lnTo>
                  <a:pt x="3112225" y="12146"/>
                </a:lnTo>
                <a:lnTo>
                  <a:pt x="3159044" y="8599"/>
                </a:lnTo>
                <a:lnTo>
                  <a:pt x="3205462" y="5587"/>
                </a:lnTo>
                <a:lnTo>
                  <a:pt x="3251614" y="3165"/>
                </a:lnTo>
                <a:lnTo>
                  <a:pt x="3297639" y="1390"/>
                </a:lnTo>
                <a:lnTo>
                  <a:pt x="3343672" y="316"/>
                </a:lnTo>
                <a:lnTo>
                  <a:pt x="3389850" y="0"/>
                </a:lnTo>
                <a:lnTo>
                  <a:pt x="3436309" y="496"/>
                </a:lnTo>
                <a:lnTo>
                  <a:pt x="3483187" y="1861"/>
                </a:lnTo>
                <a:lnTo>
                  <a:pt x="3530619" y="4150"/>
                </a:lnTo>
                <a:lnTo>
                  <a:pt x="3578742" y="7418"/>
                </a:lnTo>
                <a:lnTo>
                  <a:pt x="3627693" y="11722"/>
                </a:lnTo>
                <a:lnTo>
                  <a:pt x="3677608" y="17116"/>
                </a:lnTo>
                <a:lnTo>
                  <a:pt x="3728625" y="23657"/>
                </a:lnTo>
                <a:lnTo>
                  <a:pt x="3780878" y="31400"/>
                </a:lnTo>
                <a:lnTo>
                  <a:pt x="3834506" y="40400"/>
                </a:lnTo>
                <a:lnTo>
                  <a:pt x="3889644" y="50712"/>
                </a:lnTo>
                <a:lnTo>
                  <a:pt x="3946430" y="62394"/>
                </a:lnTo>
                <a:lnTo>
                  <a:pt x="4004999" y="7550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bg object 24"/>
          <p:cNvSpPr/>
          <p:nvPr/>
        </p:nvSpPr>
        <p:spPr>
          <a:xfrm>
            <a:off x="108503" y="6738156"/>
            <a:ext cx="14813280" cy="0"/>
          </a:xfrm>
          <a:custGeom>
            <a:avLst/>
            <a:gdLst/>
            <a:ahLst/>
            <a:cxnLst/>
            <a:rect l="l" t="t" r="r" b="b"/>
            <a:pathLst>
              <a:path w="14813280" h="0">
                <a:moveTo>
                  <a:pt x="0" y="0"/>
                </a:moveTo>
                <a:lnTo>
                  <a:pt x="642103" y="0"/>
                </a:lnTo>
              </a:path>
              <a:path w="14813280" h="0">
                <a:moveTo>
                  <a:pt x="711216" y="0"/>
                </a:moveTo>
                <a:lnTo>
                  <a:pt x="871740" y="0"/>
                </a:lnTo>
              </a:path>
              <a:path w="14813280" h="0">
                <a:moveTo>
                  <a:pt x="940258" y="0"/>
                </a:moveTo>
                <a:lnTo>
                  <a:pt x="1582359" y="0"/>
                </a:lnTo>
              </a:path>
              <a:path w="14813280" h="0">
                <a:moveTo>
                  <a:pt x="1651471" y="0"/>
                </a:moveTo>
                <a:lnTo>
                  <a:pt x="1811995" y="0"/>
                </a:lnTo>
              </a:path>
              <a:path w="14813280" h="0">
                <a:moveTo>
                  <a:pt x="1899551" y="0"/>
                </a:moveTo>
                <a:lnTo>
                  <a:pt x="2541651" y="0"/>
                </a:lnTo>
              </a:path>
              <a:path w="14813280" h="0">
                <a:moveTo>
                  <a:pt x="2610763" y="0"/>
                </a:moveTo>
                <a:lnTo>
                  <a:pt x="2771287" y="0"/>
                </a:lnTo>
              </a:path>
              <a:path w="14813280" h="0">
                <a:moveTo>
                  <a:pt x="2839806" y="0"/>
                </a:moveTo>
                <a:lnTo>
                  <a:pt x="3481905" y="0"/>
                </a:lnTo>
              </a:path>
              <a:path w="14813280" h="0">
                <a:moveTo>
                  <a:pt x="3551022" y="0"/>
                </a:moveTo>
                <a:lnTo>
                  <a:pt x="3711545" y="0"/>
                </a:lnTo>
              </a:path>
              <a:path w="14813280" h="0">
                <a:moveTo>
                  <a:pt x="3773530" y="0"/>
                </a:moveTo>
                <a:lnTo>
                  <a:pt x="4415631" y="0"/>
                </a:lnTo>
              </a:path>
              <a:path w="14813280" h="0">
                <a:moveTo>
                  <a:pt x="4484743" y="0"/>
                </a:moveTo>
                <a:lnTo>
                  <a:pt x="4645271" y="0"/>
                </a:lnTo>
              </a:path>
              <a:path w="14813280" h="0">
                <a:moveTo>
                  <a:pt x="4713786" y="0"/>
                </a:moveTo>
                <a:lnTo>
                  <a:pt x="5355885" y="0"/>
                </a:lnTo>
              </a:path>
              <a:path w="14813280" h="0">
                <a:moveTo>
                  <a:pt x="5425001" y="0"/>
                </a:moveTo>
                <a:lnTo>
                  <a:pt x="5585526" y="0"/>
                </a:lnTo>
              </a:path>
              <a:path w="14813280" h="0">
                <a:moveTo>
                  <a:pt x="5673078" y="0"/>
                </a:moveTo>
                <a:lnTo>
                  <a:pt x="6315177" y="0"/>
                </a:lnTo>
              </a:path>
              <a:path w="14813280" h="0">
                <a:moveTo>
                  <a:pt x="6384293" y="0"/>
                </a:moveTo>
                <a:lnTo>
                  <a:pt x="6544818" y="0"/>
                </a:lnTo>
              </a:path>
              <a:path w="14813280" h="0">
                <a:moveTo>
                  <a:pt x="6613337" y="0"/>
                </a:moveTo>
                <a:lnTo>
                  <a:pt x="7255436" y="0"/>
                </a:lnTo>
              </a:path>
              <a:path w="14813280" h="0">
                <a:moveTo>
                  <a:pt x="7324549" y="0"/>
                </a:moveTo>
                <a:lnTo>
                  <a:pt x="7485073" y="0"/>
                </a:lnTo>
              </a:path>
              <a:path w="14813280" h="0">
                <a:moveTo>
                  <a:pt x="7557739" y="0"/>
                </a:moveTo>
                <a:lnTo>
                  <a:pt x="8199838" y="0"/>
                </a:lnTo>
              </a:path>
              <a:path w="14813280" h="0">
                <a:moveTo>
                  <a:pt x="8268952" y="0"/>
                </a:moveTo>
                <a:lnTo>
                  <a:pt x="8429476" y="0"/>
                </a:lnTo>
              </a:path>
              <a:path w="14813280" h="0">
                <a:moveTo>
                  <a:pt x="8497994" y="0"/>
                </a:moveTo>
                <a:lnTo>
                  <a:pt x="9140094" y="0"/>
                </a:lnTo>
              </a:path>
              <a:path w="14813280" h="0">
                <a:moveTo>
                  <a:pt x="9209206" y="0"/>
                </a:moveTo>
                <a:lnTo>
                  <a:pt x="9369734" y="0"/>
                </a:lnTo>
              </a:path>
              <a:path w="14813280" h="0">
                <a:moveTo>
                  <a:pt x="9457286" y="0"/>
                </a:moveTo>
                <a:lnTo>
                  <a:pt x="10099386" y="0"/>
                </a:lnTo>
              </a:path>
              <a:path w="14813280" h="0">
                <a:moveTo>
                  <a:pt x="10168498" y="0"/>
                </a:moveTo>
                <a:lnTo>
                  <a:pt x="10329023" y="0"/>
                </a:lnTo>
              </a:path>
              <a:path w="14813280" h="0">
                <a:moveTo>
                  <a:pt x="10397542" y="0"/>
                </a:moveTo>
                <a:lnTo>
                  <a:pt x="11039641" y="0"/>
                </a:lnTo>
              </a:path>
              <a:path w="14813280" h="0">
                <a:moveTo>
                  <a:pt x="11108757" y="0"/>
                </a:moveTo>
                <a:lnTo>
                  <a:pt x="11269281" y="0"/>
                </a:lnTo>
              </a:path>
              <a:path w="14813280" h="0">
                <a:moveTo>
                  <a:pt x="11331266" y="0"/>
                </a:moveTo>
                <a:lnTo>
                  <a:pt x="11973365" y="0"/>
                </a:lnTo>
              </a:path>
              <a:path w="14813280" h="0">
                <a:moveTo>
                  <a:pt x="12042479" y="0"/>
                </a:moveTo>
                <a:lnTo>
                  <a:pt x="12203007" y="0"/>
                </a:lnTo>
              </a:path>
              <a:path w="14813280" h="0">
                <a:moveTo>
                  <a:pt x="12271522" y="0"/>
                </a:moveTo>
                <a:lnTo>
                  <a:pt x="12913621" y="0"/>
                </a:lnTo>
              </a:path>
              <a:path w="14813280" h="0">
                <a:moveTo>
                  <a:pt x="12982737" y="0"/>
                </a:moveTo>
                <a:lnTo>
                  <a:pt x="13143261" y="0"/>
                </a:lnTo>
              </a:path>
              <a:path w="14813280" h="0">
                <a:moveTo>
                  <a:pt x="13230814" y="0"/>
                </a:moveTo>
                <a:lnTo>
                  <a:pt x="13872913" y="0"/>
                </a:lnTo>
              </a:path>
              <a:path w="14813280" h="0">
                <a:moveTo>
                  <a:pt x="13942029" y="0"/>
                </a:moveTo>
                <a:lnTo>
                  <a:pt x="14102553" y="0"/>
                </a:lnTo>
              </a:path>
              <a:path w="14813280" h="0">
                <a:moveTo>
                  <a:pt x="14171072" y="0"/>
                </a:moveTo>
                <a:lnTo>
                  <a:pt x="14813172" y="0"/>
                </a:lnTo>
              </a:path>
            </a:pathLst>
          </a:custGeom>
          <a:ln w="3175">
            <a:solidFill>
              <a:srgbClr val="DD2B1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56285" y="427736"/>
            <a:ext cx="1361313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285" y="2459482"/>
            <a:ext cx="1361313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5142738" y="9944862"/>
            <a:ext cx="484022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756285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0890504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Relationship Id="rId18" Type="http://schemas.openxmlformats.org/officeDocument/2006/relationships/image" Target="../media/image17.png"/><Relationship Id="rId19" Type="http://schemas.openxmlformats.org/officeDocument/2006/relationships/image" Target="../media/image18.png"/><Relationship Id="rId20" Type="http://schemas.openxmlformats.org/officeDocument/2006/relationships/image" Target="../media/image19.png"/><Relationship Id="rId21" Type="http://schemas.openxmlformats.org/officeDocument/2006/relationships/image" Target="../media/image20.png"/><Relationship Id="rId22" Type="http://schemas.openxmlformats.org/officeDocument/2006/relationships/hyperlink" Target="https://www.facebook.com/groups/254963448192823/" TargetMode="External"/><Relationship Id="rId23" Type="http://schemas.openxmlformats.org/officeDocument/2006/relationships/hyperlink" Target="https://www.technologystudent.com/despro2/expldview4.html" TargetMode="External"/><Relationship Id="rId24" Type="http://schemas.openxmlformats.org/officeDocument/2006/relationships/image" Target="../media/image21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064776" y="2018104"/>
            <a:ext cx="2551430" cy="3251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u="sng" sz="195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DISASSEMBLED </a:t>
            </a:r>
            <a:r>
              <a:rPr dirty="0" u="sng" sz="1950" spc="-25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PEN</a:t>
            </a:r>
            <a:endParaRPr sz="1950">
              <a:latin typeface="Arial"/>
              <a:cs typeface="Arial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1347984" y="4558611"/>
            <a:ext cx="1146175" cy="403860"/>
            <a:chOff x="1347984" y="4558611"/>
            <a:chExt cx="1146175" cy="403860"/>
          </a:xfrm>
        </p:grpSpPr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47984" y="4558611"/>
              <a:ext cx="815723" cy="403379"/>
            </a:xfrm>
            <a:prstGeom prst="rect">
              <a:avLst/>
            </a:prstGeom>
          </p:spPr>
        </p:pic>
        <p:sp>
          <p:nvSpPr>
            <p:cNvPr id="5" name="object 5" descr=""/>
            <p:cNvSpPr/>
            <p:nvPr/>
          </p:nvSpPr>
          <p:spPr>
            <a:xfrm>
              <a:off x="2163704" y="4585503"/>
              <a:ext cx="330200" cy="353060"/>
            </a:xfrm>
            <a:custGeom>
              <a:avLst/>
              <a:gdLst/>
              <a:ahLst/>
              <a:cxnLst/>
              <a:rect l="l" t="t" r="r" b="b"/>
              <a:pathLst>
                <a:path w="330200" h="353060">
                  <a:moveTo>
                    <a:pt x="330088" y="0"/>
                  </a:moveTo>
                  <a:lnTo>
                    <a:pt x="0" y="0"/>
                  </a:lnTo>
                  <a:lnTo>
                    <a:pt x="0" y="352966"/>
                  </a:lnTo>
                  <a:lnTo>
                    <a:pt x="330088" y="352966"/>
                  </a:lnTo>
                  <a:lnTo>
                    <a:pt x="330088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170756" y="4562806"/>
              <a:ext cx="322431" cy="399127"/>
            </a:xfrm>
            <a:prstGeom prst="rect">
              <a:avLst/>
            </a:prstGeom>
          </p:spPr>
        </p:pic>
      </p:grpSp>
      <p:grpSp>
        <p:nvGrpSpPr>
          <p:cNvPr id="7" name="object 7" descr=""/>
          <p:cNvGrpSpPr/>
          <p:nvPr/>
        </p:nvGrpSpPr>
        <p:grpSpPr>
          <a:xfrm>
            <a:off x="3124302" y="4582721"/>
            <a:ext cx="2955925" cy="329565"/>
            <a:chOff x="3124302" y="4582721"/>
            <a:chExt cx="2955925" cy="329565"/>
          </a:xfrm>
        </p:grpSpPr>
        <p:pic>
          <p:nvPicPr>
            <p:cNvPr id="8" name="object 8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124302" y="4582721"/>
              <a:ext cx="2955909" cy="329429"/>
            </a:xfrm>
            <a:prstGeom prst="rect">
              <a:avLst/>
            </a:prstGeom>
          </p:spPr>
        </p:pic>
        <p:sp>
          <p:nvSpPr>
            <p:cNvPr id="9" name="object 9" descr=""/>
            <p:cNvSpPr/>
            <p:nvPr/>
          </p:nvSpPr>
          <p:spPr>
            <a:xfrm>
              <a:off x="3193804" y="4584373"/>
              <a:ext cx="0" cy="238125"/>
            </a:xfrm>
            <a:custGeom>
              <a:avLst/>
              <a:gdLst/>
              <a:ahLst/>
              <a:cxnLst/>
              <a:rect l="l" t="t" r="r" b="b"/>
              <a:pathLst>
                <a:path w="0" h="238125">
                  <a:moveTo>
                    <a:pt x="0" y="0"/>
                  </a:moveTo>
                  <a:lnTo>
                    <a:pt x="0" y="237545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/>
          <p:nvPr/>
        </p:nvSpPr>
        <p:spPr>
          <a:xfrm>
            <a:off x="8776356" y="3206350"/>
            <a:ext cx="718820" cy="231775"/>
          </a:xfrm>
          <a:custGeom>
            <a:avLst/>
            <a:gdLst/>
            <a:ahLst/>
            <a:cxnLst/>
            <a:rect l="l" t="t" r="r" b="b"/>
            <a:pathLst>
              <a:path w="718820" h="231775">
                <a:moveTo>
                  <a:pt x="28793" y="231407"/>
                </a:moveTo>
                <a:lnTo>
                  <a:pt x="27670" y="568"/>
                </a:lnTo>
                <a:lnTo>
                  <a:pt x="72569" y="231407"/>
                </a:lnTo>
                <a:lnTo>
                  <a:pt x="104987" y="568"/>
                </a:lnTo>
                <a:lnTo>
                  <a:pt x="153169" y="231407"/>
                </a:lnTo>
                <a:lnTo>
                  <a:pt x="192388" y="568"/>
                </a:lnTo>
                <a:lnTo>
                  <a:pt x="236089" y="231407"/>
                </a:lnTo>
                <a:lnTo>
                  <a:pt x="284264" y="568"/>
                </a:lnTo>
                <a:lnTo>
                  <a:pt x="323485" y="231407"/>
                </a:lnTo>
                <a:lnTo>
                  <a:pt x="371664" y="568"/>
                </a:lnTo>
                <a:lnTo>
                  <a:pt x="408644" y="231407"/>
                </a:lnTo>
                <a:lnTo>
                  <a:pt x="456822" y="568"/>
                </a:lnTo>
                <a:lnTo>
                  <a:pt x="498280" y="231407"/>
                </a:lnTo>
                <a:lnTo>
                  <a:pt x="543100" y="568"/>
                </a:lnTo>
                <a:lnTo>
                  <a:pt x="593525" y="231407"/>
                </a:lnTo>
                <a:lnTo>
                  <a:pt x="633863" y="1691"/>
                </a:lnTo>
                <a:lnTo>
                  <a:pt x="691013" y="231407"/>
                </a:lnTo>
                <a:lnTo>
                  <a:pt x="689922" y="568"/>
                </a:lnTo>
              </a:path>
              <a:path w="718820" h="231775">
                <a:moveTo>
                  <a:pt x="718280" y="0"/>
                </a:moveTo>
                <a:lnTo>
                  <a:pt x="718280" y="137822"/>
                </a:lnTo>
              </a:path>
              <a:path w="718820" h="231775">
                <a:moveTo>
                  <a:pt x="0" y="92807"/>
                </a:moveTo>
                <a:lnTo>
                  <a:pt x="0" y="230630"/>
                </a:lnTo>
              </a:path>
            </a:pathLst>
          </a:custGeom>
          <a:ln w="17999">
            <a:solidFill>
              <a:srgbClr val="818281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11" name="object 11" descr=""/>
          <p:cNvGrpSpPr/>
          <p:nvPr/>
        </p:nvGrpSpPr>
        <p:grpSpPr>
          <a:xfrm>
            <a:off x="10081424" y="3129091"/>
            <a:ext cx="436245" cy="365760"/>
            <a:chOff x="10081424" y="3129091"/>
            <a:chExt cx="436245" cy="365760"/>
          </a:xfrm>
        </p:grpSpPr>
        <p:pic>
          <p:nvPicPr>
            <p:cNvPr id="12" name="object 12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0082872" y="3138043"/>
              <a:ext cx="434508" cy="345158"/>
            </a:xfrm>
            <a:prstGeom prst="rect">
              <a:avLst/>
            </a:prstGeom>
          </p:spPr>
        </p:pic>
        <p:sp>
          <p:nvSpPr>
            <p:cNvPr id="13" name="object 13" descr=""/>
            <p:cNvSpPr/>
            <p:nvPr/>
          </p:nvSpPr>
          <p:spPr>
            <a:xfrm>
              <a:off x="10117277" y="3144389"/>
              <a:ext cx="300990" cy="68580"/>
            </a:xfrm>
            <a:custGeom>
              <a:avLst/>
              <a:gdLst/>
              <a:ahLst/>
              <a:cxnLst/>
              <a:rect l="l" t="t" r="r" b="b"/>
              <a:pathLst>
                <a:path w="300990" h="68580">
                  <a:moveTo>
                    <a:pt x="300964" y="0"/>
                  </a:moveTo>
                  <a:lnTo>
                    <a:pt x="0" y="0"/>
                  </a:lnTo>
                  <a:lnTo>
                    <a:pt x="0" y="25400"/>
                  </a:lnTo>
                  <a:lnTo>
                    <a:pt x="275551" y="25400"/>
                  </a:lnTo>
                  <a:lnTo>
                    <a:pt x="275551" y="68580"/>
                  </a:lnTo>
                  <a:lnTo>
                    <a:pt x="300964" y="68580"/>
                  </a:lnTo>
                  <a:lnTo>
                    <a:pt x="300964" y="25400"/>
                  </a:lnTo>
                  <a:lnTo>
                    <a:pt x="300964" y="0"/>
                  </a:lnTo>
                  <a:close/>
                </a:path>
              </a:pathLst>
            </a:custGeom>
            <a:solidFill>
              <a:srgbClr val="66656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10117277" y="3134229"/>
              <a:ext cx="300990" cy="68580"/>
            </a:xfrm>
            <a:custGeom>
              <a:avLst/>
              <a:gdLst/>
              <a:ahLst/>
              <a:cxnLst/>
              <a:rect l="l" t="t" r="r" b="b"/>
              <a:pathLst>
                <a:path w="300990" h="68580">
                  <a:moveTo>
                    <a:pt x="300964" y="0"/>
                  </a:moveTo>
                  <a:lnTo>
                    <a:pt x="0" y="0"/>
                  </a:lnTo>
                  <a:lnTo>
                    <a:pt x="0" y="25400"/>
                  </a:lnTo>
                  <a:lnTo>
                    <a:pt x="275551" y="25400"/>
                  </a:lnTo>
                  <a:lnTo>
                    <a:pt x="275551" y="68580"/>
                  </a:lnTo>
                  <a:lnTo>
                    <a:pt x="300964" y="68580"/>
                  </a:lnTo>
                  <a:lnTo>
                    <a:pt x="300964" y="25400"/>
                  </a:lnTo>
                  <a:lnTo>
                    <a:pt x="300964" y="0"/>
                  </a:lnTo>
                  <a:close/>
                </a:path>
              </a:pathLst>
            </a:custGeom>
            <a:solidFill>
              <a:srgbClr val="82828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10117277" y="3409819"/>
              <a:ext cx="300990" cy="68580"/>
            </a:xfrm>
            <a:custGeom>
              <a:avLst/>
              <a:gdLst/>
              <a:ahLst/>
              <a:cxnLst/>
              <a:rect l="l" t="t" r="r" b="b"/>
              <a:pathLst>
                <a:path w="300990" h="68579">
                  <a:moveTo>
                    <a:pt x="300964" y="0"/>
                  </a:moveTo>
                  <a:lnTo>
                    <a:pt x="275551" y="0"/>
                  </a:lnTo>
                  <a:lnTo>
                    <a:pt x="275551" y="43180"/>
                  </a:lnTo>
                  <a:lnTo>
                    <a:pt x="0" y="43180"/>
                  </a:lnTo>
                  <a:lnTo>
                    <a:pt x="0" y="68580"/>
                  </a:lnTo>
                  <a:lnTo>
                    <a:pt x="300964" y="68580"/>
                  </a:lnTo>
                  <a:lnTo>
                    <a:pt x="300964" y="43180"/>
                  </a:lnTo>
                  <a:lnTo>
                    <a:pt x="300964" y="0"/>
                  </a:lnTo>
                  <a:close/>
                </a:path>
              </a:pathLst>
            </a:custGeom>
            <a:solidFill>
              <a:srgbClr val="66656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10117277" y="3419979"/>
              <a:ext cx="300990" cy="68580"/>
            </a:xfrm>
            <a:custGeom>
              <a:avLst/>
              <a:gdLst/>
              <a:ahLst/>
              <a:cxnLst/>
              <a:rect l="l" t="t" r="r" b="b"/>
              <a:pathLst>
                <a:path w="300990" h="68579">
                  <a:moveTo>
                    <a:pt x="300964" y="0"/>
                  </a:moveTo>
                  <a:lnTo>
                    <a:pt x="275551" y="0"/>
                  </a:lnTo>
                  <a:lnTo>
                    <a:pt x="275551" y="43180"/>
                  </a:lnTo>
                  <a:lnTo>
                    <a:pt x="0" y="43180"/>
                  </a:lnTo>
                  <a:lnTo>
                    <a:pt x="0" y="68580"/>
                  </a:lnTo>
                  <a:lnTo>
                    <a:pt x="300964" y="68580"/>
                  </a:lnTo>
                  <a:lnTo>
                    <a:pt x="300964" y="43180"/>
                  </a:lnTo>
                  <a:lnTo>
                    <a:pt x="300964" y="0"/>
                  </a:lnTo>
                  <a:close/>
                </a:path>
              </a:pathLst>
            </a:custGeom>
            <a:solidFill>
              <a:srgbClr val="82828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7" name="object 17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0081424" y="3129091"/>
              <a:ext cx="35855" cy="365285"/>
            </a:xfrm>
            <a:prstGeom prst="rect">
              <a:avLst/>
            </a:prstGeom>
          </p:spPr>
        </p:pic>
        <p:sp>
          <p:nvSpPr>
            <p:cNvPr id="18" name="object 18" descr=""/>
            <p:cNvSpPr/>
            <p:nvPr/>
          </p:nvSpPr>
          <p:spPr>
            <a:xfrm>
              <a:off x="10117270" y="3294427"/>
              <a:ext cx="299720" cy="26034"/>
            </a:xfrm>
            <a:custGeom>
              <a:avLst/>
              <a:gdLst/>
              <a:ahLst/>
              <a:cxnLst/>
              <a:rect l="l" t="t" r="r" b="b"/>
              <a:pathLst>
                <a:path w="299720" h="26035">
                  <a:moveTo>
                    <a:pt x="299177" y="0"/>
                  </a:moveTo>
                  <a:lnTo>
                    <a:pt x="0" y="0"/>
                  </a:lnTo>
                  <a:lnTo>
                    <a:pt x="0" y="25408"/>
                  </a:lnTo>
                  <a:lnTo>
                    <a:pt x="299177" y="25408"/>
                  </a:lnTo>
                  <a:lnTo>
                    <a:pt x="299177" y="0"/>
                  </a:lnTo>
                  <a:close/>
                </a:path>
              </a:pathLst>
            </a:custGeom>
            <a:solidFill>
              <a:srgbClr val="828283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9" name="object 19" descr=""/>
          <p:cNvGrpSpPr/>
          <p:nvPr/>
        </p:nvGrpSpPr>
        <p:grpSpPr>
          <a:xfrm>
            <a:off x="1840834" y="3945236"/>
            <a:ext cx="3359785" cy="174625"/>
            <a:chOff x="1840834" y="3945236"/>
            <a:chExt cx="3359785" cy="174625"/>
          </a:xfrm>
        </p:grpSpPr>
        <p:pic>
          <p:nvPicPr>
            <p:cNvPr id="20" name="object 20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840834" y="3981873"/>
              <a:ext cx="445622" cy="98600"/>
            </a:xfrm>
            <a:prstGeom prst="rect">
              <a:avLst/>
            </a:prstGeom>
          </p:spPr>
        </p:pic>
        <p:pic>
          <p:nvPicPr>
            <p:cNvPr id="21" name="object 21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098501" y="3945236"/>
              <a:ext cx="3101554" cy="174077"/>
            </a:xfrm>
            <a:prstGeom prst="rect">
              <a:avLst/>
            </a:prstGeom>
          </p:spPr>
        </p:pic>
      </p:grpSp>
      <p:grpSp>
        <p:nvGrpSpPr>
          <p:cNvPr id="22" name="object 22" descr=""/>
          <p:cNvGrpSpPr/>
          <p:nvPr/>
        </p:nvGrpSpPr>
        <p:grpSpPr>
          <a:xfrm>
            <a:off x="1340204" y="2911603"/>
            <a:ext cx="4710430" cy="549910"/>
            <a:chOff x="1340204" y="2911603"/>
            <a:chExt cx="4710430" cy="549910"/>
          </a:xfrm>
        </p:grpSpPr>
        <p:pic>
          <p:nvPicPr>
            <p:cNvPr id="23" name="object 23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340204" y="3027895"/>
              <a:ext cx="4710035" cy="416825"/>
            </a:xfrm>
            <a:prstGeom prst="rect">
              <a:avLst/>
            </a:prstGeom>
          </p:spPr>
        </p:pic>
        <p:sp>
          <p:nvSpPr>
            <p:cNvPr id="24" name="object 24" descr=""/>
            <p:cNvSpPr/>
            <p:nvPr/>
          </p:nvSpPr>
          <p:spPr>
            <a:xfrm>
              <a:off x="3755062" y="2911603"/>
              <a:ext cx="2080260" cy="152400"/>
            </a:xfrm>
            <a:custGeom>
              <a:avLst/>
              <a:gdLst/>
              <a:ahLst/>
              <a:cxnLst/>
              <a:rect l="l" t="t" r="r" b="b"/>
              <a:pathLst>
                <a:path w="2080260" h="152400">
                  <a:moveTo>
                    <a:pt x="992462" y="0"/>
                  </a:moveTo>
                  <a:lnTo>
                    <a:pt x="946046" y="317"/>
                  </a:lnTo>
                  <a:lnTo>
                    <a:pt x="899776" y="1396"/>
                  </a:lnTo>
                  <a:lnTo>
                    <a:pt x="853514" y="3181"/>
                  </a:lnTo>
                  <a:lnTo>
                    <a:pt x="807123" y="5615"/>
                  </a:lnTo>
                  <a:lnTo>
                    <a:pt x="760466" y="8643"/>
                  </a:lnTo>
                  <a:lnTo>
                    <a:pt x="713406" y="12208"/>
                  </a:lnTo>
                  <a:lnTo>
                    <a:pt x="665805" y="16256"/>
                  </a:lnTo>
                  <a:lnTo>
                    <a:pt x="617526" y="20729"/>
                  </a:lnTo>
                  <a:lnTo>
                    <a:pt x="568432" y="25573"/>
                  </a:lnTo>
                  <a:lnTo>
                    <a:pt x="218189" y="62432"/>
                  </a:lnTo>
                  <a:lnTo>
                    <a:pt x="199732" y="63936"/>
                  </a:lnTo>
                  <a:lnTo>
                    <a:pt x="149109" y="66571"/>
                  </a:lnTo>
                  <a:lnTo>
                    <a:pt x="97215" y="68004"/>
                  </a:lnTo>
                  <a:lnTo>
                    <a:pt x="75220" y="68162"/>
                  </a:lnTo>
                  <a:lnTo>
                    <a:pt x="55968" y="67924"/>
                  </a:lnTo>
                  <a:lnTo>
                    <a:pt x="40645" y="67230"/>
                  </a:lnTo>
                  <a:lnTo>
                    <a:pt x="25656" y="69171"/>
                  </a:lnTo>
                  <a:lnTo>
                    <a:pt x="13014" y="76457"/>
                  </a:lnTo>
                  <a:lnTo>
                    <a:pt x="4025" y="87951"/>
                  </a:lnTo>
                  <a:lnTo>
                    <a:pt x="0" y="102517"/>
                  </a:lnTo>
                  <a:lnTo>
                    <a:pt x="1941" y="117507"/>
                  </a:lnTo>
                  <a:lnTo>
                    <a:pt x="35288" y="143165"/>
                  </a:lnTo>
                  <a:lnTo>
                    <a:pt x="72827" y="144161"/>
                  </a:lnTo>
                  <a:lnTo>
                    <a:pt x="96819" y="143984"/>
                  </a:lnTo>
                  <a:lnTo>
                    <a:pt x="152494" y="142452"/>
                  </a:lnTo>
                  <a:lnTo>
                    <a:pt x="206053" y="139657"/>
                  </a:lnTo>
                  <a:lnTo>
                    <a:pt x="278927" y="132653"/>
                  </a:lnTo>
                  <a:lnTo>
                    <a:pt x="529049" y="106092"/>
                  </a:lnTo>
                  <a:lnTo>
                    <a:pt x="630536" y="95912"/>
                  </a:lnTo>
                  <a:lnTo>
                    <a:pt x="679920" y="91400"/>
                  </a:lnTo>
                  <a:lnTo>
                    <a:pt x="728601" y="87357"/>
                  </a:lnTo>
                  <a:lnTo>
                    <a:pt x="776731" y="83845"/>
                  </a:lnTo>
                  <a:lnTo>
                    <a:pt x="824463" y="80926"/>
                  </a:lnTo>
                  <a:lnTo>
                    <a:pt x="871949" y="78663"/>
                  </a:lnTo>
                  <a:lnTo>
                    <a:pt x="919340" y="77117"/>
                  </a:lnTo>
                  <a:lnTo>
                    <a:pt x="966789" y="76351"/>
                  </a:lnTo>
                  <a:lnTo>
                    <a:pt x="1014449" y="76427"/>
                  </a:lnTo>
                  <a:lnTo>
                    <a:pt x="1062471" y="77407"/>
                  </a:lnTo>
                  <a:lnTo>
                    <a:pt x="1111007" y="79354"/>
                  </a:lnTo>
                  <a:lnTo>
                    <a:pt x="1160210" y="82329"/>
                  </a:lnTo>
                  <a:lnTo>
                    <a:pt x="1210233" y="86396"/>
                  </a:lnTo>
                  <a:lnTo>
                    <a:pt x="1261226" y="91615"/>
                  </a:lnTo>
                  <a:lnTo>
                    <a:pt x="1313343" y="98050"/>
                  </a:lnTo>
                  <a:lnTo>
                    <a:pt x="1366736" y="105763"/>
                  </a:lnTo>
                  <a:lnTo>
                    <a:pt x="1421556" y="114816"/>
                  </a:lnTo>
                  <a:lnTo>
                    <a:pt x="1477957" y="125270"/>
                  </a:lnTo>
                  <a:lnTo>
                    <a:pt x="1536089" y="137189"/>
                  </a:lnTo>
                  <a:lnTo>
                    <a:pt x="1596106" y="150635"/>
                  </a:lnTo>
                  <a:lnTo>
                    <a:pt x="1599458" y="151600"/>
                  </a:lnTo>
                  <a:lnTo>
                    <a:pt x="1603001" y="152119"/>
                  </a:lnTo>
                  <a:lnTo>
                    <a:pt x="2019010" y="152119"/>
                  </a:lnTo>
                  <a:lnTo>
                    <a:pt x="2037435" y="149123"/>
                  </a:lnTo>
                  <a:lnTo>
                    <a:pt x="2057447" y="140956"/>
                  </a:lnTo>
                  <a:lnTo>
                    <a:pt x="2073513" y="128841"/>
                  </a:lnTo>
                  <a:lnTo>
                    <a:pt x="2080098" y="114006"/>
                  </a:lnTo>
                  <a:lnTo>
                    <a:pt x="2068751" y="104752"/>
                  </a:lnTo>
                  <a:lnTo>
                    <a:pt x="1991282" y="90916"/>
                  </a:lnTo>
                  <a:lnTo>
                    <a:pt x="1934033" y="86035"/>
                  </a:lnTo>
                  <a:lnTo>
                    <a:pt x="1870354" y="82314"/>
                  </a:lnTo>
                  <a:lnTo>
                    <a:pt x="1804682" y="79604"/>
                  </a:lnTo>
                  <a:lnTo>
                    <a:pt x="1741453" y="77755"/>
                  </a:lnTo>
                  <a:lnTo>
                    <a:pt x="1685103" y="76619"/>
                  </a:lnTo>
                  <a:lnTo>
                    <a:pt x="1640068" y="76047"/>
                  </a:lnTo>
                  <a:lnTo>
                    <a:pt x="1610784" y="75889"/>
                  </a:lnTo>
                  <a:lnTo>
                    <a:pt x="1551912" y="62716"/>
                  </a:lnTo>
                  <a:lnTo>
                    <a:pt x="1494834" y="50975"/>
                  </a:lnTo>
                  <a:lnTo>
                    <a:pt x="1439411" y="40609"/>
                  </a:lnTo>
                  <a:lnTo>
                    <a:pt x="1385507" y="31562"/>
                  </a:lnTo>
                  <a:lnTo>
                    <a:pt x="1332984" y="23780"/>
                  </a:lnTo>
                  <a:lnTo>
                    <a:pt x="1281705" y="17205"/>
                  </a:lnTo>
                  <a:lnTo>
                    <a:pt x="1231532" y="11783"/>
                  </a:lnTo>
                  <a:lnTo>
                    <a:pt x="1182328" y="7457"/>
                  </a:lnTo>
                  <a:lnTo>
                    <a:pt x="1133957" y="4172"/>
                  </a:lnTo>
                  <a:lnTo>
                    <a:pt x="1086280" y="1871"/>
                  </a:lnTo>
                  <a:lnTo>
                    <a:pt x="1039161" y="499"/>
                  </a:lnTo>
                  <a:lnTo>
                    <a:pt x="992462" y="0"/>
                  </a:lnTo>
                  <a:close/>
                </a:path>
              </a:pathLst>
            </a:custGeom>
            <a:solidFill>
              <a:srgbClr val="3F7D98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5" name="object 25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462634" y="3017556"/>
              <a:ext cx="1272894" cy="443721"/>
            </a:xfrm>
            <a:prstGeom prst="rect">
              <a:avLst/>
            </a:prstGeom>
          </p:spPr>
        </p:pic>
        <p:pic>
          <p:nvPicPr>
            <p:cNvPr id="26" name="object 26" descr="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462633" y="3016379"/>
              <a:ext cx="1272895" cy="443721"/>
            </a:xfrm>
            <a:prstGeom prst="rect">
              <a:avLst/>
            </a:prstGeom>
          </p:spPr>
        </p:pic>
        <p:sp>
          <p:nvSpPr>
            <p:cNvPr id="27" name="object 27" descr=""/>
            <p:cNvSpPr/>
            <p:nvPr/>
          </p:nvSpPr>
          <p:spPr>
            <a:xfrm>
              <a:off x="1462633" y="3016379"/>
              <a:ext cx="1273175" cy="443865"/>
            </a:xfrm>
            <a:custGeom>
              <a:avLst/>
              <a:gdLst/>
              <a:ahLst/>
              <a:cxnLst/>
              <a:rect l="l" t="t" r="r" b="b"/>
              <a:pathLst>
                <a:path w="1273175" h="443864">
                  <a:moveTo>
                    <a:pt x="0" y="0"/>
                  </a:moveTo>
                  <a:lnTo>
                    <a:pt x="1272895" y="0"/>
                  </a:lnTo>
                  <a:lnTo>
                    <a:pt x="1272895" y="443721"/>
                  </a:lnTo>
                  <a:lnTo>
                    <a:pt x="0" y="44372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8" name="object 28" descr=""/>
          <p:cNvSpPr txBox="1"/>
          <p:nvPr/>
        </p:nvSpPr>
        <p:spPr>
          <a:xfrm>
            <a:off x="2760891" y="2634302"/>
            <a:ext cx="652145" cy="21399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BARREL</a:t>
            </a:r>
            <a:endParaRPr sz="1200">
              <a:latin typeface="Arial"/>
              <a:cs typeface="Arial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4128519" y="2627171"/>
            <a:ext cx="374015" cy="21399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CLIP</a:t>
            </a:r>
            <a:endParaRPr sz="1200">
              <a:latin typeface="Arial"/>
              <a:cs typeface="Arial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8876697" y="2599187"/>
            <a:ext cx="626110" cy="388620"/>
          </a:xfrm>
          <a:prstGeom prst="rect">
            <a:avLst/>
          </a:prstGeom>
        </p:spPr>
        <p:txBody>
          <a:bodyPr wrap="square" lIns="0" tIns="29209" rIns="0" bIns="0" rtlCol="0" vert="horz">
            <a:spAutoFit/>
          </a:bodyPr>
          <a:lstStyle/>
          <a:p>
            <a:pPr marL="12700" marR="5080" indent="30480">
              <a:lnSpc>
                <a:spcPts val="1380"/>
              </a:lnSpc>
              <a:spcBef>
                <a:spcPts val="229"/>
              </a:spcBef>
            </a:pP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FRONT SPRING</a:t>
            </a:r>
            <a:endParaRPr sz="1200">
              <a:latin typeface="Arial"/>
              <a:cs typeface="Arial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4148777" y="4355134"/>
            <a:ext cx="1116330" cy="21399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THRUST</a:t>
            </a:r>
            <a:r>
              <a:rPr dirty="0" sz="1200" spc="6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TUBE</a:t>
            </a:r>
            <a:endParaRPr sz="1200">
              <a:latin typeface="Arial"/>
              <a:cs typeface="Arial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9918043" y="2602769"/>
            <a:ext cx="661035" cy="388620"/>
          </a:xfrm>
          <a:prstGeom prst="rect">
            <a:avLst/>
          </a:prstGeom>
        </p:spPr>
        <p:txBody>
          <a:bodyPr wrap="square" lIns="0" tIns="29209" rIns="0" bIns="0" rtlCol="0" vert="horz">
            <a:spAutoFit/>
          </a:bodyPr>
          <a:lstStyle/>
          <a:p>
            <a:pPr marL="36830" marR="5080" indent="-24765">
              <a:lnSpc>
                <a:spcPts val="1380"/>
              </a:lnSpc>
              <a:spcBef>
                <a:spcPts val="229"/>
              </a:spcBef>
            </a:pP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THRUST DEVICE</a:t>
            </a:r>
            <a:endParaRPr sz="1200">
              <a:latin typeface="Arial"/>
              <a:cs typeface="Arial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1564737" y="4339593"/>
            <a:ext cx="269240" cy="21399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TIP</a:t>
            </a:r>
            <a:endParaRPr sz="1200">
              <a:latin typeface="Arial"/>
              <a:cs typeface="Arial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2832218" y="3684886"/>
            <a:ext cx="1250315" cy="21399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INK</a:t>
            </a:r>
            <a:r>
              <a:rPr dirty="0" sz="1200" spc="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CARTRIDGE</a:t>
            </a:r>
            <a:endParaRPr sz="1200">
              <a:latin typeface="Arial"/>
              <a:cs typeface="Arial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5391327" y="2623433"/>
            <a:ext cx="782955" cy="21399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PLUNGER</a:t>
            </a:r>
            <a:endParaRPr sz="1200">
              <a:latin typeface="Arial"/>
              <a:cs typeface="Arial"/>
            </a:endParaRPr>
          </a:p>
        </p:txBody>
      </p:sp>
      <p:sp>
        <p:nvSpPr>
          <p:cNvPr id="36" name="object 36" descr=""/>
          <p:cNvSpPr/>
          <p:nvPr/>
        </p:nvSpPr>
        <p:spPr>
          <a:xfrm>
            <a:off x="7749071" y="3211729"/>
            <a:ext cx="718820" cy="231775"/>
          </a:xfrm>
          <a:custGeom>
            <a:avLst/>
            <a:gdLst/>
            <a:ahLst/>
            <a:cxnLst/>
            <a:rect l="l" t="t" r="r" b="b"/>
            <a:pathLst>
              <a:path w="718820" h="231775">
                <a:moveTo>
                  <a:pt x="28797" y="231407"/>
                </a:moveTo>
                <a:lnTo>
                  <a:pt x="27673" y="568"/>
                </a:lnTo>
                <a:lnTo>
                  <a:pt x="72572" y="231407"/>
                </a:lnTo>
                <a:lnTo>
                  <a:pt x="104990" y="568"/>
                </a:lnTo>
                <a:lnTo>
                  <a:pt x="153173" y="231407"/>
                </a:lnTo>
                <a:lnTo>
                  <a:pt x="192388" y="568"/>
                </a:lnTo>
                <a:lnTo>
                  <a:pt x="236089" y="231407"/>
                </a:lnTo>
                <a:lnTo>
                  <a:pt x="284267" y="568"/>
                </a:lnTo>
                <a:lnTo>
                  <a:pt x="323489" y="231407"/>
                </a:lnTo>
                <a:lnTo>
                  <a:pt x="371664" y="568"/>
                </a:lnTo>
                <a:lnTo>
                  <a:pt x="408647" y="231407"/>
                </a:lnTo>
                <a:lnTo>
                  <a:pt x="456826" y="568"/>
                </a:lnTo>
                <a:lnTo>
                  <a:pt x="498283" y="231407"/>
                </a:lnTo>
                <a:lnTo>
                  <a:pt x="543100" y="568"/>
                </a:lnTo>
                <a:lnTo>
                  <a:pt x="593529" y="231407"/>
                </a:lnTo>
                <a:lnTo>
                  <a:pt x="633863" y="1691"/>
                </a:lnTo>
                <a:lnTo>
                  <a:pt x="691017" y="231407"/>
                </a:lnTo>
                <a:lnTo>
                  <a:pt x="689922" y="568"/>
                </a:lnTo>
              </a:path>
              <a:path w="718820" h="231775">
                <a:moveTo>
                  <a:pt x="718280" y="0"/>
                </a:moveTo>
                <a:lnTo>
                  <a:pt x="718280" y="137822"/>
                </a:lnTo>
              </a:path>
              <a:path w="718820" h="231775">
                <a:moveTo>
                  <a:pt x="0" y="92803"/>
                </a:moveTo>
                <a:lnTo>
                  <a:pt x="0" y="230630"/>
                </a:lnTo>
              </a:path>
            </a:pathLst>
          </a:custGeom>
          <a:ln w="17999">
            <a:solidFill>
              <a:srgbClr val="81828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 descr=""/>
          <p:cNvSpPr txBox="1"/>
          <p:nvPr/>
        </p:nvSpPr>
        <p:spPr>
          <a:xfrm>
            <a:off x="7813555" y="2604566"/>
            <a:ext cx="626110" cy="388620"/>
          </a:xfrm>
          <a:prstGeom prst="rect">
            <a:avLst/>
          </a:prstGeom>
        </p:spPr>
        <p:txBody>
          <a:bodyPr wrap="square" lIns="0" tIns="29209" rIns="0" bIns="0" rtlCol="0" vert="horz">
            <a:spAutoFit/>
          </a:bodyPr>
          <a:lstStyle/>
          <a:p>
            <a:pPr marL="12700" marR="5080" indent="86995">
              <a:lnSpc>
                <a:spcPts val="1380"/>
              </a:lnSpc>
              <a:spcBef>
                <a:spcPts val="229"/>
              </a:spcBef>
            </a:pP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BACK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SPRING</a:t>
            </a:r>
            <a:endParaRPr sz="1200">
              <a:latin typeface="Arial"/>
              <a:cs typeface="Arial"/>
            </a:endParaRPr>
          </a:p>
        </p:txBody>
      </p:sp>
      <p:sp>
        <p:nvSpPr>
          <p:cNvPr id="38" name="object 38" descr=""/>
          <p:cNvSpPr txBox="1"/>
          <p:nvPr/>
        </p:nvSpPr>
        <p:spPr>
          <a:xfrm>
            <a:off x="4301733" y="3096800"/>
            <a:ext cx="819785" cy="227329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300" spc="-10" i="1">
                <a:solidFill>
                  <a:srgbClr val="989899"/>
                </a:solidFill>
                <a:latin typeface="Arial"/>
                <a:cs typeface="Arial"/>
              </a:rPr>
              <a:t>Ryanmatic</a:t>
            </a:r>
            <a:endParaRPr sz="1300">
              <a:latin typeface="Arial"/>
              <a:cs typeface="Arial"/>
            </a:endParaRPr>
          </a:p>
        </p:txBody>
      </p:sp>
      <p:grpSp>
        <p:nvGrpSpPr>
          <p:cNvPr id="39" name="object 39" descr=""/>
          <p:cNvGrpSpPr/>
          <p:nvPr/>
        </p:nvGrpSpPr>
        <p:grpSpPr>
          <a:xfrm>
            <a:off x="6416766" y="4389186"/>
            <a:ext cx="5585460" cy="547370"/>
            <a:chOff x="6416766" y="4389186"/>
            <a:chExt cx="5585460" cy="547370"/>
          </a:xfrm>
        </p:grpSpPr>
        <p:pic>
          <p:nvPicPr>
            <p:cNvPr id="40" name="object 40" descr="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1761103" y="4593203"/>
              <a:ext cx="240638" cy="232606"/>
            </a:xfrm>
            <a:prstGeom prst="rect">
              <a:avLst/>
            </a:prstGeom>
          </p:spPr>
        </p:pic>
        <p:pic>
          <p:nvPicPr>
            <p:cNvPr id="41" name="object 41" descr="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6416766" y="4660678"/>
              <a:ext cx="443062" cy="98031"/>
            </a:xfrm>
            <a:prstGeom prst="rect">
              <a:avLst/>
            </a:prstGeom>
          </p:spPr>
        </p:pic>
        <p:pic>
          <p:nvPicPr>
            <p:cNvPr id="42" name="object 42" descr="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6533024" y="4508110"/>
              <a:ext cx="3223666" cy="401060"/>
            </a:xfrm>
            <a:prstGeom prst="rect">
              <a:avLst/>
            </a:prstGeom>
          </p:spPr>
        </p:pic>
        <p:sp>
          <p:nvSpPr>
            <p:cNvPr id="43" name="object 43" descr=""/>
            <p:cNvSpPr/>
            <p:nvPr/>
          </p:nvSpPr>
          <p:spPr>
            <a:xfrm>
              <a:off x="7344060" y="4534848"/>
              <a:ext cx="328295" cy="351155"/>
            </a:xfrm>
            <a:custGeom>
              <a:avLst/>
              <a:gdLst/>
              <a:ahLst/>
              <a:cxnLst/>
              <a:rect l="l" t="t" r="r" b="b"/>
              <a:pathLst>
                <a:path w="328295" h="351154">
                  <a:moveTo>
                    <a:pt x="328190" y="0"/>
                  </a:moveTo>
                  <a:lnTo>
                    <a:pt x="0" y="0"/>
                  </a:lnTo>
                  <a:lnTo>
                    <a:pt x="0" y="350935"/>
                  </a:lnTo>
                  <a:lnTo>
                    <a:pt x="328190" y="350935"/>
                  </a:lnTo>
                  <a:lnTo>
                    <a:pt x="328190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4" name="object 44" descr="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7351073" y="4512279"/>
              <a:ext cx="320577" cy="396835"/>
            </a:xfrm>
            <a:prstGeom prst="rect">
              <a:avLst/>
            </a:prstGeom>
          </p:spPr>
        </p:pic>
        <p:pic>
          <p:nvPicPr>
            <p:cNvPr id="45" name="object 45" descr="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8105651" y="4542775"/>
              <a:ext cx="2934468" cy="327534"/>
            </a:xfrm>
            <a:prstGeom prst="rect">
              <a:avLst/>
            </a:prstGeom>
          </p:spPr>
        </p:pic>
        <p:sp>
          <p:nvSpPr>
            <p:cNvPr id="46" name="object 46" descr=""/>
            <p:cNvSpPr/>
            <p:nvPr/>
          </p:nvSpPr>
          <p:spPr>
            <a:xfrm>
              <a:off x="8174753" y="4544416"/>
              <a:ext cx="0" cy="236220"/>
            </a:xfrm>
            <a:custGeom>
              <a:avLst/>
              <a:gdLst/>
              <a:ahLst/>
              <a:cxnLst/>
              <a:rect l="l" t="t" r="r" b="b"/>
              <a:pathLst>
                <a:path w="0" h="236220">
                  <a:moveTo>
                    <a:pt x="0" y="0"/>
                  </a:moveTo>
                  <a:lnTo>
                    <a:pt x="0" y="236181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 descr=""/>
            <p:cNvSpPr/>
            <p:nvPr/>
          </p:nvSpPr>
          <p:spPr>
            <a:xfrm>
              <a:off x="7674890" y="4600645"/>
              <a:ext cx="714375" cy="230504"/>
            </a:xfrm>
            <a:custGeom>
              <a:avLst/>
              <a:gdLst/>
              <a:ahLst/>
              <a:cxnLst/>
              <a:rect l="l" t="t" r="r" b="b"/>
              <a:pathLst>
                <a:path w="714375" h="230504">
                  <a:moveTo>
                    <a:pt x="28627" y="230079"/>
                  </a:moveTo>
                  <a:lnTo>
                    <a:pt x="27510" y="565"/>
                  </a:lnTo>
                  <a:lnTo>
                    <a:pt x="72155" y="230079"/>
                  </a:lnTo>
                  <a:lnTo>
                    <a:pt x="104385" y="565"/>
                  </a:lnTo>
                  <a:lnTo>
                    <a:pt x="152290" y="230079"/>
                  </a:lnTo>
                  <a:lnTo>
                    <a:pt x="191282" y="565"/>
                  </a:lnTo>
                  <a:lnTo>
                    <a:pt x="234730" y="230079"/>
                  </a:lnTo>
                  <a:lnTo>
                    <a:pt x="282632" y="565"/>
                  </a:lnTo>
                  <a:lnTo>
                    <a:pt x="321627" y="230079"/>
                  </a:lnTo>
                  <a:lnTo>
                    <a:pt x="369529" y="565"/>
                  </a:lnTo>
                  <a:lnTo>
                    <a:pt x="406295" y="230079"/>
                  </a:lnTo>
                  <a:lnTo>
                    <a:pt x="454197" y="565"/>
                  </a:lnTo>
                  <a:lnTo>
                    <a:pt x="495416" y="230079"/>
                  </a:lnTo>
                  <a:lnTo>
                    <a:pt x="539978" y="565"/>
                  </a:lnTo>
                  <a:lnTo>
                    <a:pt x="590119" y="230079"/>
                  </a:lnTo>
                  <a:lnTo>
                    <a:pt x="630219" y="1684"/>
                  </a:lnTo>
                  <a:lnTo>
                    <a:pt x="687045" y="230079"/>
                  </a:lnTo>
                  <a:lnTo>
                    <a:pt x="685958" y="565"/>
                  </a:lnTo>
                </a:path>
                <a:path w="714375" h="230504">
                  <a:moveTo>
                    <a:pt x="714152" y="0"/>
                  </a:moveTo>
                  <a:lnTo>
                    <a:pt x="714152" y="137030"/>
                  </a:lnTo>
                </a:path>
                <a:path w="714375" h="230504">
                  <a:moveTo>
                    <a:pt x="0" y="92274"/>
                  </a:moveTo>
                  <a:lnTo>
                    <a:pt x="0" y="229304"/>
                  </a:lnTo>
                </a:path>
              </a:pathLst>
            </a:custGeom>
            <a:ln w="17999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48" name="object 48" descr="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7672284" y="4532734"/>
              <a:ext cx="432009" cy="343176"/>
            </a:xfrm>
            <a:prstGeom prst="rect">
              <a:avLst/>
            </a:prstGeom>
          </p:spPr>
        </p:pic>
        <p:sp>
          <p:nvSpPr>
            <p:cNvPr id="49" name="object 49" descr=""/>
            <p:cNvSpPr/>
            <p:nvPr/>
          </p:nvSpPr>
          <p:spPr>
            <a:xfrm>
              <a:off x="7706487" y="4538849"/>
              <a:ext cx="299720" cy="68580"/>
            </a:xfrm>
            <a:custGeom>
              <a:avLst/>
              <a:gdLst/>
              <a:ahLst/>
              <a:cxnLst/>
              <a:rect l="l" t="t" r="r" b="b"/>
              <a:pathLst>
                <a:path w="299720" h="68579">
                  <a:moveTo>
                    <a:pt x="299237" y="0"/>
                  </a:moveTo>
                  <a:lnTo>
                    <a:pt x="0" y="0"/>
                  </a:lnTo>
                  <a:lnTo>
                    <a:pt x="0" y="25400"/>
                  </a:lnTo>
                  <a:lnTo>
                    <a:pt x="273964" y="25400"/>
                  </a:lnTo>
                  <a:lnTo>
                    <a:pt x="273964" y="68580"/>
                  </a:lnTo>
                  <a:lnTo>
                    <a:pt x="299237" y="68580"/>
                  </a:lnTo>
                  <a:lnTo>
                    <a:pt x="299237" y="25400"/>
                  </a:lnTo>
                  <a:lnTo>
                    <a:pt x="299237" y="0"/>
                  </a:lnTo>
                  <a:close/>
                </a:path>
              </a:pathLst>
            </a:custGeom>
            <a:solidFill>
              <a:srgbClr val="66656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 descr=""/>
            <p:cNvSpPr/>
            <p:nvPr/>
          </p:nvSpPr>
          <p:spPr>
            <a:xfrm>
              <a:off x="7706487" y="4528689"/>
              <a:ext cx="299720" cy="68580"/>
            </a:xfrm>
            <a:custGeom>
              <a:avLst/>
              <a:gdLst/>
              <a:ahLst/>
              <a:cxnLst/>
              <a:rect l="l" t="t" r="r" b="b"/>
              <a:pathLst>
                <a:path w="299720" h="68579">
                  <a:moveTo>
                    <a:pt x="299237" y="0"/>
                  </a:moveTo>
                  <a:lnTo>
                    <a:pt x="0" y="0"/>
                  </a:lnTo>
                  <a:lnTo>
                    <a:pt x="0" y="25400"/>
                  </a:lnTo>
                  <a:lnTo>
                    <a:pt x="273964" y="25400"/>
                  </a:lnTo>
                  <a:lnTo>
                    <a:pt x="273964" y="68580"/>
                  </a:lnTo>
                  <a:lnTo>
                    <a:pt x="299237" y="68580"/>
                  </a:lnTo>
                  <a:lnTo>
                    <a:pt x="299237" y="25400"/>
                  </a:lnTo>
                  <a:lnTo>
                    <a:pt x="299237" y="0"/>
                  </a:lnTo>
                  <a:close/>
                </a:path>
              </a:pathLst>
            </a:custGeom>
            <a:solidFill>
              <a:srgbClr val="82828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 descr=""/>
            <p:cNvSpPr/>
            <p:nvPr/>
          </p:nvSpPr>
          <p:spPr>
            <a:xfrm>
              <a:off x="7706487" y="4803009"/>
              <a:ext cx="299720" cy="68580"/>
            </a:xfrm>
            <a:custGeom>
              <a:avLst/>
              <a:gdLst/>
              <a:ahLst/>
              <a:cxnLst/>
              <a:rect l="l" t="t" r="r" b="b"/>
              <a:pathLst>
                <a:path w="299720" h="68579">
                  <a:moveTo>
                    <a:pt x="299237" y="0"/>
                  </a:moveTo>
                  <a:lnTo>
                    <a:pt x="273964" y="0"/>
                  </a:lnTo>
                  <a:lnTo>
                    <a:pt x="273964" y="43180"/>
                  </a:lnTo>
                  <a:lnTo>
                    <a:pt x="0" y="43180"/>
                  </a:lnTo>
                  <a:lnTo>
                    <a:pt x="0" y="68580"/>
                  </a:lnTo>
                  <a:lnTo>
                    <a:pt x="299237" y="68580"/>
                  </a:lnTo>
                  <a:lnTo>
                    <a:pt x="299237" y="43180"/>
                  </a:lnTo>
                  <a:lnTo>
                    <a:pt x="299237" y="0"/>
                  </a:lnTo>
                  <a:close/>
                </a:path>
              </a:pathLst>
            </a:custGeom>
            <a:solidFill>
              <a:srgbClr val="66656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2" name="object 52" descr=""/>
            <p:cNvSpPr/>
            <p:nvPr/>
          </p:nvSpPr>
          <p:spPr>
            <a:xfrm>
              <a:off x="7706487" y="4813169"/>
              <a:ext cx="299720" cy="67310"/>
            </a:xfrm>
            <a:custGeom>
              <a:avLst/>
              <a:gdLst/>
              <a:ahLst/>
              <a:cxnLst/>
              <a:rect l="l" t="t" r="r" b="b"/>
              <a:pathLst>
                <a:path w="299720" h="67310">
                  <a:moveTo>
                    <a:pt x="299237" y="0"/>
                  </a:moveTo>
                  <a:lnTo>
                    <a:pt x="273964" y="0"/>
                  </a:lnTo>
                  <a:lnTo>
                    <a:pt x="273964" y="43180"/>
                  </a:lnTo>
                  <a:lnTo>
                    <a:pt x="0" y="43180"/>
                  </a:lnTo>
                  <a:lnTo>
                    <a:pt x="0" y="67310"/>
                  </a:lnTo>
                  <a:lnTo>
                    <a:pt x="299237" y="67310"/>
                  </a:lnTo>
                  <a:lnTo>
                    <a:pt x="299237" y="43180"/>
                  </a:lnTo>
                  <a:lnTo>
                    <a:pt x="299237" y="0"/>
                  </a:lnTo>
                  <a:close/>
                </a:path>
              </a:pathLst>
            </a:custGeom>
            <a:solidFill>
              <a:srgbClr val="82828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3" name="object 53" descr="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7670844" y="4523832"/>
              <a:ext cx="35650" cy="363189"/>
            </a:xfrm>
            <a:prstGeom prst="rect">
              <a:avLst/>
            </a:prstGeom>
          </p:spPr>
        </p:pic>
        <p:sp>
          <p:nvSpPr>
            <p:cNvPr id="54" name="object 54" descr=""/>
            <p:cNvSpPr/>
            <p:nvPr/>
          </p:nvSpPr>
          <p:spPr>
            <a:xfrm>
              <a:off x="7706484" y="4688218"/>
              <a:ext cx="297815" cy="25400"/>
            </a:xfrm>
            <a:custGeom>
              <a:avLst/>
              <a:gdLst/>
              <a:ahLst/>
              <a:cxnLst/>
              <a:rect l="l" t="t" r="r" b="b"/>
              <a:pathLst>
                <a:path w="297815" h="25400">
                  <a:moveTo>
                    <a:pt x="297456" y="0"/>
                  </a:moveTo>
                  <a:lnTo>
                    <a:pt x="0" y="0"/>
                  </a:lnTo>
                  <a:lnTo>
                    <a:pt x="0" y="25265"/>
                  </a:lnTo>
                  <a:lnTo>
                    <a:pt x="297456" y="25265"/>
                  </a:lnTo>
                  <a:lnTo>
                    <a:pt x="297456" y="0"/>
                  </a:lnTo>
                  <a:close/>
                </a:path>
              </a:pathLst>
            </a:custGeom>
            <a:solidFill>
              <a:srgbClr val="82828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5" name="object 55" descr="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7341919" y="4504810"/>
              <a:ext cx="4562884" cy="414431"/>
            </a:xfrm>
            <a:prstGeom prst="rect">
              <a:avLst/>
            </a:prstGeom>
          </p:spPr>
        </p:pic>
        <p:sp>
          <p:nvSpPr>
            <p:cNvPr id="56" name="object 56" descr=""/>
            <p:cNvSpPr/>
            <p:nvPr/>
          </p:nvSpPr>
          <p:spPr>
            <a:xfrm>
              <a:off x="9742902" y="4389186"/>
              <a:ext cx="2068195" cy="151765"/>
            </a:xfrm>
            <a:custGeom>
              <a:avLst/>
              <a:gdLst/>
              <a:ahLst/>
              <a:cxnLst/>
              <a:rect l="l" t="t" r="r" b="b"/>
              <a:pathLst>
                <a:path w="2068195" h="151764">
                  <a:moveTo>
                    <a:pt x="986760" y="0"/>
                  </a:moveTo>
                  <a:lnTo>
                    <a:pt x="940611" y="316"/>
                  </a:lnTo>
                  <a:lnTo>
                    <a:pt x="894606" y="1388"/>
                  </a:lnTo>
                  <a:lnTo>
                    <a:pt x="848610" y="3163"/>
                  </a:lnTo>
                  <a:lnTo>
                    <a:pt x="802486" y="5583"/>
                  </a:lnTo>
                  <a:lnTo>
                    <a:pt x="756097" y="8593"/>
                  </a:lnTo>
                  <a:lnTo>
                    <a:pt x="709307" y="12138"/>
                  </a:lnTo>
                  <a:lnTo>
                    <a:pt x="661980" y="16162"/>
                  </a:lnTo>
                  <a:lnTo>
                    <a:pt x="613978" y="20610"/>
                  </a:lnTo>
                  <a:lnTo>
                    <a:pt x="565166" y="25426"/>
                  </a:lnTo>
                  <a:lnTo>
                    <a:pt x="216936" y="62072"/>
                  </a:lnTo>
                  <a:lnTo>
                    <a:pt x="198586" y="63569"/>
                  </a:lnTo>
                  <a:lnTo>
                    <a:pt x="148254" y="66189"/>
                  </a:lnTo>
                  <a:lnTo>
                    <a:pt x="96659" y="67614"/>
                  </a:lnTo>
                  <a:lnTo>
                    <a:pt x="74789" y="67771"/>
                  </a:lnTo>
                  <a:lnTo>
                    <a:pt x="55646" y="67534"/>
                  </a:lnTo>
                  <a:lnTo>
                    <a:pt x="40410" y="66843"/>
                  </a:lnTo>
                  <a:lnTo>
                    <a:pt x="25507" y="68774"/>
                  </a:lnTo>
                  <a:lnTo>
                    <a:pt x="12938" y="76017"/>
                  </a:lnTo>
                  <a:lnTo>
                    <a:pt x="4002" y="87445"/>
                  </a:lnTo>
                  <a:lnTo>
                    <a:pt x="0" y="101929"/>
                  </a:lnTo>
                  <a:lnTo>
                    <a:pt x="1929" y="116833"/>
                  </a:lnTo>
                  <a:lnTo>
                    <a:pt x="35086" y="142342"/>
                  </a:lnTo>
                  <a:lnTo>
                    <a:pt x="72409" y="143333"/>
                  </a:lnTo>
                  <a:lnTo>
                    <a:pt x="96263" y="143157"/>
                  </a:lnTo>
                  <a:lnTo>
                    <a:pt x="151619" y="141634"/>
                  </a:lnTo>
                  <a:lnTo>
                    <a:pt x="204869" y="138857"/>
                  </a:lnTo>
                  <a:lnTo>
                    <a:pt x="277326" y="131891"/>
                  </a:lnTo>
                  <a:lnTo>
                    <a:pt x="526010" y="105481"/>
                  </a:lnTo>
                  <a:lnTo>
                    <a:pt x="626914" y="95360"/>
                  </a:lnTo>
                  <a:lnTo>
                    <a:pt x="676014" y="90874"/>
                  </a:lnTo>
                  <a:lnTo>
                    <a:pt x="724416" y="86854"/>
                  </a:lnTo>
                  <a:lnTo>
                    <a:pt x="772270" y="83363"/>
                  </a:lnTo>
                  <a:lnTo>
                    <a:pt x="819727" y="80460"/>
                  </a:lnTo>
                  <a:lnTo>
                    <a:pt x="866940" y="78210"/>
                  </a:lnTo>
                  <a:lnTo>
                    <a:pt x="914059" y="76673"/>
                  </a:lnTo>
                  <a:lnTo>
                    <a:pt x="961235" y="75911"/>
                  </a:lnTo>
                  <a:lnTo>
                    <a:pt x="1008621" y="75986"/>
                  </a:lnTo>
                  <a:lnTo>
                    <a:pt x="1056367" y="76961"/>
                  </a:lnTo>
                  <a:lnTo>
                    <a:pt x="1104624" y="78897"/>
                  </a:lnTo>
                  <a:lnTo>
                    <a:pt x="1153545" y="81855"/>
                  </a:lnTo>
                  <a:lnTo>
                    <a:pt x="1203280" y="85898"/>
                  </a:lnTo>
                  <a:lnTo>
                    <a:pt x="1253980" y="91088"/>
                  </a:lnTo>
                  <a:lnTo>
                    <a:pt x="1305798" y="97486"/>
                  </a:lnTo>
                  <a:lnTo>
                    <a:pt x="1358883" y="105154"/>
                  </a:lnTo>
                  <a:lnTo>
                    <a:pt x="1413389" y="114155"/>
                  </a:lnTo>
                  <a:lnTo>
                    <a:pt x="1469465" y="124549"/>
                  </a:lnTo>
                  <a:lnTo>
                    <a:pt x="1527264" y="136400"/>
                  </a:lnTo>
                  <a:lnTo>
                    <a:pt x="1586937" y="149769"/>
                  </a:lnTo>
                  <a:lnTo>
                    <a:pt x="1590271" y="150730"/>
                  </a:lnTo>
                  <a:lnTo>
                    <a:pt x="1593792" y="151244"/>
                  </a:lnTo>
                  <a:lnTo>
                    <a:pt x="2007414" y="151244"/>
                  </a:lnTo>
                  <a:lnTo>
                    <a:pt x="2025732" y="148266"/>
                  </a:lnTo>
                  <a:lnTo>
                    <a:pt x="2045628" y="140145"/>
                  </a:lnTo>
                  <a:lnTo>
                    <a:pt x="2061600" y="128099"/>
                  </a:lnTo>
                  <a:lnTo>
                    <a:pt x="2068146" y="113347"/>
                  </a:lnTo>
                  <a:lnTo>
                    <a:pt x="2056864" y="104147"/>
                  </a:lnTo>
                  <a:lnTo>
                    <a:pt x="1979841" y="90391"/>
                  </a:lnTo>
                  <a:lnTo>
                    <a:pt x="1922921" y="85539"/>
                  </a:lnTo>
                  <a:lnTo>
                    <a:pt x="1859608" y="81840"/>
                  </a:lnTo>
                  <a:lnTo>
                    <a:pt x="1794314" y="79146"/>
                  </a:lnTo>
                  <a:lnTo>
                    <a:pt x="1731448" y="77309"/>
                  </a:lnTo>
                  <a:lnTo>
                    <a:pt x="1675422" y="76180"/>
                  </a:lnTo>
                  <a:lnTo>
                    <a:pt x="1630645" y="75611"/>
                  </a:lnTo>
                  <a:lnTo>
                    <a:pt x="1601528" y="75454"/>
                  </a:lnTo>
                  <a:lnTo>
                    <a:pt x="1542995" y="62357"/>
                  </a:lnTo>
                  <a:lnTo>
                    <a:pt x="1486245" y="50683"/>
                  </a:lnTo>
                  <a:lnTo>
                    <a:pt x="1431141" y="40376"/>
                  </a:lnTo>
                  <a:lnTo>
                    <a:pt x="1377546" y="31382"/>
                  </a:lnTo>
                  <a:lnTo>
                    <a:pt x="1325325" y="23644"/>
                  </a:lnTo>
                  <a:lnTo>
                    <a:pt x="1274340" y="17107"/>
                  </a:lnTo>
                  <a:lnTo>
                    <a:pt x="1224456" y="11716"/>
                  </a:lnTo>
                  <a:lnTo>
                    <a:pt x="1175535" y="7415"/>
                  </a:lnTo>
                  <a:lnTo>
                    <a:pt x="1127442" y="4148"/>
                  </a:lnTo>
                  <a:lnTo>
                    <a:pt x="1080039" y="1860"/>
                  </a:lnTo>
                  <a:lnTo>
                    <a:pt x="1033191" y="496"/>
                  </a:lnTo>
                  <a:lnTo>
                    <a:pt x="986760" y="0"/>
                  </a:lnTo>
                  <a:close/>
                </a:path>
              </a:pathLst>
            </a:custGeom>
            <a:solidFill>
              <a:srgbClr val="3F7D98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7" name="object 57" descr="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7459506" y="4495122"/>
              <a:ext cx="1265580" cy="441172"/>
            </a:xfrm>
            <a:prstGeom prst="rect">
              <a:avLst/>
            </a:prstGeom>
          </p:spPr>
        </p:pic>
        <p:pic>
          <p:nvPicPr>
            <p:cNvPr id="58" name="object 58" descr="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7459506" y="4493951"/>
              <a:ext cx="1265580" cy="441172"/>
            </a:xfrm>
            <a:prstGeom prst="rect">
              <a:avLst/>
            </a:prstGeom>
          </p:spPr>
        </p:pic>
      </p:grpSp>
      <p:sp>
        <p:nvSpPr>
          <p:cNvPr id="59" name="object 59" descr=""/>
          <p:cNvSpPr txBox="1"/>
          <p:nvPr/>
        </p:nvSpPr>
        <p:spPr>
          <a:xfrm>
            <a:off x="10330549" y="4573974"/>
            <a:ext cx="802640" cy="22606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4"/>
              </a:spcBef>
            </a:pPr>
            <a:r>
              <a:rPr dirty="0" sz="1300" spc="-10" i="1">
                <a:solidFill>
                  <a:srgbClr val="989899"/>
                </a:solidFill>
                <a:latin typeface="Arial"/>
                <a:cs typeface="Arial"/>
              </a:rPr>
              <a:t>Ryanmatic</a:t>
            </a:r>
            <a:endParaRPr sz="1300">
              <a:latin typeface="Arial"/>
              <a:cs typeface="Arial"/>
            </a:endParaRPr>
          </a:p>
        </p:txBody>
      </p:sp>
      <p:sp>
        <p:nvSpPr>
          <p:cNvPr id="60" name="object 60" descr=""/>
          <p:cNvSpPr txBox="1"/>
          <p:nvPr/>
        </p:nvSpPr>
        <p:spPr>
          <a:xfrm>
            <a:off x="8425626" y="4016741"/>
            <a:ext cx="1557020" cy="24511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dirty="0" u="sng" sz="140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ASSEMBLED</a:t>
            </a:r>
            <a:r>
              <a:rPr dirty="0" u="sng" sz="1400" spc="18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400" spc="-25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PEN</a:t>
            </a:r>
            <a:endParaRPr sz="1400">
              <a:latin typeface="Arial"/>
              <a:cs typeface="Arial"/>
            </a:endParaRPr>
          </a:p>
        </p:txBody>
      </p:sp>
      <p:sp>
        <p:nvSpPr>
          <p:cNvPr id="61" name="object 61" descr=""/>
          <p:cNvSpPr txBox="1"/>
          <p:nvPr/>
        </p:nvSpPr>
        <p:spPr>
          <a:xfrm>
            <a:off x="5184396" y="5825636"/>
            <a:ext cx="5149850" cy="3251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u="sng" sz="195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EXPLODED</a:t>
            </a:r>
            <a:r>
              <a:rPr dirty="0" u="sng" sz="1950" spc="-3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95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DRAWING</a:t>
            </a:r>
            <a:r>
              <a:rPr dirty="0" u="sng" sz="1950" spc="-2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95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dirty="0" u="sng" sz="1950" spc="-2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95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OUTLINE</a:t>
            </a:r>
            <a:r>
              <a:rPr dirty="0" u="sng" sz="1950" spc="-15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950" spc="-1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VERSION</a:t>
            </a:r>
            <a:endParaRPr sz="1950">
              <a:latin typeface="Arial"/>
              <a:cs typeface="Arial"/>
            </a:endParaRPr>
          </a:p>
        </p:txBody>
      </p:sp>
      <p:sp>
        <p:nvSpPr>
          <p:cNvPr id="62" name="object 62" descr=""/>
          <p:cNvSpPr txBox="1"/>
          <p:nvPr/>
        </p:nvSpPr>
        <p:spPr>
          <a:xfrm>
            <a:off x="5696670" y="97633"/>
            <a:ext cx="3054350" cy="3683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sng" sz="225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EXPLODED</a:t>
            </a:r>
            <a:r>
              <a:rPr dirty="0" u="sng" sz="2250" spc="-13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2250" spc="-1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DRAWING</a:t>
            </a:r>
            <a:endParaRPr sz="2250">
              <a:latin typeface="Arial"/>
              <a:cs typeface="Arial"/>
            </a:endParaRPr>
          </a:p>
        </p:txBody>
      </p:sp>
      <p:sp>
        <p:nvSpPr>
          <p:cNvPr id="63" name="object 63" descr=""/>
          <p:cNvSpPr txBox="1"/>
          <p:nvPr/>
        </p:nvSpPr>
        <p:spPr>
          <a:xfrm>
            <a:off x="3286241" y="7629025"/>
            <a:ext cx="9072880" cy="3251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4"/>
              </a:spcBef>
            </a:pPr>
            <a:r>
              <a:rPr dirty="0" u="sng" sz="195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YOUR</a:t>
            </a:r>
            <a:r>
              <a:rPr dirty="0" u="sng" sz="1950" spc="-3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95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EXPLODED</a:t>
            </a:r>
            <a:r>
              <a:rPr dirty="0" u="sng" sz="1950" spc="-2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95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DRAWING</a:t>
            </a:r>
            <a:r>
              <a:rPr dirty="0" u="sng" sz="1950" spc="-2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95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dirty="0" u="sng" sz="1950" spc="-2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950" spc="-1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DETAILED,</a:t>
            </a:r>
            <a:r>
              <a:rPr dirty="0" u="sng" sz="1950" spc="-2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95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COLOURED</a:t>
            </a:r>
            <a:r>
              <a:rPr dirty="0" u="sng" sz="1950" spc="-2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95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RENDERED</a:t>
            </a:r>
            <a:r>
              <a:rPr dirty="0" u="sng" sz="1950" spc="-15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950" spc="-1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VERSION</a:t>
            </a:r>
            <a:endParaRPr sz="1950">
              <a:latin typeface="Arial"/>
              <a:cs typeface="Arial"/>
            </a:endParaRPr>
          </a:p>
        </p:txBody>
      </p:sp>
      <p:sp>
        <p:nvSpPr>
          <p:cNvPr id="64" name="object 64" descr=""/>
          <p:cNvSpPr txBox="1"/>
          <p:nvPr/>
        </p:nvSpPr>
        <p:spPr>
          <a:xfrm>
            <a:off x="334883" y="765964"/>
            <a:ext cx="14363065" cy="950594"/>
          </a:xfrm>
          <a:prstGeom prst="rect">
            <a:avLst/>
          </a:prstGeom>
        </p:spPr>
        <p:txBody>
          <a:bodyPr wrap="square" lIns="0" tIns="33655" rIns="0" bIns="0" rtlCol="0" vert="horz">
            <a:spAutoFit/>
          </a:bodyPr>
          <a:lstStyle/>
          <a:p>
            <a:pPr algn="ctr" marL="12065" marR="5080">
              <a:lnSpc>
                <a:spcPts val="1789"/>
              </a:lnSpc>
              <a:spcBef>
                <a:spcPts val="265"/>
              </a:spcBef>
            </a:pP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sz="1600" spc="-6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disassembled</a:t>
            </a:r>
            <a:r>
              <a:rPr dirty="0" sz="16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pen is</a:t>
            </a:r>
            <a:r>
              <a:rPr dirty="0" sz="16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shown</a:t>
            </a:r>
            <a:r>
              <a:rPr dirty="0" sz="16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below (Dia</a:t>
            </a:r>
            <a:r>
              <a:rPr dirty="0" sz="1600" spc="-7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A). Each</a:t>
            </a:r>
            <a:r>
              <a:rPr dirty="0" sz="16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6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the parts</a:t>
            </a:r>
            <a:r>
              <a:rPr dirty="0" sz="16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have been</a:t>
            </a:r>
            <a:r>
              <a:rPr dirty="0" sz="16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labelled</a:t>
            </a:r>
            <a:r>
              <a:rPr dirty="0" sz="16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for you.</a:t>
            </a:r>
            <a:r>
              <a:rPr dirty="0" sz="16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There</a:t>
            </a:r>
            <a:r>
              <a:rPr dirty="0" sz="16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is also</a:t>
            </a:r>
            <a:r>
              <a:rPr dirty="0" sz="16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dirty="0" sz="16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assembled version</a:t>
            </a:r>
            <a:r>
              <a:rPr dirty="0" sz="16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of the</a:t>
            </a:r>
            <a:r>
              <a:rPr dirty="0" sz="16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pen</a:t>
            </a:r>
            <a:r>
              <a:rPr dirty="0" sz="16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(Dia B).</a:t>
            </a:r>
            <a:r>
              <a:rPr dirty="0" sz="16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spc="-25" b="1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‘outline’</a:t>
            </a:r>
            <a:r>
              <a:rPr dirty="0" sz="1600" spc="-10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6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exploded</a:t>
            </a: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r>
              <a:rPr dirty="0" sz="16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pen</a:t>
            </a:r>
            <a:r>
              <a:rPr dirty="0" sz="16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seen</a:t>
            </a: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dirty="0" sz="16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Dia</a:t>
            </a: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C</a:t>
            </a: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(showing</a:t>
            </a:r>
            <a:r>
              <a:rPr dirty="0" sz="16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correct</a:t>
            </a: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position</a:t>
            </a:r>
            <a:r>
              <a:rPr dirty="0" sz="16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each</a:t>
            </a: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 component).</a:t>
            </a:r>
            <a:endParaRPr sz="1600">
              <a:latin typeface="Arial"/>
              <a:cs typeface="Arial"/>
            </a:endParaRPr>
          </a:p>
          <a:p>
            <a:pPr algn="ctr" marL="635">
              <a:lnSpc>
                <a:spcPts val="1680"/>
              </a:lnSpc>
            </a:pPr>
            <a:r>
              <a:rPr dirty="0" sz="1600" b="1" i="1">
                <a:solidFill>
                  <a:srgbClr val="151616"/>
                </a:solidFill>
                <a:latin typeface="Arial"/>
                <a:cs typeface="Arial"/>
              </a:rPr>
              <a:t>You</a:t>
            </a:r>
            <a:r>
              <a:rPr dirty="0" sz="1600" spc="-1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 i="1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dirty="0" sz="1600" spc="-5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 i="1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dirty="0" sz="1600" spc="-5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 i="1">
                <a:solidFill>
                  <a:srgbClr val="151616"/>
                </a:solidFill>
                <a:latin typeface="Arial"/>
                <a:cs typeface="Arial"/>
              </a:rPr>
              <a:t>produce</a:t>
            </a:r>
            <a:r>
              <a:rPr dirty="0" sz="1600" spc="-1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 i="1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sz="1600" spc="-5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 i="1">
                <a:solidFill>
                  <a:srgbClr val="151616"/>
                </a:solidFill>
                <a:latin typeface="Arial"/>
                <a:cs typeface="Arial"/>
              </a:rPr>
              <a:t>detailed,</a:t>
            </a:r>
            <a:r>
              <a:rPr dirty="0" sz="1600" spc="-5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 i="1">
                <a:solidFill>
                  <a:srgbClr val="151616"/>
                </a:solidFill>
                <a:latin typeface="Arial"/>
                <a:cs typeface="Arial"/>
              </a:rPr>
              <a:t>colour</a:t>
            </a:r>
            <a:r>
              <a:rPr dirty="0" sz="1600" spc="-1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 i="1">
                <a:solidFill>
                  <a:srgbClr val="151616"/>
                </a:solidFill>
                <a:latin typeface="Arial"/>
                <a:cs typeface="Arial"/>
              </a:rPr>
              <a:t>rendered,</a:t>
            </a:r>
            <a:r>
              <a:rPr dirty="0" sz="1600" spc="-5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 i="1">
                <a:solidFill>
                  <a:srgbClr val="151616"/>
                </a:solidFill>
                <a:latin typeface="Arial"/>
                <a:cs typeface="Arial"/>
              </a:rPr>
              <a:t>exploded</a:t>
            </a:r>
            <a:r>
              <a:rPr dirty="0" sz="1600" spc="-5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 i="1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r>
              <a:rPr dirty="0" sz="1600" spc="-1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 i="1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600" spc="-5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 i="1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600" spc="-5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 i="1">
                <a:solidFill>
                  <a:srgbClr val="151616"/>
                </a:solidFill>
                <a:latin typeface="Arial"/>
                <a:cs typeface="Arial"/>
              </a:rPr>
              <a:t>pen,</a:t>
            </a:r>
            <a:r>
              <a:rPr dirty="0" sz="1600" spc="-1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 i="1">
                <a:solidFill>
                  <a:srgbClr val="151616"/>
                </a:solidFill>
                <a:latin typeface="Arial"/>
                <a:cs typeface="Arial"/>
              </a:rPr>
              <a:t>at</a:t>
            </a:r>
            <a:r>
              <a:rPr dirty="0" sz="1600" spc="-5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 i="1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600" spc="-5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 i="1">
                <a:solidFill>
                  <a:srgbClr val="151616"/>
                </a:solidFill>
                <a:latin typeface="Arial"/>
                <a:cs typeface="Arial"/>
              </a:rPr>
              <a:t>bottom</a:t>
            </a:r>
            <a:r>
              <a:rPr dirty="0" sz="1600" spc="-1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 i="1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600" spc="-5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 i="1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600" spc="-5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 i="1">
                <a:solidFill>
                  <a:srgbClr val="151616"/>
                </a:solidFill>
                <a:latin typeface="Arial"/>
                <a:cs typeface="Arial"/>
              </a:rPr>
              <a:t>page</a:t>
            </a:r>
            <a:r>
              <a:rPr dirty="0" sz="1600" spc="-5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 i="1">
                <a:solidFill>
                  <a:srgbClr val="151616"/>
                </a:solidFill>
                <a:latin typeface="Arial"/>
                <a:cs typeface="Arial"/>
              </a:rPr>
              <a:t>(space</a:t>
            </a:r>
            <a:r>
              <a:rPr dirty="0" sz="1600" spc="-1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 i="1">
                <a:solidFill>
                  <a:srgbClr val="151616"/>
                </a:solidFill>
                <a:latin typeface="Arial"/>
                <a:cs typeface="Arial"/>
              </a:rPr>
              <a:t>‘D’).</a:t>
            </a:r>
            <a:r>
              <a:rPr dirty="0" sz="1600" spc="-5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 i="1">
                <a:solidFill>
                  <a:srgbClr val="151616"/>
                </a:solidFill>
                <a:latin typeface="Arial"/>
                <a:cs typeface="Arial"/>
              </a:rPr>
              <a:t>Include</a:t>
            </a:r>
            <a:r>
              <a:rPr dirty="0" sz="1600" spc="-5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 i="1">
                <a:solidFill>
                  <a:srgbClr val="151616"/>
                </a:solidFill>
                <a:latin typeface="Arial"/>
                <a:cs typeface="Arial"/>
              </a:rPr>
              <a:t>labels</a:t>
            </a:r>
            <a:r>
              <a:rPr dirty="0" sz="1600" spc="-1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 i="1">
                <a:solidFill>
                  <a:srgbClr val="151616"/>
                </a:solidFill>
                <a:latin typeface="Arial"/>
                <a:cs typeface="Arial"/>
              </a:rPr>
              <a:t>identifying</a:t>
            </a:r>
            <a:r>
              <a:rPr dirty="0" sz="1600" spc="-5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spc="-20" b="1" i="1">
                <a:solidFill>
                  <a:srgbClr val="151616"/>
                </a:solidFill>
                <a:latin typeface="Arial"/>
                <a:cs typeface="Arial"/>
              </a:rPr>
              <a:t>each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ts val="1855"/>
              </a:lnSpc>
            </a:pPr>
            <a:r>
              <a:rPr dirty="0" sz="1600" spc="-10" b="1" i="1">
                <a:solidFill>
                  <a:srgbClr val="151616"/>
                </a:solidFill>
                <a:latin typeface="Arial"/>
                <a:cs typeface="Arial"/>
              </a:rPr>
              <a:t>component.</a:t>
            </a:r>
            <a:endParaRPr sz="1600">
              <a:latin typeface="Arial"/>
              <a:cs typeface="Arial"/>
            </a:endParaRPr>
          </a:p>
        </p:txBody>
      </p:sp>
      <p:sp>
        <p:nvSpPr>
          <p:cNvPr id="65" name="object 65" descr=""/>
          <p:cNvSpPr/>
          <p:nvPr/>
        </p:nvSpPr>
        <p:spPr>
          <a:xfrm>
            <a:off x="287251" y="5726519"/>
            <a:ext cx="716915" cy="669925"/>
          </a:xfrm>
          <a:custGeom>
            <a:avLst/>
            <a:gdLst/>
            <a:ahLst/>
            <a:cxnLst/>
            <a:rect l="l" t="t" r="r" b="b"/>
            <a:pathLst>
              <a:path w="716915" h="669925">
                <a:moveTo>
                  <a:pt x="716335" y="0"/>
                </a:moveTo>
                <a:lnTo>
                  <a:pt x="0" y="0"/>
                </a:lnTo>
                <a:lnTo>
                  <a:pt x="0" y="669509"/>
                </a:lnTo>
                <a:lnTo>
                  <a:pt x="716335" y="669509"/>
                </a:lnTo>
                <a:lnTo>
                  <a:pt x="716335" y="0"/>
                </a:lnTo>
                <a:close/>
              </a:path>
            </a:pathLst>
          </a:custGeom>
          <a:solidFill>
            <a:srgbClr val="151616">
              <a:alpha val="48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object 66" descr=""/>
          <p:cNvSpPr txBox="1"/>
          <p:nvPr/>
        </p:nvSpPr>
        <p:spPr>
          <a:xfrm>
            <a:off x="309253" y="5750247"/>
            <a:ext cx="561975" cy="515620"/>
          </a:xfrm>
          <a:prstGeom prst="rect">
            <a:avLst/>
          </a:prstGeom>
          <a:solidFill>
            <a:srgbClr val="D9D9DA"/>
          </a:solidFill>
        </p:spPr>
        <p:txBody>
          <a:bodyPr wrap="square" lIns="0" tIns="0" rIns="0" bIns="0" rtlCol="0" vert="horz">
            <a:spAutoFit/>
          </a:bodyPr>
          <a:lstStyle/>
          <a:p>
            <a:pPr marL="146685">
              <a:lnSpc>
                <a:spcPts val="3885"/>
              </a:lnSpc>
            </a:pPr>
            <a:r>
              <a:rPr dirty="0" sz="3350" spc="10">
                <a:solidFill>
                  <a:srgbClr val="151616"/>
                </a:solidFill>
                <a:latin typeface="Arial"/>
                <a:cs typeface="Arial"/>
              </a:rPr>
              <a:t>C</a:t>
            </a:r>
            <a:endParaRPr sz="3350">
              <a:latin typeface="Arial"/>
              <a:cs typeface="Arial"/>
            </a:endParaRPr>
          </a:p>
        </p:txBody>
      </p:sp>
      <p:grpSp>
        <p:nvGrpSpPr>
          <p:cNvPr id="67" name="object 67" descr=""/>
          <p:cNvGrpSpPr/>
          <p:nvPr/>
        </p:nvGrpSpPr>
        <p:grpSpPr>
          <a:xfrm>
            <a:off x="86537" y="7512746"/>
            <a:ext cx="14909800" cy="2912745"/>
            <a:chOff x="86537" y="7512746"/>
            <a:chExt cx="14909800" cy="2912745"/>
          </a:xfrm>
        </p:grpSpPr>
        <p:sp>
          <p:nvSpPr>
            <p:cNvPr id="68" name="object 68" descr=""/>
            <p:cNvSpPr/>
            <p:nvPr/>
          </p:nvSpPr>
          <p:spPr>
            <a:xfrm>
              <a:off x="90136" y="7516345"/>
              <a:ext cx="14902180" cy="2905760"/>
            </a:xfrm>
            <a:custGeom>
              <a:avLst/>
              <a:gdLst/>
              <a:ahLst/>
              <a:cxnLst/>
              <a:rect l="l" t="t" r="r" b="b"/>
              <a:pathLst>
                <a:path w="14902180" h="2905759">
                  <a:moveTo>
                    <a:pt x="0" y="0"/>
                  </a:moveTo>
                  <a:lnTo>
                    <a:pt x="14902077" y="0"/>
                  </a:lnTo>
                  <a:lnTo>
                    <a:pt x="14902077" y="2905448"/>
                  </a:lnTo>
                  <a:lnTo>
                    <a:pt x="0" y="2905448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9" name="object 69" descr=""/>
            <p:cNvSpPr/>
            <p:nvPr/>
          </p:nvSpPr>
          <p:spPr>
            <a:xfrm>
              <a:off x="287251" y="7602948"/>
              <a:ext cx="716915" cy="669925"/>
            </a:xfrm>
            <a:custGeom>
              <a:avLst/>
              <a:gdLst/>
              <a:ahLst/>
              <a:cxnLst/>
              <a:rect l="l" t="t" r="r" b="b"/>
              <a:pathLst>
                <a:path w="716915" h="669925">
                  <a:moveTo>
                    <a:pt x="716335" y="0"/>
                  </a:moveTo>
                  <a:lnTo>
                    <a:pt x="0" y="0"/>
                  </a:lnTo>
                  <a:lnTo>
                    <a:pt x="0" y="669509"/>
                  </a:lnTo>
                  <a:lnTo>
                    <a:pt x="716335" y="669509"/>
                  </a:lnTo>
                  <a:lnTo>
                    <a:pt x="716335" y="0"/>
                  </a:lnTo>
                  <a:close/>
                </a:path>
              </a:pathLst>
            </a:custGeom>
            <a:solidFill>
              <a:srgbClr val="151616">
                <a:alpha val="48999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0" name="object 70" descr=""/>
            <p:cNvSpPr/>
            <p:nvPr/>
          </p:nvSpPr>
          <p:spPr>
            <a:xfrm>
              <a:off x="309253" y="7626675"/>
              <a:ext cx="561975" cy="515620"/>
            </a:xfrm>
            <a:custGeom>
              <a:avLst/>
              <a:gdLst/>
              <a:ahLst/>
              <a:cxnLst/>
              <a:rect l="l" t="t" r="r" b="b"/>
              <a:pathLst>
                <a:path w="561975" h="515620">
                  <a:moveTo>
                    <a:pt x="561837" y="0"/>
                  </a:moveTo>
                  <a:lnTo>
                    <a:pt x="0" y="0"/>
                  </a:lnTo>
                  <a:lnTo>
                    <a:pt x="0" y="515011"/>
                  </a:lnTo>
                  <a:lnTo>
                    <a:pt x="561837" y="515011"/>
                  </a:lnTo>
                  <a:lnTo>
                    <a:pt x="561837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71" name="object 71" descr=""/>
          <p:cNvGrpSpPr/>
          <p:nvPr/>
        </p:nvGrpSpPr>
        <p:grpSpPr>
          <a:xfrm>
            <a:off x="6438510" y="3953574"/>
            <a:ext cx="634365" cy="592455"/>
            <a:chOff x="6438510" y="3953574"/>
            <a:chExt cx="634365" cy="592455"/>
          </a:xfrm>
        </p:grpSpPr>
        <p:sp>
          <p:nvSpPr>
            <p:cNvPr id="72" name="object 72" descr=""/>
            <p:cNvSpPr/>
            <p:nvPr/>
          </p:nvSpPr>
          <p:spPr>
            <a:xfrm>
              <a:off x="6438510" y="3953574"/>
              <a:ext cx="634365" cy="592455"/>
            </a:xfrm>
            <a:custGeom>
              <a:avLst/>
              <a:gdLst/>
              <a:ahLst/>
              <a:cxnLst/>
              <a:rect l="l" t="t" r="r" b="b"/>
              <a:pathLst>
                <a:path w="634365" h="592454">
                  <a:moveTo>
                    <a:pt x="633775" y="0"/>
                  </a:moveTo>
                  <a:lnTo>
                    <a:pt x="0" y="0"/>
                  </a:lnTo>
                  <a:lnTo>
                    <a:pt x="0" y="592350"/>
                  </a:lnTo>
                  <a:lnTo>
                    <a:pt x="633775" y="592350"/>
                  </a:lnTo>
                  <a:lnTo>
                    <a:pt x="633775" y="0"/>
                  </a:lnTo>
                  <a:close/>
                </a:path>
              </a:pathLst>
            </a:custGeom>
            <a:solidFill>
              <a:srgbClr val="151616">
                <a:alpha val="48999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3" name="object 73" descr=""/>
            <p:cNvSpPr/>
            <p:nvPr/>
          </p:nvSpPr>
          <p:spPr>
            <a:xfrm>
              <a:off x="6457985" y="3974576"/>
              <a:ext cx="497205" cy="455930"/>
            </a:xfrm>
            <a:custGeom>
              <a:avLst/>
              <a:gdLst/>
              <a:ahLst/>
              <a:cxnLst/>
              <a:rect l="l" t="t" r="r" b="b"/>
              <a:pathLst>
                <a:path w="497204" h="455929">
                  <a:moveTo>
                    <a:pt x="497084" y="0"/>
                  </a:moveTo>
                  <a:lnTo>
                    <a:pt x="0" y="0"/>
                  </a:lnTo>
                  <a:lnTo>
                    <a:pt x="0" y="455659"/>
                  </a:lnTo>
                  <a:lnTo>
                    <a:pt x="497084" y="455659"/>
                  </a:lnTo>
                  <a:lnTo>
                    <a:pt x="497084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4" name="object 74" descr=""/>
          <p:cNvSpPr txBox="1"/>
          <p:nvPr/>
        </p:nvSpPr>
        <p:spPr>
          <a:xfrm>
            <a:off x="6573182" y="3906972"/>
            <a:ext cx="298450" cy="53911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20"/>
              </a:spcBef>
            </a:pPr>
            <a:r>
              <a:rPr dirty="0" sz="3350" spc="10">
                <a:solidFill>
                  <a:srgbClr val="151616"/>
                </a:solidFill>
                <a:latin typeface="Arial"/>
                <a:cs typeface="Arial"/>
              </a:rPr>
              <a:t>B</a:t>
            </a:r>
            <a:endParaRPr sz="3350">
              <a:latin typeface="Arial"/>
              <a:cs typeface="Arial"/>
            </a:endParaRPr>
          </a:p>
        </p:txBody>
      </p:sp>
      <p:sp>
        <p:nvSpPr>
          <p:cNvPr id="75" name="object 75" descr=""/>
          <p:cNvSpPr/>
          <p:nvPr/>
        </p:nvSpPr>
        <p:spPr>
          <a:xfrm>
            <a:off x="1183366" y="1913320"/>
            <a:ext cx="647065" cy="605155"/>
          </a:xfrm>
          <a:custGeom>
            <a:avLst/>
            <a:gdLst/>
            <a:ahLst/>
            <a:cxnLst/>
            <a:rect l="l" t="t" r="r" b="b"/>
            <a:pathLst>
              <a:path w="647064" h="605155">
                <a:moveTo>
                  <a:pt x="646844" y="0"/>
                </a:moveTo>
                <a:lnTo>
                  <a:pt x="0" y="0"/>
                </a:lnTo>
                <a:lnTo>
                  <a:pt x="0" y="604563"/>
                </a:lnTo>
                <a:lnTo>
                  <a:pt x="646844" y="604563"/>
                </a:lnTo>
                <a:lnTo>
                  <a:pt x="646844" y="0"/>
                </a:lnTo>
                <a:close/>
              </a:path>
            </a:pathLst>
          </a:custGeom>
          <a:solidFill>
            <a:srgbClr val="151616">
              <a:alpha val="48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76" name="object 76" descr=""/>
          <p:cNvSpPr txBox="1"/>
          <p:nvPr/>
        </p:nvSpPr>
        <p:spPr>
          <a:xfrm>
            <a:off x="1203256" y="1934758"/>
            <a:ext cx="507365" cy="465455"/>
          </a:xfrm>
          <a:prstGeom prst="rect">
            <a:avLst/>
          </a:prstGeom>
          <a:solidFill>
            <a:srgbClr val="D9D9DA"/>
          </a:solidFill>
        </p:spPr>
        <p:txBody>
          <a:bodyPr wrap="square" lIns="0" tIns="0" rIns="0" bIns="0" rtlCol="0" vert="horz">
            <a:spAutoFit/>
          </a:bodyPr>
          <a:lstStyle/>
          <a:p>
            <a:pPr marL="129539">
              <a:lnSpc>
                <a:spcPts val="3660"/>
              </a:lnSpc>
            </a:pPr>
            <a:r>
              <a:rPr dirty="0" sz="3350" spc="10">
                <a:solidFill>
                  <a:srgbClr val="151616"/>
                </a:solidFill>
                <a:latin typeface="Arial"/>
                <a:cs typeface="Arial"/>
              </a:rPr>
              <a:t>A</a:t>
            </a:r>
            <a:endParaRPr sz="3350">
              <a:latin typeface="Arial"/>
              <a:cs typeface="Arial"/>
            </a:endParaRPr>
          </a:p>
        </p:txBody>
      </p:sp>
      <p:sp>
        <p:nvSpPr>
          <p:cNvPr id="77" name="object 77" descr=""/>
          <p:cNvSpPr txBox="1"/>
          <p:nvPr/>
        </p:nvSpPr>
        <p:spPr>
          <a:xfrm>
            <a:off x="456407" y="7593908"/>
            <a:ext cx="321945" cy="53911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20"/>
              </a:spcBef>
            </a:pPr>
            <a:r>
              <a:rPr dirty="0" sz="3350" spc="10">
                <a:solidFill>
                  <a:srgbClr val="151616"/>
                </a:solidFill>
                <a:latin typeface="Arial"/>
                <a:cs typeface="Arial"/>
              </a:rPr>
              <a:t>D</a:t>
            </a:r>
            <a:endParaRPr sz="3350">
              <a:latin typeface="Arial"/>
              <a:cs typeface="Arial"/>
            </a:endParaRPr>
          </a:p>
        </p:txBody>
      </p:sp>
      <p:sp>
        <p:nvSpPr>
          <p:cNvPr id="78" name="object 78" descr=""/>
          <p:cNvSpPr txBox="1"/>
          <p:nvPr/>
        </p:nvSpPr>
        <p:spPr>
          <a:xfrm>
            <a:off x="9139997" y="467010"/>
            <a:ext cx="2994660" cy="1746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2152650" algn="l"/>
              </a:tabLst>
            </a:pPr>
            <a:r>
              <a:rPr dirty="0" sz="95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dirty="0" sz="950" spc="10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dirty="0" sz="950" spc="1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950" spc="-2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r>
              <a:rPr dirty="0" sz="950">
                <a:solidFill>
                  <a:srgbClr val="151616"/>
                </a:solidFill>
                <a:latin typeface="Arial"/>
                <a:cs typeface="Arial"/>
              </a:rPr>
              <a:t>	V.Ryan</a:t>
            </a:r>
            <a:r>
              <a:rPr dirty="0" sz="950" spc="-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dirty="0" sz="950" spc="-2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950">
              <a:latin typeface="Arial"/>
              <a:cs typeface="Arial"/>
            </a:endParaRPr>
          </a:p>
        </p:txBody>
      </p:sp>
      <p:sp>
        <p:nvSpPr>
          <p:cNvPr id="79" name="object 79" descr=""/>
          <p:cNvSpPr txBox="1"/>
          <p:nvPr/>
        </p:nvSpPr>
        <p:spPr>
          <a:xfrm>
            <a:off x="2326385" y="488455"/>
            <a:ext cx="6504305" cy="1746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3536315" algn="l"/>
              </a:tabLst>
            </a:pPr>
            <a:r>
              <a:rPr dirty="0" sz="95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dirty="0" sz="950" spc="20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dirty="0" sz="950" spc="3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950" spc="27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dirty="0" sz="950" spc="25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dirty="0" sz="95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dirty="0" sz="950" spc="-10">
                <a:solidFill>
                  <a:srgbClr val="151616"/>
                </a:solidFill>
                <a:latin typeface="Arial"/>
                <a:cs typeface="Arial"/>
                <a:hlinkClick r:id="rId22"/>
              </a:rPr>
              <a:t>https://www.facebook.com/groups/254963448192823/</a:t>
            </a:r>
            <a:endParaRPr sz="950">
              <a:latin typeface="Arial"/>
              <a:cs typeface="Arial"/>
            </a:endParaRPr>
          </a:p>
        </p:txBody>
      </p:sp>
      <p:sp>
        <p:nvSpPr>
          <p:cNvPr id="80" name="object 80" descr=""/>
          <p:cNvSpPr txBox="1"/>
          <p:nvPr/>
        </p:nvSpPr>
        <p:spPr>
          <a:xfrm>
            <a:off x="9139997" y="10469765"/>
            <a:ext cx="1735455" cy="1746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95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dirty="0" sz="950" spc="10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dirty="0" sz="950" spc="1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950" spc="-2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950">
              <a:latin typeface="Arial"/>
              <a:cs typeface="Arial"/>
            </a:endParaRPr>
          </a:p>
        </p:txBody>
      </p:sp>
      <p:sp>
        <p:nvSpPr>
          <p:cNvPr id="81" name="object 81" descr=""/>
          <p:cNvSpPr txBox="1"/>
          <p:nvPr/>
        </p:nvSpPr>
        <p:spPr>
          <a:xfrm>
            <a:off x="5850126" y="10488117"/>
            <a:ext cx="2980055" cy="1746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950" spc="-10">
                <a:solidFill>
                  <a:srgbClr val="151616"/>
                </a:solidFill>
                <a:latin typeface="Arial"/>
                <a:cs typeface="Arial"/>
                <a:hlinkClick r:id="rId22"/>
              </a:rPr>
              <a:t>https://www.facebook.com/groups/254963448192823/</a:t>
            </a:r>
            <a:endParaRPr sz="950">
              <a:latin typeface="Arial"/>
              <a:cs typeface="Arial"/>
            </a:endParaRPr>
          </a:p>
        </p:txBody>
      </p:sp>
      <p:sp>
        <p:nvSpPr>
          <p:cNvPr id="82" name="object 82" descr=""/>
          <p:cNvSpPr txBox="1"/>
          <p:nvPr/>
        </p:nvSpPr>
        <p:spPr>
          <a:xfrm>
            <a:off x="2326385" y="10491210"/>
            <a:ext cx="3315335" cy="1746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95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dirty="0" sz="950" spc="20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dirty="0" sz="950" spc="3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950" spc="27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dirty="0" sz="950" spc="25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endParaRPr sz="950">
              <a:latin typeface="Arial"/>
              <a:cs typeface="Arial"/>
            </a:endParaRPr>
          </a:p>
        </p:txBody>
      </p:sp>
      <p:sp>
        <p:nvSpPr>
          <p:cNvPr id="83" name="object 83" descr=""/>
          <p:cNvSpPr txBox="1"/>
          <p:nvPr/>
        </p:nvSpPr>
        <p:spPr>
          <a:xfrm>
            <a:off x="11280006" y="10469380"/>
            <a:ext cx="854710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dirty="0" sz="950" spc="-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dirty="0" sz="950" spc="-2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950">
              <a:latin typeface="Arial"/>
              <a:cs typeface="Arial"/>
            </a:endParaRPr>
          </a:p>
        </p:txBody>
      </p:sp>
      <p:sp>
        <p:nvSpPr>
          <p:cNvPr id="84" name="object 84" descr=""/>
          <p:cNvSpPr txBox="1"/>
          <p:nvPr/>
        </p:nvSpPr>
        <p:spPr>
          <a:xfrm>
            <a:off x="7459505" y="4493951"/>
            <a:ext cx="1266190" cy="441325"/>
          </a:xfrm>
          <a:prstGeom prst="rect">
            <a:avLst/>
          </a:prstGeom>
          <a:ln w="3175">
            <a:solidFill>
              <a:srgbClr val="818281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390525">
              <a:lnSpc>
                <a:spcPct val="100000"/>
              </a:lnSpc>
              <a:spcBef>
                <a:spcPts val="695"/>
              </a:spcBef>
            </a:pPr>
            <a:r>
              <a:rPr dirty="0" sz="600">
                <a:solidFill>
                  <a:srgbClr val="818281"/>
                </a:solidFill>
                <a:latin typeface="Arial"/>
                <a:cs typeface="Arial"/>
              </a:rPr>
              <a:t>V.Ryan</a:t>
            </a:r>
            <a:r>
              <a:rPr dirty="0" sz="600" spc="50">
                <a:solidFill>
                  <a:srgbClr val="818281"/>
                </a:solidFill>
                <a:latin typeface="Arial"/>
                <a:cs typeface="Arial"/>
              </a:rPr>
              <a:t> </a:t>
            </a:r>
            <a:r>
              <a:rPr dirty="0" sz="600">
                <a:solidFill>
                  <a:srgbClr val="818281"/>
                </a:solidFill>
                <a:latin typeface="Arial"/>
                <a:cs typeface="Arial"/>
              </a:rPr>
              <a:t>©</a:t>
            </a:r>
            <a:r>
              <a:rPr dirty="0" sz="600" spc="50">
                <a:solidFill>
                  <a:srgbClr val="818281"/>
                </a:solidFill>
                <a:latin typeface="Arial"/>
                <a:cs typeface="Arial"/>
              </a:rPr>
              <a:t> </a:t>
            </a:r>
            <a:r>
              <a:rPr dirty="0" sz="600" spc="-20">
                <a:solidFill>
                  <a:srgbClr val="818281"/>
                </a:solidFill>
                <a:latin typeface="Arial"/>
                <a:cs typeface="Arial"/>
              </a:rPr>
              <a:t>2023</a:t>
            </a:r>
            <a:endParaRPr sz="600">
              <a:latin typeface="Arial"/>
              <a:cs typeface="Arial"/>
            </a:endParaRPr>
          </a:p>
        </p:txBody>
      </p:sp>
      <p:pic>
        <p:nvPicPr>
          <p:cNvPr id="85" name="object 85" descr="">
            <a:hlinkClick r:id="rId23"/>
          </p:cNvPr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12809268" y="3313936"/>
            <a:ext cx="1125863" cy="1125865"/>
          </a:xfrm>
          <a:prstGeom prst="rect">
            <a:avLst/>
          </a:prstGeom>
        </p:spPr>
      </p:pic>
      <p:sp>
        <p:nvSpPr>
          <p:cNvPr id="86" name="object 86" descr=""/>
          <p:cNvSpPr txBox="1"/>
          <p:nvPr/>
        </p:nvSpPr>
        <p:spPr>
          <a:xfrm>
            <a:off x="12964641" y="3458206"/>
            <a:ext cx="548640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20" b="1">
                <a:solidFill>
                  <a:srgbClr val="151616"/>
                </a:solidFill>
                <a:latin typeface="Arial"/>
                <a:cs typeface="Arial"/>
                <a:hlinkClick r:id="rId23"/>
              </a:rPr>
              <a:t>Link</a:t>
            </a:r>
            <a:endParaRPr sz="2000">
              <a:latin typeface="Arial"/>
              <a:cs typeface="Arial"/>
            </a:endParaRPr>
          </a:p>
        </p:txBody>
      </p:sp>
      <p:sp>
        <p:nvSpPr>
          <p:cNvPr id="87" name="object 87" descr=""/>
          <p:cNvSpPr txBox="1"/>
          <p:nvPr/>
        </p:nvSpPr>
        <p:spPr>
          <a:xfrm>
            <a:off x="12651463" y="2467910"/>
            <a:ext cx="148971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dirty="0" sz="1600" spc="-3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spc="-20" b="1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600">
              <a:latin typeface="Arial"/>
              <a:cs typeface="Arial"/>
            </a:endParaRPr>
          </a:p>
        </p:txBody>
      </p:sp>
      <p:sp>
        <p:nvSpPr>
          <p:cNvPr id="88" name="object 88" descr=""/>
          <p:cNvSpPr/>
          <p:nvPr/>
        </p:nvSpPr>
        <p:spPr>
          <a:xfrm>
            <a:off x="13258756" y="2744410"/>
            <a:ext cx="247650" cy="460375"/>
          </a:xfrm>
          <a:custGeom>
            <a:avLst/>
            <a:gdLst/>
            <a:ahLst/>
            <a:cxnLst/>
            <a:rect l="l" t="t" r="r" b="b"/>
            <a:pathLst>
              <a:path w="247650" h="460375">
                <a:moveTo>
                  <a:pt x="174750" y="0"/>
                </a:moveTo>
                <a:lnTo>
                  <a:pt x="155582" y="28607"/>
                </a:lnTo>
                <a:lnTo>
                  <a:pt x="132435" y="50875"/>
                </a:lnTo>
                <a:lnTo>
                  <a:pt x="106922" y="66909"/>
                </a:lnTo>
                <a:lnTo>
                  <a:pt x="80657" y="76815"/>
                </a:lnTo>
                <a:lnTo>
                  <a:pt x="80657" y="273704"/>
                </a:lnTo>
                <a:lnTo>
                  <a:pt x="0" y="273704"/>
                </a:lnTo>
                <a:lnTo>
                  <a:pt x="40349" y="307861"/>
                </a:lnTo>
                <a:lnTo>
                  <a:pt x="72043" y="343749"/>
                </a:lnTo>
                <a:lnTo>
                  <a:pt x="95931" y="381198"/>
                </a:lnTo>
                <a:lnTo>
                  <a:pt x="112864" y="420037"/>
                </a:lnTo>
                <a:lnTo>
                  <a:pt x="123692" y="460098"/>
                </a:lnTo>
                <a:lnTo>
                  <a:pt x="134079" y="417135"/>
                </a:lnTo>
                <a:lnTo>
                  <a:pt x="151232" y="376795"/>
                </a:lnTo>
                <a:lnTo>
                  <a:pt x="175560" y="339297"/>
                </a:lnTo>
                <a:lnTo>
                  <a:pt x="207474" y="304860"/>
                </a:lnTo>
                <a:lnTo>
                  <a:pt x="247384" y="273704"/>
                </a:lnTo>
                <a:lnTo>
                  <a:pt x="174750" y="273704"/>
                </a:lnTo>
                <a:lnTo>
                  <a:pt x="174750" y="0"/>
                </a:lnTo>
                <a:close/>
              </a:path>
            </a:pathLst>
          </a:custGeom>
          <a:solidFill>
            <a:srgbClr val="DD2B1C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5161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BY V.RYAN</dc:creator>
  <cp:keywords>EXPLODED VIEWS - EXAMINATION QUESTION</cp:keywords>
  <dc:title>eview4.cdr</dc:title>
  <dcterms:created xsi:type="dcterms:W3CDTF">2023-03-20T19:04:48Z</dcterms:created>
  <dcterms:modified xsi:type="dcterms:W3CDTF">2023-03-20T19:04:48Z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2023-03-20T00:00:00Z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2023-03-20T00:00:00Z</vt:filetime>
  </property>
  <property fmtid="{D5CDD505-2E9C-101B-9397-08002B2CF9AE}" pid="5" name="Producer">
    <vt:lpwstr>Corel PDF Engine Version 19.1.0.419</vt:lpwstr>
  </property>
</Properties>
</file>