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5125700" cy="10693400"/>
  <p:notesSz cx="151257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4427" y="3314954"/>
            <a:ext cx="1285684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268855" y="5988304"/>
            <a:ext cx="1058799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 </a:t>
            </a:r>
            <a:r>
              <a:rPr dirty="0" spc="-20"/>
              <a:t>2023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/>
              <a:t>WORLD</a:t>
            </a:r>
            <a:r>
              <a:rPr dirty="0" spc="200"/>
              <a:t> </a:t>
            </a:r>
            <a:r>
              <a:rPr dirty="0"/>
              <a:t>ASSOCIATION</a:t>
            </a:r>
            <a:r>
              <a:rPr dirty="0" spc="320"/>
              <a:t> </a:t>
            </a:r>
            <a:r>
              <a:rPr dirty="0"/>
              <a:t>OF</a:t>
            </a:r>
            <a:r>
              <a:rPr dirty="0" spc="275"/>
              <a:t> </a:t>
            </a:r>
            <a:r>
              <a:rPr dirty="0"/>
              <a:t>TECHNOLOGY</a:t>
            </a:r>
            <a:r>
              <a:rPr dirty="0" spc="254"/>
              <a:t> </a:t>
            </a:r>
            <a:r>
              <a:rPr dirty="0" spc="-10"/>
              <a:t>TEACHERS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 </a:t>
            </a:r>
            <a:r>
              <a:rPr dirty="0" spc="-20"/>
              <a:t>2023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/>
              <a:t>WORLD</a:t>
            </a:r>
            <a:r>
              <a:rPr dirty="0" spc="200"/>
              <a:t> </a:t>
            </a:r>
            <a:r>
              <a:rPr dirty="0"/>
              <a:t>ASSOCIATION</a:t>
            </a:r>
            <a:r>
              <a:rPr dirty="0" spc="320"/>
              <a:t> </a:t>
            </a:r>
            <a:r>
              <a:rPr dirty="0"/>
              <a:t>OF</a:t>
            </a:r>
            <a:r>
              <a:rPr dirty="0" spc="275"/>
              <a:t> </a:t>
            </a:r>
            <a:r>
              <a:rPr dirty="0"/>
              <a:t>TECHNOLOGY</a:t>
            </a:r>
            <a:r>
              <a:rPr dirty="0" spc="254"/>
              <a:t> </a:t>
            </a:r>
            <a:r>
              <a:rPr dirty="0" spc="-10"/>
              <a:t>TEACHERS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5628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789735" y="2459482"/>
            <a:ext cx="657967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 </a:t>
            </a:r>
            <a:r>
              <a:rPr dirty="0" spc="-20"/>
              <a:t>2023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/>
              <a:t>WORLD</a:t>
            </a:r>
            <a:r>
              <a:rPr dirty="0" spc="200"/>
              <a:t> </a:t>
            </a:r>
            <a:r>
              <a:rPr dirty="0"/>
              <a:t>ASSOCIATION</a:t>
            </a:r>
            <a:r>
              <a:rPr dirty="0" spc="320"/>
              <a:t> </a:t>
            </a:r>
            <a:r>
              <a:rPr dirty="0"/>
              <a:t>OF</a:t>
            </a:r>
            <a:r>
              <a:rPr dirty="0" spc="275"/>
              <a:t> </a:t>
            </a:r>
            <a:r>
              <a:rPr dirty="0"/>
              <a:t>TECHNOLOGY</a:t>
            </a:r>
            <a:r>
              <a:rPr dirty="0" spc="254"/>
              <a:t> </a:t>
            </a:r>
            <a:r>
              <a:rPr dirty="0" spc="-10"/>
              <a:t>TEACHERS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 </a:t>
            </a:r>
            <a:r>
              <a:rPr dirty="0" spc="-20"/>
              <a:t>2023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/>
              <a:t>WORLD</a:t>
            </a:r>
            <a:r>
              <a:rPr dirty="0" spc="200"/>
              <a:t> </a:t>
            </a:r>
            <a:r>
              <a:rPr dirty="0"/>
              <a:t>ASSOCIATION</a:t>
            </a:r>
            <a:r>
              <a:rPr dirty="0" spc="320"/>
              <a:t> </a:t>
            </a:r>
            <a:r>
              <a:rPr dirty="0"/>
              <a:t>OF</a:t>
            </a:r>
            <a:r>
              <a:rPr dirty="0" spc="275"/>
              <a:t> </a:t>
            </a:r>
            <a:r>
              <a:rPr dirty="0"/>
              <a:t>TECHNOLOGY</a:t>
            </a:r>
            <a:r>
              <a:rPr dirty="0" spc="254"/>
              <a:t> </a:t>
            </a:r>
            <a:r>
              <a:rPr dirty="0" spc="-10"/>
              <a:t>TEACHERS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 </a:t>
            </a:r>
            <a:r>
              <a:rPr dirty="0" spc="-20"/>
              <a:t>2023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/>
              <a:t>WORLD</a:t>
            </a:r>
            <a:r>
              <a:rPr dirty="0" spc="200"/>
              <a:t> </a:t>
            </a:r>
            <a:r>
              <a:rPr dirty="0"/>
              <a:t>ASSOCIATION</a:t>
            </a:r>
            <a:r>
              <a:rPr dirty="0" spc="320"/>
              <a:t> </a:t>
            </a:r>
            <a:r>
              <a:rPr dirty="0"/>
              <a:t>OF</a:t>
            </a:r>
            <a:r>
              <a:rPr dirty="0" spc="275"/>
              <a:t> </a:t>
            </a:r>
            <a:r>
              <a:rPr dirty="0"/>
              <a:t>TECHNOLOGY</a:t>
            </a:r>
            <a:r>
              <a:rPr dirty="0" spc="254"/>
              <a:t> </a:t>
            </a:r>
            <a:r>
              <a:rPr dirty="0" spc="-10"/>
              <a:t>TEACHERS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237289" y="1751752"/>
            <a:ext cx="7753984" cy="3657600"/>
          </a:xfrm>
          <a:custGeom>
            <a:avLst/>
            <a:gdLst/>
            <a:ahLst/>
            <a:cxnLst/>
            <a:rect l="l" t="t" r="r" b="b"/>
            <a:pathLst>
              <a:path w="7753984" h="3657600">
                <a:moveTo>
                  <a:pt x="7753362" y="0"/>
                </a:moveTo>
                <a:lnTo>
                  <a:pt x="0" y="0"/>
                </a:lnTo>
                <a:lnTo>
                  <a:pt x="0" y="3657603"/>
                </a:lnTo>
                <a:lnTo>
                  <a:pt x="7753362" y="3657603"/>
                </a:lnTo>
                <a:lnTo>
                  <a:pt x="7753362" y="0"/>
                </a:lnTo>
                <a:close/>
              </a:path>
            </a:pathLst>
          </a:custGeom>
          <a:solidFill>
            <a:srgbClr val="EFEF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43972" y="1751752"/>
            <a:ext cx="6993890" cy="3657600"/>
          </a:xfrm>
          <a:custGeom>
            <a:avLst/>
            <a:gdLst/>
            <a:ahLst/>
            <a:cxnLst/>
            <a:rect l="l" t="t" r="r" b="b"/>
            <a:pathLst>
              <a:path w="6993890" h="3657600">
                <a:moveTo>
                  <a:pt x="6993317" y="0"/>
                </a:moveTo>
                <a:lnTo>
                  <a:pt x="0" y="0"/>
                </a:lnTo>
                <a:lnTo>
                  <a:pt x="0" y="3657603"/>
                </a:lnTo>
                <a:lnTo>
                  <a:pt x="6993317" y="3657603"/>
                </a:lnTo>
                <a:lnTo>
                  <a:pt x="6993317" y="0"/>
                </a:lnTo>
                <a:close/>
              </a:path>
            </a:pathLst>
          </a:custGeom>
          <a:solidFill>
            <a:srgbClr val="F8F8F8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56285" y="427736"/>
            <a:ext cx="1361313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56285" y="2459482"/>
            <a:ext cx="1361313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1280006" y="10464434"/>
            <a:ext cx="854709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 </a:t>
            </a:r>
            <a:r>
              <a:rPr dirty="0" spc="-20"/>
              <a:t>2023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26385" y="10486254"/>
            <a:ext cx="3315335" cy="194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50" b="0" i="0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/>
              <a:t>WORLD</a:t>
            </a:r>
            <a:r>
              <a:rPr dirty="0" spc="200"/>
              <a:t> </a:t>
            </a:r>
            <a:r>
              <a:rPr dirty="0"/>
              <a:t>ASSOCIATION</a:t>
            </a:r>
            <a:r>
              <a:rPr dirty="0" spc="320"/>
              <a:t> </a:t>
            </a:r>
            <a:r>
              <a:rPr dirty="0"/>
              <a:t>OF</a:t>
            </a:r>
            <a:r>
              <a:rPr dirty="0" spc="275"/>
              <a:t> </a:t>
            </a:r>
            <a:r>
              <a:rPr dirty="0"/>
              <a:t>TECHNOLOGY</a:t>
            </a:r>
            <a:r>
              <a:rPr dirty="0" spc="254"/>
              <a:t> </a:t>
            </a:r>
            <a:r>
              <a:rPr dirty="0" spc="-10"/>
              <a:t>TEACHERS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890504" y="9944862"/>
            <a:ext cx="3478911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9" Type="http://schemas.openxmlformats.org/officeDocument/2006/relationships/image" Target="../media/image7.png"/><Relationship Id="rId10" Type="http://schemas.openxmlformats.org/officeDocument/2006/relationships/image" Target="../media/image8.png"/><Relationship Id="rId11" Type="http://schemas.openxmlformats.org/officeDocument/2006/relationships/image" Target="../media/image9.png"/><Relationship Id="rId12" Type="http://schemas.openxmlformats.org/officeDocument/2006/relationships/image" Target="../media/image10.png"/><Relationship Id="rId13" Type="http://schemas.openxmlformats.org/officeDocument/2006/relationships/image" Target="../media/image11.png"/><Relationship Id="rId14" Type="http://schemas.openxmlformats.org/officeDocument/2006/relationships/image" Target="../media/image12.png"/><Relationship Id="rId15" Type="http://schemas.openxmlformats.org/officeDocument/2006/relationships/image" Target="../media/image13.png"/><Relationship Id="rId16" Type="http://schemas.openxmlformats.org/officeDocument/2006/relationships/image" Target="../media/image14.png"/><Relationship Id="rId17" Type="http://schemas.openxmlformats.org/officeDocument/2006/relationships/hyperlink" Target="https://www.technologystudent.com/despro2/expldview5.html" TargetMode="External"/><Relationship Id="rId18" Type="http://schemas.openxmlformats.org/officeDocument/2006/relationships/image" Target="../media/image1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facebook.com/groups/254963448192823/" TargetMode="External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19.png"/><Relationship Id="rId7" Type="http://schemas.openxmlformats.org/officeDocument/2006/relationships/image" Target="../media/image20.png"/><Relationship Id="rId8" Type="http://schemas.openxmlformats.org/officeDocument/2006/relationships/image" Target="../media/image21.png"/><Relationship Id="rId9" Type="http://schemas.openxmlformats.org/officeDocument/2006/relationships/image" Target="../media/image22.png"/><Relationship Id="rId10" Type="http://schemas.openxmlformats.org/officeDocument/2006/relationships/image" Target="../media/image23.png"/><Relationship Id="rId11" Type="http://schemas.openxmlformats.org/officeDocument/2006/relationships/image" Target="../media/image24.png"/><Relationship Id="rId12" Type="http://schemas.openxmlformats.org/officeDocument/2006/relationships/image" Target="../media/image25.png"/><Relationship Id="rId13" Type="http://schemas.openxmlformats.org/officeDocument/2006/relationships/image" Target="../media/image26.png"/><Relationship Id="rId14" Type="http://schemas.openxmlformats.org/officeDocument/2006/relationships/image" Target="../media/image27.png"/><Relationship Id="rId15" Type="http://schemas.openxmlformats.org/officeDocument/2006/relationships/image" Target="../media/image28.png"/><Relationship Id="rId16" Type="http://schemas.openxmlformats.org/officeDocument/2006/relationships/hyperlink" Target="https://www.technologystudent.com/despro2/expldview5.html" TargetMode="External"/><Relationship Id="rId17" Type="http://schemas.openxmlformats.org/officeDocument/2006/relationships/image" Target="../media/image2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96670" y="97633"/>
            <a:ext cx="3054350" cy="368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225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dirty="0" u="sng" sz="2250" spc="-1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25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endParaRPr sz="225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286241" y="5704965"/>
            <a:ext cx="9072880" cy="3251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YOUR</a:t>
            </a:r>
            <a:r>
              <a:rPr dirty="0" u="sng" sz="1950" spc="-3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DETAILED,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COLOURED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RENDERED</a:t>
            </a:r>
            <a:r>
              <a:rPr dirty="0" u="sng" sz="1950" spc="-1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58339" y="765964"/>
            <a:ext cx="14516735" cy="723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855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600" spc="-6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disassembled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cramp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(Dia</a:t>
            </a:r>
            <a:r>
              <a:rPr dirty="0" sz="1600" spc="-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A).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There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assembled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version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Cramp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(Dia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B).</a:t>
            </a:r>
            <a:endParaRPr sz="1600">
              <a:latin typeface="Arial"/>
              <a:cs typeface="Arial"/>
            </a:endParaRPr>
          </a:p>
          <a:p>
            <a:pPr algn="ctr" marL="12065" marR="5080">
              <a:lnSpc>
                <a:spcPts val="1789"/>
              </a:lnSpc>
              <a:spcBef>
                <a:spcPts val="100"/>
              </a:spcBef>
            </a:pP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produce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detailed,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rendered,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Cramp,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bottom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page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(space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‘C).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identifying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 i="1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600" spc="-2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component.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86537" y="5574394"/>
            <a:ext cx="14909800" cy="4851400"/>
            <a:chOff x="86537" y="5574394"/>
            <a:chExt cx="14909800" cy="4851400"/>
          </a:xfrm>
        </p:grpSpPr>
        <p:sp>
          <p:nvSpPr>
            <p:cNvPr id="6" name="object 6" descr=""/>
            <p:cNvSpPr/>
            <p:nvPr/>
          </p:nvSpPr>
          <p:spPr>
            <a:xfrm>
              <a:off x="90136" y="5577994"/>
              <a:ext cx="14902180" cy="4844415"/>
            </a:xfrm>
            <a:custGeom>
              <a:avLst/>
              <a:gdLst/>
              <a:ahLst/>
              <a:cxnLst/>
              <a:rect l="l" t="t" r="r" b="b"/>
              <a:pathLst>
                <a:path w="14902180" h="4844415">
                  <a:moveTo>
                    <a:pt x="0" y="0"/>
                  </a:moveTo>
                  <a:lnTo>
                    <a:pt x="14902077" y="0"/>
                  </a:lnTo>
                  <a:lnTo>
                    <a:pt x="14902077" y="4843800"/>
                  </a:lnTo>
                  <a:lnTo>
                    <a:pt x="0" y="48438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25342" y="5726515"/>
              <a:ext cx="716915" cy="669925"/>
            </a:xfrm>
            <a:custGeom>
              <a:avLst/>
              <a:gdLst/>
              <a:ahLst/>
              <a:cxnLst/>
              <a:rect l="l" t="t" r="r" b="b"/>
              <a:pathLst>
                <a:path w="716915" h="669925">
                  <a:moveTo>
                    <a:pt x="716335" y="0"/>
                  </a:moveTo>
                  <a:lnTo>
                    <a:pt x="0" y="0"/>
                  </a:lnTo>
                  <a:lnTo>
                    <a:pt x="0" y="669510"/>
                  </a:lnTo>
                  <a:lnTo>
                    <a:pt x="716335" y="669510"/>
                  </a:lnTo>
                  <a:lnTo>
                    <a:pt x="716335" y="0"/>
                  </a:lnTo>
                  <a:close/>
                </a:path>
              </a:pathLst>
            </a:custGeom>
            <a:solidFill>
              <a:srgbClr val="151616">
                <a:alpha val="48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7346" y="5750244"/>
              <a:ext cx="561975" cy="515620"/>
            </a:xfrm>
            <a:custGeom>
              <a:avLst/>
              <a:gdLst/>
              <a:ahLst/>
              <a:cxnLst/>
              <a:rect l="l" t="t" r="r" b="b"/>
              <a:pathLst>
                <a:path w="561975" h="515620">
                  <a:moveTo>
                    <a:pt x="561837" y="0"/>
                  </a:moveTo>
                  <a:lnTo>
                    <a:pt x="0" y="0"/>
                  </a:lnTo>
                  <a:lnTo>
                    <a:pt x="0" y="515011"/>
                  </a:lnTo>
                  <a:lnTo>
                    <a:pt x="561837" y="515011"/>
                  </a:lnTo>
                  <a:lnTo>
                    <a:pt x="56183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9139997" y="467010"/>
            <a:ext cx="2994660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152650" algn="l"/>
              </a:tabLst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95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95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	V.Ryan</a:t>
            </a:r>
            <a:r>
              <a:rPr dirty="0" sz="95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326385" y="488455"/>
            <a:ext cx="650430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536315" algn="l"/>
              </a:tabLst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95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950" spc="3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950" spc="2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950" spc="25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9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950">
              <a:latin typeface="Arial"/>
              <a:cs typeface="Arial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89463" y="1926183"/>
            <a:ext cx="435768" cy="71438"/>
          </a:xfrm>
          <a:prstGeom prst="rect">
            <a:avLst/>
          </a:prstGeom>
        </p:spPr>
      </p:pic>
      <p:pic>
        <p:nvPicPr>
          <p:cNvPr id="12" name="object 1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58450" y="2251703"/>
            <a:ext cx="341924" cy="648219"/>
          </a:xfrm>
          <a:prstGeom prst="rect">
            <a:avLst/>
          </a:prstGeom>
        </p:spPr>
      </p:pic>
      <p:pic>
        <p:nvPicPr>
          <p:cNvPr id="13" name="object 13" descr="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100519" y="1791436"/>
            <a:ext cx="469548" cy="3490588"/>
          </a:xfrm>
          <a:prstGeom prst="rect">
            <a:avLst/>
          </a:prstGeom>
        </p:spPr>
      </p:pic>
      <p:grpSp>
        <p:nvGrpSpPr>
          <p:cNvPr id="14" name="object 14" descr=""/>
          <p:cNvGrpSpPr/>
          <p:nvPr/>
        </p:nvGrpSpPr>
        <p:grpSpPr>
          <a:xfrm>
            <a:off x="323931" y="2271171"/>
            <a:ext cx="4481830" cy="2870200"/>
            <a:chOff x="323931" y="2271171"/>
            <a:chExt cx="4481830" cy="2870200"/>
          </a:xfrm>
        </p:grpSpPr>
        <p:pic>
          <p:nvPicPr>
            <p:cNvPr id="15" name="object 15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127713" y="2271171"/>
              <a:ext cx="153611" cy="999749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4280774" y="2273537"/>
              <a:ext cx="370205" cy="996950"/>
            </a:xfrm>
            <a:custGeom>
              <a:avLst/>
              <a:gdLst/>
              <a:ahLst/>
              <a:cxnLst/>
              <a:rect l="l" t="t" r="r" b="b"/>
              <a:pathLst>
                <a:path w="370204" h="996950">
                  <a:moveTo>
                    <a:pt x="0" y="0"/>
                  </a:moveTo>
                  <a:lnTo>
                    <a:pt x="0" y="996717"/>
                  </a:lnTo>
                </a:path>
                <a:path w="370204" h="996950">
                  <a:moveTo>
                    <a:pt x="369931" y="0"/>
                  </a:moveTo>
                  <a:lnTo>
                    <a:pt x="369931" y="996717"/>
                  </a:lnTo>
                </a:path>
              </a:pathLst>
            </a:custGeom>
            <a:ln w="3175">
              <a:solidFill>
                <a:srgbClr val="3C2B9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" name="object 1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92941" y="2350048"/>
              <a:ext cx="86734" cy="831131"/>
            </a:xfrm>
            <a:prstGeom prst="rect">
              <a:avLst/>
            </a:prstGeom>
          </p:spPr>
        </p:pic>
        <p:sp>
          <p:nvSpPr>
            <p:cNvPr id="18" name="object 18" descr=""/>
            <p:cNvSpPr/>
            <p:nvPr/>
          </p:nvSpPr>
          <p:spPr>
            <a:xfrm>
              <a:off x="323931" y="2426436"/>
              <a:ext cx="4471035" cy="2714625"/>
            </a:xfrm>
            <a:custGeom>
              <a:avLst/>
              <a:gdLst/>
              <a:ahLst/>
              <a:cxnLst/>
              <a:rect l="l" t="t" r="r" b="b"/>
              <a:pathLst>
                <a:path w="4471035" h="2714625">
                  <a:moveTo>
                    <a:pt x="1072620" y="0"/>
                  </a:moveTo>
                  <a:lnTo>
                    <a:pt x="790117" y="153964"/>
                  </a:lnTo>
                  <a:lnTo>
                    <a:pt x="578971" y="268470"/>
                  </a:lnTo>
                  <a:lnTo>
                    <a:pt x="497782" y="311583"/>
                  </a:lnTo>
                  <a:lnTo>
                    <a:pt x="485104" y="317919"/>
                  </a:lnTo>
                  <a:lnTo>
                    <a:pt x="446774" y="342007"/>
                  </a:lnTo>
                  <a:lnTo>
                    <a:pt x="409974" y="368534"/>
                  </a:lnTo>
                  <a:lnTo>
                    <a:pt x="374712" y="397400"/>
                  </a:lnTo>
                  <a:lnTo>
                    <a:pt x="340994" y="428507"/>
                  </a:lnTo>
                  <a:lnTo>
                    <a:pt x="308828" y="461755"/>
                  </a:lnTo>
                  <a:lnTo>
                    <a:pt x="278219" y="497044"/>
                  </a:lnTo>
                  <a:lnTo>
                    <a:pt x="249176" y="534275"/>
                  </a:lnTo>
                  <a:lnTo>
                    <a:pt x="221704" y="573349"/>
                  </a:lnTo>
                  <a:lnTo>
                    <a:pt x="195812" y="614166"/>
                  </a:lnTo>
                  <a:lnTo>
                    <a:pt x="171507" y="656627"/>
                  </a:lnTo>
                  <a:lnTo>
                    <a:pt x="148794" y="700632"/>
                  </a:lnTo>
                  <a:lnTo>
                    <a:pt x="127681" y="746083"/>
                  </a:lnTo>
                  <a:lnTo>
                    <a:pt x="108176" y="792880"/>
                  </a:lnTo>
                  <a:lnTo>
                    <a:pt x="90284" y="840923"/>
                  </a:lnTo>
                  <a:lnTo>
                    <a:pt x="74014" y="890113"/>
                  </a:lnTo>
                  <a:lnTo>
                    <a:pt x="59372" y="940350"/>
                  </a:lnTo>
                  <a:lnTo>
                    <a:pt x="46364" y="991536"/>
                  </a:lnTo>
                  <a:lnTo>
                    <a:pt x="34999" y="1043571"/>
                  </a:lnTo>
                  <a:lnTo>
                    <a:pt x="25870" y="1092721"/>
                  </a:lnTo>
                  <a:lnTo>
                    <a:pt x="18103" y="1142561"/>
                  </a:lnTo>
                  <a:lnTo>
                    <a:pt x="11706" y="1192991"/>
                  </a:lnTo>
                  <a:lnTo>
                    <a:pt x="6688" y="1243909"/>
                  </a:lnTo>
                  <a:lnTo>
                    <a:pt x="3058" y="1295214"/>
                  </a:lnTo>
                  <a:lnTo>
                    <a:pt x="826" y="1346803"/>
                  </a:lnTo>
                  <a:lnTo>
                    <a:pt x="0" y="1398577"/>
                  </a:lnTo>
                  <a:lnTo>
                    <a:pt x="588" y="1450432"/>
                  </a:lnTo>
                  <a:lnTo>
                    <a:pt x="2601" y="1502269"/>
                  </a:lnTo>
                  <a:lnTo>
                    <a:pt x="6046" y="1553985"/>
                  </a:lnTo>
                  <a:lnTo>
                    <a:pt x="10933" y="1605479"/>
                  </a:lnTo>
                  <a:lnTo>
                    <a:pt x="17272" y="1656650"/>
                  </a:lnTo>
                  <a:lnTo>
                    <a:pt x="25070" y="1707396"/>
                  </a:lnTo>
                  <a:lnTo>
                    <a:pt x="34336" y="1757616"/>
                  </a:lnTo>
                  <a:lnTo>
                    <a:pt x="45098" y="1807388"/>
                  </a:lnTo>
                  <a:lnTo>
                    <a:pt x="57362" y="1856691"/>
                  </a:lnTo>
                  <a:lnTo>
                    <a:pt x="71138" y="1905441"/>
                  </a:lnTo>
                  <a:lnTo>
                    <a:pt x="86436" y="1953553"/>
                  </a:lnTo>
                  <a:lnTo>
                    <a:pt x="103266" y="2000942"/>
                  </a:lnTo>
                  <a:lnTo>
                    <a:pt x="121636" y="2047522"/>
                  </a:lnTo>
                  <a:lnTo>
                    <a:pt x="141558" y="2093209"/>
                  </a:lnTo>
                  <a:lnTo>
                    <a:pt x="163039" y="2137918"/>
                  </a:lnTo>
                  <a:lnTo>
                    <a:pt x="186091" y="2181564"/>
                  </a:lnTo>
                  <a:lnTo>
                    <a:pt x="210722" y="2224063"/>
                  </a:lnTo>
                  <a:lnTo>
                    <a:pt x="236943" y="2265328"/>
                  </a:lnTo>
                  <a:lnTo>
                    <a:pt x="264763" y="2305275"/>
                  </a:lnTo>
                  <a:lnTo>
                    <a:pt x="294191" y="2343819"/>
                  </a:lnTo>
                  <a:lnTo>
                    <a:pt x="325237" y="2380875"/>
                  </a:lnTo>
                  <a:lnTo>
                    <a:pt x="357912" y="2416359"/>
                  </a:lnTo>
                  <a:lnTo>
                    <a:pt x="391836" y="2449883"/>
                  </a:lnTo>
                  <a:lnTo>
                    <a:pt x="427158" y="2481620"/>
                  </a:lnTo>
                  <a:lnTo>
                    <a:pt x="463884" y="2511496"/>
                  </a:lnTo>
                  <a:lnTo>
                    <a:pt x="502020" y="2539440"/>
                  </a:lnTo>
                  <a:lnTo>
                    <a:pt x="541572" y="2565376"/>
                  </a:lnTo>
                  <a:lnTo>
                    <a:pt x="582546" y="2589234"/>
                  </a:lnTo>
                  <a:lnTo>
                    <a:pt x="624949" y="2610940"/>
                  </a:lnTo>
                  <a:lnTo>
                    <a:pt x="668788" y="2630420"/>
                  </a:lnTo>
                  <a:lnTo>
                    <a:pt x="714067" y="2647602"/>
                  </a:lnTo>
                  <a:lnTo>
                    <a:pt x="760795" y="2662414"/>
                  </a:lnTo>
                  <a:lnTo>
                    <a:pt x="808976" y="2674781"/>
                  </a:lnTo>
                  <a:lnTo>
                    <a:pt x="858618" y="2684631"/>
                  </a:lnTo>
                  <a:lnTo>
                    <a:pt x="909726" y="2691892"/>
                  </a:lnTo>
                  <a:lnTo>
                    <a:pt x="962306" y="2696489"/>
                  </a:lnTo>
                  <a:lnTo>
                    <a:pt x="1016366" y="2698351"/>
                  </a:lnTo>
                  <a:lnTo>
                    <a:pt x="1067502" y="2698368"/>
                  </a:lnTo>
                  <a:lnTo>
                    <a:pt x="1527920" y="2699925"/>
                  </a:lnTo>
                  <a:lnTo>
                    <a:pt x="3268104" y="2714461"/>
                  </a:lnTo>
                  <a:lnTo>
                    <a:pt x="3316751" y="2713675"/>
                  </a:lnTo>
                  <a:lnTo>
                    <a:pt x="3365630" y="2710879"/>
                  </a:lnTo>
                  <a:lnTo>
                    <a:pt x="3414639" y="2706106"/>
                  </a:lnTo>
                  <a:lnTo>
                    <a:pt x="3463672" y="2699390"/>
                  </a:lnTo>
                  <a:lnTo>
                    <a:pt x="3512625" y="2690766"/>
                  </a:lnTo>
                  <a:lnTo>
                    <a:pt x="3561394" y="2680268"/>
                  </a:lnTo>
                  <a:lnTo>
                    <a:pt x="3609875" y="2667929"/>
                  </a:lnTo>
                  <a:lnTo>
                    <a:pt x="3657964" y="2653785"/>
                  </a:lnTo>
                  <a:lnTo>
                    <a:pt x="3705556" y="2637868"/>
                  </a:lnTo>
                  <a:lnTo>
                    <a:pt x="3752547" y="2620213"/>
                  </a:lnTo>
                  <a:lnTo>
                    <a:pt x="3798833" y="2600855"/>
                  </a:lnTo>
                  <a:lnTo>
                    <a:pt x="3844310" y="2579826"/>
                  </a:lnTo>
                  <a:lnTo>
                    <a:pt x="3888873" y="2557162"/>
                  </a:lnTo>
                  <a:lnTo>
                    <a:pt x="3932418" y="2532897"/>
                  </a:lnTo>
                  <a:lnTo>
                    <a:pt x="3974841" y="2507064"/>
                  </a:lnTo>
                  <a:lnTo>
                    <a:pt x="4016037" y="2479698"/>
                  </a:lnTo>
                  <a:lnTo>
                    <a:pt x="4055903" y="2450833"/>
                  </a:lnTo>
                  <a:lnTo>
                    <a:pt x="4093565" y="2421193"/>
                  </a:lnTo>
                  <a:lnTo>
                    <a:pt x="4129920" y="2390170"/>
                  </a:lnTo>
                  <a:lnTo>
                    <a:pt x="4164889" y="2357787"/>
                  </a:lnTo>
                  <a:lnTo>
                    <a:pt x="4198388" y="2324070"/>
                  </a:lnTo>
                  <a:lnTo>
                    <a:pt x="4230339" y="2289044"/>
                  </a:lnTo>
                  <a:lnTo>
                    <a:pt x="4260658" y="2252733"/>
                  </a:lnTo>
                  <a:lnTo>
                    <a:pt x="4289265" y="2215162"/>
                  </a:lnTo>
                  <a:lnTo>
                    <a:pt x="4316080" y="2176355"/>
                  </a:lnTo>
                  <a:lnTo>
                    <a:pt x="4341020" y="2136338"/>
                  </a:lnTo>
                  <a:lnTo>
                    <a:pt x="4364004" y="2095135"/>
                  </a:lnTo>
                  <a:lnTo>
                    <a:pt x="4384953" y="2052771"/>
                  </a:lnTo>
                  <a:lnTo>
                    <a:pt x="4403783" y="2009271"/>
                  </a:lnTo>
                  <a:lnTo>
                    <a:pt x="4420415" y="1964660"/>
                  </a:lnTo>
                  <a:lnTo>
                    <a:pt x="4434767" y="1918961"/>
                  </a:lnTo>
                  <a:lnTo>
                    <a:pt x="4446757" y="1872201"/>
                  </a:lnTo>
                  <a:lnTo>
                    <a:pt x="4456306" y="1824403"/>
                  </a:lnTo>
                  <a:lnTo>
                    <a:pt x="4463331" y="1775592"/>
                  </a:lnTo>
                  <a:lnTo>
                    <a:pt x="4467751" y="1725794"/>
                  </a:lnTo>
                  <a:lnTo>
                    <a:pt x="4469494" y="1673646"/>
                  </a:lnTo>
                  <a:lnTo>
                    <a:pt x="4470760" y="1672376"/>
                  </a:lnTo>
                  <a:lnTo>
                    <a:pt x="4470760" y="695717"/>
                  </a:lnTo>
                  <a:lnTo>
                    <a:pt x="3821738" y="695717"/>
                  </a:lnTo>
                  <a:lnTo>
                    <a:pt x="3821738" y="1672376"/>
                  </a:lnTo>
                  <a:lnTo>
                    <a:pt x="3822994" y="1672494"/>
                  </a:lnTo>
                  <a:lnTo>
                    <a:pt x="3817503" y="1721544"/>
                  </a:lnTo>
                  <a:lnTo>
                    <a:pt x="3802396" y="1768900"/>
                  </a:lnTo>
                  <a:lnTo>
                    <a:pt x="3778656" y="1814175"/>
                  </a:lnTo>
                  <a:lnTo>
                    <a:pt x="3747267" y="1856982"/>
                  </a:lnTo>
                  <a:lnTo>
                    <a:pt x="3709212" y="1896934"/>
                  </a:lnTo>
                  <a:lnTo>
                    <a:pt x="3665476" y="1933642"/>
                  </a:lnTo>
                  <a:lnTo>
                    <a:pt x="3621624" y="1963975"/>
                  </a:lnTo>
                  <a:lnTo>
                    <a:pt x="3575198" y="1990773"/>
                  </a:lnTo>
                  <a:lnTo>
                    <a:pt x="3526699" y="2013868"/>
                  </a:lnTo>
                  <a:lnTo>
                    <a:pt x="3476627" y="2033094"/>
                  </a:lnTo>
                  <a:lnTo>
                    <a:pt x="3425485" y="2048285"/>
                  </a:lnTo>
                  <a:lnTo>
                    <a:pt x="3373773" y="2059272"/>
                  </a:lnTo>
                  <a:lnTo>
                    <a:pt x="3321993" y="2065889"/>
                  </a:lnTo>
                  <a:lnTo>
                    <a:pt x="3270647" y="2067968"/>
                  </a:lnTo>
                  <a:lnTo>
                    <a:pt x="1021435" y="2051858"/>
                  </a:lnTo>
                  <a:lnTo>
                    <a:pt x="962995" y="2045624"/>
                  </a:lnTo>
                  <a:lnTo>
                    <a:pt x="910742" y="2028738"/>
                  </a:lnTo>
                  <a:lnTo>
                    <a:pt x="864576" y="2002352"/>
                  </a:lnTo>
                  <a:lnTo>
                    <a:pt x="824396" y="1967616"/>
                  </a:lnTo>
                  <a:lnTo>
                    <a:pt x="793591" y="1931590"/>
                  </a:lnTo>
                  <a:lnTo>
                    <a:pt x="765767" y="1890715"/>
                  </a:lnTo>
                  <a:lnTo>
                    <a:pt x="740905" y="1845484"/>
                  </a:lnTo>
                  <a:lnTo>
                    <a:pt x="718984" y="1796390"/>
                  </a:lnTo>
                  <a:lnTo>
                    <a:pt x="699987" y="1743925"/>
                  </a:lnTo>
                  <a:lnTo>
                    <a:pt x="683893" y="1688582"/>
                  </a:lnTo>
                  <a:lnTo>
                    <a:pt x="670684" y="1630853"/>
                  </a:lnTo>
                  <a:lnTo>
                    <a:pt x="661544" y="1579211"/>
                  </a:lnTo>
                  <a:lnTo>
                    <a:pt x="654685" y="1527119"/>
                  </a:lnTo>
                  <a:lnTo>
                    <a:pt x="650087" y="1474821"/>
                  </a:lnTo>
                  <a:lnTo>
                    <a:pt x="647728" y="1422559"/>
                  </a:lnTo>
                  <a:lnTo>
                    <a:pt x="647588" y="1370578"/>
                  </a:lnTo>
                  <a:lnTo>
                    <a:pt x="649647" y="1319122"/>
                  </a:lnTo>
                  <a:lnTo>
                    <a:pt x="653884" y="1268433"/>
                  </a:lnTo>
                  <a:lnTo>
                    <a:pt x="660279" y="1218756"/>
                  </a:lnTo>
                  <a:lnTo>
                    <a:pt x="668812" y="1170334"/>
                  </a:lnTo>
                  <a:lnTo>
                    <a:pt x="683531" y="1105956"/>
                  </a:lnTo>
                  <a:lnTo>
                    <a:pt x="699930" y="1051021"/>
                  </a:lnTo>
                  <a:lnTo>
                    <a:pt x="718288" y="1004359"/>
                  </a:lnTo>
                  <a:lnTo>
                    <a:pt x="738883" y="964800"/>
                  </a:lnTo>
                  <a:lnTo>
                    <a:pt x="761995" y="931173"/>
                  </a:lnTo>
                  <a:lnTo>
                    <a:pt x="787901" y="902308"/>
                  </a:lnTo>
                  <a:lnTo>
                    <a:pt x="816880" y="877034"/>
                  </a:lnTo>
                  <a:lnTo>
                    <a:pt x="849211" y="854182"/>
                  </a:lnTo>
                  <a:lnTo>
                    <a:pt x="885174" y="832581"/>
                  </a:lnTo>
                  <a:lnTo>
                    <a:pt x="925046" y="811061"/>
                  </a:lnTo>
                  <a:lnTo>
                    <a:pt x="1017633" y="763581"/>
                  </a:lnTo>
                  <a:lnTo>
                    <a:pt x="1070906" y="735281"/>
                  </a:lnTo>
                  <a:lnTo>
                    <a:pt x="1072620" y="0"/>
                  </a:lnTo>
                  <a:close/>
                </a:path>
              </a:pathLst>
            </a:custGeom>
            <a:solidFill>
              <a:srgbClr val="1A37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9" name="object 19" descr=""/>
            <p:cNvSpPr/>
            <p:nvPr/>
          </p:nvSpPr>
          <p:spPr>
            <a:xfrm>
              <a:off x="506160" y="2638569"/>
              <a:ext cx="4106545" cy="2320925"/>
            </a:xfrm>
            <a:custGeom>
              <a:avLst/>
              <a:gdLst/>
              <a:ahLst/>
              <a:cxnLst/>
              <a:rect l="l" t="t" r="r" b="b"/>
              <a:pathLst>
                <a:path w="4106545" h="2320925">
                  <a:moveTo>
                    <a:pt x="889264" y="0"/>
                  </a:moveTo>
                  <a:lnTo>
                    <a:pt x="694878" y="101553"/>
                  </a:lnTo>
                  <a:lnTo>
                    <a:pt x="559059" y="175513"/>
                  </a:lnTo>
                  <a:lnTo>
                    <a:pt x="436217" y="241650"/>
                  </a:lnTo>
                  <a:lnTo>
                    <a:pt x="394858" y="263368"/>
                  </a:lnTo>
                  <a:lnTo>
                    <a:pt x="358320" y="286775"/>
                  </a:lnTo>
                  <a:lnTo>
                    <a:pt x="323487" y="313220"/>
                  </a:lnTo>
                  <a:lnTo>
                    <a:pt x="290371" y="342557"/>
                  </a:lnTo>
                  <a:lnTo>
                    <a:pt x="258983" y="374641"/>
                  </a:lnTo>
                  <a:lnTo>
                    <a:pt x="229333" y="409325"/>
                  </a:lnTo>
                  <a:lnTo>
                    <a:pt x="201435" y="446463"/>
                  </a:lnTo>
                  <a:lnTo>
                    <a:pt x="175299" y="485910"/>
                  </a:lnTo>
                  <a:lnTo>
                    <a:pt x="150937" y="527520"/>
                  </a:lnTo>
                  <a:lnTo>
                    <a:pt x="128360" y="571146"/>
                  </a:lnTo>
                  <a:lnTo>
                    <a:pt x="107580" y="616644"/>
                  </a:lnTo>
                  <a:lnTo>
                    <a:pt x="88607" y="663866"/>
                  </a:lnTo>
                  <a:lnTo>
                    <a:pt x="71455" y="712668"/>
                  </a:lnTo>
                  <a:lnTo>
                    <a:pt x="56133" y="762903"/>
                  </a:lnTo>
                  <a:lnTo>
                    <a:pt x="42653" y="814425"/>
                  </a:lnTo>
                  <a:lnTo>
                    <a:pt x="31028" y="867088"/>
                  </a:lnTo>
                  <a:lnTo>
                    <a:pt x="22278" y="914541"/>
                  </a:lnTo>
                  <a:lnTo>
                    <a:pt x="14951" y="962742"/>
                  </a:lnTo>
                  <a:lnTo>
                    <a:pt x="9056" y="1011578"/>
                  </a:lnTo>
                  <a:lnTo>
                    <a:pt x="4603" y="1060935"/>
                  </a:lnTo>
                  <a:lnTo>
                    <a:pt x="1603" y="1110700"/>
                  </a:lnTo>
                  <a:lnTo>
                    <a:pt x="65" y="1160758"/>
                  </a:lnTo>
                  <a:lnTo>
                    <a:pt x="0" y="1210997"/>
                  </a:lnTo>
                  <a:lnTo>
                    <a:pt x="1416" y="1261301"/>
                  </a:lnTo>
                  <a:lnTo>
                    <a:pt x="4325" y="1311558"/>
                  </a:lnTo>
                  <a:lnTo>
                    <a:pt x="8736" y="1361653"/>
                  </a:lnTo>
                  <a:lnTo>
                    <a:pt x="14659" y="1411473"/>
                  </a:lnTo>
                  <a:lnTo>
                    <a:pt x="22105" y="1460904"/>
                  </a:lnTo>
                  <a:lnTo>
                    <a:pt x="31082" y="1509833"/>
                  </a:lnTo>
                  <a:lnTo>
                    <a:pt x="42003" y="1559898"/>
                  </a:lnTo>
                  <a:lnTo>
                    <a:pt x="54598" y="1609326"/>
                  </a:lnTo>
                  <a:lnTo>
                    <a:pt x="68877" y="1658003"/>
                  </a:lnTo>
                  <a:lnTo>
                    <a:pt x="84853" y="1705813"/>
                  </a:lnTo>
                  <a:lnTo>
                    <a:pt x="102537" y="1752640"/>
                  </a:lnTo>
                  <a:lnTo>
                    <a:pt x="121941" y="1798369"/>
                  </a:lnTo>
                  <a:lnTo>
                    <a:pt x="143076" y="1842884"/>
                  </a:lnTo>
                  <a:lnTo>
                    <a:pt x="165954" y="1886069"/>
                  </a:lnTo>
                  <a:lnTo>
                    <a:pt x="190585" y="1927810"/>
                  </a:lnTo>
                  <a:lnTo>
                    <a:pt x="216983" y="1967990"/>
                  </a:lnTo>
                  <a:lnTo>
                    <a:pt x="245157" y="2006494"/>
                  </a:lnTo>
                  <a:lnTo>
                    <a:pt x="275121" y="2043207"/>
                  </a:lnTo>
                  <a:lnTo>
                    <a:pt x="306884" y="2078013"/>
                  </a:lnTo>
                  <a:lnTo>
                    <a:pt x="341101" y="2111430"/>
                  </a:lnTo>
                  <a:lnTo>
                    <a:pt x="377073" y="2142583"/>
                  </a:lnTo>
                  <a:lnTo>
                    <a:pt x="414812" y="2171358"/>
                  </a:lnTo>
                  <a:lnTo>
                    <a:pt x="454327" y="2197638"/>
                  </a:lnTo>
                  <a:lnTo>
                    <a:pt x="495628" y="2221311"/>
                  </a:lnTo>
                  <a:lnTo>
                    <a:pt x="538725" y="2242262"/>
                  </a:lnTo>
                  <a:lnTo>
                    <a:pt x="583627" y="2260376"/>
                  </a:lnTo>
                  <a:lnTo>
                    <a:pt x="630344" y="2275539"/>
                  </a:lnTo>
                  <a:lnTo>
                    <a:pt x="678887" y="2287636"/>
                  </a:lnTo>
                  <a:lnTo>
                    <a:pt x="729265" y="2296553"/>
                  </a:lnTo>
                  <a:lnTo>
                    <a:pt x="781488" y="2302176"/>
                  </a:lnTo>
                  <a:lnTo>
                    <a:pt x="835566" y="2304389"/>
                  </a:lnTo>
                  <a:lnTo>
                    <a:pt x="886685" y="2304407"/>
                  </a:lnTo>
                  <a:lnTo>
                    <a:pt x="1346957" y="2305965"/>
                  </a:lnTo>
                  <a:lnTo>
                    <a:pt x="3086593" y="2320502"/>
                  </a:lnTo>
                  <a:lnTo>
                    <a:pt x="3133912" y="2319601"/>
                  </a:lnTo>
                  <a:lnTo>
                    <a:pt x="3181487" y="2316480"/>
                  </a:lnTo>
                  <a:lnTo>
                    <a:pt x="3229187" y="2311180"/>
                  </a:lnTo>
                  <a:lnTo>
                    <a:pt x="3276882" y="2303744"/>
                  </a:lnTo>
                  <a:lnTo>
                    <a:pt x="3324441" y="2294215"/>
                  </a:lnTo>
                  <a:lnTo>
                    <a:pt x="3371734" y="2282637"/>
                  </a:lnTo>
                  <a:lnTo>
                    <a:pt x="3418631" y="2269051"/>
                  </a:lnTo>
                  <a:lnTo>
                    <a:pt x="3465000" y="2253500"/>
                  </a:lnTo>
                  <a:lnTo>
                    <a:pt x="3510712" y="2236028"/>
                  </a:lnTo>
                  <a:lnTo>
                    <a:pt x="3555636" y="2216678"/>
                  </a:lnTo>
                  <a:lnTo>
                    <a:pt x="3599641" y="2195491"/>
                  </a:lnTo>
                  <a:lnTo>
                    <a:pt x="3642597" y="2172511"/>
                  </a:lnTo>
                  <a:lnTo>
                    <a:pt x="3684374" y="2147781"/>
                  </a:lnTo>
                  <a:lnTo>
                    <a:pt x="3724841" y="2121344"/>
                  </a:lnTo>
                  <a:lnTo>
                    <a:pt x="3763867" y="2093241"/>
                  </a:lnTo>
                  <a:lnTo>
                    <a:pt x="3803093" y="2062075"/>
                  </a:lnTo>
                  <a:lnTo>
                    <a:pt x="3840558" y="2029163"/>
                  </a:lnTo>
                  <a:lnTo>
                    <a:pt x="3876127" y="1994551"/>
                  </a:lnTo>
                  <a:lnTo>
                    <a:pt x="3909662" y="1958280"/>
                  </a:lnTo>
                  <a:lnTo>
                    <a:pt x="3941029" y="1920395"/>
                  </a:lnTo>
                  <a:lnTo>
                    <a:pt x="3970091" y="1880937"/>
                  </a:lnTo>
                  <a:lnTo>
                    <a:pt x="3996711" y="1839950"/>
                  </a:lnTo>
                  <a:lnTo>
                    <a:pt x="4020753" y="1797478"/>
                  </a:lnTo>
                  <a:lnTo>
                    <a:pt x="4042082" y="1753563"/>
                  </a:lnTo>
                  <a:lnTo>
                    <a:pt x="4060560" y="1708248"/>
                  </a:lnTo>
                  <a:lnTo>
                    <a:pt x="4076051" y="1661576"/>
                  </a:lnTo>
                  <a:lnTo>
                    <a:pt x="4088420" y="1613591"/>
                  </a:lnTo>
                  <a:lnTo>
                    <a:pt x="4097530" y="1564336"/>
                  </a:lnTo>
                  <a:lnTo>
                    <a:pt x="4103245" y="1513853"/>
                  </a:lnTo>
                  <a:lnTo>
                    <a:pt x="4105435" y="1460797"/>
                  </a:lnTo>
                  <a:lnTo>
                    <a:pt x="4105994" y="1460243"/>
                  </a:lnTo>
                  <a:lnTo>
                    <a:pt x="4105994" y="483584"/>
                  </a:lnTo>
                  <a:lnTo>
                    <a:pt x="3822047" y="483584"/>
                  </a:lnTo>
                  <a:lnTo>
                    <a:pt x="3822047" y="1460243"/>
                  </a:lnTo>
                  <a:lnTo>
                    <a:pt x="3822597" y="1460243"/>
                  </a:lnTo>
                  <a:lnTo>
                    <a:pt x="3819522" y="1509251"/>
                  </a:lnTo>
                  <a:lnTo>
                    <a:pt x="3811207" y="1556030"/>
                  </a:lnTo>
                  <a:lnTo>
                    <a:pt x="3797958" y="1601302"/>
                  </a:lnTo>
                  <a:lnTo>
                    <a:pt x="3780085" y="1644960"/>
                  </a:lnTo>
                  <a:lnTo>
                    <a:pt x="3757896" y="1686897"/>
                  </a:lnTo>
                  <a:lnTo>
                    <a:pt x="3731702" y="1727003"/>
                  </a:lnTo>
                  <a:lnTo>
                    <a:pt x="3701812" y="1765171"/>
                  </a:lnTo>
                  <a:lnTo>
                    <a:pt x="3668534" y="1801293"/>
                  </a:lnTo>
                  <a:lnTo>
                    <a:pt x="3632179" y="1835261"/>
                  </a:lnTo>
                  <a:lnTo>
                    <a:pt x="3593055" y="1866967"/>
                  </a:lnTo>
                  <a:lnTo>
                    <a:pt x="3552842" y="1895439"/>
                  </a:lnTo>
                  <a:lnTo>
                    <a:pt x="3510743" y="1921566"/>
                  </a:lnTo>
                  <a:lnTo>
                    <a:pt x="3467005" y="1945265"/>
                  </a:lnTo>
                  <a:lnTo>
                    <a:pt x="3421874" y="1966454"/>
                  </a:lnTo>
                  <a:lnTo>
                    <a:pt x="3375598" y="1985052"/>
                  </a:lnTo>
                  <a:lnTo>
                    <a:pt x="3328422" y="2000978"/>
                  </a:lnTo>
                  <a:lnTo>
                    <a:pt x="3280595" y="2014150"/>
                  </a:lnTo>
                  <a:lnTo>
                    <a:pt x="3232362" y="2024486"/>
                  </a:lnTo>
                  <a:lnTo>
                    <a:pt x="3183971" y="2031905"/>
                  </a:lnTo>
                  <a:lnTo>
                    <a:pt x="3135669" y="2036325"/>
                  </a:lnTo>
                  <a:lnTo>
                    <a:pt x="3087702" y="2037665"/>
                  </a:lnTo>
                  <a:lnTo>
                    <a:pt x="837780" y="2021555"/>
                  </a:lnTo>
                  <a:lnTo>
                    <a:pt x="781158" y="2017916"/>
                  </a:lnTo>
                  <a:lnTo>
                    <a:pt x="727898" y="2008235"/>
                  </a:lnTo>
                  <a:lnTo>
                    <a:pt x="677971" y="1992871"/>
                  </a:lnTo>
                  <a:lnTo>
                    <a:pt x="631345" y="1972178"/>
                  </a:lnTo>
                  <a:lnTo>
                    <a:pt x="587990" y="1946513"/>
                  </a:lnTo>
                  <a:lnTo>
                    <a:pt x="547874" y="1916232"/>
                  </a:lnTo>
                  <a:lnTo>
                    <a:pt x="510968" y="1881691"/>
                  </a:lnTo>
                  <a:lnTo>
                    <a:pt x="481630" y="1848811"/>
                  </a:lnTo>
                  <a:lnTo>
                    <a:pt x="454371" y="1813203"/>
                  </a:lnTo>
                  <a:lnTo>
                    <a:pt x="429178" y="1775068"/>
                  </a:lnTo>
                  <a:lnTo>
                    <a:pt x="406036" y="1734610"/>
                  </a:lnTo>
                  <a:lnTo>
                    <a:pt x="384932" y="1692029"/>
                  </a:lnTo>
                  <a:lnTo>
                    <a:pt x="365851" y="1647529"/>
                  </a:lnTo>
                  <a:lnTo>
                    <a:pt x="348779" y="1601311"/>
                  </a:lnTo>
                  <a:lnTo>
                    <a:pt x="333703" y="1553578"/>
                  </a:lnTo>
                  <a:lnTo>
                    <a:pt x="320608" y="1504532"/>
                  </a:lnTo>
                  <a:lnTo>
                    <a:pt x="309480" y="1454374"/>
                  </a:lnTo>
                  <a:lnTo>
                    <a:pt x="300738" y="1406032"/>
                  </a:lnTo>
                  <a:lnTo>
                    <a:pt x="293763" y="1357225"/>
                  </a:lnTo>
                  <a:lnTo>
                    <a:pt x="288541" y="1308107"/>
                  </a:lnTo>
                  <a:lnTo>
                    <a:pt x="285061" y="1258834"/>
                  </a:lnTo>
                  <a:lnTo>
                    <a:pt x="283308" y="1209559"/>
                  </a:lnTo>
                  <a:lnTo>
                    <a:pt x="283270" y="1160438"/>
                  </a:lnTo>
                  <a:lnTo>
                    <a:pt x="284932" y="1111625"/>
                  </a:lnTo>
                  <a:lnTo>
                    <a:pt x="288282" y="1063274"/>
                  </a:lnTo>
                  <a:lnTo>
                    <a:pt x="293306" y="1015541"/>
                  </a:lnTo>
                  <a:lnTo>
                    <a:pt x="299992" y="968581"/>
                  </a:lnTo>
                  <a:lnTo>
                    <a:pt x="308324" y="922547"/>
                  </a:lnTo>
                  <a:lnTo>
                    <a:pt x="321005" y="866494"/>
                  </a:lnTo>
                  <a:lnTo>
                    <a:pt x="336064" y="812744"/>
                  </a:lnTo>
                  <a:lnTo>
                    <a:pt x="353467" y="761655"/>
                  </a:lnTo>
                  <a:lnTo>
                    <a:pt x="373178" y="713582"/>
                  </a:lnTo>
                  <a:lnTo>
                    <a:pt x="395162" y="668884"/>
                  </a:lnTo>
                  <a:lnTo>
                    <a:pt x="419384" y="627917"/>
                  </a:lnTo>
                  <a:lnTo>
                    <a:pt x="445808" y="591037"/>
                  </a:lnTo>
                  <a:lnTo>
                    <a:pt x="474399" y="558603"/>
                  </a:lnTo>
                  <a:lnTo>
                    <a:pt x="505123" y="530970"/>
                  </a:lnTo>
                  <a:lnTo>
                    <a:pt x="537876" y="508384"/>
                  </a:lnTo>
                  <a:lnTo>
                    <a:pt x="602338" y="473714"/>
                  </a:lnTo>
                  <a:lnTo>
                    <a:pt x="888929" y="317127"/>
                  </a:lnTo>
                  <a:lnTo>
                    <a:pt x="889264" y="0"/>
                  </a:lnTo>
                  <a:close/>
                </a:path>
              </a:pathLst>
            </a:custGeom>
            <a:solidFill>
              <a:srgbClr val="2644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0" name="object 20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279715" y="2271171"/>
              <a:ext cx="525473" cy="999749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128424" y="4698867"/>
              <a:ext cx="1067889" cy="220017"/>
            </a:xfrm>
            <a:prstGeom prst="rect">
              <a:avLst/>
            </a:prstGeom>
          </p:spPr>
        </p:pic>
      </p:grpSp>
      <p:sp>
        <p:nvSpPr>
          <p:cNvPr id="22" name="object 22" descr=""/>
          <p:cNvSpPr txBox="1"/>
          <p:nvPr/>
        </p:nvSpPr>
        <p:spPr>
          <a:xfrm>
            <a:off x="2349202" y="4657612"/>
            <a:ext cx="610870" cy="28702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1700" spc="-25">
                <a:solidFill>
                  <a:srgbClr val="1A3782"/>
                </a:solidFill>
                <a:latin typeface="Arial"/>
                <a:cs typeface="Arial"/>
              </a:rPr>
              <a:t>RYAN</a:t>
            </a:r>
            <a:endParaRPr sz="1700">
              <a:latin typeface="Arial"/>
              <a:cs typeface="Arial"/>
            </a:endParaRPr>
          </a:p>
        </p:txBody>
      </p:sp>
      <p:sp>
        <p:nvSpPr>
          <p:cNvPr id="23" name="object 23" descr=""/>
          <p:cNvSpPr/>
          <p:nvPr/>
        </p:nvSpPr>
        <p:spPr>
          <a:xfrm>
            <a:off x="389628" y="1813284"/>
            <a:ext cx="647065" cy="605155"/>
          </a:xfrm>
          <a:custGeom>
            <a:avLst/>
            <a:gdLst/>
            <a:ahLst/>
            <a:cxnLst/>
            <a:rect l="l" t="t" r="r" b="b"/>
            <a:pathLst>
              <a:path w="647065" h="605155">
                <a:moveTo>
                  <a:pt x="646844" y="0"/>
                </a:moveTo>
                <a:lnTo>
                  <a:pt x="0" y="0"/>
                </a:lnTo>
                <a:lnTo>
                  <a:pt x="0" y="604561"/>
                </a:lnTo>
                <a:lnTo>
                  <a:pt x="646844" y="604561"/>
                </a:lnTo>
                <a:lnTo>
                  <a:pt x="646844" y="0"/>
                </a:lnTo>
                <a:close/>
              </a:path>
            </a:pathLst>
          </a:custGeom>
          <a:solidFill>
            <a:srgbClr val="151616">
              <a:alpha val="48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 descr=""/>
          <p:cNvSpPr txBox="1"/>
          <p:nvPr/>
        </p:nvSpPr>
        <p:spPr>
          <a:xfrm>
            <a:off x="409510" y="1834743"/>
            <a:ext cx="507365" cy="465455"/>
          </a:xfrm>
          <a:prstGeom prst="rect">
            <a:avLst/>
          </a:prstGeom>
          <a:solidFill>
            <a:srgbClr val="D9D9DA"/>
          </a:solidFill>
        </p:spPr>
        <p:txBody>
          <a:bodyPr wrap="square" lIns="0" tIns="0" rIns="0" bIns="0" rtlCol="0" vert="horz">
            <a:spAutoFit/>
          </a:bodyPr>
          <a:lstStyle/>
          <a:p>
            <a:pPr marL="129539">
              <a:lnSpc>
                <a:spcPts val="3660"/>
              </a:lnSpc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3350">
              <a:latin typeface="Arial"/>
              <a:cs typeface="Arial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8942019" y="1771635"/>
            <a:ext cx="106997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solidFill>
                  <a:srgbClr val="151616"/>
                </a:solidFill>
                <a:latin typeface="Arial"/>
                <a:cs typeface="Arial"/>
              </a:rPr>
              <a:t>SWIVEL</a:t>
            </a:r>
            <a:r>
              <a:rPr dirty="0" sz="1200" spc="-4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SHOE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10642756" y="1769229"/>
            <a:ext cx="6521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THREAD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0166602" y="3713892"/>
            <a:ext cx="5588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28" name="object 28" descr=""/>
          <p:cNvGrpSpPr/>
          <p:nvPr/>
        </p:nvGrpSpPr>
        <p:grpSpPr>
          <a:xfrm>
            <a:off x="8099635" y="1760058"/>
            <a:ext cx="5949315" cy="3524250"/>
            <a:chOff x="8099635" y="1760058"/>
            <a:chExt cx="5949315" cy="3524250"/>
          </a:xfrm>
        </p:grpSpPr>
        <p:pic>
          <p:nvPicPr>
            <p:cNvPr id="29" name="object 29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9190854" y="2435022"/>
              <a:ext cx="442073" cy="848479"/>
            </a:xfrm>
            <a:prstGeom prst="rect">
              <a:avLst/>
            </a:prstGeom>
          </p:spPr>
        </p:pic>
        <p:pic>
          <p:nvPicPr>
            <p:cNvPr id="30" name="object 30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9632670" y="2354500"/>
              <a:ext cx="3563438" cy="1020611"/>
            </a:xfrm>
            <a:prstGeom prst="rect">
              <a:avLst/>
            </a:prstGeom>
          </p:spPr>
        </p:pic>
        <p:sp>
          <p:nvSpPr>
            <p:cNvPr id="31" name="object 31" descr=""/>
            <p:cNvSpPr/>
            <p:nvPr/>
          </p:nvSpPr>
          <p:spPr>
            <a:xfrm>
              <a:off x="13155930" y="1760064"/>
              <a:ext cx="892810" cy="2245995"/>
            </a:xfrm>
            <a:custGeom>
              <a:avLst/>
              <a:gdLst/>
              <a:ahLst/>
              <a:cxnLst/>
              <a:rect l="l" t="t" r="r" b="b"/>
              <a:pathLst>
                <a:path w="892809" h="2245995">
                  <a:moveTo>
                    <a:pt x="892467" y="1936864"/>
                  </a:moveTo>
                  <a:lnTo>
                    <a:pt x="891692" y="1896376"/>
                  </a:lnTo>
                  <a:lnTo>
                    <a:pt x="882002" y="1858048"/>
                  </a:lnTo>
                  <a:lnTo>
                    <a:pt x="862457" y="1822856"/>
                  </a:lnTo>
                  <a:lnTo>
                    <a:pt x="585787" y="1451305"/>
                  </a:lnTo>
                  <a:lnTo>
                    <a:pt x="552538" y="1406956"/>
                  </a:lnTo>
                  <a:lnTo>
                    <a:pt x="11976" y="1411046"/>
                  </a:lnTo>
                  <a:lnTo>
                    <a:pt x="0" y="1421980"/>
                  </a:lnTo>
                  <a:lnTo>
                    <a:pt x="7150" y="1448168"/>
                  </a:lnTo>
                  <a:lnTo>
                    <a:pt x="23380" y="1480223"/>
                  </a:lnTo>
                  <a:lnTo>
                    <a:pt x="38658" y="1508760"/>
                  </a:lnTo>
                  <a:lnTo>
                    <a:pt x="320814" y="2090369"/>
                  </a:lnTo>
                  <a:lnTo>
                    <a:pt x="346303" y="2132609"/>
                  </a:lnTo>
                  <a:lnTo>
                    <a:pt x="378294" y="2168893"/>
                  </a:lnTo>
                  <a:lnTo>
                    <a:pt x="415683" y="2198763"/>
                  </a:lnTo>
                  <a:lnTo>
                    <a:pt x="457327" y="2221776"/>
                  </a:lnTo>
                  <a:lnTo>
                    <a:pt x="502132" y="2237498"/>
                  </a:lnTo>
                  <a:lnTo>
                    <a:pt x="548970" y="2245474"/>
                  </a:lnTo>
                  <a:lnTo>
                    <a:pt x="596709" y="2245271"/>
                  </a:lnTo>
                  <a:lnTo>
                    <a:pt x="644245" y="2236432"/>
                  </a:lnTo>
                  <a:lnTo>
                    <a:pt x="690473" y="2218525"/>
                  </a:lnTo>
                  <a:lnTo>
                    <a:pt x="727202" y="2196731"/>
                  </a:lnTo>
                  <a:lnTo>
                    <a:pt x="762533" y="2169096"/>
                  </a:lnTo>
                  <a:lnTo>
                    <a:pt x="795515" y="2136648"/>
                  </a:lnTo>
                  <a:lnTo>
                    <a:pt x="825220" y="2100364"/>
                  </a:lnTo>
                  <a:lnTo>
                    <a:pt x="850709" y="2061248"/>
                  </a:lnTo>
                  <a:lnTo>
                    <a:pt x="871042" y="2020290"/>
                  </a:lnTo>
                  <a:lnTo>
                    <a:pt x="885278" y="1978507"/>
                  </a:lnTo>
                  <a:lnTo>
                    <a:pt x="892467" y="1936864"/>
                  </a:lnTo>
                  <a:close/>
                </a:path>
                <a:path w="892809" h="2245995">
                  <a:moveTo>
                    <a:pt x="892467" y="308610"/>
                  </a:moveTo>
                  <a:lnTo>
                    <a:pt x="885278" y="266979"/>
                  </a:lnTo>
                  <a:lnTo>
                    <a:pt x="871042" y="225183"/>
                  </a:lnTo>
                  <a:lnTo>
                    <a:pt x="850709" y="184226"/>
                  </a:lnTo>
                  <a:lnTo>
                    <a:pt x="825220" y="145110"/>
                  </a:lnTo>
                  <a:lnTo>
                    <a:pt x="795515" y="108826"/>
                  </a:lnTo>
                  <a:lnTo>
                    <a:pt x="762533" y="76377"/>
                  </a:lnTo>
                  <a:lnTo>
                    <a:pt x="727202" y="48755"/>
                  </a:lnTo>
                  <a:lnTo>
                    <a:pt x="690473" y="26949"/>
                  </a:lnTo>
                  <a:lnTo>
                    <a:pt x="644245" y="9042"/>
                  </a:lnTo>
                  <a:lnTo>
                    <a:pt x="596709" y="203"/>
                  </a:lnTo>
                  <a:lnTo>
                    <a:pt x="548970" y="0"/>
                  </a:lnTo>
                  <a:lnTo>
                    <a:pt x="502132" y="7975"/>
                  </a:lnTo>
                  <a:lnTo>
                    <a:pt x="457327" y="23698"/>
                  </a:lnTo>
                  <a:lnTo>
                    <a:pt x="415683" y="46710"/>
                  </a:lnTo>
                  <a:lnTo>
                    <a:pt x="378294" y="76581"/>
                  </a:lnTo>
                  <a:lnTo>
                    <a:pt x="346303" y="112864"/>
                  </a:lnTo>
                  <a:lnTo>
                    <a:pt x="320814" y="155105"/>
                  </a:lnTo>
                  <a:lnTo>
                    <a:pt x="38658" y="736727"/>
                  </a:lnTo>
                  <a:lnTo>
                    <a:pt x="23380" y="765251"/>
                  </a:lnTo>
                  <a:lnTo>
                    <a:pt x="7150" y="797306"/>
                  </a:lnTo>
                  <a:lnTo>
                    <a:pt x="0" y="823493"/>
                  </a:lnTo>
                  <a:lnTo>
                    <a:pt x="11976" y="834428"/>
                  </a:lnTo>
                  <a:lnTo>
                    <a:pt x="552538" y="838517"/>
                  </a:lnTo>
                  <a:lnTo>
                    <a:pt x="585787" y="794169"/>
                  </a:lnTo>
                  <a:lnTo>
                    <a:pt x="862457" y="422617"/>
                  </a:lnTo>
                  <a:lnTo>
                    <a:pt x="882002" y="387426"/>
                  </a:lnTo>
                  <a:lnTo>
                    <a:pt x="891692" y="349097"/>
                  </a:lnTo>
                  <a:lnTo>
                    <a:pt x="892467" y="308610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2" name="object 32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3127950" y="2549527"/>
              <a:ext cx="639328" cy="661748"/>
            </a:xfrm>
            <a:prstGeom prst="rect">
              <a:avLst/>
            </a:prstGeom>
          </p:spPr>
        </p:pic>
        <p:sp>
          <p:nvSpPr>
            <p:cNvPr id="33" name="object 33" descr=""/>
            <p:cNvSpPr/>
            <p:nvPr/>
          </p:nvSpPr>
          <p:spPr>
            <a:xfrm>
              <a:off x="12138958" y="2356912"/>
              <a:ext cx="377825" cy="1017905"/>
            </a:xfrm>
            <a:custGeom>
              <a:avLst/>
              <a:gdLst/>
              <a:ahLst/>
              <a:cxnLst/>
              <a:rect l="l" t="t" r="r" b="b"/>
              <a:pathLst>
                <a:path w="377825" h="1017904">
                  <a:moveTo>
                    <a:pt x="377654" y="0"/>
                  </a:moveTo>
                  <a:lnTo>
                    <a:pt x="377654" y="1017518"/>
                  </a:lnTo>
                </a:path>
                <a:path w="377825" h="1017904">
                  <a:moveTo>
                    <a:pt x="0" y="0"/>
                  </a:moveTo>
                  <a:lnTo>
                    <a:pt x="0" y="1017518"/>
                  </a:lnTo>
                </a:path>
              </a:pathLst>
            </a:custGeom>
            <a:ln w="3175">
              <a:solidFill>
                <a:srgbClr val="3C2B9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34" name="object 34" descr=""/>
            <p:cNvSpPr/>
            <p:nvPr/>
          </p:nvSpPr>
          <p:spPr>
            <a:xfrm>
              <a:off x="8099635" y="2513005"/>
              <a:ext cx="4564380" cy="2771140"/>
            </a:xfrm>
            <a:custGeom>
              <a:avLst/>
              <a:gdLst/>
              <a:ahLst/>
              <a:cxnLst/>
              <a:rect l="l" t="t" r="r" b="b"/>
              <a:pathLst>
                <a:path w="4564380" h="2771140">
                  <a:moveTo>
                    <a:pt x="1094905" y="0"/>
                  </a:moveTo>
                  <a:lnTo>
                    <a:pt x="806504" y="157179"/>
                  </a:lnTo>
                  <a:lnTo>
                    <a:pt x="590952" y="274072"/>
                  </a:lnTo>
                  <a:lnTo>
                    <a:pt x="508068" y="318084"/>
                  </a:lnTo>
                  <a:lnTo>
                    <a:pt x="495129" y="324553"/>
                  </a:lnTo>
                  <a:lnTo>
                    <a:pt x="455999" y="349144"/>
                  </a:lnTo>
                  <a:lnTo>
                    <a:pt x="418432" y="376225"/>
                  </a:lnTo>
                  <a:lnTo>
                    <a:pt x="382433" y="405695"/>
                  </a:lnTo>
                  <a:lnTo>
                    <a:pt x="348011" y="437451"/>
                  </a:lnTo>
                  <a:lnTo>
                    <a:pt x="315173" y="471392"/>
                  </a:lnTo>
                  <a:lnTo>
                    <a:pt x="283926" y="507418"/>
                  </a:lnTo>
                  <a:lnTo>
                    <a:pt x="254276" y="545426"/>
                  </a:lnTo>
                  <a:lnTo>
                    <a:pt x="226232" y="585315"/>
                  </a:lnTo>
                  <a:lnTo>
                    <a:pt x="199799" y="626984"/>
                  </a:lnTo>
                  <a:lnTo>
                    <a:pt x="174986" y="670331"/>
                  </a:lnTo>
                  <a:lnTo>
                    <a:pt x="151800" y="715255"/>
                  </a:lnTo>
                  <a:lnTo>
                    <a:pt x="130246" y="761654"/>
                  </a:lnTo>
                  <a:lnTo>
                    <a:pt x="110334" y="809427"/>
                  </a:lnTo>
                  <a:lnTo>
                    <a:pt x="92069" y="858472"/>
                  </a:lnTo>
                  <a:lnTo>
                    <a:pt x="75459" y="908689"/>
                  </a:lnTo>
                  <a:lnTo>
                    <a:pt x="60511" y="959975"/>
                  </a:lnTo>
                  <a:lnTo>
                    <a:pt x="47232" y="1012229"/>
                  </a:lnTo>
                  <a:lnTo>
                    <a:pt x="35630" y="1065350"/>
                  </a:lnTo>
                  <a:lnTo>
                    <a:pt x="26889" y="1112158"/>
                  </a:lnTo>
                  <a:lnTo>
                    <a:pt x="19358" y="1159585"/>
                  </a:lnTo>
                  <a:lnTo>
                    <a:pt x="13044" y="1207549"/>
                  </a:lnTo>
                  <a:lnTo>
                    <a:pt x="7956" y="1255965"/>
                  </a:lnTo>
                  <a:lnTo>
                    <a:pt x="4100" y="1304749"/>
                  </a:lnTo>
                  <a:lnTo>
                    <a:pt x="1483" y="1353816"/>
                  </a:lnTo>
                  <a:lnTo>
                    <a:pt x="114" y="1403083"/>
                  </a:lnTo>
                  <a:lnTo>
                    <a:pt x="0" y="1452465"/>
                  </a:lnTo>
                  <a:lnTo>
                    <a:pt x="1147" y="1501878"/>
                  </a:lnTo>
                  <a:lnTo>
                    <a:pt x="3564" y="1551239"/>
                  </a:lnTo>
                  <a:lnTo>
                    <a:pt x="7258" y="1600462"/>
                  </a:lnTo>
                  <a:lnTo>
                    <a:pt x="12237" y="1649463"/>
                  </a:lnTo>
                  <a:lnTo>
                    <a:pt x="18507" y="1698159"/>
                  </a:lnTo>
                  <a:lnTo>
                    <a:pt x="26076" y="1746464"/>
                  </a:lnTo>
                  <a:lnTo>
                    <a:pt x="34953" y="1794296"/>
                  </a:lnTo>
                  <a:lnTo>
                    <a:pt x="45939" y="1845107"/>
                  </a:lnTo>
                  <a:lnTo>
                    <a:pt x="58460" y="1895439"/>
                  </a:lnTo>
                  <a:lnTo>
                    <a:pt x="72524" y="1945207"/>
                  </a:lnTo>
                  <a:lnTo>
                    <a:pt x="88141" y="1994323"/>
                  </a:lnTo>
                  <a:lnTo>
                    <a:pt x="105322" y="2042700"/>
                  </a:lnTo>
                  <a:lnTo>
                    <a:pt x="124076" y="2090253"/>
                  </a:lnTo>
                  <a:lnTo>
                    <a:pt x="144413" y="2136894"/>
                  </a:lnTo>
                  <a:lnTo>
                    <a:pt x="166343" y="2182536"/>
                  </a:lnTo>
                  <a:lnTo>
                    <a:pt x="189875" y="2227093"/>
                  </a:lnTo>
                  <a:lnTo>
                    <a:pt x="215021" y="2270478"/>
                  </a:lnTo>
                  <a:lnTo>
                    <a:pt x="241788" y="2312604"/>
                  </a:lnTo>
                  <a:lnTo>
                    <a:pt x="270188" y="2353385"/>
                  </a:lnTo>
                  <a:lnTo>
                    <a:pt x="300230" y="2392734"/>
                  </a:lnTo>
                  <a:lnTo>
                    <a:pt x="331925" y="2430564"/>
                  </a:lnTo>
                  <a:lnTo>
                    <a:pt x="365281" y="2466788"/>
                  </a:lnTo>
                  <a:lnTo>
                    <a:pt x="399913" y="2501012"/>
                  </a:lnTo>
                  <a:lnTo>
                    <a:pt x="435973" y="2533411"/>
                  </a:lnTo>
                  <a:lnTo>
                    <a:pt x="473465" y="2563911"/>
                  </a:lnTo>
                  <a:lnTo>
                    <a:pt x="512397" y="2592438"/>
                  </a:lnTo>
                  <a:lnTo>
                    <a:pt x="552774" y="2618916"/>
                  </a:lnTo>
                  <a:lnTo>
                    <a:pt x="594604" y="2643272"/>
                  </a:lnTo>
                  <a:lnTo>
                    <a:pt x="637892" y="2665431"/>
                  </a:lnTo>
                  <a:lnTo>
                    <a:pt x="682646" y="2685318"/>
                  </a:lnTo>
                  <a:lnTo>
                    <a:pt x="728870" y="2702859"/>
                  </a:lnTo>
                  <a:lnTo>
                    <a:pt x="776573" y="2717979"/>
                  </a:lnTo>
                  <a:lnTo>
                    <a:pt x="825760" y="2730604"/>
                  </a:lnTo>
                  <a:lnTo>
                    <a:pt x="876437" y="2740660"/>
                  </a:lnTo>
                  <a:lnTo>
                    <a:pt x="928611" y="2748072"/>
                  </a:lnTo>
                  <a:lnTo>
                    <a:pt x="982289" y="2752765"/>
                  </a:lnTo>
                  <a:lnTo>
                    <a:pt x="1037477" y="2754665"/>
                  </a:lnTo>
                  <a:lnTo>
                    <a:pt x="1139567" y="2754733"/>
                  </a:lnTo>
                  <a:lnTo>
                    <a:pt x="1599180" y="2756505"/>
                  </a:lnTo>
                  <a:lnTo>
                    <a:pt x="3336213" y="2771113"/>
                  </a:lnTo>
                  <a:lnTo>
                    <a:pt x="3385875" y="2770311"/>
                  </a:lnTo>
                  <a:lnTo>
                    <a:pt x="3435774" y="2767456"/>
                  </a:lnTo>
                  <a:lnTo>
                    <a:pt x="3485805" y="2762583"/>
                  </a:lnTo>
                  <a:lnTo>
                    <a:pt x="3535861" y="2755727"/>
                  </a:lnTo>
                  <a:lnTo>
                    <a:pt x="3585835" y="2746922"/>
                  </a:lnTo>
                  <a:lnTo>
                    <a:pt x="3635622" y="2736205"/>
                  </a:lnTo>
                  <a:lnTo>
                    <a:pt x="3685115" y="2723608"/>
                  </a:lnTo>
                  <a:lnTo>
                    <a:pt x="3734208" y="2709168"/>
                  </a:lnTo>
                  <a:lnTo>
                    <a:pt x="3782793" y="2692919"/>
                  </a:lnTo>
                  <a:lnTo>
                    <a:pt x="3830765" y="2674895"/>
                  </a:lnTo>
                  <a:lnTo>
                    <a:pt x="3878017" y="2655133"/>
                  </a:lnTo>
                  <a:lnTo>
                    <a:pt x="3924443" y="2633665"/>
                  </a:lnTo>
                  <a:lnTo>
                    <a:pt x="3969936" y="2610529"/>
                  </a:lnTo>
                  <a:lnTo>
                    <a:pt x="4014390" y="2585757"/>
                  </a:lnTo>
                  <a:lnTo>
                    <a:pt x="4057699" y="2559385"/>
                  </a:lnTo>
                  <a:lnTo>
                    <a:pt x="4099755" y="2531448"/>
                  </a:lnTo>
                  <a:lnTo>
                    <a:pt x="4140454" y="2501981"/>
                  </a:lnTo>
                  <a:lnTo>
                    <a:pt x="4178901" y="2471722"/>
                  </a:lnTo>
                  <a:lnTo>
                    <a:pt x="4216015" y="2440051"/>
                  </a:lnTo>
                  <a:lnTo>
                    <a:pt x="4251712" y="2406993"/>
                  </a:lnTo>
                  <a:lnTo>
                    <a:pt x="4285911" y="2372572"/>
                  </a:lnTo>
                  <a:lnTo>
                    <a:pt x="4318527" y="2336815"/>
                  </a:lnTo>
                  <a:lnTo>
                    <a:pt x="4349479" y="2299746"/>
                  </a:lnTo>
                  <a:lnTo>
                    <a:pt x="4378683" y="2261391"/>
                  </a:lnTo>
                  <a:lnTo>
                    <a:pt x="4406057" y="2221775"/>
                  </a:lnTo>
                  <a:lnTo>
                    <a:pt x="4431517" y="2180923"/>
                  </a:lnTo>
                  <a:lnTo>
                    <a:pt x="4454982" y="2138860"/>
                  </a:lnTo>
                  <a:lnTo>
                    <a:pt x="4476367" y="2095613"/>
                  </a:lnTo>
                  <a:lnTo>
                    <a:pt x="4495590" y="2051205"/>
                  </a:lnTo>
                  <a:lnTo>
                    <a:pt x="4512569" y="2005662"/>
                  </a:lnTo>
                  <a:lnTo>
                    <a:pt x="4527220" y="1959010"/>
                  </a:lnTo>
                  <a:lnTo>
                    <a:pt x="4539461" y="1911274"/>
                  </a:lnTo>
                  <a:lnTo>
                    <a:pt x="4549209" y="1862479"/>
                  </a:lnTo>
                  <a:lnTo>
                    <a:pt x="4556381" y="1812650"/>
                  </a:lnTo>
                  <a:lnTo>
                    <a:pt x="4560894" y="1761813"/>
                  </a:lnTo>
                  <a:lnTo>
                    <a:pt x="4562673" y="1708574"/>
                  </a:lnTo>
                  <a:lnTo>
                    <a:pt x="4563966" y="1707277"/>
                  </a:lnTo>
                  <a:lnTo>
                    <a:pt x="4563966" y="710236"/>
                  </a:lnTo>
                  <a:lnTo>
                    <a:pt x="3901399" y="710236"/>
                  </a:lnTo>
                  <a:lnTo>
                    <a:pt x="3901399" y="1707277"/>
                  </a:lnTo>
                  <a:lnTo>
                    <a:pt x="3902680" y="1707396"/>
                  </a:lnTo>
                  <a:lnTo>
                    <a:pt x="3898501" y="1750414"/>
                  </a:lnTo>
                  <a:lnTo>
                    <a:pt x="3887003" y="1792203"/>
                  </a:lnTo>
                  <a:lnTo>
                    <a:pt x="3868819" y="1832514"/>
                  </a:lnTo>
                  <a:lnTo>
                    <a:pt x="3844582" y="1871098"/>
                  </a:lnTo>
                  <a:lnTo>
                    <a:pt x="3814925" y="1907706"/>
                  </a:lnTo>
                  <a:lnTo>
                    <a:pt x="3780479" y="1942089"/>
                  </a:lnTo>
                  <a:lnTo>
                    <a:pt x="3741877" y="1973997"/>
                  </a:lnTo>
                  <a:lnTo>
                    <a:pt x="3702223" y="2001698"/>
                  </a:lnTo>
                  <a:lnTo>
                    <a:pt x="3660447" y="2026561"/>
                  </a:lnTo>
                  <a:lnTo>
                    <a:pt x="3616910" y="2048469"/>
                  </a:lnTo>
                  <a:lnTo>
                    <a:pt x="3571969" y="2067300"/>
                  </a:lnTo>
                  <a:lnTo>
                    <a:pt x="3525985" y="2082936"/>
                  </a:lnTo>
                  <a:lnTo>
                    <a:pt x="3479318" y="2095257"/>
                  </a:lnTo>
                  <a:lnTo>
                    <a:pt x="3432325" y="2104142"/>
                  </a:lnTo>
                  <a:lnTo>
                    <a:pt x="3385368" y="2109473"/>
                  </a:lnTo>
                  <a:lnTo>
                    <a:pt x="3338806" y="2111129"/>
                  </a:lnTo>
                  <a:lnTo>
                    <a:pt x="1042654" y="2094680"/>
                  </a:lnTo>
                  <a:lnTo>
                    <a:pt x="994417" y="2090496"/>
                  </a:lnTo>
                  <a:lnTo>
                    <a:pt x="950236" y="2079202"/>
                  </a:lnTo>
                  <a:lnTo>
                    <a:pt x="910058" y="2061401"/>
                  </a:lnTo>
                  <a:lnTo>
                    <a:pt x="873832" y="2037693"/>
                  </a:lnTo>
                  <a:lnTo>
                    <a:pt x="841504" y="2008680"/>
                  </a:lnTo>
                  <a:lnTo>
                    <a:pt x="813819" y="1976780"/>
                  </a:lnTo>
                  <a:lnTo>
                    <a:pt x="788466" y="1941042"/>
                  </a:lnTo>
                  <a:lnTo>
                    <a:pt x="765432" y="1901804"/>
                  </a:lnTo>
                  <a:lnTo>
                    <a:pt x="744703" y="1859401"/>
                  </a:lnTo>
                  <a:lnTo>
                    <a:pt x="726267" y="1814171"/>
                  </a:lnTo>
                  <a:lnTo>
                    <a:pt x="710110" y="1766452"/>
                  </a:lnTo>
                  <a:lnTo>
                    <a:pt x="696219" y="1716579"/>
                  </a:lnTo>
                  <a:lnTo>
                    <a:pt x="684580" y="1664891"/>
                  </a:lnTo>
                  <a:lnTo>
                    <a:pt x="675250" y="1612171"/>
                  </a:lnTo>
                  <a:lnTo>
                    <a:pt x="668249" y="1558991"/>
                  </a:lnTo>
                  <a:lnTo>
                    <a:pt x="663554" y="1505601"/>
                  </a:lnTo>
                  <a:lnTo>
                    <a:pt x="661146" y="1452249"/>
                  </a:lnTo>
                  <a:lnTo>
                    <a:pt x="661004" y="1399183"/>
                  </a:lnTo>
                  <a:lnTo>
                    <a:pt x="663106" y="1346652"/>
                  </a:lnTo>
                  <a:lnTo>
                    <a:pt x="667431" y="1294904"/>
                  </a:lnTo>
                  <a:lnTo>
                    <a:pt x="673959" y="1244190"/>
                  </a:lnTo>
                  <a:lnTo>
                    <a:pt x="682668" y="1194756"/>
                  </a:lnTo>
                  <a:lnTo>
                    <a:pt x="696568" y="1133395"/>
                  </a:lnTo>
                  <a:lnTo>
                    <a:pt x="711929" y="1080421"/>
                  </a:lnTo>
                  <a:lnTo>
                    <a:pt x="728979" y="1034875"/>
                  </a:lnTo>
                  <a:lnTo>
                    <a:pt x="747946" y="995802"/>
                  </a:lnTo>
                  <a:lnTo>
                    <a:pt x="769058" y="962246"/>
                  </a:lnTo>
                  <a:lnTo>
                    <a:pt x="818626" y="907854"/>
                  </a:lnTo>
                  <a:lnTo>
                    <a:pt x="879506" y="864049"/>
                  </a:lnTo>
                  <a:lnTo>
                    <a:pt x="914758" y="843724"/>
                  </a:lnTo>
                  <a:lnTo>
                    <a:pt x="953521" y="823176"/>
                  </a:lnTo>
                  <a:lnTo>
                    <a:pt x="1042494" y="777585"/>
                  </a:lnTo>
                  <a:lnTo>
                    <a:pt x="1093159" y="750628"/>
                  </a:lnTo>
                  <a:lnTo>
                    <a:pt x="1094905" y="0"/>
                  </a:lnTo>
                  <a:close/>
                </a:path>
              </a:pathLst>
            </a:custGeom>
            <a:solidFill>
              <a:srgbClr val="1A37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5" name="object 35" descr=""/>
            <p:cNvSpPr/>
            <p:nvPr/>
          </p:nvSpPr>
          <p:spPr>
            <a:xfrm>
              <a:off x="8285567" y="2729567"/>
              <a:ext cx="4192270" cy="2369185"/>
            </a:xfrm>
            <a:custGeom>
              <a:avLst/>
              <a:gdLst/>
              <a:ahLst/>
              <a:cxnLst/>
              <a:rect l="l" t="t" r="r" b="b"/>
              <a:pathLst>
                <a:path w="4192270" h="2369185">
                  <a:moveTo>
                    <a:pt x="907821" y="0"/>
                  </a:moveTo>
                  <a:lnTo>
                    <a:pt x="709377" y="103668"/>
                  </a:lnTo>
                  <a:lnTo>
                    <a:pt x="570726" y="179175"/>
                  </a:lnTo>
                  <a:lnTo>
                    <a:pt x="445320" y="246691"/>
                  </a:lnTo>
                  <a:lnTo>
                    <a:pt x="403100" y="268865"/>
                  </a:lnTo>
                  <a:lnTo>
                    <a:pt x="365800" y="292759"/>
                  </a:lnTo>
                  <a:lnTo>
                    <a:pt x="330240" y="319756"/>
                  </a:lnTo>
                  <a:lnTo>
                    <a:pt x="296432" y="349705"/>
                  </a:lnTo>
                  <a:lnTo>
                    <a:pt x="264388" y="382458"/>
                  </a:lnTo>
                  <a:lnTo>
                    <a:pt x="234120" y="417865"/>
                  </a:lnTo>
                  <a:lnTo>
                    <a:pt x="205640" y="455779"/>
                  </a:lnTo>
                  <a:lnTo>
                    <a:pt x="178958" y="496049"/>
                  </a:lnTo>
                  <a:lnTo>
                    <a:pt x="154087" y="538527"/>
                  </a:lnTo>
                  <a:lnTo>
                    <a:pt x="131039" y="583064"/>
                  </a:lnTo>
                  <a:lnTo>
                    <a:pt x="109825" y="629512"/>
                  </a:lnTo>
                  <a:lnTo>
                    <a:pt x="90457" y="677720"/>
                  </a:lnTo>
                  <a:lnTo>
                    <a:pt x="72947" y="727540"/>
                  </a:lnTo>
                  <a:lnTo>
                    <a:pt x="57305" y="778824"/>
                  </a:lnTo>
                  <a:lnTo>
                    <a:pt x="43545" y="831422"/>
                  </a:lnTo>
                  <a:lnTo>
                    <a:pt x="31677" y="885184"/>
                  </a:lnTo>
                  <a:lnTo>
                    <a:pt x="22744" y="933626"/>
                  </a:lnTo>
                  <a:lnTo>
                    <a:pt x="15263" y="982833"/>
                  </a:lnTo>
                  <a:lnTo>
                    <a:pt x="9245" y="1032687"/>
                  </a:lnTo>
                  <a:lnTo>
                    <a:pt x="4699" y="1083074"/>
                  </a:lnTo>
                  <a:lnTo>
                    <a:pt x="1636" y="1133877"/>
                  </a:lnTo>
                  <a:lnTo>
                    <a:pt x="66" y="1184980"/>
                  </a:lnTo>
                  <a:lnTo>
                    <a:pt x="0" y="1236266"/>
                  </a:lnTo>
                  <a:lnTo>
                    <a:pt x="1446" y="1287620"/>
                  </a:lnTo>
                  <a:lnTo>
                    <a:pt x="4416" y="1338926"/>
                  </a:lnTo>
                  <a:lnTo>
                    <a:pt x="8919" y="1390067"/>
                  </a:lnTo>
                  <a:lnTo>
                    <a:pt x="14966" y="1440926"/>
                  </a:lnTo>
                  <a:lnTo>
                    <a:pt x="22567" y="1491389"/>
                  </a:lnTo>
                  <a:lnTo>
                    <a:pt x="31732" y="1541339"/>
                  </a:lnTo>
                  <a:lnTo>
                    <a:pt x="42880" y="1592449"/>
                  </a:lnTo>
                  <a:lnTo>
                    <a:pt x="55737" y="1642909"/>
                  </a:lnTo>
                  <a:lnTo>
                    <a:pt x="70314" y="1692603"/>
                  </a:lnTo>
                  <a:lnTo>
                    <a:pt x="86623" y="1741410"/>
                  </a:lnTo>
                  <a:lnTo>
                    <a:pt x="104676" y="1789215"/>
                  </a:lnTo>
                  <a:lnTo>
                    <a:pt x="124485" y="1835899"/>
                  </a:lnTo>
                  <a:lnTo>
                    <a:pt x="146060" y="1881343"/>
                  </a:lnTo>
                  <a:lnTo>
                    <a:pt x="169415" y="1925430"/>
                  </a:lnTo>
                  <a:lnTo>
                    <a:pt x="194561" y="1968042"/>
                  </a:lnTo>
                  <a:lnTo>
                    <a:pt x="221509" y="2009061"/>
                  </a:lnTo>
                  <a:lnTo>
                    <a:pt x="250272" y="2048370"/>
                  </a:lnTo>
                  <a:lnTo>
                    <a:pt x="280860" y="2085849"/>
                  </a:lnTo>
                  <a:lnTo>
                    <a:pt x="313287" y="2121382"/>
                  </a:lnTo>
                  <a:lnTo>
                    <a:pt x="348218" y="2155497"/>
                  </a:lnTo>
                  <a:lnTo>
                    <a:pt x="384941" y="2187299"/>
                  </a:lnTo>
                  <a:lnTo>
                    <a:pt x="423468" y="2216674"/>
                  </a:lnTo>
                  <a:lnTo>
                    <a:pt x="463807" y="2243503"/>
                  </a:lnTo>
                  <a:lnTo>
                    <a:pt x="505970" y="2267669"/>
                  </a:lnTo>
                  <a:lnTo>
                    <a:pt x="549966" y="2289057"/>
                  </a:lnTo>
                  <a:lnTo>
                    <a:pt x="595806" y="2307549"/>
                  </a:lnTo>
                  <a:lnTo>
                    <a:pt x="643499" y="2323028"/>
                  </a:lnTo>
                  <a:lnTo>
                    <a:pt x="693055" y="2335378"/>
                  </a:lnTo>
                  <a:lnTo>
                    <a:pt x="744484" y="2344481"/>
                  </a:lnTo>
                  <a:lnTo>
                    <a:pt x="797797" y="2350220"/>
                  </a:lnTo>
                  <a:lnTo>
                    <a:pt x="853003" y="2352480"/>
                  </a:lnTo>
                  <a:lnTo>
                    <a:pt x="955061" y="2352549"/>
                  </a:lnTo>
                  <a:lnTo>
                    <a:pt x="1414527" y="2354321"/>
                  </a:lnTo>
                  <a:lnTo>
                    <a:pt x="3151009" y="2368928"/>
                  </a:lnTo>
                  <a:lnTo>
                    <a:pt x="3199316" y="2368009"/>
                  </a:lnTo>
                  <a:lnTo>
                    <a:pt x="3247884" y="2364822"/>
                  </a:lnTo>
                  <a:lnTo>
                    <a:pt x="3296580" y="2359411"/>
                  </a:lnTo>
                  <a:lnTo>
                    <a:pt x="3345271" y="2351820"/>
                  </a:lnTo>
                  <a:lnTo>
                    <a:pt x="3393823" y="2342092"/>
                  </a:lnTo>
                  <a:lnTo>
                    <a:pt x="3442103" y="2330272"/>
                  </a:lnTo>
                  <a:lnTo>
                    <a:pt x="3489979" y="2316403"/>
                  </a:lnTo>
                  <a:lnTo>
                    <a:pt x="3537316" y="2300528"/>
                  </a:lnTo>
                  <a:lnTo>
                    <a:pt x="3583982" y="2282692"/>
                  </a:lnTo>
                  <a:lnTo>
                    <a:pt x="3629843" y="2262938"/>
                  </a:lnTo>
                  <a:lnTo>
                    <a:pt x="3674767" y="2241309"/>
                  </a:lnTo>
                  <a:lnTo>
                    <a:pt x="3718620" y="2217850"/>
                  </a:lnTo>
                  <a:lnTo>
                    <a:pt x="3761269" y="2192604"/>
                  </a:lnTo>
                  <a:lnTo>
                    <a:pt x="3802580" y="2165615"/>
                  </a:lnTo>
                  <a:lnTo>
                    <a:pt x="3842421" y="2136927"/>
                  </a:lnTo>
                  <a:lnTo>
                    <a:pt x="3880014" y="2107151"/>
                  </a:lnTo>
                  <a:lnTo>
                    <a:pt x="3916034" y="2075807"/>
                  </a:lnTo>
                  <a:lnTo>
                    <a:pt x="3950369" y="2042931"/>
                  </a:lnTo>
                  <a:lnTo>
                    <a:pt x="3982902" y="2008561"/>
                  </a:lnTo>
                  <a:lnTo>
                    <a:pt x="4013520" y="1972732"/>
                  </a:lnTo>
                  <a:lnTo>
                    <a:pt x="4042107" y="1935480"/>
                  </a:lnTo>
                  <a:lnTo>
                    <a:pt x="4068550" y="1896842"/>
                  </a:lnTo>
                  <a:lnTo>
                    <a:pt x="4092733" y="1856854"/>
                  </a:lnTo>
                  <a:lnTo>
                    <a:pt x="4114543" y="1815553"/>
                  </a:lnTo>
                  <a:lnTo>
                    <a:pt x="4133864" y="1772973"/>
                  </a:lnTo>
                  <a:lnTo>
                    <a:pt x="4150581" y="1729153"/>
                  </a:lnTo>
                  <a:lnTo>
                    <a:pt x="4164581" y="1684127"/>
                  </a:lnTo>
                  <a:lnTo>
                    <a:pt x="4175748" y="1637933"/>
                  </a:lnTo>
                  <a:lnTo>
                    <a:pt x="4183969" y="1590606"/>
                  </a:lnTo>
                  <a:lnTo>
                    <a:pt x="4189128" y="1542182"/>
                  </a:lnTo>
                  <a:lnTo>
                    <a:pt x="4191118" y="1491284"/>
                  </a:lnTo>
                  <a:lnTo>
                    <a:pt x="4191687" y="1490715"/>
                  </a:lnTo>
                  <a:lnTo>
                    <a:pt x="4191687" y="493674"/>
                  </a:lnTo>
                  <a:lnTo>
                    <a:pt x="3901814" y="493674"/>
                  </a:lnTo>
                  <a:lnTo>
                    <a:pt x="3901814" y="1490715"/>
                  </a:lnTo>
                  <a:lnTo>
                    <a:pt x="3902376" y="1490715"/>
                  </a:lnTo>
                  <a:lnTo>
                    <a:pt x="3899235" y="1540748"/>
                  </a:lnTo>
                  <a:lnTo>
                    <a:pt x="3890747" y="1588503"/>
                  </a:lnTo>
                  <a:lnTo>
                    <a:pt x="3877222" y="1634720"/>
                  </a:lnTo>
                  <a:lnTo>
                    <a:pt x="3858976" y="1679290"/>
                  </a:lnTo>
                  <a:lnTo>
                    <a:pt x="3836325" y="1722101"/>
                  </a:lnTo>
                  <a:lnTo>
                    <a:pt x="3809585" y="1763044"/>
                  </a:lnTo>
                  <a:lnTo>
                    <a:pt x="3779071" y="1802009"/>
                  </a:lnTo>
                  <a:lnTo>
                    <a:pt x="3745099" y="1838884"/>
                  </a:lnTo>
                  <a:lnTo>
                    <a:pt x="3707986" y="1873561"/>
                  </a:lnTo>
                  <a:lnTo>
                    <a:pt x="3668045" y="1905929"/>
                  </a:lnTo>
                  <a:lnTo>
                    <a:pt x="3626993" y="1934996"/>
                  </a:lnTo>
                  <a:lnTo>
                    <a:pt x="3584016" y="1961668"/>
                  </a:lnTo>
                  <a:lnTo>
                    <a:pt x="3539365" y="1985862"/>
                  </a:lnTo>
                  <a:lnTo>
                    <a:pt x="3493292" y="2007493"/>
                  </a:lnTo>
                  <a:lnTo>
                    <a:pt x="3446050" y="2026480"/>
                  </a:lnTo>
                  <a:lnTo>
                    <a:pt x="3397890" y="2042739"/>
                  </a:lnTo>
                  <a:lnTo>
                    <a:pt x="3349064" y="2056186"/>
                  </a:lnTo>
                  <a:lnTo>
                    <a:pt x="3299825" y="2066738"/>
                  </a:lnTo>
                  <a:lnTo>
                    <a:pt x="3250424" y="2074311"/>
                  </a:lnTo>
                  <a:lnTo>
                    <a:pt x="3201112" y="2078824"/>
                  </a:lnTo>
                  <a:lnTo>
                    <a:pt x="3152143" y="2080191"/>
                  </a:lnTo>
                  <a:lnTo>
                    <a:pt x="855265" y="2063742"/>
                  </a:lnTo>
                  <a:lnTo>
                    <a:pt x="804499" y="2060837"/>
                  </a:lnTo>
                  <a:lnTo>
                    <a:pt x="756363" y="2053175"/>
                  </a:lnTo>
                  <a:lnTo>
                    <a:pt x="710838" y="2041001"/>
                  </a:lnTo>
                  <a:lnTo>
                    <a:pt x="667902" y="2024557"/>
                  </a:lnTo>
                  <a:lnTo>
                    <a:pt x="627535" y="2004087"/>
                  </a:lnTo>
                  <a:lnTo>
                    <a:pt x="589715" y="1979836"/>
                  </a:lnTo>
                  <a:lnTo>
                    <a:pt x="554422" y="1952046"/>
                  </a:lnTo>
                  <a:lnTo>
                    <a:pt x="521634" y="1920962"/>
                  </a:lnTo>
                  <a:lnTo>
                    <a:pt x="491683" y="1887396"/>
                  </a:lnTo>
                  <a:lnTo>
                    <a:pt x="463855" y="1851044"/>
                  </a:lnTo>
                  <a:lnTo>
                    <a:pt x="438136" y="1812113"/>
                  </a:lnTo>
                  <a:lnTo>
                    <a:pt x="414511" y="1770809"/>
                  </a:lnTo>
                  <a:lnTo>
                    <a:pt x="392966" y="1727340"/>
                  </a:lnTo>
                  <a:lnTo>
                    <a:pt x="373486" y="1681911"/>
                  </a:lnTo>
                  <a:lnTo>
                    <a:pt x="356058" y="1634728"/>
                  </a:lnTo>
                  <a:lnTo>
                    <a:pt x="340667" y="1585999"/>
                  </a:lnTo>
                  <a:lnTo>
                    <a:pt x="327298" y="1535929"/>
                  </a:lnTo>
                  <a:lnTo>
                    <a:pt x="315938" y="1484725"/>
                  </a:lnTo>
                  <a:lnTo>
                    <a:pt x="307013" y="1435374"/>
                  </a:lnTo>
                  <a:lnTo>
                    <a:pt x="299892" y="1385549"/>
                  </a:lnTo>
                  <a:lnTo>
                    <a:pt x="294562" y="1335406"/>
                  </a:lnTo>
                  <a:lnTo>
                    <a:pt x="291009" y="1285104"/>
                  </a:lnTo>
                  <a:lnTo>
                    <a:pt x="289220" y="1234801"/>
                  </a:lnTo>
                  <a:lnTo>
                    <a:pt x="289180" y="1184654"/>
                  </a:lnTo>
                  <a:lnTo>
                    <a:pt x="290877" y="1134822"/>
                  </a:lnTo>
                  <a:lnTo>
                    <a:pt x="294297" y="1085462"/>
                  </a:lnTo>
                  <a:lnTo>
                    <a:pt x="299425" y="1036733"/>
                  </a:lnTo>
                  <a:lnTo>
                    <a:pt x="306250" y="988793"/>
                  </a:lnTo>
                  <a:lnTo>
                    <a:pt x="314756" y="941798"/>
                  </a:lnTo>
                  <a:lnTo>
                    <a:pt x="327702" y="884576"/>
                  </a:lnTo>
                  <a:lnTo>
                    <a:pt x="343076" y="829705"/>
                  </a:lnTo>
                  <a:lnTo>
                    <a:pt x="360842" y="777549"/>
                  </a:lnTo>
                  <a:lnTo>
                    <a:pt x="380965" y="728474"/>
                  </a:lnTo>
                  <a:lnTo>
                    <a:pt x="403408" y="682843"/>
                  </a:lnTo>
                  <a:lnTo>
                    <a:pt x="428136" y="641021"/>
                  </a:lnTo>
                  <a:lnTo>
                    <a:pt x="455112" y="603372"/>
                  </a:lnTo>
                  <a:lnTo>
                    <a:pt x="484301" y="570261"/>
                  </a:lnTo>
                  <a:lnTo>
                    <a:pt x="515665" y="542051"/>
                  </a:lnTo>
                  <a:lnTo>
                    <a:pt x="549098" y="518989"/>
                  </a:lnTo>
                  <a:lnTo>
                    <a:pt x="614907" y="483597"/>
                  </a:lnTo>
                  <a:lnTo>
                    <a:pt x="907482" y="323743"/>
                  </a:lnTo>
                  <a:lnTo>
                    <a:pt x="907821" y="0"/>
                  </a:lnTo>
                  <a:close/>
                </a:path>
              </a:pathLst>
            </a:custGeom>
            <a:solidFill>
              <a:srgbClr val="2644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36" name="object 36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137879" y="2354500"/>
              <a:ext cx="536439" cy="1020611"/>
            </a:xfrm>
            <a:prstGeom prst="rect">
              <a:avLst/>
            </a:prstGeom>
          </p:spPr>
        </p:pic>
        <p:pic>
          <p:nvPicPr>
            <p:cNvPr id="37" name="object 37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941688" y="4832862"/>
              <a:ext cx="1090176" cy="224608"/>
            </a:xfrm>
            <a:prstGeom prst="rect">
              <a:avLst/>
            </a:prstGeom>
          </p:spPr>
        </p:pic>
      </p:grpSp>
      <p:sp>
        <p:nvSpPr>
          <p:cNvPr id="38" name="object 38" descr=""/>
          <p:cNvSpPr txBox="1"/>
          <p:nvPr/>
        </p:nvSpPr>
        <p:spPr>
          <a:xfrm>
            <a:off x="10167340" y="4790998"/>
            <a:ext cx="622935" cy="2927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50" spc="-35">
                <a:solidFill>
                  <a:srgbClr val="1A3782"/>
                </a:solidFill>
                <a:latin typeface="Arial"/>
                <a:cs typeface="Arial"/>
              </a:rPr>
              <a:t>RYAN</a:t>
            </a:r>
            <a:endParaRPr sz="1750">
              <a:latin typeface="Arial"/>
              <a:cs typeface="Arial"/>
            </a:endParaRPr>
          </a:p>
        </p:txBody>
      </p:sp>
      <p:sp>
        <p:nvSpPr>
          <p:cNvPr id="39" name="object 39" descr=""/>
          <p:cNvSpPr/>
          <p:nvPr/>
        </p:nvSpPr>
        <p:spPr>
          <a:xfrm>
            <a:off x="9424873" y="1994518"/>
            <a:ext cx="4770120" cy="2597785"/>
          </a:xfrm>
          <a:custGeom>
            <a:avLst/>
            <a:gdLst/>
            <a:ahLst/>
            <a:cxnLst/>
            <a:rect l="l" t="t" r="r" b="b"/>
            <a:pathLst>
              <a:path w="4770119" h="2597785">
                <a:moveTo>
                  <a:pt x="88353" y="521449"/>
                </a:moveTo>
                <a:lnTo>
                  <a:pt x="78257" y="525894"/>
                </a:lnTo>
                <a:lnTo>
                  <a:pt x="68237" y="529196"/>
                </a:lnTo>
                <a:lnTo>
                  <a:pt x="58267" y="531368"/>
                </a:lnTo>
                <a:lnTo>
                  <a:pt x="48323" y="532409"/>
                </a:lnTo>
                <a:lnTo>
                  <a:pt x="48323" y="0"/>
                </a:lnTo>
                <a:lnTo>
                  <a:pt x="40043" y="0"/>
                </a:lnTo>
                <a:lnTo>
                  <a:pt x="40043" y="532409"/>
                </a:lnTo>
                <a:lnTo>
                  <a:pt x="30099" y="531368"/>
                </a:lnTo>
                <a:lnTo>
                  <a:pt x="20116" y="529196"/>
                </a:lnTo>
                <a:lnTo>
                  <a:pt x="10096" y="525894"/>
                </a:lnTo>
                <a:lnTo>
                  <a:pt x="0" y="521449"/>
                </a:lnTo>
                <a:lnTo>
                  <a:pt x="44183" y="624535"/>
                </a:lnTo>
                <a:lnTo>
                  <a:pt x="88353" y="521449"/>
                </a:lnTo>
                <a:close/>
              </a:path>
              <a:path w="4770119" h="2597785">
                <a:moveTo>
                  <a:pt x="1079906" y="2494521"/>
                </a:moveTo>
                <a:lnTo>
                  <a:pt x="1069809" y="2498966"/>
                </a:lnTo>
                <a:lnTo>
                  <a:pt x="1059789" y="2502268"/>
                </a:lnTo>
                <a:lnTo>
                  <a:pt x="1049820" y="2504452"/>
                </a:lnTo>
                <a:lnTo>
                  <a:pt x="1039876" y="2505481"/>
                </a:lnTo>
                <a:lnTo>
                  <a:pt x="1039876" y="1940204"/>
                </a:lnTo>
                <a:lnTo>
                  <a:pt x="1031582" y="1940204"/>
                </a:lnTo>
                <a:lnTo>
                  <a:pt x="1031582" y="2505481"/>
                </a:lnTo>
                <a:lnTo>
                  <a:pt x="1021638" y="2504452"/>
                </a:lnTo>
                <a:lnTo>
                  <a:pt x="1011669" y="2502268"/>
                </a:lnTo>
                <a:lnTo>
                  <a:pt x="1001649" y="2498966"/>
                </a:lnTo>
                <a:lnTo>
                  <a:pt x="991552" y="2494521"/>
                </a:lnTo>
                <a:lnTo>
                  <a:pt x="1035723" y="2597607"/>
                </a:lnTo>
                <a:lnTo>
                  <a:pt x="1079906" y="2494521"/>
                </a:lnTo>
                <a:close/>
              </a:path>
              <a:path w="4770119" h="2597785">
                <a:moveTo>
                  <a:pt x="1589405" y="521449"/>
                </a:moveTo>
                <a:lnTo>
                  <a:pt x="1579308" y="525894"/>
                </a:lnTo>
                <a:lnTo>
                  <a:pt x="1569275" y="529196"/>
                </a:lnTo>
                <a:lnTo>
                  <a:pt x="1559306" y="531368"/>
                </a:lnTo>
                <a:lnTo>
                  <a:pt x="1549361" y="532409"/>
                </a:lnTo>
                <a:lnTo>
                  <a:pt x="1549361" y="0"/>
                </a:lnTo>
                <a:lnTo>
                  <a:pt x="1541081" y="0"/>
                </a:lnTo>
                <a:lnTo>
                  <a:pt x="1541081" y="532409"/>
                </a:lnTo>
                <a:lnTo>
                  <a:pt x="1531137" y="531368"/>
                </a:lnTo>
                <a:lnTo>
                  <a:pt x="1521167" y="529196"/>
                </a:lnTo>
                <a:lnTo>
                  <a:pt x="1511134" y="525894"/>
                </a:lnTo>
                <a:lnTo>
                  <a:pt x="1501051" y="521449"/>
                </a:lnTo>
                <a:lnTo>
                  <a:pt x="1545221" y="624535"/>
                </a:lnTo>
                <a:lnTo>
                  <a:pt x="1589405" y="521449"/>
                </a:lnTo>
                <a:close/>
              </a:path>
              <a:path w="4770119" h="2597785">
                <a:moveTo>
                  <a:pt x="4770018" y="852487"/>
                </a:moveTo>
                <a:lnTo>
                  <a:pt x="4467695" y="852487"/>
                </a:lnTo>
                <a:lnTo>
                  <a:pt x="4468736" y="842543"/>
                </a:lnTo>
                <a:lnTo>
                  <a:pt x="4470908" y="832561"/>
                </a:lnTo>
                <a:lnTo>
                  <a:pt x="4474222" y="822540"/>
                </a:lnTo>
                <a:lnTo>
                  <a:pt x="4478655" y="812444"/>
                </a:lnTo>
                <a:lnTo>
                  <a:pt x="4375582" y="856627"/>
                </a:lnTo>
                <a:lnTo>
                  <a:pt x="4478655" y="900798"/>
                </a:lnTo>
                <a:lnTo>
                  <a:pt x="4474222" y="890701"/>
                </a:lnTo>
                <a:lnTo>
                  <a:pt x="4470908" y="880681"/>
                </a:lnTo>
                <a:lnTo>
                  <a:pt x="4468736" y="870712"/>
                </a:lnTo>
                <a:lnTo>
                  <a:pt x="4467695" y="860767"/>
                </a:lnTo>
                <a:lnTo>
                  <a:pt x="4770018" y="860767"/>
                </a:lnTo>
                <a:lnTo>
                  <a:pt x="4770018" y="852487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0" name="object 40" descr=""/>
          <p:cNvSpPr txBox="1"/>
          <p:nvPr/>
        </p:nvSpPr>
        <p:spPr>
          <a:xfrm>
            <a:off x="12369244" y="1769229"/>
            <a:ext cx="843915" cy="3790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marL="294640" marR="5080" indent="-282575">
              <a:lnSpc>
                <a:spcPts val="1340"/>
              </a:lnSpc>
              <a:spcBef>
                <a:spcPts val="225"/>
              </a:spcBef>
            </a:pPr>
            <a:r>
              <a:rPr dirty="0" sz="1200" spc="-20">
                <a:solidFill>
                  <a:srgbClr val="151616"/>
                </a:solidFill>
                <a:latin typeface="Arial"/>
                <a:cs typeface="Arial"/>
              </a:rPr>
              <a:t>RETAINING </a:t>
            </a:r>
            <a:r>
              <a:rPr dirty="0" sz="1200" spc="-25">
                <a:solidFill>
                  <a:srgbClr val="151616"/>
                </a:solidFill>
                <a:latin typeface="Arial"/>
                <a:cs typeface="Arial"/>
              </a:rPr>
              <a:t>PIN</a:t>
            </a:r>
            <a:endParaRPr sz="1200">
              <a:latin typeface="Arial"/>
              <a:cs typeface="Arial"/>
            </a:endParaRPr>
          </a:p>
        </p:txBody>
      </p:sp>
      <p:grpSp>
        <p:nvGrpSpPr>
          <p:cNvPr id="41" name="object 41" descr=""/>
          <p:cNvGrpSpPr/>
          <p:nvPr/>
        </p:nvGrpSpPr>
        <p:grpSpPr>
          <a:xfrm>
            <a:off x="5747270" y="2995423"/>
            <a:ext cx="901700" cy="2199640"/>
            <a:chOff x="5747270" y="2995423"/>
            <a:chExt cx="901700" cy="2199640"/>
          </a:xfrm>
        </p:grpSpPr>
        <p:sp>
          <p:nvSpPr>
            <p:cNvPr id="42" name="object 42" descr=""/>
            <p:cNvSpPr/>
            <p:nvPr/>
          </p:nvSpPr>
          <p:spPr>
            <a:xfrm>
              <a:off x="5774677" y="2995431"/>
              <a:ext cx="874394" cy="2199640"/>
            </a:xfrm>
            <a:custGeom>
              <a:avLst/>
              <a:gdLst/>
              <a:ahLst/>
              <a:cxnLst/>
              <a:rect l="l" t="t" r="r" b="b"/>
              <a:pathLst>
                <a:path w="874395" h="2199640">
                  <a:moveTo>
                    <a:pt x="874229" y="1897265"/>
                  </a:moveTo>
                  <a:lnTo>
                    <a:pt x="873467" y="1857616"/>
                  </a:lnTo>
                  <a:lnTo>
                    <a:pt x="863968" y="1820062"/>
                  </a:lnTo>
                  <a:lnTo>
                    <a:pt x="844829" y="1785594"/>
                  </a:lnTo>
                  <a:lnTo>
                    <a:pt x="573824" y="1421638"/>
                  </a:lnTo>
                  <a:lnTo>
                    <a:pt x="541235" y="1378191"/>
                  </a:lnTo>
                  <a:lnTo>
                    <a:pt x="11734" y="1382191"/>
                  </a:lnTo>
                  <a:lnTo>
                    <a:pt x="0" y="1392910"/>
                  </a:lnTo>
                  <a:lnTo>
                    <a:pt x="6997" y="1418564"/>
                  </a:lnTo>
                  <a:lnTo>
                    <a:pt x="22898" y="1449959"/>
                  </a:lnTo>
                  <a:lnTo>
                    <a:pt x="37871" y="1477911"/>
                  </a:lnTo>
                  <a:lnTo>
                    <a:pt x="314261" y="2047633"/>
                  </a:lnTo>
                  <a:lnTo>
                    <a:pt x="339229" y="2089010"/>
                  </a:lnTo>
                  <a:lnTo>
                    <a:pt x="370560" y="2124557"/>
                  </a:lnTo>
                  <a:lnTo>
                    <a:pt x="407187" y="2153805"/>
                  </a:lnTo>
                  <a:lnTo>
                    <a:pt x="447979" y="2176361"/>
                  </a:lnTo>
                  <a:lnTo>
                    <a:pt x="491871" y="2191753"/>
                  </a:lnTo>
                  <a:lnTo>
                    <a:pt x="537743" y="2199576"/>
                  </a:lnTo>
                  <a:lnTo>
                    <a:pt x="584517" y="2199373"/>
                  </a:lnTo>
                  <a:lnTo>
                    <a:pt x="631088" y="2190712"/>
                  </a:lnTo>
                  <a:lnTo>
                    <a:pt x="676363" y="2173173"/>
                  </a:lnTo>
                  <a:lnTo>
                    <a:pt x="712343" y="2151811"/>
                  </a:lnTo>
                  <a:lnTo>
                    <a:pt x="746937" y="2124760"/>
                  </a:lnTo>
                  <a:lnTo>
                    <a:pt x="779259" y="2092960"/>
                  </a:lnTo>
                  <a:lnTo>
                    <a:pt x="808355" y="2057425"/>
                  </a:lnTo>
                  <a:lnTo>
                    <a:pt x="833323" y="2019109"/>
                  </a:lnTo>
                  <a:lnTo>
                    <a:pt x="853236" y="1978990"/>
                  </a:lnTo>
                  <a:lnTo>
                    <a:pt x="867181" y="1938058"/>
                  </a:lnTo>
                  <a:lnTo>
                    <a:pt x="874229" y="1897265"/>
                  </a:lnTo>
                  <a:close/>
                </a:path>
                <a:path w="874395" h="2199640">
                  <a:moveTo>
                    <a:pt x="874229" y="302298"/>
                  </a:moveTo>
                  <a:lnTo>
                    <a:pt x="867181" y="261518"/>
                  </a:lnTo>
                  <a:lnTo>
                    <a:pt x="853236" y="220573"/>
                  </a:lnTo>
                  <a:lnTo>
                    <a:pt x="833323" y="180467"/>
                  </a:lnTo>
                  <a:lnTo>
                    <a:pt x="808355" y="142138"/>
                  </a:lnTo>
                  <a:lnTo>
                    <a:pt x="779259" y="106603"/>
                  </a:lnTo>
                  <a:lnTo>
                    <a:pt x="746937" y="74815"/>
                  </a:lnTo>
                  <a:lnTo>
                    <a:pt x="712343" y="47752"/>
                  </a:lnTo>
                  <a:lnTo>
                    <a:pt x="676363" y="26390"/>
                  </a:lnTo>
                  <a:lnTo>
                    <a:pt x="631088" y="8851"/>
                  </a:lnTo>
                  <a:lnTo>
                    <a:pt x="584517" y="203"/>
                  </a:lnTo>
                  <a:lnTo>
                    <a:pt x="537743" y="0"/>
                  </a:lnTo>
                  <a:lnTo>
                    <a:pt x="491871" y="7810"/>
                  </a:lnTo>
                  <a:lnTo>
                    <a:pt x="447979" y="23215"/>
                  </a:lnTo>
                  <a:lnTo>
                    <a:pt x="407187" y="45758"/>
                  </a:lnTo>
                  <a:lnTo>
                    <a:pt x="370560" y="75018"/>
                  </a:lnTo>
                  <a:lnTo>
                    <a:pt x="339229" y="110553"/>
                  </a:lnTo>
                  <a:lnTo>
                    <a:pt x="314261" y="151930"/>
                  </a:lnTo>
                  <a:lnTo>
                    <a:pt x="37871" y="721664"/>
                  </a:lnTo>
                  <a:lnTo>
                    <a:pt x="22898" y="749604"/>
                  </a:lnTo>
                  <a:lnTo>
                    <a:pt x="6997" y="780999"/>
                  </a:lnTo>
                  <a:lnTo>
                    <a:pt x="0" y="806653"/>
                  </a:lnTo>
                  <a:lnTo>
                    <a:pt x="11734" y="817372"/>
                  </a:lnTo>
                  <a:lnTo>
                    <a:pt x="541235" y="821372"/>
                  </a:lnTo>
                  <a:lnTo>
                    <a:pt x="573824" y="777925"/>
                  </a:lnTo>
                  <a:lnTo>
                    <a:pt x="844829" y="413981"/>
                  </a:lnTo>
                  <a:lnTo>
                    <a:pt x="863968" y="379514"/>
                  </a:lnTo>
                  <a:lnTo>
                    <a:pt x="873467" y="341960"/>
                  </a:lnTo>
                  <a:lnTo>
                    <a:pt x="874229" y="302298"/>
                  </a:lnTo>
                  <a:close/>
                </a:path>
              </a:pathLst>
            </a:custGeom>
            <a:solidFill>
              <a:srgbClr val="676767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3" name="object 43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747270" y="3768749"/>
              <a:ext cx="626256" cy="648223"/>
            </a:xfrm>
            <a:prstGeom prst="rect">
              <a:avLst/>
            </a:prstGeom>
          </p:spPr>
        </p:pic>
        <p:pic>
          <p:nvPicPr>
            <p:cNvPr id="44" name="object 44" descr="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022907" y="4047282"/>
              <a:ext cx="90482" cy="90482"/>
            </a:xfrm>
            <a:prstGeom prst="rect">
              <a:avLst/>
            </a:prstGeom>
          </p:spPr>
        </p:pic>
      </p:grpSp>
      <p:grpSp>
        <p:nvGrpSpPr>
          <p:cNvPr id="45" name="object 45" descr=""/>
          <p:cNvGrpSpPr/>
          <p:nvPr/>
        </p:nvGrpSpPr>
        <p:grpSpPr>
          <a:xfrm>
            <a:off x="12812278" y="2164111"/>
            <a:ext cx="2088514" cy="3158490"/>
            <a:chOff x="12812278" y="2164111"/>
            <a:chExt cx="2088514" cy="3158490"/>
          </a:xfrm>
        </p:grpSpPr>
        <p:sp>
          <p:nvSpPr>
            <p:cNvPr id="46" name="object 46" descr=""/>
            <p:cNvSpPr/>
            <p:nvPr/>
          </p:nvSpPr>
          <p:spPr>
            <a:xfrm>
              <a:off x="12812278" y="2164111"/>
              <a:ext cx="572135" cy="657225"/>
            </a:xfrm>
            <a:custGeom>
              <a:avLst/>
              <a:gdLst/>
              <a:ahLst/>
              <a:cxnLst/>
              <a:rect l="l" t="t" r="r" b="b"/>
              <a:pathLst>
                <a:path w="572134" h="657225">
                  <a:moveTo>
                    <a:pt x="503543" y="615346"/>
                  </a:moveTo>
                  <a:lnTo>
                    <a:pt x="476175" y="638855"/>
                  </a:lnTo>
                  <a:lnTo>
                    <a:pt x="571924" y="657223"/>
                  </a:lnTo>
                  <a:lnTo>
                    <a:pt x="557623" y="634986"/>
                  </a:lnTo>
                  <a:lnTo>
                    <a:pt x="532597" y="634986"/>
                  </a:lnTo>
                  <a:lnTo>
                    <a:pt x="503543" y="615346"/>
                  </a:lnTo>
                  <a:close/>
                </a:path>
                <a:path w="572134" h="657225">
                  <a:moveTo>
                    <a:pt x="507573" y="609383"/>
                  </a:moveTo>
                  <a:lnTo>
                    <a:pt x="506950" y="610405"/>
                  </a:lnTo>
                  <a:lnTo>
                    <a:pt x="505637" y="612414"/>
                  </a:lnTo>
                  <a:lnTo>
                    <a:pt x="504262" y="614382"/>
                  </a:lnTo>
                  <a:lnTo>
                    <a:pt x="503543" y="615346"/>
                  </a:lnTo>
                  <a:lnTo>
                    <a:pt x="532597" y="634986"/>
                  </a:lnTo>
                  <a:lnTo>
                    <a:pt x="536629" y="629024"/>
                  </a:lnTo>
                  <a:lnTo>
                    <a:pt x="507573" y="609383"/>
                  </a:lnTo>
                  <a:close/>
                </a:path>
                <a:path w="572134" h="657225">
                  <a:moveTo>
                    <a:pt x="519191" y="575222"/>
                  </a:moveTo>
                  <a:lnTo>
                    <a:pt x="507573" y="609383"/>
                  </a:lnTo>
                  <a:lnTo>
                    <a:pt x="536629" y="629024"/>
                  </a:lnTo>
                  <a:lnTo>
                    <a:pt x="532597" y="634986"/>
                  </a:lnTo>
                  <a:lnTo>
                    <a:pt x="557623" y="634986"/>
                  </a:lnTo>
                  <a:lnTo>
                    <a:pt x="519191" y="575222"/>
                  </a:lnTo>
                  <a:close/>
                </a:path>
                <a:path w="572134" h="657225">
                  <a:moveTo>
                    <a:pt x="7199" y="271138"/>
                  </a:moveTo>
                  <a:lnTo>
                    <a:pt x="7199" y="273048"/>
                  </a:lnTo>
                  <a:lnTo>
                    <a:pt x="1583" y="276029"/>
                  </a:lnTo>
                  <a:lnTo>
                    <a:pt x="503543" y="615346"/>
                  </a:lnTo>
                  <a:lnTo>
                    <a:pt x="504262" y="614382"/>
                  </a:lnTo>
                  <a:lnTo>
                    <a:pt x="505637" y="612414"/>
                  </a:lnTo>
                  <a:lnTo>
                    <a:pt x="506950" y="610405"/>
                  </a:lnTo>
                  <a:lnTo>
                    <a:pt x="507573" y="609383"/>
                  </a:lnTo>
                  <a:lnTo>
                    <a:pt x="7199" y="271138"/>
                  </a:lnTo>
                  <a:close/>
                </a:path>
                <a:path w="572134" h="657225">
                  <a:moveTo>
                    <a:pt x="0" y="273048"/>
                  </a:moveTo>
                  <a:lnTo>
                    <a:pt x="0" y="274960"/>
                  </a:lnTo>
                  <a:lnTo>
                    <a:pt x="1583" y="276029"/>
                  </a:lnTo>
                  <a:lnTo>
                    <a:pt x="0" y="273048"/>
                  </a:lnTo>
                  <a:close/>
                </a:path>
                <a:path w="572134" h="657225">
                  <a:moveTo>
                    <a:pt x="7199" y="0"/>
                  </a:moveTo>
                  <a:lnTo>
                    <a:pt x="0" y="0"/>
                  </a:lnTo>
                  <a:lnTo>
                    <a:pt x="0" y="273048"/>
                  </a:lnTo>
                  <a:lnTo>
                    <a:pt x="1583" y="276029"/>
                  </a:lnTo>
                  <a:lnTo>
                    <a:pt x="5615" y="270068"/>
                  </a:lnTo>
                  <a:lnTo>
                    <a:pt x="7199" y="270068"/>
                  </a:lnTo>
                  <a:lnTo>
                    <a:pt x="7199" y="0"/>
                  </a:lnTo>
                  <a:close/>
                </a:path>
                <a:path w="572134" h="657225">
                  <a:moveTo>
                    <a:pt x="5615" y="270068"/>
                  </a:moveTo>
                  <a:lnTo>
                    <a:pt x="1583" y="276029"/>
                  </a:lnTo>
                  <a:lnTo>
                    <a:pt x="7199" y="273048"/>
                  </a:lnTo>
                  <a:lnTo>
                    <a:pt x="7199" y="271138"/>
                  </a:lnTo>
                  <a:lnTo>
                    <a:pt x="5615" y="270068"/>
                  </a:lnTo>
                  <a:close/>
                </a:path>
                <a:path w="572134" h="657225">
                  <a:moveTo>
                    <a:pt x="7199" y="270068"/>
                  </a:moveTo>
                  <a:lnTo>
                    <a:pt x="5615" y="270068"/>
                  </a:lnTo>
                  <a:lnTo>
                    <a:pt x="7199" y="271138"/>
                  </a:lnTo>
                  <a:lnTo>
                    <a:pt x="7199" y="270068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7" name="object 47" descr="">
              <a:hlinkClick r:id="rId17"/>
            </p:cNvPr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3774478" y="4196592"/>
              <a:ext cx="1125863" cy="1125863"/>
            </a:xfrm>
            <a:prstGeom prst="rect">
              <a:avLst/>
            </a:prstGeom>
          </p:spPr>
        </p:pic>
      </p:grpSp>
      <p:sp>
        <p:nvSpPr>
          <p:cNvPr id="48" name="object 48" descr=""/>
          <p:cNvSpPr txBox="1"/>
          <p:nvPr/>
        </p:nvSpPr>
        <p:spPr>
          <a:xfrm>
            <a:off x="14224269" y="2745907"/>
            <a:ext cx="75374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151616"/>
                </a:solidFill>
                <a:latin typeface="Arial"/>
                <a:cs typeface="Arial"/>
              </a:rPr>
              <a:t>WINGNUT</a:t>
            </a:r>
            <a:endParaRPr sz="12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554440" y="1909024"/>
            <a:ext cx="2287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DISASSEMBLED</a:t>
            </a:r>
            <a:r>
              <a:rPr dirty="0" u="sng" sz="1400" spc="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</a:t>
            </a:r>
            <a:r>
              <a:rPr dirty="0" u="sng" sz="1400" spc="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CRAMP</a:t>
            </a:r>
            <a:endParaRPr sz="14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7358839" y="2397494"/>
            <a:ext cx="1143000" cy="245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u="sng" sz="140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ASSEMBLED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51" name="object 51" descr=""/>
          <p:cNvSpPr txBox="1"/>
          <p:nvPr/>
        </p:nvSpPr>
        <p:spPr>
          <a:xfrm>
            <a:off x="7491003" y="2601660"/>
            <a:ext cx="878840" cy="245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</a:t>
            </a:r>
            <a:r>
              <a:rPr dirty="0" u="sng" sz="1400" spc="3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CRAMP</a:t>
            </a:r>
            <a:endParaRPr sz="1400">
              <a:latin typeface="Arial"/>
              <a:cs typeface="Arial"/>
            </a:endParaRPr>
          </a:p>
        </p:txBody>
      </p:sp>
      <p:sp>
        <p:nvSpPr>
          <p:cNvPr id="52" name="object 52" descr=""/>
          <p:cNvSpPr/>
          <p:nvPr/>
        </p:nvSpPr>
        <p:spPr>
          <a:xfrm>
            <a:off x="7321129" y="1826121"/>
            <a:ext cx="634365" cy="592455"/>
          </a:xfrm>
          <a:custGeom>
            <a:avLst/>
            <a:gdLst/>
            <a:ahLst/>
            <a:cxnLst/>
            <a:rect l="l" t="t" r="r" b="b"/>
            <a:pathLst>
              <a:path w="634365" h="592455">
                <a:moveTo>
                  <a:pt x="633775" y="0"/>
                </a:moveTo>
                <a:lnTo>
                  <a:pt x="0" y="0"/>
                </a:lnTo>
                <a:lnTo>
                  <a:pt x="0" y="592352"/>
                </a:lnTo>
                <a:lnTo>
                  <a:pt x="633775" y="592352"/>
                </a:lnTo>
                <a:lnTo>
                  <a:pt x="633775" y="0"/>
                </a:lnTo>
                <a:close/>
              </a:path>
            </a:pathLst>
          </a:custGeom>
          <a:solidFill>
            <a:srgbClr val="151616">
              <a:alpha val="48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 descr=""/>
          <p:cNvSpPr txBox="1"/>
          <p:nvPr/>
        </p:nvSpPr>
        <p:spPr>
          <a:xfrm>
            <a:off x="7340605" y="1847128"/>
            <a:ext cx="497205" cy="455930"/>
          </a:xfrm>
          <a:prstGeom prst="rect">
            <a:avLst/>
          </a:prstGeom>
          <a:solidFill>
            <a:srgbClr val="D9D9DA"/>
          </a:solidFill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3590"/>
              </a:lnSpc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3350">
              <a:latin typeface="Arial"/>
              <a:cs typeface="Arial"/>
            </a:endParaRPr>
          </a:p>
        </p:txBody>
      </p:sp>
      <p:sp>
        <p:nvSpPr>
          <p:cNvPr id="54" name="object 54" descr=""/>
          <p:cNvSpPr txBox="1"/>
          <p:nvPr/>
        </p:nvSpPr>
        <p:spPr>
          <a:xfrm>
            <a:off x="494499" y="5717476"/>
            <a:ext cx="321945" cy="5391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335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13929852" y="4340862"/>
            <a:ext cx="5486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 b="1">
                <a:solidFill>
                  <a:srgbClr val="151616"/>
                </a:solidFill>
                <a:latin typeface="Arial"/>
                <a:cs typeface="Arial"/>
                <a:hlinkClick r:id="rId17"/>
              </a:rPr>
              <a:t>Link</a:t>
            </a:r>
            <a:endParaRPr sz="2000">
              <a:latin typeface="Arial"/>
              <a:cs typeface="Arial"/>
            </a:endParaRPr>
          </a:p>
        </p:txBody>
      </p:sp>
      <p:sp>
        <p:nvSpPr>
          <p:cNvPr id="56" name="object 56" descr=""/>
          <p:cNvSpPr txBox="1"/>
          <p:nvPr/>
        </p:nvSpPr>
        <p:spPr>
          <a:xfrm>
            <a:off x="12698748" y="4487215"/>
            <a:ext cx="962660" cy="496570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241935" marR="5080" indent="-229870">
              <a:lnSpc>
                <a:spcPts val="1789"/>
              </a:lnSpc>
              <a:spcBef>
                <a:spcPts val="265"/>
              </a:spcBef>
            </a:pP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HELPFUL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600">
              <a:latin typeface="Arial"/>
              <a:cs typeface="Arial"/>
            </a:endParaRPr>
          </a:p>
        </p:txBody>
      </p:sp>
      <p:sp>
        <p:nvSpPr>
          <p:cNvPr id="57" name="object 57" descr=""/>
          <p:cNvSpPr/>
          <p:nvPr/>
        </p:nvSpPr>
        <p:spPr>
          <a:xfrm>
            <a:off x="13396873" y="4749422"/>
            <a:ext cx="347980" cy="187325"/>
          </a:xfrm>
          <a:custGeom>
            <a:avLst/>
            <a:gdLst/>
            <a:ahLst/>
            <a:cxnLst/>
            <a:rect l="l" t="t" r="r" b="b"/>
            <a:pathLst>
              <a:path w="347980" h="187325">
                <a:moveTo>
                  <a:pt x="206884" y="0"/>
                </a:moveTo>
                <a:lnTo>
                  <a:pt x="206884" y="60966"/>
                </a:lnTo>
                <a:lnTo>
                  <a:pt x="58060" y="60966"/>
                </a:lnTo>
                <a:lnTo>
                  <a:pt x="50573" y="80819"/>
                </a:lnTo>
                <a:lnTo>
                  <a:pt x="38455" y="100102"/>
                </a:lnTo>
                <a:lnTo>
                  <a:pt x="21624" y="117598"/>
                </a:lnTo>
                <a:lnTo>
                  <a:pt x="0" y="132087"/>
                </a:lnTo>
                <a:lnTo>
                  <a:pt x="206884" y="132087"/>
                </a:lnTo>
                <a:lnTo>
                  <a:pt x="206884" y="186990"/>
                </a:lnTo>
                <a:lnTo>
                  <a:pt x="236716" y="150239"/>
                </a:lnTo>
                <a:lnTo>
                  <a:pt x="270358" y="122809"/>
                </a:lnTo>
                <a:lnTo>
                  <a:pt x="307485" y="104096"/>
                </a:lnTo>
                <a:lnTo>
                  <a:pt x="347774" y="93496"/>
                </a:lnTo>
                <a:lnTo>
                  <a:pt x="310061" y="82569"/>
                </a:lnTo>
                <a:lnTo>
                  <a:pt x="273842" y="64181"/>
                </a:lnTo>
                <a:lnTo>
                  <a:pt x="239366" y="37076"/>
                </a:lnTo>
                <a:lnTo>
                  <a:pt x="206884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 descr=""/>
          <p:cNvSpPr txBox="1"/>
          <p:nvPr/>
        </p:nvSpPr>
        <p:spPr>
          <a:xfrm>
            <a:off x="9139997" y="10464809"/>
            <a:ext cx="1735455" cy="19494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95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95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59" name="object 59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 </a:t>
            </a:r>
            <a:r>
              <a:rPr dirty="0" spc="-20"/>
              <a:t>2023</a:t>
            </a:r>
          </a:p>
        </p:txBody>
      </p:sp>
      <p:sp>
        <p:nvSpPr>
          <p:cNvPr id="60" name="object 60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20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/>
              <a:t>WORLD</a:t>
            </a:r>
            <a:r>
              <a:rPr dirty="0" spc="200"/>
              <a:t> </a:t>
            </a:r>
            <a:r>
              <a:rPr dirty="0"/>
              <a:t>ASSOCIATION</a:t>
            </a:r>
            <a:r>
              <a:rPr dirty="0" spc="320"/>
              <a:t> </a:t>
            </a:r>
            <a:r>
              <a:rPr dirty="0"/>
              <a:t>OF</a:t>
            </a:r>
            <a:r>
              <a:rPr dirty="0" spc="275"/>
              <a:t> </a:t>
            </a:r>
            <a:r>
              <a:rPr dirty="0"/>
              <a:t>TECHNOLOGY</a:t>
            </a:r>
            <a:r>
              <a:rPr dirty="0" spc="254"/>
              <a:t> </a:t>
            </a:r>
            <a:r>
              <a:rPr dirty="0" spc="-10"/>
              <a:t>TEACHERS</a:t>
            </a:r>
          </a:p>
        </p:txBody>
      </p:sp>
      <p:sp>
        <p:nvSpPr>
          <p:cNvPr id="61" name="object 61" descr=""/>
          <p:cNvSpPr txBox="1"/>
          <p:nvPr/>
        </p:nvSpPr>
        <p:spPr>
          <a:xfrm>
            <a:off x="5850126" y="10483161"/>
            <a:ext cx="2980055" cy="19494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696670" y="97633"/>
            <a:ext cx="3054350" cy="3683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u="sng" sz="225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dirty="0" u="sng" sz="2250" spc="-13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2250" spc="-10" b="1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endParaRPr sz="225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3286241" y="5704965"/>
            <a:ext cx="9072880" cy="325120"/>
          </a:xfrm>
          <a:prstGeom prst="rect">
            <a:avLst/>
          </a:prstGeom>
        </p:spPr>
        <p:txBody>
          <a:bodyPr wrap="square" lIns="0" tIns="14604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14"/>
              </a:spcBef>
            </a:pP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YOUR</a:t>
            </a:r>
            <a:r>
              <a:rPr dirty="0" u="sng" sz="1950" spc="-3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EXPLODED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DRAWING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DETAILED,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COLOURED</a:t>
            </a:r>
            <a:r>
              <a:rPr dirty="0" u="sng" sz="1950" spc="-2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RENDERED</a:t>
            </a:r>
            <a:r>
              <a:rPr dirty="0" u="sng" sz="1950" spc="-1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95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VERSION</a:t>
            </a:r>
            <a:endParaRPr sz="1950">
              <a:latin typeface="Arial"/>
              <a:cs typeface="Arial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58339" y="765964"/>
            <a:ext cx="14516735" cy="72326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855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600" spc="-7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disassembled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cramp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(with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Tommy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Bar)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shown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below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(Dia</a:t>
            </a:r>
            <a:r>
              <a:rPr dirty="0" sz="1600" spc="-7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A).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There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also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assembled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version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Cramp</a:t>
            </a:r>
            <a:r>
              <a:rPr dirty="0" sz="1600" spc="-5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(Dia</a:t>
            </a:r>
            <a:r>
              <a:rPr dirty="0" sz="1600" spc="-1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5" b="1">
                <a:solidFill>
                  <a:srgbClr val="151616"/>
                </a:solidFill>
                <a:latin typeface="Arial"/>
                <a:cs typeface="Arial"/>
              </a:rPr>
              <a:t>B).</a:t>
            </a:r>
            <a:endParaRPr sz="1600">
              <a:latin typeface="Arial"/>
              <a:cs typeface="Arial"/>
            </a:endParaRPr>
          </a:p>
          <a:p>
            <a:pPr algn="ctr" marL="12065" marR="5080">
              <a:lnSpc>
                <a:spcPts val="1789"/>
              </a:lnSpc>
              <a:spcBef>
                <a:spcPts val="100"/>
              </a:spcBef>
            </a:pP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You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produce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detailed,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colour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rendered,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exploded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drawing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G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Cramp,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at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bottom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page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(space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‘C).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labels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b="1" i="1">
                <a:solidFill>
                  <a:srgbClr val="151616"/>
                </a:solidFill>
                <a:latin typeface="Arial"/>
                <a:cs typeface="Arial"/>
              </a:rPr>
              <a:t>identifying</a:t>
            </a:r>
            <a:r>
              <a:rPr dirty="0" sz="1600" spc="-5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 i="1">
                <a:solidFill>
                  <a:srgbClr val="151616"/>
                </a:solidFill>
                <a:latin typeface="Arial"/>
                <a:cs typeface="Arial"/>
              </a:rPr>
              <a:t>each</a:t>
            </a:r>
            <a:r>
              <a:rPr dirty="0" sz="1600" spc="-20" b="1" i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10" b="1" i="1">
                <a:solidFill>
                  <a:srgbClr val="151616"/>
                </a:solidFill>
                <a:latin typeface="Arial"/>
                <a:cs typeface="Arial"/>
              </a:rPr>
              <a:t>component.</a:t>
            </a:r>
            <a:endParaRPr sz="1600">
              <a:latin typeface="Arial"/>
              <a:cs typeface="Arial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86537" y="5574394"/>
            <a:ext cx="14909800" cy="4851400"/>
            <a:chOff x="86537" y="5574394"/>
            <a:chExt cx="14909800" cy="4851400"/>
          </a:xfrm>
        </p:grpSpPr>
        <p:sp>
          <p:nvSpPr>
            <p:cNvPr id="6" name="object 6" descr=""/>
            <p:cNvSpPr/>
            <p:nvPr/>
          </p:nvSpPr>
          <p:spPr>
            <a:xfrm>
              <a:off x="90136" y="5577994"/>
              <a:ext cx="14902180" cy="4844415"/>
            </a:xfrm>
            <a:custGeom>
              <a:avLst/>
              <a:gdLst/>
              <a:ahLst/>
              <a:cxnLst/>
              <a:rect l="l" t="t" r="r" b="b"/>
              <a:pathLst>
                <a:path w="14902180" h="4844415">
                  <a:moveTo>
                    <a:pt x="0" y="0"/>
                  </a:moveTo>
                  <a:lnTo>
                    <a:pt x="14902077" y="0"/>
                  </a:lnTo>
                  <a:lnTo>
                    <a:pt x="14902077" y="4843800"/>
                  </a:lnTo>
                  <a:lnTo>
                    <a:pt x="0" y="4843800"/>
                  </a:lnTo>
                  <a:lnTo>
                    <a:pt x="0" y="0"/>
                  </a:lnTo>
                  <a:close/>
                </a:path>
              </a:pathLst>
            </a:custGeom>
            <a:ln w="7199">
              <a:solidFill>
                <a:srgbClr val="151616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325342" y="5726515"/>
              <a:ext cx="716915" cy="669925"/>
            </a:xfrm>
            <a:custGeom>
              <a:avLst/>
              <a:gdLst/>
              <a:ahLst/>
              <a:cxnLst/>
              <a:rect l="l" t="t" r="r" b="b"/>
              <a:pathLst>
                <a:path w="716915" h="669925">
                  <a:moveTo>
                    <a:pt x="716335" y="0"/>
                  </a:moveTo>
                  <a:lnTo>
                    <a:pt x="0" y="0"/>
                  </a:lnTo>
                  <a:lnTo>
                    <a:pt x="0" y="669510"/>
                  </a:lnTo>
                  <a:lnTo>
                    <a:pt x="716335" y="669510"/>
                  </a:lnTo>
                  <a:lnTo>
                    <a:pt x="716335" y="0"/>
                  </a:lnTo>
                  <a:close/>
                </a:path>
              </a:pathLst>
            </a:custGeom>
            <a:solidFill>
              <a:srgbClr val="151616">
                <a:alpha val="48999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347346" y="5750244"/>
              <a:ext cx="561975" cy="515620"/>
            </a:xfrm>
            <a:custGeom>
              <a:avLst/>
              <a:gdLst/>
              <a:ahLst/>
              <a:cxnLst/>
              <a:rect l="l" t="t" r="r" b="b"/>
              <a:pathLst>
                <a:path w="561975" h="515620">
                  <a:moveTo>
                    <a:pt x="561837" y="0"/>
                  </a:moveTo>
                  <a:lnTo>
                    <a:pt x="0" y="0"/>
                  </a:lnTo>
                  <a:lnTo>
                    <a:pt x="0" y="515011"/>
                  </a:lnTo>
                  <a:lnTo>
                    <a:pt x="561837" y="515011"/>
                  </a:lnTo>
                  <a:lnTo>
                    <a:pt x="561837" y="0"/>
                  </a:lnTo>
                  <a:close/>
                </a:path>
              </a:pathLst>
            </a:custGeom>
            <a:solidFill>
              <a:srgbClr val="D9D9DA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9" name="object 9" descr=""/>
          <p:cNvSpPr txBox="1"/>
          <p:nvPr/>
        </p:nvSpPr>
        <p:spPr>
          <a:xfrm>
            <a:off x="9139997" y="467010"/>
            <a:ext cx="2994660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152650" algn="l"/>
              </a:tabLst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95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95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	V.Ryan</a:t>
            </a:r>
            <a:r>
              <a:rPr dirty="0" sz="950" spc="-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2326385" y="488455"/>
            <a:ext cx="6504305" cy="1746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3536315" algn="l"/>
              </a:tabLst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dirty="0" sz="950" spc="20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dirty="0" sz="950" spc="32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dirty="0" sz="950" spc="27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dirty="0" sz="950" spc="254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1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dirty="0" sz="9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950">
              <a:latin typeface="Arial"/>
              <a:cs typeface="Aria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389628" y="1813284"/>
            <a:ext cx="647065" cy="605155"/>
          </a:xfrm>
          <a:custGeom>
            <a:avLst/>
            <a:gdLst/>
            <a:ahLst/>
            <a:cxnLst/>
            <a:rect l="l" t="t" r="r" b="b"/>
            <a:pathLst>
              <a:path w="647065" h="605155">
                <a:moveTo>
                  <a:pt x="646844" y="0"/>
                </a:moveTo>
                <a:lnTo>
                  <a:pt x="0" y="0"/>
                </a:lnTo>
                <a:lnTo>
                  <a:pt x="0" y="604561"/>
                </a:lnTo>
                <a:lnTo>
                  <a:pt x="646844" y="604561"/>
                </a:lnTo>
                <a:lnTo>
                  <a:pt x="646844" y="0"/>
                </a:lnTo>
                <a:close/>
              </a:path>
            </a:pathLst>
          </a:custGeom>
          <a:solidFill>
            <a:srgbClr val="151616">
              <a:alpha val="48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09510" y="1834743"/>
            <a:ext cx="507365" cy="465455"/>
          </a:xfrm>
          <a:prstGeom prst="rect">
            <a:avLst/>
          </a:prstGeom>
          <a:solidFill>
            <a:srgbClr val="D9D9DA"/>
          </a:solidFill>
        </p:spPr>
        <p:txBody>
          <a:bodyPr wrap="square" lIns="0" tIns="0" rIns="0" bIns="0" rtlCol="0" vert="horz">
            <a:spAutoFit/>
          </a:bodyPr>
          <a:lstStyle/>
          <a:p>
            <a:pPr marL="129539">
              <a:lnSpc>
                <a:spcPts val="3660"/>
              </a:lnSpc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A</a:t>
            </a:r>
            <a:endParaRPr sz="3350">
              <a:latin typeface="Arial"/>
              <a:cs typeface="Arial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1554440" y="1909024"/>
            <a:ext cx="228790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u="sng" sz="140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DISASSEMBLED</a:t>
            </a:r>
            <a:r>
              <a:rPr dirty="0" u="sng" sz="1400" spc="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</a:t>
            </a:r>
            <a:r>
              <a:rPr dirty="0" u="sng" sz="1400" spc="5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CRAMP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7358839" y="2397494"/>
            <a:ext cx="1143000" cy="245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u="sng" sz="140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ASSEMBLED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7491003" y="2601660"/>
            <a:ext cx="878840" cy="24511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u="sng" sz="140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G</a:t>
            </a:r>
            <a:r>
              <a:rPr dirty="0" u="sng" sz="1400" spc="3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dirty="0" u="sng" sz="1400" spc="-1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CRAMP</a:t>
            </a:r>
            <a:endParaRPr sz="1400">
              <a:latin typeface="Arial"/>
              <a:cs typeface="Arial"/>
            </a:endParaRPr>
          </a:p>
        </p:txBody>
      </p:sp>
      <p:sp>
        <p:nvSpPr>
          <p:cNvPr id="16" name="object 16" descr=""/>
          <p:cNvSpPr/>
          <p:nvPr/>
        </p:nvSpPr>
        <p:spPr>
          <a:xfrm>
            <a:off x="7321129" y="1826121"/>
            <a:ext cx="634365" cy="592455"/>
          </a:xfrm>
          <a:custGeom>
            <a:avLst/>
            <a:gdLst/>
            <a:ahLst/>
            <a:cxnLst/>
            <a:rect l="l" t="t" r="r" b="b"/>
            <a:pathLst>
              <a:path w="634365" h="592455">
                <a:moveTo>
                  <a:pt x="633775" y="0"/>
                </a:moveTo>
                <a:lnTo>
                  <a:pt x="0" y="0"/>
                </a:lnTo>
                <a:lnTo>
                  <a:pt x="0" y="592352"/>
                </a:lnTo>
                <a:lnTo>
                  <a:pt x="633775" y="592352"/>
                </a:lnTo>
                <a:lnTo>
                  <a:pt x="633775" y="0"/>
                </a:lnTo>
                <a:close/>
              </a:path>
            </a:pathLst>
          </a:custGeom>
          <a:solidFill>
            <a:srgbClr val="151616">
              <a:alpha val="48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 descr=""/>
          <p:cNvSpPr txBox="1"/>
          <p:nvPr/>
        </p:nvSpPr>
        <p:spPr>
          <a:xfrm>
            <a:off x="7340605" y="1847128"/>
            <a:ext cx="497205" cy="455930"/>
          </a:xfrm>
          <a:prstGeom prst="rect">
            <a:avLst/>
          </a:prstGeom>
          <a:solidFill>
            <a:srgbClr val="D9D9DA"/>
          </a:solidFill>
        </p:spPr>
        <p:txBody>
          <a:bodyPr wrap="square" lIns="0" tIns="0" rIns="0" bIns="0" rtlCol="0" vert="horz">
            <a:spAutoFit/>
          </a:bodyPr>
          <a:lstStyle/>
          <a:p>
            <a:pPr marL="114935">
              <a:lnSpc>
                <a:spcPts val="3590"/>
              </a:lnSpc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B</a:t>
            </a:r>
            <a:endParaRPr sz="3350">
              <a:latin typeface="Arial"/>
              <a:cs typeface="Arial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94499" y="5717476"/>
            <a:ext cx="321945" cy="539115"/>
          </a:xfrm>
          <a:prstGeom prst="rect">
            <a:avLst/>
          </a:prstGeom>
        </p:spPr>
        <p:txBody>
          <a:bodyPr wrap="square" lIns="0" tIns="1524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120"/>
              </a:spcBef>
            </a:pPr>
            <a:r>
              <a:rPr dirty="0" sz="3350" spc="10">
                <a:solidFill>
                  <a:srgbClr val="151616"/>
                </a:solidFill>
                <a:latin typeface="Arial"/>
                <a:cs typeface="Arial"/>
              </a:rPr>
              <a:t>C</a:t>
            </a:r>
            <a:endParaRPr sz="335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660469" y="2748153"/>
            <a:ext cx="3888104" cy="2489835"/>
            <a:chOff x="660469" y="2748153"/>
            <a:chExt cx="3888104" cy="2489835"/>
          </a:xfrm>
        </p:grpSpPr>
        <p:pic>
          <p:nvPicPr>
            <p:cNvPr id="20" name="object 2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35238" y="2912230"/>
              <a:ext cx="296658" cy="562406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60690" y="2748153"/>
              <a:ext cx="133276" cy="867398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4093492" y="2750206"/>
              <a:ext cx="321310" cy="864869"/>
            </a:xfrm>
            <a:custGeom>
              <a:avLst/>
              <a:gdLst/>
              <a:ahLst/>
              <a:cxnLst/>
              <a:rect l="l" t="t" r="r" b="b"/>
              <a:pathLst>
                <a:path w="321310" h="864870">
                  <a:moveTo>
                    <a:pt x="0" y="0"/>
                  </a:moveTo>
                  <a:lnTo>
                    <a:pt x="0" y="864765"/>
                  </a:lnTo>
                </a:path>
                <a:path w="321310" h="864870">
                  <a:moveTo>
                    <a:pt x="320958" y="0"/>
                  </a:moveTo>
                  <a:lnTo>
                    <a:pt x="320958" y="864765"/>
                  </a:lnTo>
                </a:path>
              </a:pathLst>
            </a:custGeom>
            <a:ln w="3175">
              <a:solidFill>
                <a:srgbClr val="3C2B9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3" name="object 2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587959" y="2816589"/>
              <a:ext cx="75251" cy="721102"/>
            </a:xfrm>
            <a:prstGeom prst="rect">
              <a:avLst/>
            </a:prstGeom>
          </p:spPr>
        </p:pic>
        <p:sp>
          <p:nvSpPr>
            <p:cNvPr id="24" name="object 24" descr=""/>
            <p:cNvSpPr/>
            <p:nvPr/>
          </p:nvSpPr>
          <p:spPr>
            <a:xfrm>
              <a:off x="660469" y="2882865"/>
              <a:ext cx="3879215" cy="2355215"/>
            </a:xfrm>
            <a:custGeom>
              <a:avLst/>
              <a:gdLst/>
              <a:ahLst/>
              <a:cxnLst/>
              <a:rect l="l" t="t" r="r" b="b"/>
              <a:pathLst>
                <a:path w="3879215" h="2355215">
                  <a:moveTo>
                    <a:pt x="930622" y="0"/>
                  </a:moveTo>
                  <a:lnTo>
                    <a:pt x="685520" y="133582"/>
                  </a:lnTo>
                  <a:lnTo>
                    <a:pt x="514285" y="226512"/>
                  </a:lnTo>
                  <a:lnTo>
                    <a:pt x="431882" y="270334"/>
                  </a:lnTo>
                  <a:lnTo>
                    <a:pt x="420885" y="275832"/>
                  </a:lnTo>
                  <a:lnTo>
                    <a:pt x="381137" y="301167"/>
                  </a:lnTo>
                  <a:lnTo>
                    <a:pt x="343303" y="329525"/>
                  </a:lnTo>
                  <a:lnTo>
                    <a:pt x="307393" y="360756"/>
                  </a:lnTo>
                  <a:lnTo>
                    <a:pt x="273418" y="394711"/>
                  </a:lnTo>
                  <a:lnTo>
                    <a:pt x="241388" y="431242"/>
                  </a:lnTo>
                  <a:lnTo>
                    <a:pt x="211313" y="470199"/>
                  </a:lnTo>
                  <a:lnTo>
                    <a:pt x="183205" y="511434"/>
                  </a:lnTo>
                  <a:lnTo>
                    <a:pt x="157073" y="554797"/>
                  </a:lnTo>
                  <a:lnTo>
                    <a:pt x="132927" y="600139"/>
                  </a:lnTo>
                  <a:lnTo>
                    <a:pt x="110779" y="647312"/>
                  </a:lnTo>
                  <a:lnTo>
                    <a:pt x="90639" y="696166"/>
                  </a:lnTo>
                  <a:lnTo>
                    <a:pt x="72518" y="746553"/>
                  </a:lnTo>
                  <a:lnTo>
                    <a:pt x="56425" y="798323"/>
                  </a:lnTo>
                  <a:lnTo>
                    <a:pt x="42371" y="851328"/>
                  </a:lnTo>
                  <a:lnTo>
                    <a:pt x="30367" y="905418"/>
                  </a:lnTo>
                  <a:lnTo>
                    <a:pt x="21241" y="955228"/>
                  </a:lnTo>
                  <a:lnTo>
                    <a:pt x="13725" y="1005835"/>
                  </a:lnTo>
                  <a:lnTo>
                    <a:pt x="7830" y="1057098"/>
                  </a:lnTo>
                  <a:lnTo>
                    <a:pt x="3570" y="1108877"/>
                  </a:lnTo>
                  <a:lnTo>
                    <a:pt x="955" y="1161033"/>
                  </a:lnTo>
                  <a:lnTo>
                    <a:pt x="0" y="1213425"/>
                  </a:lnTo>
                  <a:lnTo>
                    <a:pt x="715" y="1265916"/>
                  </a:lnTo>
                  <a:lnTo>
                    <a:pt x="3114" y="1318363"/>
                  </a:lnTo>
                  <a:lnTo>
                    <a:pt x="7208" y="1370629"/>
                  </a:lnTo>
                  <a:lnTo>
                    <a:pt x="13011" y="1422572"/>
                  </a:lnTo>
                  <a:lnTo>
                    <a:pt x="20535" y="1474054"/>
                  </a:lnTo>
                  <a:lnTo>
                    <a:pt x="29791" y="1524934"/>
                  </a:lnTo>
                  <a:lnTo>
                    <a:pt x="40680" y="1574726"/>
                  </a:lnTo>
                  <a:lnTo>
                    <a:pt x="53306" y="1623962"/>
                  </a:lnTo>
                  <a:lnTo>
                    <a:pt x="67683" y="1672529"/>
                  </a:lnTo>
                  <a:lnTo>
                    <a:pt x="83822" y="1720313"/>
                  </a:lnTo>
                  <a:lnTo>
                    <a:pt x="101737" y="1767201"/>
                  </a:lnTo>
                  <a:lnTo>
                    <a:pt x="121441" y="1813080"/>
                  </a:lnTo>
                  <a:lnTo>
                    <a:pt x="142946" y="1857837"/>
                  </a:lnTo>
                  <a:lnTo>
                    <a:pt x="166266" y="1901359"/>
                  </a:lnTo>
                  <a:lnTo>
                    <a:pt x="191413" y="1943532"/>
                  </a:lnTo>
                  <a:lnTo>
                    <a:pt x="218399" y="1984243"/>
                  </a:lnTo>
                  <a:lnTo>
                    <a:pt x="247239" y="2023378"/>
                  </a:lnTo>
                  <a:lnTo>
                    <a:pt x="277945" y="2060825"/>
                  </a:lnTo>
                  <a:lnTo>
                    <a:pt x="310529" y="2096471"/>
                  </a:lnTo>
                  <a:lnTo>
                    <a:pt x="344598" y="2129896"/>
                  </a:lnTo>
                  <a:lnTo>
                    <a:pt x="380283" y="2161243"/>
                  </a:lnTo>
                  <a:lnTo>
                    <a:pt x="417591" y="2190416"/>
                  </a:lnTo>
                  <a:lnTo>
                    <a:pt x="456532" y="2217316"/>
                  </a:lnTo>
                  <a:lnTo>
                    <a:pt x="497113" y="2241847"/>
                  </a:lnTo>
                  <a:lnTo>
                    <a:pt x="539342" y="2263912"/>
                  </a:lnTo>
                  <a:lnTo>
                    <a:pt x="583229" y="2283412"/>
                  </a:lnTo>
                  <a:lnTo>
                    <a:pt x="628781" y="2300252"/>
                  </a:lnTo>
                  <a:lnTo>
                    <a:pt x="676007" y="2314333"/>
                  </a:lnTo>
                  <a:lnTo>
                    <a:pt x="724916" y="2325559"/>
                  </a:lnTo>
                  <a:lnTo>
                    <a:pt x="775514" y="2333832"/>
                  </a:lnTo>
                  <a:lnTo>
                    <a:pt x="827812" y="2339055"/>
                  </a:lnTo>
                  <a:lnTo>
                    <a:pt x="881817" y="2341130"/>
                  </a:lnTo>
                  <a:lnTo>
                    <a:pt x="933189" y="2341151"/>
                  </a:lnTo>
                  <a:lnTo>
                    <a:pt x="1344344" y="2342605"/>
                  </a:lnTo>
                  <a:lnTo>
                    <a:pt x="2835462" y="2355109"/>
                  </a:lnTo>
                  <a:lnTo>
                    <a:pt x="2883313" y="2354204"/>
                  </a:lnTo>
                  <a:lnTo>
                    <a:pt x="2931408" y="2351064"/>
                  </a:lnTo>
                  <a:lnTo>
                    <a:pt x="2979615" y="2345730"/>
                  </a:lnTo>
                  <a:lnTo>
                    <a:pt x="3027804" y="2338247"/>
                  </a:lnTo>
                  <a:lnTo>
                    <a:pt x="3075842" y="2328658"/>
                  </a:lnTo>
                  <a:lnTo>
                    <a:pt x="3123598" y="2317005"/>
                  </a:lnTo>
                  <a:lnTo>
                    <a:pt x="3170940" y="2303331"/>
                  </a:lnTo>
                  <a:lnTo>
                    <a:pt x="3217736" y="2287680"/>
                  </a:lnTo>
                  <a:lnTo>
                    <a:pt x="3263854" y="2270095"/>
                  </a:lnTo>
                  <a:lnTo>
                    <a:pt x="3309164" y="2250619"/>
                  </a:lnTo>
                  <a:lnTo>
                    <a:pt x="3353533" y="2229295"/>
                  </a:lnTo>
                  <a:lnTo>
                    <a:pt x="3396829" y="2206166"/>
                  </a:lnTo>
                  <a:lnTo>
                    <a:pt x="3438922" y="2181275"/>
                  </a:lnTo>
                  <a:lnTo>
                    <a:pt x="3479679" y="2154665"/>
                  </a:lnTo>
                  <a:lnTo>
                    <a:pt x="3518968" y="2126380"/>
                  </a:lnTo>
                  <a:lnTo>
                    <a:pt x="3557647" y="2095708"/>
                  </a:lnTo>
                  <a:lnTo>
                    <a:pt x="3594709" y="2063349"/>
                  </a:lnTo>
                  <a:lnTo>
                    <a:pt x="3630036" y="2029338"/>
                  </a:lnTo>
                  <a:lnTo>
                    <a:pt x="3663511" y="1993712"/>
                  </a:lnTo>
                  <a:lnTo>
                    <a:pt x="3695015" y="1956507"/>
                  </a:lnTo>
                  <a:lnTo>
                    <a:pt x="3724431" y="1917758"/>
                  </a:lnTo>
                  <a:lnTo>
                    <a:pt x="3751641" y="1877502"/>
                  </a:lnTo>
                  <a:lnTo>
                    <a:pt x="3776527" y="1835773"/>
                  </a:lnTo>
                  <a:lnTo>
                    <a:pt x="3798970" y="1792610"/>
                  </a:lnTo>
                  <a:lnTo>
                    <a:pt x="3818854" y="1748046"/>
                  </a:lnTo>
                  <a:lnTo>
                    <a:pt x="3836060" y="1702119"/>
                  </a:lnTo>
                  <a:lnTo>
                    <a:pt x="3850471" y="1654863"/>
                  </a:lnTo>
                  <a:lnTo>
                    <a:pt x="3861968" y="1606316"/>
                  </a:lnTo>
                  <a:lnTo>
                    <a:pt x="3870433" y="1556513"/>
                  </a:lnTo>
                  <a:lnTo>
                    <a:pt x="3875749" y="1505490"/>
                  </a:lnTo>
                  <a:lnTo>
                    <a:pt x="3877806" y="1452082"/>
                  </a:lnTo>
                  <a:lnTo>
                    <a:pt x="3878904" y="1450980"/>
                  </a:lnTo>
                  <a:lnTo>
                    <a:pt x="3878904" y="603611"/>
                  </a:lnTo>
                  <a:lnTo>
                    <a:pt x="3315803" y="603611"/>
                  </a:lnTo>
                  <a:lnTo>
                    <a:pt x="3315803" y="1450980"/>
                  </a:lnTo>
                  <a:lnTo>
                    <a:pt x="3316894" y="1451081"/>
                  </a:lnTo>
                  <a:lnTo>
                    <a:pt x="3312130" y="1493637"/>
                  </a:lnTo>
                  <a:lnTo>
                    <a:pt x="3299022" y="1534724"/>
                  </a:lnTo>
                  <a:lnTo>
                    <a:pt x="3278425" y="1574006"/>
                  </a:lnTo>
                  <a:lnTo>
                    <a:pt x="3251192" y="1611146"/>
                  </a:lnTo>
                  <a:lnTo>
                    <a:pt x="3218176" y="1645809"/>
                  </a:lnTo>
                  <a:lnTo>
                    <a:pt x="3180230" y="1677658"/>
                  </a:lnTo>
                  <a:lnTo>
                    <a:pt x="3136555" y="1707488"/>
                  </a:lnTo>
                  <a:lnTo>
                    <a:pt x="3090044" y="1733285"/>
                  </a:lnTo>
                  <a:lnTo>
                    <a:pt x="3041346" y="1754832"/>
                  </a:lnTo>
                  <a:lnTo>
                    <a:pt x="2991109" y="1771914"/>
                  </a:lnTo>
                  <a:lnTo>
                    <a:pt x="2939984" y="1784314"/>
                  </a:lnTo>
                  <a:lnTo>
                    <a:pt x="2888620" y="1791816"/>
                  </a:lnTo>
                  <a:lnTo>
                    <a:pt x="2837665" y="1794203"/>
                  </a:lnTo>
                  <a:lnTo>
                    <a:pt x="886216" y="1780225"/>
                  </a:lnTo>
                  <a:lnTo>
                    <a:pt x="835512" y="1774815"/>
                  </a:lnTo>
                  <a:lnTo>
                    <a:pt x="790176" y="1760165"/>
                  </a:lnTo>
                  <a:lnTo>
                    <a:pt x="750120" y="1737272"/>
                  </a:lnTo>
                  <a:lnTo>
                    <a:pt x="715259" y="1707135"/>
                  </a:lnTo>
                  <a:lnTo>
                    <a:pt x="684329" y="1670247"/>
                  </a:lnTo>
                  <a:lnTo>
                    <a:pt x="656916" y="1627730"/>
                  </a:lnTo>
                  <a:lnTo>
                    <a:pt x="632993" y="1580264"/>
                  </a:lnTo>
                  <a:lnTo>
                    <a:pt x="612533" y="1528527"/>
                  </a:lnTo>
                  <a:lnTo>
                    <a:pt x="595510" y="1473198"/>
                  </a:lnTo>
                  <a:lnTo>
                    <a:pt x="581898" y="1414955"/>
                  </a:lnTo>
                  <a:lnTo>
                    <a:pt x="573116" y="1364516"/>
                  </a:lnTo>
                  <a:lnTo>
                    <a:pt x="566836" y="1313617"/>
                  </a:lnTo>
                  <a:lnTo>
                    <a:pt x="563032" y="1262558"/>
                  </a:lnTo>
                  <a:lnTo>
                    <a:pt x="561680" y="1211640"/>
                  </a:lnTo>
                  <a:lnTo>
                    <a:pt x="562752" y="1161165"/>
                  </a:lnTo>
                  <a:lnTo>
                    <a:pt x="566226" y="1111432"/>
                  </a:lnTo>
                  <a:lnTo>
                    <a:pt x="572074" y="1062742"/>
                  </a:lnTo>
                  <a:lnTo>
                    <a:pt x="580271" y="1015398"/>
                  </a:lnTo>
                  <a:lnTo>
                    <a:pt x="594169" y="955271"/>
                  </a:lnTo>
                  <a:lnTo>
                    <a:pt x="609801" y="904661"/>
                  </a:lnTo>
                  <a:lnTo>
                    <a:pt x="627475" y="862276"/>
                  </a:lnTo>
                  <a:lnTo>
                    <a:pt x="647497" y="826826"/>
                  </a:lnTo>
                  <a:lnTo>
                    <a:pt x="695819" y="771564"/>
                  </a:lnTo>
                  <a:lnTo>
                    <a:pt x="757226" y="728547"/>
                  </a:lnTo>
                  <a:lnTo>
                    <a:pt x="793605" y="708404"/>
                  </a:lnTo>
                  <a:lnTo>
                    <a:pt x="879253" y="664392"/>
                  </a:lnTo>
                  <a:lnTo>
                    <a:pt x="929136" y="637941"/>
                  </a:lnTo>
                  <a:lnTo>
                    <a:pt x="930622" y="0"/>
                  </a:lnTo>
                  <a:close/>
                </a:path>
              </a:pathLst>
            </a:custGeom>
            <a:solidFill>
              <a:srgbClr val="1A37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818632" y="3066916"/>
              <a:ext cx="3562985" cy="2013585"/>
            </a:xfrm>
            <a:custGeom>
              <a:avLst/>
              <a:gdLst/>
              <a:ahLst/>
              <a:cxnLst/>
              <a:rect l="l" t="t" r="r" b="b"/>
              <a:pathLst>
                <a:path w="3562985" h="2013585">
                  <a:moveTo>
                    <a:pt x="771479" y="0"/>
                  </a:moveTo>
                  <a:lnTo>
                    <a:pt x="602827" y="88106"/>
                  </a:lnTo>
                  <a:lnTo>
                    <a:pt x="510601" y="138363"/>
                  </a:lnTo>
                  <a:lnTo>
                    <a:pt x="383844" y="206763"/>
                  </a:lnTo>
                  <a:lnTo>
                    <a:pt x="342529" y="228502"/>
                  </a:lnTo>
                  <a:lnTo>
                    <a:pt x="306081" y="252171"/>
                  </a:lnTo>
                  <a:lnTo>
                    <a:pt x="271605" y="279324"/>
                  </a:lnTo>
                  <a:lnTo>
                    <a:pt x="239116" y="309765"/>
                  </a:lnTo>
                  <a:lnTo>
                    <a:pt x="208629" y="343302"/>
                  </a:lnTo>
                  <a:lnTo>
                    <a:pt x="180159" y="379738"/>
                  </a:lnTo>
                  <a:lnTo>
                    <a:pt x="153723" y="418880"/>
                  </a:lnTo>
                  <a:lnTo>
                    <a:pt x="129334" y="460534"/>
                  </a:lnTo>
                  <a:lnTo>
                    <a:pt x="107009" y="504504"/>
                  </a:lnTo>
                  <a:lnTo>
                    <a:pt x="86762" y="550596"/>
                  </a:lnTo>
                  <a:lnTo>
                    <a:pt x="68608" y="598616"/>
                  </a:lnTo>
                  <a:lnTo>
                    <a:pt x="52564" y="648369"/>
                  </a:lnTo>
                  <a:lnTo>
                    <a:pt x="38644" y="699661"/>
                  </a:lnTo>
                  <a:lnTo>
                    <a:pt x="26863" y="752298"/>
                  </a:lnTo>
                  <a:lnTo>
                    <a:pt x="18023" y="801026"/>
                  </a:lnTo>
                  <a:lnTo>
                    <a:pt x="10909" y="850637"/>
                  </a:lnTo>
                  <a:lnTo>
                    <a:pt x="5535" y="900967"/>
                  </a:lnTo>
                  <a:lnTo>
                    <a:pt x="1916" y="951853"/>
                  </a:lnTo>
                  <a:lnTo>
                    <a:pt x="66" y="1003133"/>
                  </a:lnTo>
                  <a:lnTo>
                    <a:pt x="0" y="1054644"/>
                  </a:lnTo>
                  <a:lnTo>
                    <a:pt x="1730" y="1106222"/>
                  </a:lnTo>
                  <a:lnTo>
                    <a:pt x="5272" y="1157705"/>
                  </a:lnTo>
                  <a:lnTo>
                    <a:pt x="10640" y="1208929"/>
                  </a:lnTo>
                  <a:lnTo>
                    <a:pt x="17848" y="1259733"/>
                  </a:lnTo>
                  <a:lnTo>
                    <a:pt x="26910" y="1309952"/>
                  </a:lnTo>
                  <a:lnTo>
                    <a:pt x="38263" y="1361230"/>
                  </a:lnTo>
                  <a:lnTo>
                    <a:pt x="51647" y="1411712"/>
                  </a:lnTo>
                  <a:lnTo>
                    <a:pt x="67078" y="1461232"/>
                  </a:lnTo>
                  <a:lnTo>
                    <a:pt x="84573" y="1509625"/>
                  </a:lnTo>
                  <a:lnTo>
                    <a:pt x="104147" y="1556725"/>
                  </a:lnTo>
                  <a:lnTo>
                    <a:pt x="125818" y="1602367"/>
                  </a:lnTo>
                  <a:lnTo>
                    <a:pt x="149602" y="1646386"/>
                  </a:lnTo>
                  <a:lnTo>
                    <a:pt x="175516" y="1688615"/>
                  </a:lnTo>
                  <a:lnTo>
                    <a:pt x="203575" y="1728890"/>
                  </a:lnTo>
                  <a:lnTo>
                    <a:pt x="233797" y="1767045"/>
                  </a:lnTo>
                  <a:lnTo>
                    <a:pt x="266198" y="1802914"/>
                  </a:lnTo>
                  <a:lnTo>
                    <a:pt x="302005" y="1837474"/>
                  </a:lnTo>
                  <a:lnTo>
                    <a:pt x="340008" y="1869177"/>
                  </a:lnTo>
                  <a:lnTo>
                    <a:pt x="380223" y="1897849"/>
                  </a:lnTo>
                  <a:lnTo>
                    <a:pt x="422664" y="1923321"/>
                  </a:lnTo>
                  <a:lnTo>
                    <a:pt x="467346" y="1945421"/>
                  </a:lnTo>
                  <a:lnTo>
                    <a:pt x="514284" y="1963976"/>
                  </a:lnTo>
                  <a:lnTo>
                    <a:pt x="563493" y="1978815"/>
                  </a:lnTo>
                  <a:lnTo>
                    <a:pt x="614987" y="1989768"/>
                  </a:lnTo>
                  <a:lnTo>
                    <a:pt x="668782" y="1996661"/>
                  </a:lnTo>
                  <a:lnTo>
                    <a:pt x="724892" y="1999324"/>
                  </a:lnTo>
                  <a:lnTo>
                    <a:pt x="776247" y="1999344"/>
                  </a:lnTo>
                  <a:lnTo>
                    <a:pt x="1187271" y="2000799"/>
                  </a:lnTo>
                  <a:lnTo>
                    <a:pt x="2677917" y="2013303"/>
                  </a:lnTo>
                  <a:lnTo>
                    <a:pt x="2725311" y="2012229"/>
                  </a:lnTo>
                  <a:lnTo>
                    <a:pt x="2772978" y="2008597"/>
                  </a:lnTo>
                  <a:lnTo>
                    <a:pt x="2820742" y="2002464"/>
                  </a:lnTo>
                  <a:lnTo>
                    <a:pt x="2868431" y="1993887"/>
                  </a:lnTo>
                  <a:lnTo>
                    <a:pt x="2915871" y="1982923"/>
                  </a:lnTo>
                  <a:lnTo>
                    <a:pt x="2962887" y="1969629"/>
                  </a:lnTo>
                  <a:lnTo>
                    <a:pt x="3009305" y="1954063"/>
                  </a:lnTo>
                  <a:lnTo>
                    <a:pt x="3054953" y="1936280"/>
                  </a:lnTo>
                  <a:lnTo>
                    <a:pt x="3099655" y="1916339"/>
                  </a:lnTo>
                  <a:lnTo>
                    <a:pt x="3143238" y="1894296"/>
                  </a:lnTo>
                  <a:lnTo>
                    <a:pt x="3185528" y="1870209"/>
                  </a:lnTo>
                  <a:lnTo>
                    <a:pt x="3226352" y="1844133"/>
                  </a:lnTo>
                  <a:lnTo>
                    <a:pt x="3265534" y="1816127"/>
                  </a:lnTo>
                  <a:lnTo>
                    <a:pt x="3304671" y="1784791"/>
                  </a:lnTo>
                  <a:lnTo>
                    <a:pt x="3341749" y="1751448"/>
                  </a:lnTo>
                  <a:lnTo>
                    <a:pt x="3376589" y="1716155"/>
                  </a:lnTo>
                  <a:lnTo>
                    <a:pt x="3409007" y="1678969"/>
                  </a:lnTo>
                  <a:lnTo>
                    <a:pt x="3438823" y="1639948"/>
                  </a:lnTo>
                  <a:lnTo>
                    <a:pt x="3465855" y="1599150"/>
                  </a:lnTo>
                  <a:lnTo>
                    <a:pt x="3489922" y="1556632"/>
                  </a:lnTo>
                  <a:lnTo>
                    <a:pt x="3510842" y="1512450"/>
                  </a:lnTo>
                  <a:lnTo>
                    <a:pt x="3528433" y="1466664"/>
                  </a:lnTo>
                  <a:lnTo>
                    <a:pt x="3542513" y="1419330"/>
                  </a:lnTo>
                  <a:lnTo>
                    <a:pt x="3552902" y="1370505"/>
                  </a:lnTo>
                  <a:lnTo>
                    <a:pt x="3559418" y="1320247"/>
                  </a:lnTo>
                  <a:lnTo>
                    <a:pt x="3561886" y="1267407"/>
                  </a:lnTo>
                  <a:lnTo>
                    <a:pt x="3562369" y="1266929"/>
                  </a:lnTo>
                  <a:lnTo>
                    <a:pt x="3562369" y="419561"/>
                  </a:lnTo>
                  <a:lnTo>
                    <a:pt x="3316010" y="419561"/>
                  </a:lnTo>
                  <a:lnTo>
                    <a:pt x="3316010" y="1266929"/>
                  </a:lnTo>
                  <a:lnTo>
                    <a:pt x="3316489" y="1266929"/>
                  </a:lnTo>
                  <a:lnTo>
                    <a:pt x="3313238" y="1314018"/>
                  </a:lnTo>
                  <a:lnTo>
                    <a:pt x="3304412" y="1358878"/>
                  </a:lnTo>
                  <a:lnTo>
                    <a:pt x="3290375" y="1402098"/>
                  </a:lnTo>
                  <a:lnTo>
                    <a:pt x="3271495" y="1443551"/>
                  </a:lnTo>
                  <a:lnTo>
                    <a:pt x="3248140" y="1483108"/>
                  </a:lnTo>
                  <a:lnTo>
                    <a:pt x="3220678" y="1520641"/>
                  </a:lnTo>
                  <a:lnTo>
                    <a:pt x="3189478" y="1556021"/>
                  </a:lnTo>
                  <a:lnTo>
                    <a:pt x="3154907" y="1589120"/>
                  </a:lnTo>
                  <a:lnTo>
                    <a:pt x="3117333" y="1619808"/>
                  </a:lnTo>
                  <a:lnTo>
                    <a:pt x="3074462" y="1649728"/>
                  </a:lnTo>
                  <a:lnTo>
                    <a:pt x="3029217" y="1676583"/>
                  </a:lnTo>
                  <a:lnTo>
                    <a:pt x="2981989" y="1700244"/>
                  </a:lnTo>
                  <a:lnTo>
                    <a:pt x="2933169" y="1720582"/>
                  </a:lnTo>
                  <a:lnTo>
                    <a:pt x="2883149" y="1737468"/>
                  </a:lnTo>
                  <a:lnTo>
                    <a:pt x="2832319" y="1750773"/>
                  </a:lnTo>
                  <a:lnTo>
                    <a:pt x="2781070" y="1760367"/>
                  </a:lnTo>
                  <a:lnTo>
                    <a:pt x="2729794" y="1766122"/>
                  </a:lnTo>
                  <a:lnTo>
                    <a:pt x="2678882" y="1767908"/>
                  </a:lnTo>
                  <a:lnTo>
                    <a:pt x="726811" y="1753929"/>
                  </a:lnTo>
                  <a:lnTo>
                    <a:pt x="669783" y="1749728"/>
                  </a:lnTo>
                  <a:lnTo>
                    <a:pt x="616719" y="1738463"/>
                  </a:lnTo>
                  <a:lnTo>
                    <a:pt x="567578" y="1720626"/>
                  </a:lnTo>
                  <a:lnTo>
                    <a:pt x="522317" y="1696706"/>
                  </a:lnTo>
                  <a:lnTo>
                    <a:pt x="480894" y="1667195"/>
                  </a:lnTo>
                  <a:lnTo>
                    <a:pt x="443268" y="1632585"/>
                  </a:lnTo>
                  <a:lnTo>
                    <a:pt x="411732" y="1596549"/>
                  </a:lnTo>
                  <a:lnTo>
                    <a:pt x="383011" y="1556883"/>
                  </a:lnTo>
                  <a:lnTo>
                    <a:pt x="357080" y="1513929"/>
                  </a:lnTo>
                  <a:lnTo>
                    <a:pt x="333915" y="1468030"/>
                  </a:lnTo>
                  <a:lnTo>
                    <a:pt x="313494" y="1419528"/>
                  </a:lnTo>
                  <a:lnTo>
                    <a:pt x="295792" y="1368767"/>
                  </a:lnTo>
                  <a:lnTo>
                    <a:pt x="280786" y="1316088"/>
                  </a:lnTo>
                  <a:lnTo>
                    <a:pt x="268451" y="1261835"/>
                  </a:lnTo>
                  <a:lnTo>
                    <a:pt x="259389" y="1210513"/>
                  </a:lnTo>
                  <a:lnTo>
                    <a:pt x="252614" y="1158633"/>
                  </a:lnTo>
                  <a:lnTo>
                    <a:pt x="248104" y="1106439"/>
                  </a:lnTo>
                  <a:lnTo>
                    <a:pt x="245839" y="1054176"/>
                  </a:lnTo>
                  <a:lnTo>
                    <a:pt x="245798" y="1002090"/>
                  </a:lnTo>
                  <a:lnTo>
                    <a:pt x="247959" y="950426"/>
                  </a:lnTo>
                  <a:lnTo>
                    <a:pt x="252301" y="899429"/>
                  </a:lnTo>
                  <a:lnTo>
                    <a:pt x="258804" y="849344"/>
                  </a:lnTo>
                  <a:lnTo>
                    <a:pt x="267447" y="800416"/>
                  </a:lnTo>
                  <a:lnTo>
                    <a:pt x="279799" y="746497"/>
                  </a:lnTo>
                  <a:lnTo>
                    <a:pt x="294696" y="695088"/>
                  </a:lnTo>
                  <a:lnTo>
                    <a:pt x="312094" y="646614"/>
                  </a:lnTo>
                  <a:lnTo>
                    <a:pt x="331952" y="601499"/>
                  </a:lnTo>
                  <a:lnTo>
                    <a:pt x="354228" y="560167"/>
                  </a:lnTo>
                  <a:lnTo>
                    <a:pt x="378880" y="523045"/>
                  </a:lnTo>
                  <a:lnTo>
                    <a:pt x="405866" y="490556"/>
                  </a:lnTo>
                  <a:lnTo>
                    <a:pt x="435144" y="463126"/>
                  </a:lnTo>
                  <a:lnTo>
                    <a:pt x="466611" y="441078"/>
                  </a:lnTo>
                  <a:lnTo>
                    <a:pt x="532716" y="405471"/>
                  </a:lnTo>
                  <a:lnTo>
                    <a:pt x="771192" y="275144"/>
                  </a:lnTo>
                  <a:lnTo>
                    <a:pt x="771479" y="0"/>
                  </a:lnTo>
                  <a:close/>
                </a:path>
              </a:pathLst>
            </a:custGeom>
            <a:solidFill>
              <a:srgbClr val="2644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26" name="object 26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092573" y="2748153"/>
              <a:ext cx="455907" cy="867398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2226077" y="4854462"/>
              <a:ext cx="926518" cy="190887"/>
            </a:xfrm>
            <a:prstGeom prst="rect">
              <a:avLst/>
            </a:prstGeom>
          </p:spPr>
        </p:pic>
      </p:grpSp>
      <p:sp>
        <p:nvSpPr>
          <p:cNvPr id="28" name="object 28" descr=""/>
          <p:cNvSpPr txBox="1"/>
          <p:nvPr/>
        </p:nvSpPr>
        <p:spPr>
          <a:xfrm>
            <a:off x="2226077" y="4854462"/>
            <a:ext cx="927100" cy="1911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2565">
              <a:lnSpc>
                <a:spcPts val="1505"/>
              </a:lnSpc>
            </a:pPr>
            <a:r>
              <a:rPr dirty="0" sz="1450" spc="-20">
                <a:solidFill>
                  <a:srgbClr val="1A3782"/>
                </a:solidFill>
                <a:latin typeface="Arial"/>
                <a:cs typeface="Arial"/>
              </a:rPr>
              <a:t>RYAN</a:t>
            </a:r>
            <a:endParaRPr sz="1450">
              <a:latin typeface="Arial"/>
              <a:cs typeface="Arial"/>
            </a:endParaRPr>
          </a:p>
        </p:txBody>
      </p:sp>
      <p:pic>
        <p:nvPicPr>
          <p:cNvPr id="29" name="object 29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883231" y="2613586"/>
            <a:ext cx="154694" cy="1881313"/>
          </a:xfrm>
          <a:prstGeom prst="rect">
            <a:avLst/>
          </a:prstGeom>
        </p:spPr>
      </p:pic>
      <p:pic>
        <p:nvPicPr>
          <p:cNvPr id="30" name="object 30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848286" y="2318627"/>
            <a:ext cx="250969" cy="233046"/>
          </a:xfrm>
          <a:prstGeom prst="rect">
            <a:avLst/>
          </a:prstGeom>
        </p:spPr>
      </p:pic>
      <p:pic>
        <p:nvPicPr>
          <p:cNvPr id="31" name="object 31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5837266" y="4555432"/>
            <a:ext cx="250971" cy="233042"/>
          </a:xfrm>
          <a:prstGeom prst="rect">
            <a:avLst/>
          </a:prstGeom>
        </p:spPr>
      </p:pic>
      <p:grpSp>
        <p:nvGrpSpPr>
          <p:cNvPr id="32" name="object 32" descr=""/>
          <p:cNvGrpSpPr/>
          <p:nvPr/>
        </p:nvGrpSpPr>
        <p:grpSpPr>
          <a:xfrm>
            <a:off x="4931427" y="1888419"/>
            <a:ext cx="407670" cy="3403600"/>
            <a:chOff x="4931427" y="1888419"/>
            <a:chExt cx="407670" cy="3403600"/>
          </a:xfrm>
        </p:grpSpPr>
        <p:pic>
          <p:nvPicPr>
            <p:cNvPr id="33" name="object 33" descr="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931427" y="1888419"/>
              <a:ext cx="407386" cy="3403130"/>
            </a:xfrm>
            <a:prstGeom prst="rect">
              <a:avLst/>
            </a:prstGeom>
          </p:spPr>
        </p:pic>
        <p:sp>
          <p:nvSpPr>
            <p:cNvPr id="34" name="object 34" descr=""/>
            <p:cNvSpPr/>
            <p:nvPr/>
          </p:nvSpPr>
          <p:spPr>
            <a:xfrm>
              <a:off x="4955832" y="2071290"/>
              <a:ext cx="358775" cy="161290"/>
            </a:xfrm>
            <a:custGeom>
              <a:avLst/>
              <a:gdLst/>
              <a:ahLst/>
              <a:cxnLst/>
              <a:rect l="l" t="t" r="r" b="b"/>
              <a:pathLst>
                <a:path w="358775" h="161289">
                  <a:moveTo>
                    <a:pt x="33045" y="81254"/>
                  </a:moveTo>
                  <a:lnTo>
                    <a:pt x="23749" y="39471"/>
                  </a:lnTo>
                  <a:lnTo>
                    <a:pt x="0" y="0"/>
                  </a:lnTo>
                  <a:lnTo>
                    <a:pt x="0" y="161163"/>
                  </a:lnTo>
                  <a:lnTo>
                    <a:pt x="25831" y="122707"/>
                  </a:lnTo>
                  <a:lnTo>
                    <a:pt x="33045" y="81254"/>
                  </a:lnTo>
                  <a:close/>
                </a:path>
                <a:path w="358775" h="161289">
                  <a:moveTo>
                    <a:pt x="358343" y="0"/>
                  </a:moveTo>
                  <a:lnTo>
                    <a:pt x="334594" y="39471"/>
                  </a:lnTo>
                  <a:lnTo>
                    <a:pt x="325285" y="81254"/>
                  </a:lnTo>
                  <a:lnTo>
                    <a:pt x="332511" y="122707"/>
                  </a:lnTo>
                  <a:lnTo>
                    <a:pt x="358343" y="161163"/>
                  </a:lnTo>
                  <a:lnTo>
                    <a:pt x="3583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35" name="object 35" descr=""/>
          <p:cNvGrpSpPr/>
          <p:nvPr/>
        </p:nvGrpSpPr>
        <p:grpSpPr>
          <a:xfrm>
            <a:off x="8643772" y="1983660"/>
            <a:ext cx="4870450" cy="3209290"/>
            <a:chOff x="8643772" y="1983660"/>
            <a:chExt cx="4870450" cy="3209290"/>
          </a:xfrm>
        </p:grpSpPr>
        <p:pic>
          <p:nvPicPr>
            <p:cNvPr id="36" name="object 36" descr="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665798" y="1983660"/>
              <a:ext cx="3847999" cy="2243715"/>
            </a:xfrm>
            <a:prstGeom prst="rect">
              <a:avLst/>
            </a:prstGeom>
          </p:spPr>
        </p:pic>
        <p:sp>
          <p:nvSpPr>
            <p:cNvPr id="37" name="object 37" descr=""/>
            <p:cNvSpPr/>
            <p:nvPr/>
          </p:nvSpPr>
          <p:spPr>
            <a:xfrm>
              <a:off x="12129908" y="2666452"/>
              <a:ext cx="326390" cy="878205"/>
            </a:xfrm>
            <a:custGeom>
              <a:avLst/>
              <a:gdLst/>
              <a:ahLst/>
              <a:cxnLst/>
              <a:rect l="l" t="t" r="r" b="b"/>
              <a:pathLst>
                <a:path w="326390" h="878204">
                  <a:moveTo>
                    <a:pt x="325940" y="0"/>
                  </a:moveTo>
                  <a:lnTo>
                    <a:pt x="325940" y="878179"/>
                  </a:lnTo>
                </a:path>
                <a:path w="326390" h="878204">
                  <a:moveTo>
                    <a:pt x="0" y="0"/>
                  </a:moveTo>
                  <a:lnTo>
                    <a:pt x="0" y="878179"/>
                  </a:lnTo>
                </a:path>
              </a:pathLst>
            </a:custGeom>
            <a:ln w="3175">
              <a:solidFill>
                <a:srgbClr val="3C2B9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8" name="object 38" descr="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9585522" y="2733865"/>
              <a:ext cx="76420" cy="732287"/>
            </a:xfrm>
            <a:prstGeom prst="rect">
              <a:avLst/>
            </a:prstGeom>
          </p:spPr>
        </p:pic>
        <p:sp>
          <p:nvSpPr>
            <p:cNvPr id="39" name="object 39" descr=""/>
            <p:cNvSpPr/>
            <p:nvPr/>
          </p:nvSpPr>
          <p:spPr>
            <a:xfrm>
              <a:off x="8643772" y="2801167"/>
              <a:ext cx="3939540" cy="2392045"/>
            </a:xfrm>
            <a:custGeom>
              <a:avLst/>
              <a:gdLst/>
              <a:ahLst/>
              <a:cxnLst/>
              <a:rect l="l" t="t" r="r" b="b"/>
              <a:pathLst>
                <a:path w="3939540" h="2392045">
                  <a:moveTo>
                    <a:pt x="944932" y="0"/>
                  </a:moveTo>
                  <a:lnTo>
                    <a:pt x="696025" y="135655"/>
                  </a:lnTo>
                  <a:lnTo>
                    <a:pt x="522137" y="230027"/>
                  </a:lnTo>
                  <a:lnTo>
                    <a:pt x="438458" y="274528"/>
                  </a:lnTo>
                  <a:lnTo>
                    <a:pt x="427287" y="280112"/>
                  </a:lnTo>
                  <a:lnTo>
                    <a:pt x="389389" y="304141"/>
                  </a:lnTo>
                  <a:lnTo>
                    <a:pt x="353199" y="330875"/>
                  </a:lnTo>
                  <a:lnTo>
                    <a:pt x="318724" y="360191"/>
                  </a:lnTo>
                  <a:lnTo>
                    <a:pt x="285975" y="391963"/>
                  </a:lnTo>
                  <a:lnTo>
                    <a:pt x="254959" y="426067"/>
                  </a:lnTo>
                  <a:lnTo>
                    <a:pt x="225686" y="462379"/>
                  </a:lnTo>
                  <a:lnTo>
                    <a:pt x="198164" y="500773"/>
                  </a:lnTo>
                  <a:lnTo>
                    <a:pt x="172402" y="541125"/>
                  </a:lnTo>
                  <a:lnTo>
                    <a:pt x="148409" y="583310"/>
                  </a:lnTo>
                  <a:lnTo>
                    <a:pt x="126193" y="627203"/>
                  </a:lnTo>
                  <a:lnTo>
                    <a:pt x="105763" y="672680"/>
                  </a:lnTo>
                  <a:lnTo>
                    <a:pt x="87129" y="719617"/>
                  </a:lnTo>
                  <a:lnTo>
                    <a:pt x="70298" y="767888"/>
                  </a:lnTo>
                  <a:lnTo>
                    <a:pt x="55280" y="817368"/>
                  </a:lnTo>
                  <a:lnTo>
                    <a:pt x="42083" y="867934"/>
                  </a:lnTo>
                  <a:lnTo>
                    <a:pt x="30716" y="919460"/>
                  </a:lnTo>
                  <a:lnTo>
                    <a:pt x="22103" y="966122"/>
                  </a:lnTo>
                  <a:lnTo>
                    <a:pt x="14882" y="1013482"/>
                  </a:lnTo>
                  <a:lnTo>
                    <a:pt x="9063" y="1061428"/>
                  </a:lnTo>
                  <a:lnTo>
                    <a:pt x="4655" y="1109849"/>
                  </a:lnTo>
                  <a:lnTo>
                    <a:pt x="1669" y="1158633"/>
                  </a:lnTo>
                  <a:lnTo>
                    <a:pt x="114" y="1207669"/>
                  </a:lnTo>
                  <a:lnTo>
                    <a:pt x="0" y="1256844"/>
                  </a:lnTo>
                  <a:lnTo>
                    <a:pt x="1336" y="1306048"/>
                  </a:lnTo>
                  <a:lnTo>
                    <a:pt x="4134" y="1355168"/>
                  </a:lnTo>
                  <a:lnTo>
                    <a:pt x="8402" y="1404094"/>
                  </a:lnTo>
                  <a:lnTo>
                    <a:pt x="14150" y="1452714"/>
                  </a:lnTo>
                  <a:lnTo>
                    <a:pt x="21389" y="1500915"/>
                  </a:lnTo>
                  <a:lnTo>
                    <a:pt x="30128" y="1548587"/>
                  </a:lnTo>
                  <a:lnTo>
                    <a:pt x="41187" y="1599151"/>
                  </a:lnTo>
                  <a:lnTo>
                    <a:pt x="54009" y="1649150"/>
                  </a:lnTo>
                  <a:lnTo>
                    <a:pt x="68609" y="1698470"/>
                  </a:lnTo>
                  <a:lnTo>
                    <a:pt x="84999" y="1746995"/>
                  </a:lnTo>
                  <a:lnTo>
                    <a:pt x="103192" y="1794611"/>
                  </a:lnTo>
                  <a:lnTo>
                    <a:pt x="123201" y="1841202"/>
                  </a:lnTo>
                  <a:lnTo>
                    <a:pt x="145039" y="1886653"/>
                  </a:lnTo>
                  <a:lnTo>
                    <a:pt x="168721" y="1930849"/>
                  </a:lnTo>
                  <a:lnTo>
                    <a:pt x="194258" y="1973676"/>
                  </a:lnTo>
                  <a:lnTo>
                    <a:pt x="221663" y="2015018"/>
                  </a:lnTo>
                  <a:lnTo>
                    <a:pt x="250951" y="2054760"/>
                  </a:lnTo>
                  <a:lnTo>
                    <a:pt x="282133" y="2092788"/>
                  </a:lnTo>
                  <a:lnTo>
                    <a:pt x="315224" y="2128986"/>
                  </a:lnTo>
                  <a:lnTo>
                    <a:pt x="349821" y="2162929"/>
                  </a:lnTo>
                  <a:lnTo>
                    <a:pt x="386059" y="2194762"/>
                  </a:lnTo>
                  <a:lnTo>
                    <a:pt x="423945" y="2224387"/>
                  </a:lnTo>
                  <a:lnTo>
                    <a:pt x="463490" y="2251705"/>
                  </a:lnTo>
                  <a:lnTo>
                    <a:pt x="504700" y="2276616"/>
                  </a:lnTo>
                  <a:lnTo>
                    <a:pt x="547584" y="2299023"/>
                  </a:lnTo>
                  <a:lnTo>
                    <a:pt x="592151" y="2318826"/>
                  </a:lnTo>
                  <a:lnTo>
                    <a:pt x="638409" y="2335927"/>
                  </a:lnTo>
                  <a:lnTo>
                    <a:pt x="686368" y="2350227"/>
                  </a:lnTo>
                  <a:lnTo>
                    <a:pt x="736034" y="2361627"/>
                  </a:lnTo>
                  <a:lnTo>
                    <a:pt x="787417" y="2370028"/>
                  </a:lnTo>
                  <a:lnTo>
                    <a:pt x="840526" y="2375332"/>
                  </a:lnTo>
                  <a:lnTo>
                    <a:pt x="895368" y="2377439"/>
                  </a:lnTo>
                  <a:lnTo>
                    <a:pt x="946198" y="2377459"/>
                  </a:lnTo>
                  <a:lnTo>
                    <a:pt x="1353020" y="2378867"/>
                  </a:lnTo>
                  <a:lnTo>
                    <a:pt x="2879312" y="2391634"/>
                  </a:lnTo>
                  <a:lnTo>
                    <a:pt x="2927905" y="2390716"/>
                  </a:lnTo>
                  <a:lnTo>
                    <a:pt x="2976746" y="2387526"/>
                  </a:lnTo>
                  <a:lnTo>
                    <a:pt x="3025702" y="2382110"/>
                  </a:lnTo>
                  <a:lnTo>
                    <a:pt x="3074638" y="2374511"/>
                  </a:lnTo>
                  <a:lnTo>
                    <a:pt x="3123421" y="2364773"/>
                  </a:lnTo>
                  <a:lnTo>
                    <a:pt x="3171917" y="2352939"/>
                  </a:lnTo>
                  <a:lnTo>
                    <a:pt x="3219993" y="2339054"/>
                  </a:lnTo>
                  <a:lnTo>
                    <a:pt x="3267515" y="2323161"/>
                  </a:lnTo>
                  <a:lnTo>
                    <a:pt x="3314348" y="2305303"/>
                  </a:lnTo>
                  <a:lnTo>
                    <a:pt x="3360361" y="2285525"/>
                  </a:lnTo>
                  <a:lnTo>
                    <a:pt x="3405418" y="2263870"/>
                  </a:lnTo>
                  <a:lnTo>
                    <a:pt x="3449385" y="2240382"/>
                  </a:lnTo>
                  <a:lnTo>
                    <a:pt x="3492131" y="2215105"/>
                  </a:lnTo>
                  <a:lnTo>
                    <a:pt x="3533519" y="2188083"/>
                  </a:lnTo>
                  <a:lnTo>
                    <a:pt x="3573418" y="2159359"/>
                  </a:lnTo>
                  <a:lnTo>
                    <a:pt x="3612696" y="2128211"/>
                  </a:lnTo>
                  <a:lnTo>
                    <a:pt x="3650333" y="2095350"/>
                  </a:lnTo>
                  <a:lnTo>
                    <a:pt x="3686208" y="2060813"/>
                  </a:lnTo>
                  <a:lnTo>
                    <a:pt x="3720201" y="2024634"/>
                  </a:lnTo>
                  <a:lnTo>
                    <a:pt x="3752194" y="1986852"/>
                  </a:lnTo>
                  <a:lnTo>
                    <a:pt x="3782067" y="1947502"/>
                  </a:lnTo>
                  <a:lnTo>
                    <a:pt x="3809698" y="1906621"/>
                  </a:lnTo>
                  <a:lnTo>
                    <a:pt x="3834970" y="1864246"/>
                  </a:lnTo>
                  <a:lnTo>
                    <a:pt x="3857762" y="1820412"/>
                  </a:lnTo>
                  <a:lnTo>
                    <a:pt x="3877954" y="1775158"/>
                  </a:lnTo>
                  <a:lnTo>
                    <a:pt x="3895427" y="1728518"/>
                  </a:lnTo>
                  <a:lnTo>
                    <a:pt x="3910062" y="1680530"/>
                  </a:lnTo>
                  <a:lnTo>
                    <a:pt x="3921737" y="1631230"/>
                  </a:lnTo>
                  <a:lnTo>
                    <a:pt x="3930334" y="1580654"/>
                  </a:lnTo>
                  <a:lnTo>
                    <a:pt x="3935733" y="1528840"/>
                  </a:lnTo>
                  <a:lnTo>
                    <a:pt x="3937820" y="1474603"/>
                  </a:lnTo>
                  <a:lnTo>
                    <a:pt x="3938937" y="1473483"/>
                  </a:lnTo>
                  <a:lnTo>
                    <a:pt x="3938937" y="612975"/>
                  </a:lnTo>
                  <a:lnTo>
                    <a:pt x="3367101" y="612975"/>
                  </a:lnTo>
                  <a:lnTo>
                    <a:pt x="3367101" y="1473483"/>
                  </a:lnTo>
                  <a:lnTo>
                    <a:pt x="3368210" y="1473587"/>
                  </a:lnTo>
                  <a:lnTo>
                    <a:pt x="3363372" y="1516803"/>
                  </a:lnTo>
                  <a:lnTo>
                    <a:pt x="3350060" y="1558527"/>
                  </a:lnTo>
                  <a:lnTo>
                    <a:pt x="3329143" y="1598418"/>
                  </a:lnTo>
                  <a:lnTo>
                    <a:pt x="3301487" y="1636135"/>
                  </a:lnTo>
                  <a:lnTo>
                    <a:pt x="3267958" y="1671335"/>
                  </a:lnTo>
                  <a:lnTo>
                    <a:pt x="3229423" y="1703678"/>
                  </a:lnTo>
                  <a:lnTo>
                    <a:pt x="3185072" y="1733971"/>
                  </a:lnTo>
                  <a:lnTo>
                    <a:pt x="3137841" y="1760167"/>
                  </a:lnTo>
                  <a:lnTo>
                    <a:pt x="3088387" y="1782049"/>
                  </a:lnTo>
                  <a:lnTo>
                    <a:pt x="3037372" y="1799396"/>
                  </a:lnTo>
                  <a:lnTo>
                    <a:pt x="2985454" y="1811988"/>
                  </a:lnTo>
                  <a:lnTo>
                    <a:pt x="2933293" y="1819607"/>
                  </a:lnTo>
                  <a:lnTo>
                    <a:pt x="2881549" y="1822032"/>
                  </a:lnTo>
                  <a:lnTo>
                    <a:pt x="899834" y="1807833"/>
                  </a:lnTo>
                  <a:lnTo>
                    <a:pt x="848344" y="1802341"/>
                  </a:lnTo>
                  <a:lnTo>
                    <a:pt x="802305" y="1787464"/>
                  </a:lnTo>
                  <a:lnTo>
                    <a:pt x="761630" y="1764216"/>
                  </a:lnTo>
                  <a:lnTo>
                    <a:pt x="726228" y="1733612"/>
                  </a:lnTo>
                  <a:lnTo>
                    <a:pt x="699087" y="1701870"/>
                  </a:lnTo>
                  <a:lnTo>
                    <a:pt x="674572" y="1665856"/>
                  </a:lnTo>
                  <a:lnTo>
                    <a:pt x="652666" y="1626004"/>
                  </a:lnTo>
                  <a:lnTo>
                    <a:pt x="633352" y="1582749"/>
                  </a:lnTo>
                  <a:lnTo>
                    <a:pt x="616614" y="1536523"/>
                  </a:lnTo>
                  <a:lnTo>
                    <a:pt x="602434" y="1487762"/>
                  </a:lnTo>
                  <a:lnTo>
                    <a:pt x="590796" y="1436899"/>
                  </a:lnTo>
                  <a:lnTo>
                    <a:pt x="581879" y="1385679"/>
                  </a:lnTo>
                  <a:lnTo>
                    <a:pt x="575502" y="1333991"/>
                  </a:lnTo>
                  <a:lnTo>
                    <a:pt x="571639" y="1282141"/>
                  </a:lnTo>
                  <a:lnTo>
                    <a:pt x="570266" y="1230434"/>
                  </a:lnTo>
                  <a:lnTo>
                    <a:pt x="571356" y="1179175"/>
                  </a:lnTo>
                  <a:lnTo>
                    <a:pt x="574884" y="1128671"/>
                  </a:lnTo>
                  <a:lnTo>
                    <a:pt x="580823" y="1079226"/>
                  </a:lnTo>
                  <a:lnTo>
                    <a:pt x="589148" y="1031147"/>
                  </a:lnTo>
                  <a:lnTo>
                    <a:pt x="603261" y="970089"/>
                  </a:lnTo>
                  <a:lnTo>
                    <a:pt x="619135" y="918694"/>
                  </a:lnTo>
                  <a:lnTo>
                    <a:pt x="637082" y="875652"/>
                  </a:lnTo>
                  <a:lnTo>
                    <a:pt x="657415" y="839652"/>
                  </a:lnTo>
                  <a:lnTo>
                    <a:pt x="706486" y="783533"/>
                  </a:lnTo>
                  <a:lnTo>
                    <a:pt x="768845" y="739850"/>
                  </a:lnTo>
                  <a:lnTo>
                    <a:pt x="805789" y="719394"/>
                  </a:lnTo>
                  <a:lnTo>
                    <a:pt x="892765" y="674698"/>
                  </a:lnTo>
                  <a:lnTo>
                    <a:pt x="943423" y="647837"/>
                  </a:lnTo>
                  <a:lnTo>
                    <a:pt x="944932" y="0"/>
                  </a:lnTo>
                  <a:close/>
                </a:path>
              </a:pathLst>
            </a:custGeom>
            <a:solidFill>
              <a:srgbClr val="1A378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0" name="object 40" descr=""/>
            <p:cNvSpPr/>
            <p:nvPr/>
          </p:nvSpPr>
          <p:spPr>
            <a:xfrm>
              <a:off x="8804265" y="2988072"/>
              <a:ext cx="3618229" cy="2044700"/>
            </a:xfrm>
            <a:custGeom>
              <a:avLst/>
              <a:gdLst/>
              <a:ahLst/>
              <a:cxnLst/>
              <a:rect l="l" t="t" r="r" b="b"/>
              <a:pathLst>
                <a:path w="3618229" h="2044700">
                  <a:moveTo>
                    <a:pt x="783446" y="0"/>
                  </a:moveTo>
                  <a:lnTo>
                    <a:pt x="612175" y="89474"/>
                  </a:lnTo>
                  <a:lnTo>
                    <a:pt x="518520" y="140511"/>
                  </a:lnTo>
                  <a:lnTo>
                    <a:pt x="389796" y="209973"/>
                  </a:lnTo>
                  <a:lnTo>
                    <a:pt x="347838" y="232049"/>
                  </a:lnTo>
                  <a:lnTo>
                    <a:pt x="310826" y="256085"/>
                  </a:lnTo>
                  <a:lnTo>
                    <a:pt x="275816" y="283659"/>
                  </a:lnTo>
                  <a:lnTo>
                    <a:pt x="242823" y="314572"/>
                  </a:lnTo>
                  <a:lnTo>
                    <a:pt x="211864" y="348629"/>
                  </a:lnTo>
                  <a:lnTo>
                    <a:pt x="182953" y="385630"/>
                  </a:lnTo>
                  <a:lnTo>
                    <a:pt x="156107" y="425380"/>
                  </a:lnTo>
                  <a:lnTo>
                    <a:pt x="131340" y="467679"/>
                  </a:lnTo>
                  <a:lnTo>
                    <a:pt x="108669" y="512331"/>
                  </a:lnTo>
                  <a:lnTo>
                    <a:pt x="88108" y="559138"/>
                  </a:lnTo>
                  <a:lnTo>
                    <a:pt x="69673" y="607902"/>
                  </a:lnTo>
                  <a:lnTo>
                    <a:pt x="53380" y="658427"/>
                  </a:lnTo>
                  <a:lnTo>
                    <a:pt x="39244" y="710514"/>
                  </a:lnTo>
                  <a:lnTo>
                    <a:pt x="27280" y="763967"/>
                  </a:lnTo>
                  <a:lnTo>
                    <a:pt x="18303" y="813451"/>
                  </a:lnTo>
                  <a:lnTo>
                    <a:pt x="11079" y="863830"/>
                  </a:lnTo>
                  <a:lnTo>
                    <a:pt x="5622" y="914941"/>
                  </a:lnTo>
                  <a:lnTo>
                    <a:pt x="1947" y="966617"/>
                  </a:lnTo>
                  <a:lnTo>
                    <a:pt x="68" y="1018692"/>
                  </a:lnTo>
                  <a:lnTo>
                    <a:pt x="0" y="1071001"/>
                  </a:lnTo>
                  <a:lnTo>
                    <a:pt x="1757" y="1123380"/>
                  </a:lnTo>
                  <a:lnTo>
                    <a:pt x="5353" y="1175661"/>
                  </a:lnTo>
                  <a:lnTo>
                    <a:pt x="10804" y="1227681"/>
                  </a:lnTo>
                  <a:lnTo>
                    <a:pt x="18124" y="1279272"/>
                  </a:lnTo>
                  <a:lnTo>
                    <a:pt x="27326" y="1330271"/>
                  </a:lnTo>
                  <a:lnTo>
                    <a:pt x="38856" y="1382345"/>
                  </a:lnTo>
                  <a:lnTo>
                    <a:pt x="52447" y="1433610"/>
                  </a:lnTo>
                  <a:lnTo>
                    <a:pt x="68118" y="1483898"/>
                  </a:lnTo>
                  <a:lnTo>
                    <a:pt x="85884" y="1533041"/>
                  </a:lnTo>
                  <a:lnTo>
                    <a:pt x="105762" y="1580872"/>
                  </a:lnTo>
                  <a:lnTo>
                    <a:pt x="127769" y="1627222"/>
                  </a:lnTo>
                  <a:lnTo>
                    <a:pt x="151921" y="1671923"/>
                  </a:lnTo>
                  <a:lnTo>
                    <a:pt x="178237" y="1714807"/>
                  </a:lnTo>
                  <a:lnTo>
                    <a:pt x="206732" y="1755707"/>
                  </a:lnTo>
                  <a:lnTo>
                    <a:pt x="237423" y="1794453"/>
                  </a:lnTo>
                  <a:lnTo>
                    <a:pt x="270326" y="1830880"/>
                  </a:lnTo>
                  <a:lnTo>
                    <a:pt x="303291" y="1862903"/>
                  </a:lnTo>
                  <a:lnTo>
                    <a:pt x="338097" y="1892540"/>
                  </a:lnTo>
                  <a:lnTo>
                    <a:pt x="374758" y="1919661"/>
                  </a:lnTo>
                  <a:lnTo>
                    <a:pt x="413284" y="1944134"/>
                  </a:lnTo>
                  <a:lnTo>
                    <a:pt x="453686" y="1965829"/>
                  </a:lnTo>
                  <a:lnTo>
                    <a:pt x="495976" y="1984616"/>
                  </a:lnTo>
                  <a:lnTo>
                    <a:pt x="540164" y="2000362"/>
                  </a:lnTo>
                  <a:lnTo>
                    <a:pt x="586263" y="2012937"/>
                  </a:lnTo>
                  <a:lnTo>
                    <a:pt x="634284" y="2022211"/>
                  </a:lnTo>
                  <a:lnTo>
                    <a:pt x="684237" y="2028053"/>
                  </a:lnTo>
                  <a:lnTo>
                    <a:pt x="736135" y="2030331"/>
                  </a:lnTo>
                  <a:lnTo>
                    <a:pt x="786949" y="2030351"/>
                  </a:lnTo>
                  <a:lnTo>
                    <a:pt x="1193640" y="2031759"/>
                  </a:lnTo>
                  <a:lnTo>
                    <a:pt x="2719447" y="2044526"/>
                  </a:lnTo>
                  <a:lnTo>
                    <a:pt x="2767575" y="2043436"/>
                  </a:lnTo>
                  <a:lnTo>
                    <a:pt x="2815981" y="2039748"/>
                  </a:lnTo>
                  <a:lnTo>
                    <a:pt x="2864486" y="2033521"/>
                  </a:lnTo>
                  <a:lnTo>
                    <a:pt x="2912914" y="2024811"/>
                  </a:lnTo>
                  <a:lnTo>
                    <a:pt x="2961089" y="2013678"/>
                  </a:lnTo>
                  <a:lnTo>
                    <a:pt x="3008835" y="2000178"/>
                  </a:lnTo>
                  <a:lnTo>
                    <a:pt x="3055973" y="1984370"/>
                  </a:lnTo>
                  <a:lnTo>
                    <a:pt x="3102329" y="1966312"/>
                  </a:lnTo>
                  <a:lnTo>
                    <a:pt x="3147725" y="1946061"/>
                  </a:lnTo>
                  <a:lnTo>
                    <a:pt x="3191984" y="1923676"/>
                  </a:lnTo>
                  <a:lnTo>
                    <a:pt x="3234931" y="1899214"/>
                  </a:lnTo>
                  <a:lnTo>
                    <a:pt x="3276388" y="1872734"/>
                  </a:lnTo>
                  <a:lnTo>
                    <a:pt x="3316179" y="1844294"/>
                  </a:lnTo>
                  <a:lnTo>
                    <a:pt x="3355922" y="1812472"/>
                  </a:lnTo>
                  <a:lnTo>
                    <a:pt x="3393575" y="1778611"/>
                  </a:lnTo>
                  <a:lnTo>
                    <a:pt x="3428954" y="1742771"/>
                  </a:lnTo>
                  <a:lnTo>
                    <a:pt x="3461875" y="1705008"/>
                  </a:lnTo>
                  <a:lnTo>
                    <a:pt x="3492153" y="1665383"/>
                  </a:lnTo>
                  <a:lnTo>
                    <a:pt x="3519604" y="1623952"/>
                  </a:lnTo>
                  <a:lnTo>
                    <a:pt x="3544044" y="1580774"/>
                  </a:lnTo>
                  <a:lnTo>
                    <a:pt x="3565288" y="1535908"/>
                  </a:lnTo>
                  <a:lnTo>
                    <a:pt x="3583151" y="1489412"/>
                  </a:lnTo>
                  <a:lnTo>
                    <a:pt x="3597450" y="1441344"/>
                  </a:lnTo>
                  <a:lnTo>
                    <a:pt x="3608001" y="1391762"/>
                  </a:lnTo>
                  <a:lnTo>
                    <a:pt x="3614618" y="1340725"/>
                  </a:lnTo>
                  <a:lnTo>
                    <a:pt x="3617124" y="1287068"/>
                  </a:lnTo>
                  <a:lnTo>
                    <a:pt x="3617613" y="1286578"/>
                  </a:lnTo>
                  <a:lnTo>
                    <a:pt x="3617613" y="426071"/>
                  </a:lnTo>
                  <a:lnTo>
                    <a:pt x="3367435" y="426071"/>
                  </a:lnTo>
                  <a:lnTo>
                    <a:pt x="3367435" y="1286578"/>
                  </a:lnTo>
                  <a:lnTo>
                    <a:pt x="3367921" y="1286578"/>
                  </a:lnTo>
                  <a:lnTo>
                    <a:pt x="3364619" y="1334399"/>
                  </a:lnTo>
                  <a:lnTo>
                    <a:pt x="3355656" y="1379954"/>
                  </a:lnTo>
                  <a:lnTo>
                    <a:pt x="3341401" y="1423845"/>
                  </a:lnTo>
                  <a:lnTo>
                    <a:pt x="3322228" y="1465941"/>
                  </a:lnTo>
                  <a:lnTo>
                    <a:pt x="3298511" y="1506112"/>
                  </a:lnTo>
                  <a:lnTo>
                    <a:pt x="3270624" y="1544227"/>
                  </a:lnTo>
                  <a:lnTo>
                    <a:pt x="3238941" y="1580156"/>
                  </a:lnTo>
                  <a:lnTo>
                    <a:pt x="3203835" y="1613768"/>
                  </a:lnTo>
                  <a:lnTo>
                    <a:pt x="3165680" y="1644933"/>
                  </a:lnTo>
                  <a:lnTo>
                    <a:pt x="3126612" y="1672415"/>
                  </a:lnTo>
                  <a:lnTo>
                    <a:pt x="3085560" y="1697387"/>
                  </a:lnTo>
                  <a:lnTo>
                    <a:pt x="3042812" y="1719754"/>
                  </a:lnTo>
                  <a:lnTo>
                    <a:pt x="2998658" y="1739420"/>
                  </a:lnTo>
                  <a:lnTo>
                    <a:pt x="2953388" y="1756289"/>
                  </a:lnTo>
                  <a:lnTo>
                    <a:pt x="2907292" y="1770265"/>
                  </a:lnTo>
                  <a:lnTo>
                    <a:pt x="2860658" y="1781253"/>
                  </a:lnTo>
                  <a:lnTo>
                    <a:pt x="2813776" y="1789157"/>
                  </a:lnTo>
                  <a:lnTo>
                    <a:pt x="2766935" y="1793881"/>
                  </a:lnTo>
                  <a:lnTo>
                    <a:pt x="2720426" y="1795330"/>
                  </a:lnTo>
                  <a:lnTo>
                    <a:pt x="738085" y="1781131"/>
                  </a:lnTo>
                  <a:lnTo>
                    <a:pt x="688197" y="1777926"/>
                  </a:lnTo>
                  <a:lnTo>
                    <a:pt x="641272" y="1769398"/>
                  </a:lnTo>
                  <a:lnTo>
                    <a:pt x="597282" y="1755862"/>
                  </a:lnTo>
                  <a:lnTo>
                    <a:pt x="556200" y="1737631"/>
                  </a:lnTo>
                  <a:lnTo>
                    <a:pt x="518001" y="1715019"/>
                  </a:lnTo>
                  <a:lnTo>
                    <a:pt x="482656" y="1688339"/>
                  </a:lnTo>
                  <a:lnTo>
                    <a:pt x="450139" y="1657907"/>
                  </a:lnTo>
                  <a:lnTo>
                    <a:pt x="418115" y="1621312"/>
                  </a:lnTo>
                  <a:lnTo>
                    <a:pt x="388949" y="1581031"/>
                  </a:lnTo>
                  <a:lnTo>
                    <a:pt x="362616" y="1537410"/>
                  </a:lnTo>
                  <a:lnTo>
                    <a:pt x="339093" y="1490799"/>
                  </a:lnTo>
                  <a:lnTo>
                    <a:pt x="318355" y="1441545"/>
                  </a:lnTo>
                  <a:lnTo>
                    <a:pt x="300378" y="1389996"/>
                  </a:lnTo>
                  <a:lnTo>
                    <a:pt x="285139" y="1336500"/>
                  </a:lnTo>
                  <a:lnTo>
                    <a:pt x="272612" y="1281405"/>
                  </a:lnTo>
                  <a:lnTo>
                    <a:pt x="263410" y="1229289"/>
                  </a:lnTo>
                  <a:lnTo>
                    <a:pt x="256530" y="1176604"/>
                  </a:lnTo>
                  <a:lnTo>
                    <a:pt x="251951" y="1123601"/>
                  </a:lnTo>
                  <a:lnTo>
                    <a:pt x="249651" y="1070529"/>
                  </a:lnTo>
                  <a:lnTo>
                    <a:pt x="249609" y="1017635"/>
                  </a:lnTo>
                  <a:lnTo>
                    <a:pt x="251804" y="965170"/>
                  </a:lnTo>
                  <a:lnTo>
                    <a:pt x="256214" y="913382"/>
                  </a:lnTo>
                  <a:lnTo>
                    <a:pt x="262817" y="862520"/>
                  </a:lnTo>
                  <a:lnTo>
                    <a:pt x="271594" y="812833"/>
                  </a:lnTo>
                  <a:lnTo>
                    <a:pt x="284138" y="758078"/>
                  </a:lnTo>
                  <a:lnTo>
                    <a:pt x="299265" y="705872"/>
                  </a:lnTo>
                  <a:lnTo>
                    <a:pt x="316932" y="656645"/>
                  </a:lnTo>
                  <a:lnTo>
                    <a:pt x="337098" y="610830"/>
                  </a:lnTo>
                  <a:lnTo>
                    <a:pt x="359719" y="568858"/>
                  </a:lnTo>
                  <a:lnTo>
                    <a:pt x="384753" y="531159"/>
                  </a:lnTo>
                  <a:lnTo>
                    <a:pt x="412157" y="498166"/>
                  </a:lnTo>
                  <a:lnTo>
                    <a:pt x="441889" y="470310"/>
                  </a:lnTo>
                  <a:lnTo>
                    <a:pt x="473845" y="447922"/>
                  </a:lnTo>
                  <a:lnTo>
                    <a:pt x="540976" y="411763"/>
                  </a:lnTo>
                  <a:lnTo>
                    <a:pt x="783150" y="279413"/>
                  </a:lnTo>
                  <a:lnTo>
                    <a:pt x="783446" y="0"/>
                  </a:lnTo>
                  <a:close/>
                </a:path>
              </a:pathLst>
            </a:custGeom>
            <a:solidFill>
              <a:srgbClr val="26449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1" name="object 41" descr="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2128980" y="2664370"/>
              <a:ext cx="462977" cy="880847"/>
            </a:xfrm>
            <a:prstGeom prst="rect">
              <a:avLst/>
            </a:prstGeom>
          </p:spPr>
        </p:pic>
        <p:pic>
          <p:nvPicPr>
            <p:cNvPr id="42" name="object 42" descr="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233537" y="4803342"/>
              <a:ext cx="940884" cy="193850"/>
            </a:xfrm>
            <a:prstGeom prst="rect">
              <a:avLst/>
            </a:prstGeom>
          </p:spPr>
        </p:pic>
      </p:grpSp>
      <p:sp>
        <p:nvSpPr>
          <p:cNvPr id="43" name="object 43" descr=""/>
          <p:cNvSpPr txBox="1"/>
          <p:nvPr/>
        </p:nvSpPr>
        <p:spPr>
          <a:xfrm>
            <a:off x="10233536" y="4803342"/>
            <a:ext cx="941069" cy="19431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05104">
              <a:lnSpc>
                <a:spcPts val="1525"/>
              </a:lnSpc>
            </a:pPr>
            <a:r>
              <a:rPr dirty="0" sz="1500" spc="-20">
                <a:solidFill>
                  <a:srgbClr val="1A3782"/>
                </a:solidFill>
                <a:latin typeface="Arial"/>
                <a:cs typeface="Arial"/>
              </a:rPr>
              <a:t>RYAN</a:t>
            </a:r>
            <a:endParaRPr sz="1500">
              <a:latin typeface="Arial"/>
              <a:cs typeface="Arial"/>
            </a:endParaRPr>
          </a:p>
        </p:txBody>
      </p:sp>
      <p:sp>
        <p:nvSpPr>
          <p:cNvPr id="44" name="object 44" descr=""/>
          <p:cNvSpPr/>
          <p:nvPr/>
        </p:nvSpPr>
        <p:spPr>
          <a:xfrm>
            <a:off x="13352910" y="2415088"/>
            <a:ext cx="598170" cy="66040"/>
          </a:xfrm>
          <a:custGeom>
            <a:avLst/>
            <a:gdLst/>
            <a:ahLst/>
            <a:cxnLst/>
            <a:rect l="l" t="t" r="r" b="b"/>
            <a:pathLst>
              <a:path w="598169" h="66039">
                <a:moveTo>
                  <a:pt x="98715" y="0"/>
                </a:moveTo>
                <a:lnTo>
                  <a:pt x="0" y="32910"/>
                </a:lnTo>
                <a:lnTo>
                  <a:pt x="98715" y="65826"/>
                </a:lnTo>
                <a:lnTo>
                  <a:pt x="94463" y="58304"/>
                </a:lnTo>
                <a:lnTo>
                  <a:pt x="91295" y="50836"/>
                </a:lnTo>
                <a:lnTo>
                  <a:pt x="89214" y="43406"/>
                </a:lnTo>
                <a:lnTo>
                  <a:pt x="88221" y="35996"/>
                </a:lnTo>
                <a:lnTo>
                  <a:pt x="598144" y="35996"/>
                </a:lnTo>
                <a:lnTo>
                  <a:pt x="598144" y="29825"/>
                </a:lnTo>
                <a:lnTo>
                  <a:pt x="88221" y="29825"/>
                </a:lnTo>
                <a:lnTo>
                  <a:pt x="89214" y="22418"/>
                </a:lnTo>
                <a:lnTo>
                  <a:pt x="91295" y="14988"/>
                </a:lnTo>
                <a:lnTo>
                  <a:pt x="94463" y="7520"/>
                </a:lnTo>
                <a:lnTo>
                  <a:pt x="98715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5" name="object 45" descr=""/>
          <p:cNvSpPr txBox="1"/>
          <p:nvPr/>
        </p:nvSpPr>
        <p:spPr>
          <a:xfrm>
            <a:off x="9327119" y="2044233"/>
            <a:ext cx="920750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>
                <a:solidFill>
                  <a:srgbClr val="151616"/>
                </a:solidFill>
                <a:latin typeface="Arial"/>
                <a:cs typeface="Arial"/>
              </a:rPr>
              <a:t>SWIVEL</a:t>
            </a:r>
            <a:r>
              <a:rPr dirty="0" sz="1000" spc="4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000" spc="-20">
                <a:solidFill>
                  <a:srgbClr val="151616"/>
                </a:solidFill>
                <a:latin typeface="Arial"/>
                <a:cs typeface="Arial"/>
              </a:rPr>
              <a:t>SHOE</a:t>
            </a:r>
            <a:endParaRPr sz="10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10705716" y="2042173"/>
            <a:ext cx="562610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-10">
                <a:solidFill>
                  <a:srgbClr val="151616"/>
                </a:solidFill>
                <a:latin typeface="Arial"/>
                <a:cs typeface="Arial"/>
              </a:rPr>
              <a:t>THREAD</a:t>
            </a:r>
            <a:endParaRPr sz="1000">
              <a:latin typeface="Arial"/>
              <a:cs typeface="Arial"/>
            </a:endParaRPr>
          </a:p>
        </p:txBody>
      </p:sp>
      <p:sp>
        <p:nvSpPr>
          <p:cNvPr id="47" name="object 47" descr=""/>
          <p:cNvSpPr/>
          <p:nvPr/>
        </p:nvSpPr>
        <p:spPr>
          <a:xfrm>
            <a:off x="9742716" y="2237063"/>
            <a:ext cx="4181475" cy="894715"/>
          </a:xfrm>
          <a:custGeom>
            <a:avLst/>
            <a:gdLst/>
            <a:ahLst/>
            <a:cxnLst/>
            <a:rect l="l" t="t" r="r" b="b"/>
            <a:pathLst>
              <a:path w="4181475" h="894714">
                <a:moveTo>
                  <a:pt x="75717" y="446874"/>
                </a:moveTo>
                <a:lnTo>
                  <a:pt x="67068" y="450684"/>
                </a:lnTo>
                <a:lnTo>
                  <a:pt x="58483" y="453517"/>
                </a:lnTo>
                <a:lnTo>
                  <a:pt x="49936" y="455383"/>
                </a:lnTo>
                <a:lnTo>
                  <a:pt x="41414" y="456272"/>
                </a:lnTo>
                <a:lnTo>
                  <a:pt x="41414" y="0"/>
                </a:lnTo>
                <a:lnTo>
                  <a:pt x="34315" y="0"/>
                </a:lnTo>
                <a:lnTo>
                  <a:pt x="34315" y="456272"/>
                </a:lnTo>
                <a:lnTo>
                  <a:pt x="25793" y="455383"/>
                </a:lnTo>
                <a:lnTo>
                  <a:pt x="17246" y="453517"/>
                </a:lnTo>
                <a:lnTo>
                  <a:pt x="8648" y="450684"/>
                </a:lnTo>
                <a:lnTo>
                  <a:pt x="0" y="446874"/>
                </a:lnTo>
                <a:lnTo>
                  <a:pt x="37858" y="535216"/>
                </a:lnTo>
                <a:lnTo>
                  <a:pt x="75717" y="446874"/>
                </a:lnTo>
                <a:close/>
              </a:path>
              <a:path w="4181475" h="894714">
                <a:moveTo>
                  <a:pt x="1283195" y="539381"/>
                </a:moveTo>
                <a:lnTo>
                  <a:pt x="1274546" y="543191"/>
                </a:lnTo>
                <a:lnTo>
                  <a:pt x="1265961" y="546023"/>
                </a:lnTo>
                <a:lnTo>
                  <a:pt x="1257414" y="547890"/>
                </a:lnTo>
                <a:lnTo>
                  <a:pt x="1248892" y="548779"/>
                </a:lnTo>
                <a:lnTo>
                  <a:pt x="1248892" y="0"/>
                </a:lnTo>
                <a:lnTo>
                  <a:pt x="1241793" y="0"/>
                </a:lnTo>
                <a:lnTo>
                  <a:pt x="1241793" y="548779"/>
                </a:lnTo>
                <a:lnTo>
                  <a:pt x="1233271" y="547890"/>
                </a:lnTo>
                <a:lnTo>
                  <a:pt x="1224724" y="546023"/>
                </a:lnTo>
                <a:lnTo>
                  <a:pt x="1216126" y="543191"/>
                </a:lnTo>
                <a:lnTo>
                  <a:pt x="1207477" y="539381"/>
                </a:lnTo>
                <a:lnTo>
                  <a:pt x="1245336" y="627722"/>
                </a:lnTo>
                <a:lnTo>
                  <a:pt x="1283195" y="539381"/>
                </a:lnTo>
                <a:close/>
              </a:path>
              <a:path w="4181475" h="894714">
                <a:moveTo>
                  <a:pt x="4181119" y="858164"/>
                </a:moveTo>
                <a:lnTo>
                  <a:pt x="3883431" y="858164"/>
                </a:lnTo>
                <a:lnTo>
                  <a:pt x="3884422" y="850760"/>
                </a:lnTo>
                <a:lnTo>
                  <a:pt x="3886504" y="843330"/>
                </a:lnTo>
                <a:lnTo>
                  <a:pt x="3889679" y="835863"/>
                </a:lnTo>
                <a:lnTo>
                  <a:pt x="3893934" y="828332"/>
                </a:lnTo>
                <a:lnTo>
                  <a:pt x="3795217" y="861250"/>
                </a:lnTo>
                <a:lnTo>
                  <a:pt x="3893934" y="894168"/>
                </a:lnTo>
                <a:lnTo>
                  <a:pt x="3889679" y="886650"/>
                </a:lnTo>
                <a:lnTo>
                  <a:pt x="3886504" y="879182"/>
                </a:lnTo>
                <a:lnTo>
                  <a:pt x="3884422" y="871753"/>
                </a:lnTo>
                <a:lnTo>
                  <a:pt x="3883431" y="864336"/>
                </a:lnTo>
                <a:lnTo>
                  <a:pt x="4181119" y="864336"/>
                </a:lnTo>
                <a:lnTo>
                  <a:pt x="4181119" y="858164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8" name="object 48" descr=""/>
          <p:cNvSpPr txBox="1"/>
          <p:nvPr/>
        </p:nvSpPr>
        <p:spPr>
          <a:xfrm>
            <a:off x="13979794" y="3009685"/>
            <a:ext cx="548005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-10">
                <a:solidFill>
                  <a:srgbClr val="151616"/>
                </a:solidFill>
                <a:latin typeface="Arial"/>
                <a:cs typeface="Arial"/>
              </a:rPr>
              <a:t>COLLAR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49" name="object 49" descr=""/>
          <p:cNvSpPr txBox="1"/>
          <p:nvPr/>
        </p:nvSpPr>
        <p:spPr>
          <a:xfrm>
            <a:off x="13971351" y="2239656"/>
            <a:ext cx="509270" cy="32829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0014" marR="5080" indent="-107950">
              <a:lnSpc>
                <a:spcPts val="1150"/>
              </a:lnSpc>
              <a:spcBef>
                <a:spcPts val="204"/>
              </a:spcBef>
            </a:pPr>
            <a:r>
              <a:rPr dirty="0" sz="1000" spc="-10">
                <a:solidFill>
                  <a:srgbClr val="151616"/>
                </a:solidFill>
                <a:latin typeface="Arial"/>
                <a:cs typeface="Arial"/>
              </a:rPr>
              <a:t>TOMMY </a:t>
            </a:r>
            <a:r>
              <a:rPr dirty="0" sz="1000" spc="-25">
                <a:solidFill>
                  <a:srgbClr val="151616"/>
                </a:solidFill>
                <a:latin typeface="Arial"/>
                <a:cs typeface="Arial"/>
              </a:rPr>
              <a:t>BAR</a:t>
            </a:r>
            <a:endParaRPr sz="1000">
              <a:latin typeface="Arial"/>
              <a:cs typeface="Arial"/>
            </a:endParaRPr>
          </a:p>
        </p:txBody>
      </p:sp>
      <p:sp>
        <p:nvSpPr>
          <p:cNvPr id="50" name="object 50" descr=""/>
          <p:cNvSpPr txBox="1"/>
          <p:nvPr/>
        </p:nvSpPr>
        <p:spPr>
          <a:xfrm>
            <a:off x="10433700" y="3855666"/>
            <a:ext cx="482600" cy="18224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000" spc="-10">
                <a:solidFill>
                  <a:srgbClr val="151616"/>
                </a:solidFill>
                <a:latin typeface="Arial"/>
                <a:cs typeface="Arial"/>
              </a:rPr>
              <a:t>FRAME</a:t>
            </a:r>
            <a:endParaRPr sz="1000">
              <a:latin typeface="Arial"/>
              <a:cs typeface="Arial"/>
            </a:endParaRPr>
          </a:p>
        </p:txBody>
      </p:sp>
      <p:sp>
        <p:nvSpPr>
          <p:cNvPr id="51" name="object 51" descr=""/>
          <p:cNvSpPr/>
          <p:nvPr/>
        </p:nvSpPr>
        <p:spPr>
          <a:xfrm>
            <a:off x="10649616" y="4046735"/>
            <a:ext cx="76200" cy="563880"/>
          </a:xfrm>
          <a:custGeom>
            <a:avLst/>
            <a:gdLst/>
            <a:ahLst/>
            <a:cxnLst/>
            <a:rect l="l" t="t" r="r" b="b"/>
            <a:pathLst>
              <a:path w="76200" h="563879">
                <a:moveTo>
                  <a:pt x="41407" y="0"/>
                </a:moveTo>
                <a:lnTo>
                  <a:pt x="34309" y="0"/>
                </a:lnTo>
                <a:lnTo>
                  <a:pt x="34309" y="484437"/>
                </a:lnTo>
                <a:lnTo>
                  <a:pt x="25788" y="483546"/>
                </a:lnTo>
                <a:lnTo>
                  <a:pt x="17240" y="481684"/>
                </a:lnTo>
                <a:lnTo>
                  <a:pt x="8650" y="478851"/>
                </a:lnTo>
                <a:lnTo>
                  <a:pt x="0" y="475044"/>
                </a:lnTo>
                <a:lnTo>
                  <a:pt x="37857" y="563382"/>
                </a:lnTo>
                <a:lnTo>
                  <a:pt x="75716" y="475044"/>
                </a:lnTo>
                <a:lnTo>
                  <a:pt x="67066" y="478849"/>
                </a:lnTo>
                <a:lnTo>
                  <a:pt x="58476" y="481683"/>
                </a:lnTo>
                <a:lnTo>
                  <a:pt x="49929" y="483546"/>
                </a:lnTo>
                <a:lnTo>
                  <a:pt x="41407" y="484437"/>
                </a:lnTo>
                <a:lnTo>
                  <a:pt x="41407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52" name="object 52" descr="">
            <a:hlinkClick r:id="rId16"/>
          </p:cNvPr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6738674" y="3948937"/>
            <a:ext cx="1125863" cy="1125863"/>
          </a:xfrm>
          <a:prstGeom prst="rect">
            <a:avLst/>
          </a:prstGeom>
        </p:spPr>
      </p:pic>
      <p:sp>
        <p:nvSpPr>
          <p:cNvPr id="53" name="object 53" descr=""/>
          <p:cNvSpPr/>
          <p:nvPr/>
        </p:nvSpPr>
        <p:spPr>
          <a:xfrm>
            <a:off x="7188162" y="3379410"/>
            <a:ext cx="247650" cy="460375"/>
          </a:xfrm>
          <a:custGeom>
            <a:avLst/>
            <a:gdLst/>
            <a:ahLst/>
            <a:cxnLst/>
            <a:rect l="l" t="t" r="r" b="b"/>
            <a:pathLst>
              <a:path w="247650" h="460375">
                <a:moveTo>
                  <a:pt x="174750" y="0"/>
                </a:moveTo>
                <a:lnTo>
                  <a:pt x="155582" y="28608"/>
                </a:lnTo>
                <a:lnTo>
                  <a:pt x="132435" y="50875"/>
                </a:lnTo>
                <a:lnTo>
                  <a:pt x="106922" y="66909"/>
                </a:lnTo>
                <a:lnTo>
                  <a:pt x="80657" y="76817"/>
                </a:lnTo>
                <a:lnTo>
                  <a:pt x="80657" y="273704"/>
                </a:lnTo>
                <a:lnTo>
                  <a:pt x="0" y="273704"/>
                </a:lnTo>
                <a:lnTo>
                  <a:pt x="40349" y="307861"/>
                </a:lnTo>
                <a:lnTo>
                  <a:pt x="72043" y="343749"/>
                </a:lnTo>
                <a:lnTo>
                  <a:pt x="95931" y="381198"/>
                </a:lnTo>
                <a:lnTo>
                  <a:pt x="112864" y="420037"/>
                </a:lnTo>
                <a:lnTo>
                  <a:pt x="123692" y="460098"/>
                </a:lnTo>
                <a:lnTo>
                  <a:pt x="134079" y="417136"/>
                </a:lnTo>
                <a:lnTo>
                  <a:pt x="151232" y="376796"/>
                </a:lnTo>
                <a:lnTo>
                  <a:pt x="175560" y="339297"/>
                </a:lnTo>
                <a:lnTo>
                  <a:pt x="207474" y="304860"/>
                </a:lnTo>
                <a:lnTo>
                  <a:pt x="247384" y="273704"/>
                </a:lnTo>
                <a:lnTo>
                  <a:pt x="174750" y="273704"/>
                </a:lnTo>
                <a:lnTo>
                  <a:pt x="174750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4" name="object 54" descr=""/>
          <p:cNvSpPr txBox="1"/>
          <p:nvPr/>
        </p:nvSpPr>
        <p:spPr>
          <a:xfrm>
            <a:off x="6894047" y="4093207"/>
            <a:ext cx="548640" cy="3308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000" spc="-20" b="1">
                <a:solidFill>
                  <a:srgbClr val="151616"/>
                </a:solidFill>
                <a:latin typeface="Arial"/>
                <a:cs typeface="Arial"/>
                <a:hlinkClick r:id="rId16"/>
              </a:rPr>
              <a:t>Link</a:t>
            </a:r>
            <a:endParaRPr sz="2000">
              <a:latin typeface="Arial"/>
              <a:cs typeface="Arial"/>
            </a:endParaRPr>
          </a:p>
        </p:txBody>
      </p:sp>
      <p:sp>
        <p:nvSpPr>
          <p:cNvPr id="55" name="object 55" descr=""/>
          <p:cNvSpPr txBox="1"/>
          <p:nvPr/>
        </p:nvSpPr>
        <p:spPr>
          <a:xfrm>
            <a:off x="6580869" y="3102912"/>
            <a:ext cx="14897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151616"/>
                </a:solidFill>
                <a:latin typeface="Arial"/>
                <a:cs typeface="Arial"/>
              </a:rPr>
              <a:t>HELPFUL</a:t>
            </a:r>
            <a:r>
              <a:rPr dirty="0" sz="1600" spc="-30" b="1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1600" spc="-20" b="1">
                <a:solidFill>
                  <a:srgbClr val="151616"/>
                </a:solidFill>
                <a:latin typeface="Arial"/>
                <a:cs typeface="Arial"/>
              </a:rPr>
              <a:t>LINK</a:t>
            </a:r>
            <a:endParaRPr sz="1600">
              <a:latin typeface="Arial"/>
              <a:cs typeface="Arial"/>
            </a:endParaRPr>
          </a:p>
        </p:txBody>
      </p:sp>
      <p:sp>
        <p:nvSpPr>
          <p:cNvPr id="56" name="object 56" descr=""/>
          <p:cNvSpPr/>
          <p:nvPr/>
        </p:nvSpPr>
        <p:spPr>
          <a:xfrm>
            <a:off x="7188162" y="3379410"/>
            <a:ext cx="247650" cy="460375"/>
          </a:xfrm>
          <a:custGeom>
            <a:avLst/>
            <a:gdLst/>
            <a:ahLst/>
            <a:cxnLst/>
            <a:rect l="l" t="t" r="r" b="b"/>
            <a:pathLst>
              <a:path w="247650" h="460375">
                <a:moveTo>
                  <a:pt x="174750" y="0"/>
                </a:moveTo>
                <a:lnTo>
                  <a:pt x="155582" y="28608"/>
                </a:lnTo>
                <a:lnTo>
                  <a:pt x="132435" y="50875"/>
                </a:lnTo>
                <a:lnTo>
                  <a:pt x="106922" y="66909"/>
                </a:lnTo>
                <a:lnTo>
                  <a:pt x="80657" y="76817"/>
                </a:lnTo>
                <a:lnTo>
                  <a:pt x="80657" y="273704"/>
                </a:lnTo>
                <a:lnTo>
                  <a:pt x="0" y="273704"/>
                </a:lnTo>
                <a:lnTo>
                  <a:pt x="40349" y="307861"/>
                </a:lnTo>
                <a:lnTo>
                  <a:pt x="72043" y="343749"/>
                </a:lnTo>
                <a:lnTo>
                  <a:pt x="95931" y="381198"/>
                </a:lnTo>
                <a:lnTo>
                  <a:pt x="112864" y="420037"/>
                </a:lnTo>
                <a:lnTo>
                  <a:pt x="123692" y="460098"/>
                </a:lnTo>
                <a:lnTo>
                  <a:pt x="134079" y="417136"/>
                </a:lnTo>
                <a:lnTo>
                  <a:pt x="151232" y="376796"/>
                </a:lnTo>
                <a:lnTo>
                  <a:pt x="175560" y="339297"/>
                </a:lnTo>
                <a:lnTo>
                  <a:pt x="207474" y="304860"/>
                </a:lnTo>
                <a:lnTo>
                  <a:pt x="247384" y="273704"/>
                </a:lnTo>
                <a:lnTo>
                  <a:pt x="174750" y="273704"/>
                </a:lnTo>
                <a:lnTo>
                  <a:pt x="174750" y="0"/>
                </a:lnTo>
                <a:close/>
              </a:path>
            </a:pathLst>
          </a:custGeom>
          <a:solidFill>
            <a:srgbClr val="DD2B1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 descr=""/>
          <p:cNvSpPr txBox="1"/>
          <p:nvPr/>
        </p:nvSpPr>
        <p:spPr>
          <a:xfrm>
            <a:off x="9139997" y="10464809"/>
            <a:ext cx="1735455" cy="19494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technologystudent.com</a:t>
            </a:r>
            <a:r>
              <a:rPr dirty="0" sz="950" spc="105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dirty="0" sz="950" spc="11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dirty="0" sz="950" spc="-2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950">
              <a:latin typeface="Arial"/>
              <a:cs typeface="Arial"/>
            </a:endParaRPr>
          </a:p>
        </p:txBody>
      </p:sp>
      <p:sp>
        <p:nvSpPr>
          <p:cNvPr id="58" name="object 58" descr="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203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0"/>
              </a:spcBef>
            </a:pPr>
            <a:r>
              <a:rPr dirty="0"/>
              <a:t>V.Ryan</a:t>
            </a:r>
            <a:r>
              <a:rPr dirty="0" spc="-5"/>
              <a:t> </a:t>
            </a:r>
            <a:r>
              <a:rPr dirty="0"/>
              <a:t>© </a:t>
            </a:r>
            <a:r>
              <a:rPr dirty="0" spc="-20"/>
              <a:t>2023</a:t>
            </a:r>
          </a:p>
        </p:txBody>
      </p:sp>
      <p:sp>
        <p:nvSpPr>
          <p:cNvPr id="59" name="object 59" descr=""/>
          <p:cNvSpPr txBox="1">
            <a:spLocks noGrp="1"/>
          </p:cNvSpPr>
          <p:nvPr>
            <p:ph type="dt" idx="6" sz="half"/>
          </p:nvPr>
        </p:nvSpPr>
        <p:spPr>
          <a:prstGeom prst="rect"/>
        </p:spPr>
        <p:txBody>
          <a:bodyPr wrap="square" lIns="0" tIns="20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/>
              <a:t>WORLD</a:t>
            </a:r>
            <a:r>
              <a:rPr dirty="0" spc="200"/>
              <a:t> </a:t>
            </a:r>
            <a:r>
              <a:rPr dirty="0"/>
              <a:t>ASSOCIATION</a:t>
            </a:r>
            <a:r>
              <a:rPr dirty="0" spc="320"/>
              <a:t> </a:t>
            </a:r>
            <a:r>
              <a:rPr dirty="0"/>
              <a:t>OF</a:t>
            </a:r>
            <a:r>
              <a:rPr dirty="0" spc="275"/>
              <a:t> </a:t>
            </a:r>
            <a:r>
              <a:rPr dirty="0"/>
              <a:t>TECHNOLOGY</a:t>
            </a:r>
            <a:r>
              <a:rPr dirty="0" spc="254"/>
              <a:t> </a:t>
            </a:r>
            <a:r>
              <a:rPr dirty="0" spc="-10"/>
              <a:t>TEACHERS</a:t>
            </a:r>
          </a:p>
        </p:txBody>
      </p:sp>
      <p:sp>
        <p:nvSpPr>
          <p:cNvPr id="60" name="object 60" descr=""/>
          <p:cNvSpPr txBox="1"/>
          <p:nvPr/>
        </p:nvSpPr>
        <p:spPr>
          <a:xfrm>
            <a:off x="5850126" y="10483161"/>
            <a:ext cx="2980055" cy="194945"/>
          </a:xfrm>
          <a:prstGeom prst="rect">
            <a:avLst/>
          </a:prstGeom>
        </p:spPr>
        <p:txBody>
          <a:bodyPr wrap="square" lIns="0" tIns="209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950" spc="-1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9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BY V.RYAN</dc:creator>
  <cp:keywords>EXPLODED VIEWS - EXAMINATION QUESTIONS</cp:keywords>
  <dc:title>eview5.cdr</dc:title>
  <dcterms:created xsi:type="dcterms:W3CDTF">2023-03-20T20:05:56Z</dcterms:created>
  <dcterms:modified xsi:type="dcterms:W3CDTF">2023-03-20T20:05:56Z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2023-03-20T00:00:00Z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2023-03-20T00:00:00Z</vt:filetime>
  </property>
  <property fmtid="{D5CDD505-2E9C-101B-9397-08002B2CF9AE}" pid="5" name="Producer">
    <vt:lpwstr>Corel PDF Engine Version 19.1.0.419</vt:lpwstr>
  </property>
</Properties>
</file>