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4213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echnologystudent.com/despro2/expldview6.html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s://www.facebook.com/groups/254963448192823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www.facebook.com/groups/254963448192823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hyperlink" Target="https://www.technologystudent.com/despro2/expldview6.html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7102" y="5069912"/>
            <a:ext cx="0" cy="2011680"/>
          </a:xfrm>
          <a:custGeom>
            <a:avLst/>
            <a:gdLst/>
            <a:ahLst/>
            <a:cxnLst/>
            <a:rect l="l" t="t" r="r" b="b"/>
            <a:pathLst>
              <a:path h="2011679">
                <a:moveTo>
                  <a:pt x="0" y="0"/>
                </a:moveTo>
                <a:lnTo>
                  <a:pt x="0" y="2011403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87102" y="541666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345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9989" y="5069912"/>
            <a:ext cx="0" cy="2011680"/>
          </a:xfrm>
          <a:custGeom>
            <a:avLst/>
            <a:gdLst/>
            <a:ahLst/>
            <a:cxnLst/>
            <a:rect l="l" t="t" r="r" b="b"/>
            <a:pathLst>
              <a:path h="2011679">
                <a:moveTo>
                  <a:pt x="0" y="0"/>
                </a:moveTo>
                <a:lnTo>
                  <a:pt x="0" y="2011403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69989" y="541666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345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2878" y="5069912"/>
            <a:ext cx="0" cy="2011680"/>
          </a:xfrm>
          <a:custGeom>
            <a:avLst/>
            <a:gdLst/>
            <a:ahLst/>
            <a:cxnLst/>
            <a:rect l="l" t="t" r="r" b="b"/>
            <a:pathLst>
              <a:path h="2011679">
                <a:moveTo>
                  <a:pt x="0" y="0"/>
                </a:moveTo>
                <a:lnTo>
                  <a:pt x="0" y="2011403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2878" y="541666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345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35765" y="5069912"/>
            <a:ext cx="0" cy="2011680"/>
          </a:xfrm>
          <a:custGeom>
            <a:avLst/>
            <a:gdLst/>
            <a:ahLst/>
            <a:cxnLst/>
            <a:rect l="l" t="t" r="r" b="b"/>
            <a:pathLst>
              <a:path h="2011679">
                <a:moveTo>
                  <a:pt x="0" y="0"/>
                </a:moveTo>
                <a:lnTo>
                  <a:pt x="0" y="2011403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35765" y="541666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345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18650" y="5069912"/>
            <a:ext cx="0" cy="2011680"/>
          </a:xfrm>
          <a:custGeom>
            <a:avLst/>
            <a:gdLst/>
            <a:ahLst/>
            <a:cxnLst/>
            <a:rect l="l" t="t" r="r" b="b"/>
            <a:pathLst>
              <a:path h="2011679">
                <a:moveTo>
                  <a:pt x="0" y="0"/>
                </a:moveTo>
                <a:lnTo>
                  <a:pt x="0" y="2011403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18650" y="541666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345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01538" y="5069912"/>
            <a:ext cx="0" cy="2011680"/>
          </a:xfrm>
          <a:custGeom>
            <a:avLst/>
            <a:gdLst/>
            <a:ahLst/>
            <a:cxnLst/>
            <a:rect l="l" t="t" r="r" b="b"/>
            <a:pathLst>
              <a:path h="2011679">
                <a:moveTo>
                  <a:pt x="0" y="0"/>
                </a:moveTo>
                <a:lnTo>
                  <a:pt x="0" y="2011403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01538" y="541666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345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84426" y="5069912"/>
            <a:ext cx="0" cy="2011680"/>
          </a:xfrm>
          <a:custGeom>
            <a:avLst/>
            <a:gdLst/>
            <a:ahLst/>
            <a:cxnLst/>
            <a:rect l="l" t="t" r="r" b="b"/>
            <a:pathLst>
              <a:path h="2011679">
                <a:moveTo>
                  <a:pt x="0" y="0"/>
                </a:moveTo>
                <a:lnTo>
                  <a:pt x="0" y="2011403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84426" y="541666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345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67314" y="5069912"/>
            <a:ext cx="0" cy="2011680"/>
          </a:xfrm>
          <a:custGeom>
            <a:avLst/>
            <a:gdLst/>
            <a:ahLst/>
            <a:cxnLst/>
            <a:rect l="l" t="t" r="r" b="b"/>
            <a:pathLst>
              <a:path h="2011679">
                <a:moveTo>
                  <a:pt x="0" y="0"/>
                </a:moveTo>
                <a:lnTo>
                  <a:pt x="0" y="2011403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67314" y="541666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345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50201" y="5069912"/>
            <a:ext cx="0" cy="2011680"/>
          </a:xfrm>
          <a:custGeom>
            <a:avLst/>
            <a:gdLst/>
            <a:ahLst/>
            <a:cxnLst/>
            <a:rect l="l" t="t" r="r" b="b"/>
            <a:pathLst>
              <a:path h="2011679">
                <a:moveTo>
                  <a:pt x="0" y="0"/>
                </a:moveTo>
                <a:lnTo>
                  <a:pt x="0" y="2011403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50201" y="541666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345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33090" y="5069912"/>
            <a:ext cx="0" cy="2011680"/>
          </a:xfrm>
          <a:custGeom>
            <a:avLst/>
            <a:gdLst/>
            <a:ahLst/>
            <a:cxnLst/>
            <a:rect l="l" t="t" r="r" b="b"/>
            <a:pathLst>
              <a:path h="2011679">
                <a:moveTo>
                  <a:pt x="0" y="0"/>
                </a:moveTo>
                <a:lnTo>
                  <a:pt x="0" y="2011403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33090" y="541666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345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15977" y="5069912"/>
            <a:ext cx="0" cy="2011680"/>
          </a:xfrm>
          <a:custGeom>
            <a:avLst/>
            <a:gdLst/>
            <a:ahLst/>
            <a:cxnLst/>
            <a:rect l="l" t="t" r="r" b="b"/>
            <a:pathLst>
              <a:path h="2011679">
                <a:moveTo>
                  <a:pt x="0" y="0"/>
                </a:moveTo>
                <a:lnTo>
                  <a:pt x="0" y="2011403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15977" y="541666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345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98866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81753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64642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47526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30414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13302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96191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79078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61967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644854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927743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210630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493519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776406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59291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342179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625066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907955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190842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473731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756618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5" name="object 45"/>
          <p:cNvGrpSpPr/>
          <p:nvPr/>
        </p:nvGrpSpPr>
        <p:grpSpPr>
          <a:xfrm>
            <a:off x="700403" y="532445"/>
            <a:ext cx="9060180" cy="6553200"/>
            <a:chOff x="700403" y="532445"/>
            <a:chExt cx="9060180" cy="6553200"/>
          </a:xfrm>
        </p:grpSpPr>
        <p:sp>
          <p:nvSpPr>
            <p:cNvPr id="46" name="object 46"/>
            <p:cNvSpPr/>
            <p:nvPr/>
          </p:nvSpPr>
          <p:spPr>
            <a:xfrm>
              <a:off x="704213" y="536255"/>
              <a:ext cx="9052560" cy="6545580"/>
            </a:xfrm>
            <a:custGeom>
              <a:avLst/>
              <a:gdLst/>
              <a:ahLst/>
              <a:cxnLst/>
              <a:rect l="l" t="t" r="r" b="b"/>
              <a:pathLst>
                <a:path w="9052560" h="6545580">
                  <a:moveTo>
                    <a:pt x="493927" y="6545059"/>
                  </a:moveTo>
                  <a:lnTo>
                    <a:pt x="0" y="6259888"/>
                  </a:lnTo>
                </a:path>
                <a:path w="9052560" h="6545580">
                  <a:moveTo>
                    <a:pt x="1059724" y="6545059"/>
                  </a:moveTo>
                  <a:lnTo>
                    <a:pt x="0" y="5933227"/>
                  </a:lnTo>
                </a:path>
                <a:path w="9052560" h="6545580">
                  <a:moveTo>
                    <a:pt x="1625508" y="6545059"/>
                  </a:moveTo>
                  <a:lnTo>
                    <a:pt x="0" y="5606571"/>
                  </a:lnTo>
                </a:path>
                <a:path w="9052560" h="6545580">
                  <a:moveTo>
                    <a:pt x="2191263" y="6545059"/>
                  </a:moveTo>
                  <a:lnTo>
                    <a:pt x="0" y="5279932"/>
                  </a:lnTo>
                </a:path>
                <a:path w="9052560" h="6545580">
                  <a:moveTo>
                    <a:pt x="2757053" y="6545059"/>
                  </a:moveTo>
                  <a:lnTo>
                    <a:pt x="0" y="4953275"/>
                  </a:lnTo>
                </a:path>
                <a:path w="9052560" h="6545580">
                  <a:moveTo>
                    <a:pt x="3322847" y="6545059"/>
                  </a:moveTo>
                  <a:lnTo>
                    <a:pt x="0" y="4626615"/>
                  </a:lnTo>
                </a:path>
                <a:path w="9052560" h="6545580">
                  <a:moveTo>
                    <a:pt x="3888587" y="6545059"/>
                  </a:moveTo>
                  <a:lnTo>
                    <a:pt x="0" y="4299979"/>
                  </a:lnTo>
                </a:path>
                <a:path w="9052560" h="6545580">
                  <a:moveTo>
                    <a:pt x="4454381" y="6545059"/>
                  </a:moveTo>
                  <a:lnTo>
                    <a:pt x="0" y="3973323"/>
                  </a:lnTo>
                </a:path>
                <a:path w="9052560" h="6545580">
                  <a:moveTo>
                    <a:pt x="5020179" y="6545059"/>
                  </a:moveTo>
                  <a:lnTo>
                    <a:pt x="0" y="3646662"/>
                  </a:lnTo>
                </a:path>
                <a:path w="9052560" h="6545580">
                  <a:moveTo>
                    <a:pt x="5585908" y="6545059"/>
                  </a:moveTo>
                  <a:lnTo>
                    <a:pt x="0" y="3320031"/>
                  </a:lnTo>
                </a:path>
                <a:path w="9052560" h="6545580">
                  <a:moveTo>
                    <a:pt x="6151716" y="6545059"/>
                  </a:moveTo>
                  <a:lnTo>
                    <a:pt x="0" y="2993367"/>
                  </a:lnTo>
                </a:path>
                <a:path w="9052560" h="6545580">
                  <a:moveTo>
                    <a:pt x="6717513" y="6545059"/>
                  </a:moveTo>
                  <a:lnTo>
                    <a:pt x="0" y="2666706"/>
                  </a:lnTo>
                </a:path>
                <a:path w="9052560" h="6545580">
                  <a:moveTo>
                    <a:pt x="7283242" y="6545059"/>
                  </a:moveTo>
                  <a:lnTo>
                    <a:pt x="0" y="2340079"/>
                  </a:lnTo>
                </a:path>
                <a:path w="9052560" h="6545580">
                  <a:moveTo>
                    <a:pt x="7849044" y="6545059"/>
                  </a:moveTo>
                  <a:lnTo>
                    <a:pt x="0" y="2013414"/>
                  </a:lnTo>
                </a:path>
                <a:path w="9052560" h="6545580">
                  <a:moveTo>
                    <a:pt x="8414773" y="6545059"/>
                  </a:moveTo>
                  <a:lnTo>
                    <a:pt x="0" y="1686779"/>
                  </a:lnTo>
                </a:path>
                <a:path w="9052560" h="6545580">
                  <a:moveTo>
                    <a:pt x="8980575" y="6545059"/>
                  </a:moveTo>
                  <a:lnTo>
                    <a:pt x="0" y="1360123"/>
                  </a:lnTo>
                </a:path>
                <a:path w="9052560" h="6545580">
                  <a:moveTo>
                    <a:pt x="9052405" y="6259863"/>
                  </a:moveTo>
                  <a:lnTo>
                    <a:pt x="0" y="1033458"/>
                  </a:lnTo>
                </a:path>
                <a:path w="9052560" h="6545580">
                  <a:moveTo>
                    <a:pt x="9052405" y="5933235"/>
                  </a:moveTo>
                  <a:lnTo>
                    <a:pt x="0" y="706827"/>
                  </a:lnTo>
                </a:path>
                <a:path w="9052560" h="6545580">
                  <a:moveTo>
                    <a:pt x="9052405" y="5606575"/>
                  </a:moveTo>
                  <a:lnTo>
                    <a:pt x="0" y="380166"/>
                  </a:lnTo>
                </a:path>
                <a:path w="9052560" h="6545580">
                  <a:moveTo>
                    <a:pt x="9052405" y="5279906"/>
                  </a:moveTo>
                  <a:lnTo>
                    <a:pt x="0" y="53513"/>
                  </a:lnTo>
                </a:path>
                <a:path w="9052560" h="6545580">
                  <a:moveTo>
                    <a:pt x="9052405" y="4953287"/>
                  </a:moveTo>
                  <a:lnTo>
                    <a:pt x="517363" y="15631"/>
                  </a:lnTo>
                </a:path>
                <a:path w="9052560" h="6545580">
                  <a:moveTo>
                    <a:pt x="9052405" y="4626622"/>
                  </a:moveTo>
                  <a:lnTo>
                    <a:pt x="1070820" y="13841"/>
                  </a:lnTo>
                </a:path>
                <a:path w="9052560" h="6545580">
                  <a:moveTo>
                    <a:pt x="9052405" y="4299958"/>
                  </a:moveTo>
                  <a:lnTo>
                    <a:pt x="1612242" y="0"/>
                  </a:lnTo>
                </a:path>
                <a:path w="9052560" h="6545580">
                  <a:moveTo>
                    <a:pt x="9052405" y="3973330"/>
                  </a:moveTo>
                  <a:lnTo>
                    <a:pt x="2201796" y="10245"/>
                  </a:lnTo>
                </a:path>
                <a:path w="9052560" h="6545580">
                  <a:moveTo>
                    <a:pt x="9052405" y="3646666"/>
                  </a:moveTo>
                  <a:lnTo>
                    <a:pt x="2815412" y="44538"/>
                  </a:lnTo>
                </a:path>
                <a:path w="9052560" h="6545580">
                  <a:moveTo>
                    <a:pt x="9052405" y="3320002"/>
                  </a:moveTo>
                  <a:lnTo>
                    <a:pt x="3380903" y="54770"/>
                  </a:lnTo>
                </a:path>
                <a:path w="9052560" h="6545580">
                  <a:moveTo>
                    <a:pt x="9052405" y="2993378"/>
                  </a:moveTo>
                  <a:lnTo>
                    <a:pt x="3934364" y="40963"/>
                  </a:lnTo>
                </a:path>
                <a:path w="9052560" h="6545580">
                  <a:moveTo>
                    <a:pt x="9052405" y="2666714"/>
                  </a:moveTo>
                  <a:lnTo>
                    <a:pt x="4499844" y="39154"/>
                  </a:lnTo>
                </a:path>
                <a:path w="9052560" h="6545580">
                  <a:moveTo>
                    <a:pt x="9052405" y="2340046"/>
                  </a:moveTo>
                  <a:lnTo>
                    <a:pt x="5053309" y="25318"/>
                  </a:lnTo>
                </a:path>
                <a:path w="9052560" h="6545580">
                  <a:moveTo>
                    <a:pt x="9052405" y="2013422"/>
                  </a:moveTo>
                  <a:lnTo>
                    <a:pt x="5642864" y="47605"/>
                  </a:lnTo>
                </a:path>
                <a:path w="9052560" h="6545580">
                  <a:moveTo>
                    <a:pt x="9052405" y="1686758"/>
                  </a:moveTo>
                  <a:lnTo>
                    <a:pt x="6196323" y="33764"/>
                  </a:lnTo>
                </a:path>
                <a:path w="9052560" h="6545580">
                  <a:moveTo>
                    <a:pt x="9052405" y="1360134"/>
                  </a:moveTo>
                  <a:lnTo>
                    <a:pt x="6749780" y="19954"/>
                  </a:lnTo>
                </a:path>
                <a:path w="9052560" h="6545580">
                  <a:moveTo>
                    <a:pt x="9052405" y="1033466"/>
                  </a:moveTo>
                  <a:lnTo>
                    <a:pt x="7315264" y="30185"/>
                  </a:lnTo>
                </a:path>
                <a:path w="9052560" h="6545580">
                  <a:moveTo>
                    <a:pt x="9052405" y="706809"/>
                  </a:moveTo>
                  <a:lnTo>
                    <a:pt x="7892788" y="40424"/>
                  </a:lnTo>
                </a:path>
                <a:path w="9052560" h="6545580">
                  <a:moveTo>
                    <a:pt x="9052405" y="380174"/>
                  </a:moveTo>
                  <a:lnTo>
                    <a:pt x="8446244" y="26600"/>
                  </a:lnTo>
                </a:path>
                <a:path w="9052560" h="6545580">
                  <a:moveTo>
                    <a:pt x="8558452" y="6545059"/>
                  </a:moveTo>
                  <a:lnTo>
                    <a:pt x="9052405" y="6259878"/>
                  </a:lnTo>
                </a:path>
                <a:path w="9052560" h="6545580">
                  <a:moveTo>
                    <a:pt x="7992701" y="6545059"/>
                  </a:moveTo>
                  <a:lnTo>
                    <a:pt x="9052405" y="5933235"/>
                  </a:lnTo>
                </a:path>
                <a:path w="9052560" h="6545580">
                  <a:moveTo>
                    <a:pt x="7426904" y="6545059"/>
                  </a:moveTo>
                  <a:lnTo>
                    <a:pt x="9052405" y="5606575"/>
                  </a:lnTo>
                </a:path>
                <a:path w="9052560" h="6545580">
                  <a:moveTo>
                    <a:pt x="6861117" y="6545059"/>
                  </a:moveTo>
                  <a:lnTo>
                    <a:pt x="9052405" y="5279918"/>
                  </a:lnTo>
                </a:path>
                <a:path w="9052560" h="6545580">
                  <a:moveTo>
                    <a:pt x="6295377" y="6545059"/>
                  </a:moveTo>
                  <a:lnTo>
                    <a:pt x="9052405" y="4953287"/>
                  </a:lnTo>
                </a:path>
                <a:path w="9052560" h="6545580">
                  <a:moveTo>
                    <a:pt x="5729583" y="6545059"/>
                  </a:moveTo>
                  <a:lnTo>
                    <a:pt x="9052405" y="4626626"/>
                  </a:lnTo>
                </a:path>
                <a:path w="9052560" h="6545580">
                  <a:moveTo>
                    <a:pt x="5163783" y="6545059"/>
                  </a:moveTo>
                  <a:lnTo>
                    <a:pt x="9052405" y="4299962"/>
                  </a:lnTo>
                </a:path>
                <a:path w="9052560" h="6545580">
                  <a:moveTo>
                    <a:pt x="4598050" y="6545059"/>
                  </a:moveTo>
                  <a:lnTo>
                    <a:pt x="9052405" y="3973334"/>
                  </a:lnTo>
                </a:path>
                <a:path w="9052560" h="6545580">
                  <a:moveTo>
                    <a:pt x="4032248" y="6545059"/>
                  </a:moveTo>
                  <a:lnTo>
                    <a:pt x="9052405" y="3646670"/>
                  </a:lnTo>
                </a:path>
                <a:path w="9052560" h="6545580">
                  <a:moveTo>
                    <a:pt x="3466447" y="6545059"/>
                  </a:moveTo>
                  <a:lnTo>
                    <a:pt x="9052405" y="3320009"/>
                  </a:lnTo>
                </a:path>
                <a:path w="9052560" h="6545580">
                  <a:moveTo>
                    <a:pt x="2900718" y="6545059"/>
                  </a:moveTo>
                  <a:lnTo>
                    <a:pt x="9052405" y="2993378"/>
                  </a:lnTo>
                </a:path>
                <a:path w="9052560" h="6545580">
                  <a:moveTo>
                    <a:pt x="2334920" y="6545059"/>
                  </a:moveTo>
                  <a:lnTo>
                    <a:pt x="9052405" y="2666718"/>
                  </a:lnTo>
                </a:path>
                <a:path w="9052560" h="6545580">
                  <a:moveTo>
                    <a:pt x="1769191" y="6545059"/>
                  </a:moveTo>
                  <a:lnTo>
                    <a:pt x="9052405" y="2340086"/>
                  </a:lnTo>
                </a:path>
                <a:path w="9052560" h="6545580">
                  <a:moveTo>
                    <a:pt x="1203387" y="6545059"/>
                  </a:moveTo>
                  <a:lnTo>
                    <a:pt x="9052405" y="2013426"/>
                  </a:lnTo>
                </a:path>
                <a:path w="9052560" h="6545580">
                  <a:moveTo>
                    <a:pt x="637585" y="6545059"/>
                  </a:moveTo>
                  <a:lnTo>
                    <a:pt x="9052405" y="1686761"/>
                  </a:lnTo>
                </a:path>
                <a:path w="9052560" h="6545580">
                  <a:moveTo>
                    <a:pt x="71856" y="6545059"/>
                  </a:moveTo>
                  <a:lnTo>
                    <a:pt x="9052405" y="1360134"/>
                  </a:lnTo>
                </a:path>
                <a:path w="9052560" h="6545580">
                  <a:moveTo>
                    <a:pt x="0" y="6259882"/>
                  </a:moveTo>
                  <a:lnTo>
                    <a:pt x="9052405" y="1033470"/>
                  </a:lnTo>
                </a:path>
                <a:path w="9052560" h="6545580">
                  <a:moveTo>
                    <a:pt x="0" y="5933213"/>
                  </a:moveTo>
                  <a:lnTo>
                    <a:pt x="9052405" y="706813"/>
                  </a:lnTo>
                </a:path>
                <a:path w="9052560" h="6545580">
                  <a:moveTo>
                    <a:pt x="0" y="5606588"/>
                  </a:moveTo>
                  <a:lnTo>
                    <a:pt x="9052405" y="380174"/>
                  </a:lnTo>
                </a:path>
                <a:path w="9052560" h="6545580">
                  <a:moveTo>
                    <a:pt x="0" y="5279925"/>
                  </a:moveTo>
                  <a:lnTo>
                    <a:pt x="9052405" y="53521"/>
                  </a:lnTo>
                </a:path>
                <a:path w="9052560" h="6545580">
                  <a:moveTo>
                    <a:pt x="0" y="4953261"/>
                  </a:moveTo>
                  <a:lnTo>
                    <a:pt x="8547073" y="15623"/>
                  </a:lnTo>
                </a:path>
                <a:path w="9052560" h="6545580">
                  <a:moveTo>
                    <a:pt x="0" y="4626640"/>
                  </a:moveTo>
                  <a:lnTo>
                    <a:pt x="7993616" y="13841"/>
                  </a:lnTo>
                </a:path>
                <a:path w="9052560" h="6545580">
                  <a:moveTo>
                    <a:pt x="0" y="4299973"/>
                  </a:moveTo>
                  <a:lnTo>
                    <a:pt x="7416093" y="12042"/>
                  </a:lnTo>
                </a:path>
                <a:path w="9052560" h="6545580">
                  <a:moveTo>
                    <a:pt x="0" y="3973305"/>
                  </a:moveTo>
                  <a:lnTo>
                    <a:pt x="6862636" y="10238"/>
                  </a:lnTo>
                </a:path>
                <a:path w="9052560" h="6545580">
                  <a:moveTo>
                    <a:pt x="0" y="3646684"/>
                  </a:moveTo>
                  <a:lnTo>
                    <a:pt x="6273086" y="20495"/>
                  </a:lnTo>
                </a:path>
                <a:path w="9052560" h="6545580">
                  <a:moveTo>
                    <a:pt x="0" y="3320013"/>
                  </a:moveTo>
                  <a:lnTo>
                    <a:pt x="5707594" y="30707"/>
                  </a:lnTo>
                </a:path>
                <a:path w="9052560" h="6545580">
                  <a:moveTo>
                    <a:pt x="0" y="2993353"/>
                  </a:moveTo>
                  <a:lnTo>
                    <a:pt x="5142103" y="16880"/>
                  </a:lnTo>
                </a:path>
                <a:path w="9052560" h="6545580">
                  <a:moveTo>
                    <a:pt x="0" y="2666732"/>
                  </a:moveTo>
                  <a:lnTo>
                    <a:pt x="4588649" y="15101"/>
                  </a:lnTo>
                </a:path>
                <a:path w="9052560" h="6545580">
                  <a:moveTo>
                    <a:pt x="0" y="2340065"/>
                  </a:moveTo>
                  <a:lnTo>
                    <a:pt x="4023158" y="13298"/>
                  </a:lnTo>
                </a:path>
                <a:path w="9052560" h="6545580">
                  <a:moveTo>
                    <a:pt x="0" y="2013440"/>
                  </a:moveTo>
                  <a:lnTo>
                    <a:pt x="3457670" y="11520"/>
                  </a:lnTo>
                </a:path>
                <a:path w="9052560" h="6545580">
                  <a:moveTo>
                    <a:pt x="0" y="1686772"/>
                  </a:moveTo>
                  <a:lnTo>
                    <a:pt x="2880151" y="9709"/>
                  </a:lnTo>
                </a:path>
                <a:path w="9052560" h="6545580">
                  <a:moveTo>
                    <a:pt x="0" y="1360115"/>
                  </a:moveTo>
                  <a:lnTo>
                    <a:pt x="2314663" y="19954"/>
                  </a:lnTo>
                </a:path>
                <a:path w="9052560" h="6545580">
                  <a:moveTo>
                    <a:pt x="0" y="1033484"/>
                  </a:moveTo>
                  <a:lnTo>
                    <a:pt x="1749172" y="6126"/>
                  </a:lnTo>
                </a:path>
                <a:path w="9052560" h="6545580">
                  <a:moveTo>
                    <a:pt x="0" y="706817"/>
                  </a:moveTo>
                  <a:lnTo>
                    <a:pt x="1159621" y="16355"/>
                  </a:lnTo>
                </a:path>
                <a:path w="9052560" h="6545580">
                  <a:moveTo>
                    <a:pt x="0" y="380156"/>
                  </a:moveTo>
                  <a:lnTo>
                    <a:pt x="606157" y="14561"/>
                  </a:lnTo>
                </a:path>
              </a:pathLst>
            </a:custGeom>
            <a:ln w="7199">
              <a:solidFill>
                <a:srgbClr val="ABDB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668118" y="1741197"/>
              <a:ext cx="2741295" cy="3748404"/>
            </a:xfrm>
            <a:custGeom>
              <a:avLst/>
              <a:gdLst/>
              <a:ahLst/>
              <a:cxnLst/>
              <a:rect l="l" t="t" r="r" b="b"/>
              <a:pathLst>
                <a:path w="2741295" h="3748404">
                  <a:moveTo>
                    <a:pt x="511347" y="0"/>
                  </a:moveTo>
                  <a:lnTo>
                    <a:pt x="2740902" y="1274320"/>
                  </a:lnTo>
                  <a:lnTo>
                    <a:pt x="2213678" y="1564664"/>
                  </a:lnTo>
                  <a:lnTo>
                    <a:pt x="0" y="283140"/>
                  </a:lnTo>
                  <a:lnTo>
                    <a:pt x="511347" y="0"/>
                  </a:lnTo>
                  <a:close/>
                </a:path>
                <a:path w="2741295" h="3748404">
                  <a:moveTo>
                    <a:pt x="2726048" y="3447050"/>
                  </a:moveTo>
                  <a:lnTo>
                    <a:pt x="2217268" y="3748380"/>
                  </a:lnTo>
                  <a:lnTo>
                    <a:pt x="2217268" y="1579067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681387" y="4188394"/>
              <a:ext cx="2212975" cy="1291590"/>
            </a:xfrm>
            <a:custGeom>
              <a:avLst/>
              <a:gdLst/>
              <a:ahLst/>
              <a:cxnLst/>
              <a:rect l="l" t="t" r="r" b="b"/>
              <a:pathLst>
                <a:path w="2212975" h="1291589">
                  <a:moveTo>
                    <a:pt x="0" y="0"/>
                  </a:moveTo>
                  <a:lnTo>
                    <a:pt x="2212801" y="1291464"/>
                  </a:lnTo>
                </a:path>
              </a:pathLst>
            </a:custGeom>
            <a:ln w="27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540210" y="3181075"/>
              <a:ext cx="1066800" cy="1565275"/>
            </a:xfrm>
            <a:custGeom>
              <a:avLst/>
              <a:gdLst/>
              <a:ahLst/>
              <a:cxnLst/>
              <a:rect l="l" t="t" r="r" b="b"/>
              <a:pathLst>
                <a:path w="1066800" h="1565275">
                  <a:moveTo>
                    <a:pt x="225090" y="17664"/>
                  </a:moveTo>
                  <a:lnTo>
                    <a:pt x="256372" y="8156"/>
                  </a:lnTo>
                  <a:lnTo>
                    <a:pt x="289135" y="2292"/>
                  </a:lnTo>
                  <a:lnTo>
                    <a:pt x="323197" y="0"/>
                  </a:lnTo>
                  <a:lnTo>
                    <a:pt x="358376" y="1207"/>
                  </a:lnTo>
                  <a:lnTo>
                    <a:pt x="431356" y="13838"/>
                  </a:lnTo>
                  <a:lnTo>
                    <a:pt x="468792" y="25116"/>
                  </a:lnTo>
                  <a:lnTo>
                    <a:pt x="506616" y="39609"/>
                  </a:lnTo>
                  <a:lnTo>
                    <a:pt x="544646" y="57243"/>
                  </a:lnTo>
                  <a:lnTo>
                    <a:pt x="582699" y="77948"/>
                  </a:lnTo>
                  <a:lnTo>
                    <a:pt x="620593" y="101652"/>
                  </a:lnTo>
                  <a:lnTo>
                    <a:pt x="658146" y="128282"/>
                  </a:lnTo>
                  <a:lnTo>
                    <a:pt x="695175" y="157768"/>
                  </a:lnTo>
                  <a:lnTo>
                    <a:pt x="731499" y="190037"/>
                  </a:lnTo>
                  <a:lnTo>
                    <a:pt x="766936" y="225019"/>
                  </a:lnTo>
                  <a:lnTo>
                    <a:pt x="801302" y="262641"/>
                  </a:lnTo>
                  <a:lnTo>
                    <a:pt x="834416" y="302831"/>
                  </a:lnTo>
                  <a:lnTo>
                    <a:pt x="866095" y="345518"/>
                  </a:lnTo>
                  <a:lnTo>
                    <a:pt x="896157" y="390631"/>
                  </a:lnTo>
                  <a:lnTo>
                    <a:pt x="924421" y="438098"/>
                  </a:lnTo>
                  <a:lnTo>
                    <a:pt x="950703" y="487846"/>
                  </a:lnTo>
                  <a:lnTo>
                    <a:pt x="974822" y="539805"/>
                  </a:lnTo>
                  <a:lnTo>
                    <a:pt x="996594" y="593902"/>
                  </a:lnTo>
                  <a:lnTo>
                    <a:pt x="1015546" y="649139"/>
                  </a:lnTo>
                  <a:lnTo>
                    <a:pt x="1031379" y="704440"/>
                  </a:lnTo>
                  <a:lnTo>
                    <a:pt x="1044179" y="759617"/>
                  </a:lnTo>
                  <a:lnTo>
                    <a:pt x="1054032" y="814483"/>
                  </a:lnTo>
                  <a:lnTo>
                    <a:pt x="1061024" y="868851"/>
                  </a:lnTo>
                  <a:lnTo>
                    <a:pt x="1065240" y="922532"/>
                  </a:lnTo>
                  <a:lnTo>
                    <a:pt x="1066767" y="975341"/>
                  </a:lnTo>
                  <a:lnTo>
                    <a:pt x="1065689" y="1027089"/>
                  </a:lnTo>
                  <a:lnTo>
                    <a:pt x="1062093" y="1077589"/>
                  </a:lnTo>
                  <a:lnTo>
                    <a:pt x="1056064" y="1126654"/>
                  </a:lnTo>
                  <a:lnTo>
                    <a:pt x="1047689" y="1174096"/>
                  </a:lnTo>
                  <a:lnTo>
                    <a:pt x="1037052" y="1219727"/>
                  </a:lnTo>
                  <a:lnTo>
                    <a:pt x="1024240" y="1263362"/>
                  </a:lnTo>
                  <a:lnTo>
                    <a:pt x="1009338" y="1304811"/>
                  </a:lnTo>
                  <a:lnTo>
                    <a:pt x="992433" y="1343888"/>
                  </a:lnTo>
                  <a:lnTo>
                    <a:pt x="973609" y="1380405"/>
                  </a:lnTo>
                  <a:lnTo>
                    <a:pt x="952953" y="1414175"/>
                  </a:lnTo>
                  <a:lnTo>
                    <a:pt x="930550" y="1445011"/>
                  </a:lnTo>
                  <a:lnTo>
                    <a:pt x="880848" y="1497128"/>
                  </a:lnTo>
                  <a:lnTo>
                    <a:pt x="825187" y="1535259"/>
                  </a:lnTo>
                  <a:lnTo>
                    <a:pt x="762977" y="1558273"/>
                  </a:lnTo>
                  <a:lnTo>
                    <a:pt x="695702" y="1564710"/>
                  </a:lnTo>
                  <a:lnTo>
                    <a:pt x="661062" y="1561719"/>
                  </a:lnTo>
                  <a:lnTo>
                    <a:pt x="590458" y="1543908"/>
                  </a:lnTo>
                  <a:lnTo>
                    <a:pt x="554769" y="1529322"/>
                  </a:lnTo>
                  <a:lnTo>
                    <a:pt x="519005" y="1511106"/>
                  </a:lnTo>
                  <a:lnTo>
                    <a:pt x="483302" y="1489377"/>
                  </a:lnTo>
                  <a:lnTo>
                    <a:pt x="447798" y="1464254"/>
                  </a:lnTo>
                  <a:lnTo>
                    <a:pt x="412629" y="1435853"/>
                  </a:lnTo>
                  <a:lnTo>
                    <a:pt x="377933" y="1404292"/>
                  </a:lnTo>
                  <a:lnTo>
                    <a:pt x="343846" y="1369688"/>
                  </a:lnTo>
                  <a:lnTo>
                    <a:pt x="310506" y="1332160"/>
                  </a:lnTo>
                  <a:lnTo>
                    <a:pt x="278048" y="1291825"/>
                  </a:lnTo>
                  <a:lnTo>
                    <a:pt x="246611" y="1248800"/>
                  </a:lnTo>
                  <a:lnTo>
                    <a:pt x="216332" y="1203202"/>
                  </a:lnTo>
                  <a:lnTo>
                    <a:pt x="187346" y="1155150"/>
                  </a:lnTo>
                  <a:lnTo>
                    <a:pt x="159791" y="1104761"/>
                  </a:lnTo>
                  <a:lnTo>
                    <a:pt x="133805" y="1052152"/>
                  </a:lnTo>
                  <a:lnTo>
                    <a:pt x="109523" y="997440"/>
                  </a:lnTo>
                  <a:lnTo>
                    <a:pt x="87084" y="940745"/>
                  </a:lnTo>
                  <a:lnTo>
                    <a:pt x="66965" y="883184"/>
                  </a:lnTo>
                  <a:lnTo>
                    <a:pt x="49538" y="825920"/>
                  </a:lnTo>
                  <a:lnTo>
                    <a:pt x="34775" y="769130"/>
                  </a:lnTo>
                  <a:lnTo>
                    <a:pt x="22651" y="712993"/>
                  </a:lnTo>
                  <a:lnTo>
                    <a:pt x="13138" y="657687"/>
                  </a:lnTo>
                  <a:lnTo>
                    <a:pt x="6209" y="603392"/>
                  </a:lnTo>
                  <a:lnTo>
                    <a:pt x="1839" y="550284"/>
                  </a:lnTo>
                  <a:lnTo>
                    <a:pt x="0" y="498544"/>
                  </a:lnTo>
                  <a:lnTo>
                    <a:pt x="665" y="448349"/>
                  </a:lnTo>
                  <a:lnTo>
                    <a:pt x="3808" y="399878"/>
                  </a:lnTo>
                  <a:lnTo>
                    <a:pt x="9403" y="353310"/>
                  </a:lnTo>
                  <a:lnTo>
                    <a:pt x="17422" y="308822"/>
                  </a:lnTo>
                  <a:lnTo>
                    <a:pt x="27839" y="266594"/>
                  </a:lnTo>
                  <a:lnTo>
                    <a:pt x="40627" y="226804"/>
                  </a:lnTo>
                  <a:lnTo>
                    <a:pt x="55759" y="189630"/>
                  </a:lnTo>
                  <a:lnTo>
                    <a:pt x="73210" y="155251"/>
                  </a:lnTo>
                  <a:lnTo>
                    <a:pt x="114957" y="95591"/>
                  </a:lnTo>
                  <a:lnTo>
                    <a:pt x="165655" y="49253"/>
                  </a:lnTo>
                  <a:lnTo>
                    <a:pt x="225090" y="17664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822738" y="907372"/>
              <a:ext cx="843280" cy="1384300"/>
            </a:xfrm>
            <a:custGeom>
              <a:avLst/>
              <a:gdLst/>
              <a:ahLst/>
              <a:cxnLst/>
              <a:rect l="l" t="t" r="r" b="b"/>
              <a:pathLst>
                <a:path w="843279" h="1384300">
                  <a:moveTo>
                    <a:pt x="647073" y="1272405"/>
                  </a:moveTo>
                  <a:lnTo>
                    <a:pt x="708998" y="1275245"/>
                  </a:lnTo>
                  <a:lnTo>
                    <a:pt x="762778" y="1283154"/>
                  </a:lnTo>
                  <a:lnTo>
                    <a:pt x="805187" y="1295214"/>
                  </a:lnTo>
                  <a:lnTo>
                    <a:pt x="842986" y="1328115"/>
                  </a:lnTo>
                  <a:lnTo>
                    <a:pt x="832999" y="1345724"/>
                  </a:lnTo>
                  <a:lnTo>
                    <a:pt x="805187" y="1361018"/>
                  </a:lnTo>
                  <a:lnTo>
                    <a:pt x="762778" y="1373079"/>
                  </a:lnTo>
                  <a:lnTo>
                    <a:pt x="708998" y="1380988"/>
                  </a:lnTo>
                  <a:lnTo>
                    <a:pt x="647073" y="1383828"/>
                  </a:lnTo>
                  <a:lnTo>
                    <a:pt x="585151" y="1380988"/>
                  </a:lnTo>
                  <a:lnTo>
                    <a:pt x="531373" y="1373079"/>
                  </a:lnTo>
                  <a:lnTo>
                    <a:pt x="488964" y="1361018"/>
                  </a:lnTo>
                  <a:lnTo>
                    <a:pt x="461153" y="1345724"/>
                  </a:lnTo>
                  <a:lnTo>
                    <a:pt x="451166" y="1328115"/>
                  </a:lnTo>
                  <a:lnTo>
                    <a:pt x="461153" y="1310507"/>
                  </a:lnTo>
                  <a:lnTo>
                    <a:pt x="488964" y="1295214"/>
                  </a:lnTo>
                  <a:lnTo>
                    <a:pt x="531373" y="1283154"/>
                  </a:lnTo>
                  <a:lnTo>
                    <a:pt x="585151" y="1275245"/>
                  </a:lnTo>
                  <a:lnTo>
                    <a:pt x="647073" y="1272405"/>
                  </a:lnTo>
                  <a:close/>
                </a:path>
                <a:path w="843279" h="1384300">
                  <a:moveTo>
                    <a:pt x="214407" y="0"/>
                  </a:moveTo>
                  <a:lnTo>
                    <a:pt x="282177" y="4179"/>
                  </a:lnTo>
                  <a:lnTo>
                    <a:pt x="341034" y="15817"/>
                  </a:lnTo>
                  <a:lnTo>
                    <a:pt x="387448" y="33564"/>
                  </a:lnTo>
                  <a:lnTo>
                    <a:pt x="428816" y="81978"/>
                  </a:lnTo>
                  <a:lnTo>
                    <a:pt x="417886" y="107891"/>
                  </a:lnTo>
                  <a:lnTo>
                    <a:pt x="387448" y="130395"/>
                  </a:lnTo>
                  <a:lnTo>
                    <a:pt x="341034" y="148141"/>
                  </a:lnTo>
                  <a:lnTo>
                    <a:pt x="282177" y="159779"/>
                  </a:lnTo>
                  <a:lnTo>
                    <a:pt x="214407" y="163958"/>
                  </a:lnTo>
                  <a:lnTo>
                    <a:pt x="146638" y="159779"/>
                  </a:lnTo>
                  <a:lnTo>
                    <a:pt x="87781" y="148141"/>
                  </a:lnTo>
                  <a:lnTo>
                    <a:pt x="41368" y="130395"/>
                  </a:lnTo>
                  <a:lnTo>
                    <a:pt x="10930" y="107891"/>
                  </a:lnTo>
                  <a:lnTo>
                    <a:pt x="0" y="81978"/>
                  </a:lnTo>
                  <a:lnTo>
                    <a:pt x="10930" y="56067"/>
                  </a:lnTo>
                  <a:lnTo>
                    <a:pt x="41368" y="33564"/>
                  </a:lnTo>
                  <a:lnTo>
                    <a:pt x="87781" y="15817"/>
                  </a:lnTo>
                  <a:lnTo>
                    <a:pt x="146638" y="4179"/>
                  </a:lnTo>
                  <a:lnTo>
                    <a:pt x="214407" y="0"/>
                  </a:lnTo>
                  <a:close/>
                </a:path>
                <a:path w="843279" h="1384300">
                  <a:moveTo>
                    <a:pt x="0" y="79278"/>
                  </a:moveTo>
                  <a:lnTo>
                    <a:pt x="900" y="107207"/>
                  </a:lnTo>
                  <a:lnTo>
                    <a:pt x="1801" y="135134"/>
                  </a:lnTo>
                  <a:lnTo>
                    <a:pt x="2701" y="163060"/>
                  </a:lnTo>
                  <a:lnTo>
                    <a:pt x="38774" y="212454"/>
                  </a:lnTo>
                  <a:lnTo>
                    <a:pt x="79116" y="229437"/>
                  </a:lnTo>
                  <a:lnTo>
                    <a:pt x="123286" y="241762"/>
                  </a:lnTo>
                  <a:lnTo>
                    <a:pt x="169944" y="249255"/>
                  </a:lnTo>
                  <a:lnTo>
                    <a:pt x="217748" y="251741"/>
                  </a:lnTo>
                  <a:lnTo>
                    <a:pt x="265356" y="249047"/>
                  </a:lnTo>
                  <a:lnTo>
                    <a:pt x="311429" y="240998"/>
                  </a:lnTo>
                  <a:lnTo>
                    <a:pt x="354624" y="227422"/>
                  </a:lnTo>
                  <a:lnTo>
                    <a:pt x="393600" y="208143"/>
                  </a:lnTo>
                  <a:lnTo>
                    <a:pt x="427017" y="182987"/>
                  </a:lnTo>
                  <a:lnTo>
                    <a:pt x="428816" y="79278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798114" y="1125013"/>
              <a:ext cx="544830" cy="1819910"/>
            </a:xfrm>
            <a:custGeom>
              <a:avLst/>
              <a:gdLst/>
              <a:ahLst/>
              <a:cxnLst/>
              <a:rect l="l" t="t" r="r" b="b"/>
              <a:pathLst>
                <a:path w="544829" h="1819910">
                  <a:moveTo>
                    <a:pt x="85665" y="0"/>
                  </a:moveTo>
                  <a:lnTo>
                    <a:pt x="85665" y="26870"/>
                  </a:lnTo>
                  <a:lnTo>
                    <a:pt x="85665" y="53741"/>
                  </a:lnTo>
                  <a:lnTo>
                    <a:pt x="85665" y="80612"/>
                  </a:lnTo>
                  <a:lnTo>
                    <a:pt x="85665" y="107485"/>
                  </a:lnTo>
                  <a:lnTo>
                    <a:pt x="131494" y="134298"/>
                  </a:lnTo>
                  <a:lnTo>
                    <a:pt x="181512" y="150875"/>
                  </a:lnTo>
                  <a:lnTo>
                    <a:pt x="233077" y="157114"/>
                  </a:lnTo>
                  <a:lnTo>
                    <a:pt x="283544" y="152913"/>
                  </a:lnTo>
                  <a:lnTo>
                    <a:pt x="330269" y="138169"/>
                  </a:lnTo>
                  <a:lnTo>
                    <a:pt x="370608" y="112781"/>
                  </a:lnTo>
                  <a:lnTo>
                    <a:pt x="370608" y="85537"/>
                  </a:lnTo>
                  <a:lnTo>
                    <a:pt x="370608" y="58292"/>
                  </a:lnTo>
                  <a:lnTo>
                    <a:pt x="370608" y="31048"/>
                  </a:lnTo>
                  <a:lnTo>
                    <a:pt x="370608" y="3804"/>
                  </a:lnTo>
                </a:path>
                <a:path w="544829" h="1819910">
                  <a:moveTo>
                    <a:pt x="541007" y="1819616"/>
                  </a:moveTo>
                  <a:lnTo>
                    <a:pt x="544812" y="1572310"/>
                  </a:lnTo>
                  <a:lnTo>
                    <a:pt x="0" y="1268176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635627" y="3111127"/>
              <a:ext cx="577850" cy="541655"/>
            </a:xfrm>
            <a:custGeom>
              <a:avLst/>
              <a:gdLst/>
              <a:ahLst/>
              <a:cxnLst/>
              <a:rect l="l" t="t" r="r" b="b"/>
              <a:pathLst>
                <a:path w="577850" h="541654">
                  <a:moveTo>
                    <a:pt x="0" y="0"/>
                  </a:moveTo>
                  <a:lnTo>
                    <a:pt x="6306" y="246837"/>
                  </a:lnTo>
                  <a:lnTo>
                    <a:pt x="523478" y="541392"/>
                  </a:lnTo>
                  <a:lnTo>
                    <a:pt x="522571" y="274730"/>
                  </a:lnTo>
                </a:path>
                <a:path w="577850" h="541654">
                  <a:moveTo>
                    <a:pt x="523478" y="541392"/>
                  </a:moveTo>
                  <a:lnTo>
                    <a:pt x="577529" y="506256"/>
                  </a:lnTo>
                  <a:lnTo>
                    <a:pt x="572126" y="249504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143144" y="4619754"/>
              <a:ext cx="1149350" cy="1520825"/>
            </a:xfrm>
            <a:custGeom>
              <a:avLst/>
              <a:gdLst/>
              <a:ahLst/>
              <a:cxnLst/>
              <a:rect l="l" t="t" r="r" b="b"/>
              <a:pathLst>
                <a:path w="1149350" h="1520825">
                  <a:moveTo>
                    <a:pt x="242423" y="17264"/>
                  </a:moveTo>
                  <a:lnTo>
                    <a:pt x="276114" y="7971"/>
                  </a:lnTo>
                  <a:lnTo>
                    <a:pt x="311402" y="2240"/>
                  </a:lnTo>
                  <a:lnTo>
                    <a:pt x="348088" y="0"/>
                  </a:lnTo>
                  <a:lnTo>
                    <a:pt x="385978" y="1180"/>
                  </a:lnTo>
                  <a:lnTo>
                    <a:pt x="424873" y="5712"/>
                  </a:lnTo>
                  <a:lnTo>
                    <a:pt x="464580" y="13525"/>
                  </a:lnTo>
                  <a:lnTo>
                    <a:pt x="504900" y="24550"/>
                  </a:lnTo>
                  <a:lnTo>
                    <a:pt x="545638" y="38715"/>
                  </a:lnTo>
                  <a:lnTo>
                    <a:pt x="586597" y="55951"/>
                  </a:lnTo>
                  <a:lnTo>
                    <a:pt x="627581" y="76188"/>
                  </a:lnTo>
                  <a:lnTo>
                    <a:pt x="668395" y="99355"/>
                  </a:lnTo>
                  <a:lnTo>
                    <a:pt x="708841" y="125384"/>
                  </a:lnTo>
                  <a:lnTo>
                    <a:pt x="748723" y="154203"/>
                  </a:lnTo>
                  <a:lnTo>
                    <a:pt x="787845" y="185743"/>
                  </a:lnTo>
                  <a:lnTo>
                    <a:pt x="826011" y="219934"/>
                  </a:lnTo>
                  <a:lnTo>
                    <a:pt x="863025" y="256705"/>
                  </a:lnTo>
                  <a:lnTo>
                    <a:pt x="898689" y="295987"/>
                  </a:lnTo>
                  <a:lnTo>
                    <a:pt x="932809" y="337709"/>
                  </a:lnTo>
                  <a:lnTo>
                    <a:pt x="965187" y="381802"/>
                  </a:lnTo>
                  <a:lnTo>
                    <a:pt x="995628" y="428195"/>
                  </a:lnTo>
                  <a:lnTo>
                    <a:pt x="1023934" y="476819"/>
                  </a:lnTo>
                  <a:lnTo>
                    <a:pt x="1049911" y="527602"/>
                  </a:lnTo>
                  <a:lnTo>
                    <a:pt x="1073361" y="580476"/>
                  </a:lnTo>
                  <a:lnTo>
                    <a:pt x="1093772" y="634412"/>
                  </a:lnTo>
                  <a:lnTo>
                    <a:pt x="1110825" y="688312"/>
                  </a:lnTo>
                  <a:lnTo>
                    <a:pt x="1124611" y="742001"/>
                  </a:lnTo>
                  <a:lnTo>
                    <a:pt x="1135223" y="795307"/>
                  </a:lnTo>
                  <a:lnTo>
                    <a:pt x="1142754" y="848056"/>
                  </a:lnTo>
                  <a:lnTo>
                    <a:pt x="1147295" y="900074"/>
                  </a:lnTo>
                  <a:lnTo>
                    <a:pt x="1148939" y="951186"/>
                  </a:lnTo>
                  <a:lnTo>
                    <a:pt x="1147778" y="1001220"/>
                  </a:lnTo>
                  <a:lnTo>
                    <a:pt x="1143905" y="1050001"/>
                  </a:lnTo>
                  <a:lnTo>
                    <a:pt x="1137412" y="1097356"/>
                  </a:lnTo>
                  <a:lnTo>
                    <a:pt x="1128391" y="1143110"/>
                  </a:lnTo>
                  <a:lnTo>
                    <a:pt x="1116935" y="1187091"/>
                  </a:lnTo>
                  <a:lnTo>
                    <a:pt x="1103136" y="1229124"/>
                  </a:lnTo>
                  <a:lnTo>
                    <a:pt x="1087086" y="1269035"/>
                  </a:lnTo>
                  <a:lnTo>
                    <a:pt x="1068878" y="1306652"/>
                  </a:lnTo>
                  <a:lnTo>
                    <a:pt x="1048604" y="1341799"/>
                  </a:lnTo>
                  <a:lnTo>
                    <a:pt x="1026356" y="1374303"/>
                  </a:lnTo>
                  <a:lnTo>
                    <a:pt x="1002228" y="1403991"/>
                  </a:lnTo>
                  <a:lnTo>
                    <a:pt x="948696" y="1454221"/>
                  </a:lnTo>
                  <a:lnTo>
                    <a:pt x="888747" y="1491099"/>
                  </a:lnTo>
                  <a:lnTo>
                    <a:pt x="821744" y="1513597"/>
                  </a:lnTo>
                  <a:lnTo>
                    <a:pt x="749288" y="1520313"/>
                  </a:lnTo>
                  <a:lnTo>
                    <a:pt x="711979" y="1517737"/>
                  </a:lnTo>
                  <a:lnTo>
                    <a:pt x="674146" y="1511343"/>
                  </a:lnTo>
                  <a:lnTo>
                    <a:pt x="635937" y="1501235"/>
                  </a:lnTo>
                  <a:lnTo>
                    <a:pt x="597499" y="1487518"/>
                  </a:lnTo>
                  <a:lnTo>
                    <a:pt x="558981" y="1470297"/>
                  </a:lnTo>
                  <a:lnTo>
                    <a:pt x="520528" y="1449674"/>
                  </a:lnTo>
                  <a:lnTo>
                    <a:pt x="482289" y="1425754"/>
                  </a:lnTo>
                  <a:lnTo>
                    <a:pt x="444411" y="1398642"/>
                  </a:lnTo>
                  <a:lnTo>
                    <a:pt x="407042" y="1368442"/>
                  </a:lnTo>
                  <a:lnTo>
                    <a:pt x="370330" y="1335257"/>
                  </a:lnTo>
                  <a:lnTo>
                    <a:pt x="334421" y="1299191"/>
                  </a:lnTo>
                  <a:lnTo>
                    <a:pt x="299464" y="1260350"/>
                  </a:lnTo>
                  <a:lnTo>
                    <a:pt x="265605" y="1218837"/>
                  </a:lnTo>
                  <a:lnTo>
                    <a:pt x="232993" y="1174756"/>
                  </a:lnTo>
                  <a:lnTo>
                    <a:pt x="201774" y="1128212"/>
                  </a:lnTo>
                  <a:lnTo>
                    <a:pt x="172097" y="1079308"/>
                  </a:lnTo>
                  <a:lnTo>
                    <a:pt x="144109" y="1028149"/>
                  </a:lnTo>
                  <a:lnTo>
                    <a:pt x="117957" y="974839"/>
                  </a:lnTo>
                  <a:lnTo>
                    <a:pt x="93789" y="919481"/>
                  </a:lnTo>
                  <a:lnTo>
                    <a:pt x="72122" y="863222"/>
                  </a:lnTo>
                  <a:lnTo>
                    <a:pt x="53352" y="807251"/>
                  </a:lnTo>
                  <a:lnTo>
                    <a:pt x="37453" y="751745"/>
                  </a:lnTo>
                  <a:lnTo>
                    <a:pt x="24395" y="696877"/>
                  </a:lnTo>
                  <a:lnTo>
                    <a:pt x="14149" y="642821"/>
                  </a:lnTo>
                  <a:lnTo>
                    <a:pt x="6687" y="589753"/>
                  </a:lnTo>
                  <a:lnTo>
                    <a:pt x="1980" y="537846"/>
                  </a:lnTo>
                  <a:lnTo>
                    <a:pt x="0" y="487275"/>
                  </a:lnTo>
                  <a:lnTo>
                    <a:pt x="716" y="438215"/>
                  </a:lnTo>
                  <a:lnTo>
                    <a:pt x="4101" y="390840"/>
                  </a:lnTo>
                  <a:lnTo>
                    <a:pt x="10127" y="345324"/>
                  </a:lnTo>
                  <a:lnTo>
                    <a:pt x="18763" y="301842"/>
                  </a:lnTo>
                  <a:lnTo>
                    <a:pt x="29982" y="260568"/>
                  </a:lnTo>
                  <a:lnTo>
                    <a:pt x="43755" y="221677"/>
                  </a:lnTo>
                  <a:lnTo>
                    <a:pt x="60053" y="185344"/>
                  </a:lnTo>
                  <a:lnTo>
                    <a:pt x="78847" y="151742"/>
                  </a:lnTo>
                  <a:lnTo>
                    <a:pt x="123808" y="93431"/>
                  </a:lnTo>
                  <a:lnTo>
                    <a:pt x="178410" y="48140"/>
                  </a:lnTo>
                  <a:lnTo>
                    <a:pt x="242423" y="17264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433583" y="4307910"/>
              <a:ext cx="2127885" cy="2234565"/>
            </a:xfrm>
            <a:custGeom>
              <a:avLst/>
              <a:gdLst/>
              <a:ahLst/>
              <a:cxnLst/>
              <a:rect l="l" t="t" r="r" b="b"/>
              <a:pathLst>
                <a:path w="2127884" h="2234565">
                  <a:moveTo>
                    <a:pt x="1647424" y="1775491"/>
                  </a:moveTo>
                  <a:lnTo>
                    <a:pt x="2127783" y="1452708"/>
                  </a:lnTo>
                </a:path>
                <a:path w="2127884" h="2234565">
                  <a:moveTo>
                    <a:pt x="890233" y="358261"/>
                  </a:moveTo>
                  <a:lnTo>
                    <a:pt x="1500263" y="0"/>
                  </a:lnTo>
                </a:path>
                <a:path w="2127884" h="2234565">
                  <a:moveTo>
                    <a:pt x="0" y="1057299"/>
                  </a:moveTo>
                  <a:lnTo>
                    <a:pt x="38616" y="1047500"/>
                  </a:lnTo>
                  <a:lnTo>
                    <a:pt x="77880" y="1042460"/>
                  </a:lnTo>
                  <a:lnTo>
                    <a:pt x="117587" y="1042023"/>
                  </a:lnTo>
                  <a:lnTo>
                    <a:pt x="157534" y="1046029"/>
                  </a:lnTo>
                  <a:lnTo>
                    <a:pt x="197517" y="1054319"/>
                  </a:lnTo>
                  <a:lnTo>
                    <a:pt x="237333" y="1066736"/>
                  </a:lnTo>
                  <a:lnTo>
                    <a:pt x="276778" y="1083120"/>
                  </a:lnTo>
                  <a:lnTo>
                    <a:pt x="315647" y="1103314"/>
                  </a:lnTo>
                  <a:lnTo>
                    <a:pt x="353739" y="1127160"/>
                  </a:lnTo>
                  <a:lnTo>
                    <a:pt x="390848" y="1154498"/>
                  </a:lnTo>
                  <a:lnTo>
                    <a:pt x="426772" y="1185170"/>
                  </a:lnTo>
                  <a:lnTo>
                    <a:pt x="461306" y="1219018"/>
                  </a:lnTo>
                  <a:lnTo>
                    <a:pt x="494248" y="1255884"/>
                  </a:lnTo>
                  <a:lnTo>
                    <a:pt x="525392" y="1295608"/>
                  </a:lnTo>
                  <a:lnTo>
                    <a:pt x="554537" y="1338033"/>
                  </a:lnTo>
                  <a:lnTo>
                    <a:pt x="581477" y="1383001"/>
                  </a:lnTo>
                  <a:lnTo>
                    <a:pt x="606010" y="1430352"/>
                  </a:lnTo>
                  <a:lnTo>
                    <a:pt x="627931" y="1479929"/>
                  </a:lnTo>
                  <a:lnTo>
                    <a:pt x="647038" y="1531573"/>
                  </a:lnTo>
                  <a:lnTo>
                    <a:pt x="663105" y="1585145"/>
                  </a:lnTo>
                  <a:lnTo>
                    <a:pt x="675489" y="1638627"/>
                  </a:lnTo>
                  <a:lnTo>
                    <a:pt x="684266" y="1691763"/>
                  </a:lnTo>
                  <a:lnTo>
                    <a:pt x="689514" y="1744295"/>
                  </a:lnTo>
                  <a:lnTo>
                    <a:pt x="691310" y="1795967"/>
                  </a:lnTo>
                  <a:lnTo>
                    <a:pt x="689732" y="1846524"/>
                  </a:lnTo>
                  <a:lnTo>
                    <a:pt x="684857" y="1895707"/>
                  </a:lnTo>
                  <a:lnTo>
                    <a:pt x="676763" y="1943263"/>
                  </a:lnTo>
                  <a:lnTo>
                    <a:pt x="665526" y="1988932"/>
                  </a:lnTo>
                  <a:lnTo>
                    <a:pt x="651225" y="2032461"/>
                  </a:lnTo>
                  <a:lnTo>
                    <a:pt x="633936" y="2073591"/>
                  </a:lnTo>
                  <a:lnTo>
                    <a:pt x="613738" y="2112066"/>
                  </a:lnTo>
                  <a:lnTo>
                    <a:pt x="590707" y="2147631"/>
                  </a:lnTo>
                  <a:lnTo>
                    <a:pt x="564920" y="2180029"/>
                  </a:lnTo>
                  <a:lnTo>
                    <a:pt x="536456" y="2209003"/>
                  </a:lnTo>
                  <a:lnTo>
                    <a:pt x="505392" y="2234297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915683" y="5544008"/>
              <a:ext cx="922019" cy="1219835"/>
            </a:xfrm>
            <a:custGeom>
              <a:avLst/>
              <a:gdLst/>
              <a:ahLst/>
              <a:cxnLst/>
              <a:rect l="l" t="t" r="r" b="b"/>
              <a:pathLst>
                <a:path w="922020" h="1219834">
                  <a:moveTo>
                    <a:pt x="194461" y="13570"/>
                  </a:moveTo>
                  <a:lnTo>
                    <a:pt x="227354" y="4910"/>
                  </a:lnTo>
                  <a:lnTo>
                    <a:pt x="262075" y="419"/>
                  </a:lnTo>
                  <a:lnTo>
                    <a:pt x="298344" y="0"/>
                  </a:lnTo>
                  <a:lnTo>
                    <a:pt x="335881" y="3550"/>
                  </a:lnTo>
                  <a:lnTo>
                    <a:pt x="374407" y="10972"/>
                  </a:lnTo>
                  <a:lnTo>
                    <a:pt x="413643" y="22164"/>
                  </a:lnTo>
                  <a:lnTo>
                    <a:pt x="453310" y="37028"/>
                  </a:lnTo>
                  <a:lnTo>
                    <a:pt x="493127" y="55464"/>
                  </a:lnTo>
                  <a:lnTo>
                    <a:pt x="532816" y="77372"/>
                  </a:lnTo>
                  <a:lnTo>
                    <a:pt x="572098" y="102652"/>
                  </a:lnTo>
                  <a:lnTo>
                    <a:pt x="610692" y="131205"/>
                  </a:lnTo>
                  <a:lnTo>
                    <a:pt x="648320" y="162931"/>
                  </a:lnTo>
                  <a:lnTo>
                    <a:pt x="684702" y="197730"/>
                  </a:lnTo>
                  <a:lnTo>
                    <a:pt x="719559" y="235502"/>
                  </a:lnTo>
                  <a:lnTo>
                    <a:pt x="752611" y="276149"/>
                  </a:lnTo>
                  <a:lnTo>
                    <a:pt x="783580" y="319569"/>
                  </a:lnTo>
                  <a:lnTo>
                    <a:pt x="812185" y="365664"/>
                  </a:lnTo>
                  <a:lnTo>
                    <a:pt x="838148" y="414333"/>
                  </a:lnTo>
                  <a:lnTo>
                    <a:pt x="861188" y="465478"/>
                  </a:lnTo>
                  <a:lnTo>
                    <a:pt x="881633" y="520777"/>
                  </a:lnTo>
                  <a:lnTo>
                    <a:pt x="897712" y="575965"/>
                  </a:lnTo>
                  <a:lnTo>
                    <a:pt x="909578" y="630752"/>
                  </a:lnTo>
                  <a:lnTo>
                    <a:pt x="917388" y="684846"/>
                  </a:lnTo>
                  <a:lnTo>
                    <a:pt x="921294" y="737958"/>
                  </a:lnTo>
                  <a:lnTo>
                    <a:pt x="921453" y="789795"/>
                  </a:lnTo>
                  <a:lnTo>
                    <a:pt x="918017" y="840067"/>
                  </a:lnTo>
                  <a:lnTo>
                    <a:pt x="911143" y="888484"/>
                  </a:lnTo>
                  <a:lnTo>
                    <a:pt x="900984" y="934753"/>
                  </a:lnTo>
                  <a:lnTo>
                    <a:pt x="887695" y="978585"/>
                  </a:lnTo>
                  <a:lnTo>
                    <a:pt x="871432" y="1019688"/>
                  </a:lnTo>
                  <a:lnTo>
                    <a:pt x="852347" y="1057772"/>
                  </a:lnTo>
                  <a:lnTo>
                    <a:pt x="830596" y="1092545"/>
                  </a:lnTo>
                  <a:lnTo>
                    <a:pt x="806334" y="1123716"/>
                  </a:lnTo>
                  <a:lnTo>
                    <a:pt x="779715" y="1150996"/>
                  </a:lnTo>
                  <a:lnTo>
                    <a:pt x="720024" y="1192713"/>
                  </a:lnTo>
                  <a:lnTo>
                    <a:pt x="652972" y="1215434"/>
                  </a:lnTo>
                  <a:lnTo>
                    <a:pt x="617564" y="1219376"/>
                  </a:lnTo>
                  <a:lnTo>
                    <a:pt x="581254" y="1218548"/>
                  </a:lnTo>
                  <a:lnTo>
                    <a:pt x="506788" y="1203193"/>
                  </a:lnTo>
                  <a:lnTo>
                    <a:pt x="469066" y="1188970"/>
                  </a:lnTo>
                  <a:lnTo>
                    <a:pt x="431305" y="1170588"/>
                  </a:lnTo>
                  <a:lnTo>
                    <a:pt x="393722" y="1148199"/>
                  </a:lnTo>
                  <a:lnTo>
                    <a:pt x="356533" y="1121955"/>
                  </a:lnTo>
                  <a:lnTo>
                    <a:pt x="319953" y="1092009"/>
                  </a:lnTo>
                  <a:lnTo>
                    <a:pt x="284200" y="1058515"/>
                  </a:lnTo>
                  <a:lnTo>
                    <a:pt x="249488" y="1021623"/>
                  </a:lnTo>
                  <a:lnTo>
                    <a:pt x="216035" y="981487"/>
                  </a:lnTo>
                  <a:lnTo>
                    <a:pt x="184056" y="938260"/>
                  </a:lnTo>
                  <a:lnTo>
                    <a:pt x="153767" y="892094"/>
                  </a:lnTo>
                  <a:lnTo>
                    <a:pt x="125384" y="843141"/>
                  </a:lnTo>
                  <a:lnTo>
                    <a:pt x="99124" y="791554"/>
                  </a:lnTo>
                  <a:lnTo>
                    <a:pt x="75203" y="737487"/>
                  </a:lnTo>
                  <a:lnTo>
                    <a:pt x="54270" y="682340"/>
                  </a:lnTo>
                  <a:lnTo>
                    <a:pt x="36804" y="627587"/>
                  </a:lnTo>
                  <a:lnTo>
                    <a:pt x="22762" y="573483"/>
                  </a:lnTo>
                  <a:lnTo>
                    <a:pt x="12103" y="520284"/>
                  </a:lnTo>
                  <a:lnTo>
                    <a:pt x="4784" y="468244"/>
                  </a:lnTo>
                  <a:lnTo>
                    <a:pt x="764" y="417620"/>
                  </a:lnTo>
                  <a:lnTo>
                    <a:pt x="0" y="368667"/>
                  </a:lnTo>
                  <a:lnTo>
                    <a:pt x="2449" y="321641"/>
                  </a:lnTo>
                  <a:lnTo>
                    <a:pt x="8071" y="276797"/>
                  </a:lnTo>
                  <a:lnTo>
                    <a:pt x="16823" y="234391"/>
                  </a:lnTo>
                  <a:lnTo>
                    <a:pt x="28663" y="194678"/>
                  </a:lnTo>
                  <a:lnTo>
                    <a:pt x="43548" y="157914"/>
                  </a:lnTo>
                  <a:lnTo>
                    <a:pt x="82287" y="94255"/>
                  </a:lnTo>
                  <a:lnTo>
                    <a:pt x="132704" y="45459"/>
                  </a:lnTo>
                  <a:lnTo>
                    <a:pt x="194461" y="1357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060598" y="5362566"/>
              <a:ext cx="878840" cy="1355725"/>
            </a:xfrm>
            <a:custGeom>
              <a:avLst/>
              <a:gdLst/>
              <a:ahLst/>
              <a:cxnLst/>
              <a:rect l="l" t="t" r="r" b="b"/>
              <a:pathLst>
                <a:path w="878839" h="1355725">
                  <a:moveTo>
                    <a:pt x="607554" y="1355554"/>
                  </a:moveTo>
                  <a:lnTo>
                    <a:pt x="878679" y="1179111"/>
                  </a:lnTo>
                </a:path>
                <a:path w="878839" h="1355725">
                  <a:moveTo>
                    <a:pt x="0" y="218404"/>
                  </a:moveTo>
                  <a:lnTo>
                    <a:pt x="373585" y="0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660350" y="3929539"/>
              <a:ext cx="4410075" cy="2573020"/>
            </a:xfrm>
            <a:custGeom>
              <a:avLst/>
              <a:gdLst/>
              <a:ahLst/>
              <a:cxnLst/>
              <a:rect l="l" t="t" r="r" b="b"/>
              <a:pathLst>
                <a:path w="4410075" h="2573020">
                  <a:moveTo>
                    <a:pt x="4410074" y="0"/>
                  </a:moveTo>
                  <a:lnTo>
                    <a:pt x="0" y="2572542"/>
                  </a:lnTo>
                </a:path>
              </a:pathLst>
            </a:custGeom>
            <a:ln w="9000">
              <a:solidFill>
                <a:srgbClr val="DD2B1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965274" y="2393618"/>
              <a:ext cx="3507104" cy="3899535"/>
            </a:xfrm>
            <a:custGeom>
              <a:avLst/>
              <a:gdLst/>
              <a:ahLst/>
              <a:cxnLst/>
              <a:rect l="l" t="t" r="r" b="b"/>
              <a:pathLst>
                <a:path w="3507104" h="3899535">
                  <a:moveTo>
                    <a:pt x="2374902" y="552452"/>
                  </a:moveTo>
                  <a:lnTo>
                    <a:pt x="533401" y="1660528"/>
                  </a:lnTo>
                </a:path>
                <a:path w="3507104" h="3899535">
                  <a:moveTo>
                    <a:pt x="2374902" y="304805"/>
                  </a:moveTo>
                  <a:lnTo>
                    <a:pt x="533401" y="1412881"/>
                  </a:lnTo>
                </a:path>
                <a:path w="3507104" h="3899535">
                  <a:moveTo>
                    <a:pt x="1841501" y="0"/>
                  </a:moveTo>
                  <a:lnTo>
                    <a:pt x="0" y="1108076"/>
                  </a:lnTo>
                </a:path>
                <a:path w="3507104" h="3899535">
                  <a:moveTo>
                    <a:pt x="2808108" y="793760"/>
                  </a:moveTo>
                  <a:lnTo>
                    <a:pt x="95242" y="2426158"/>
                  </a:lnTo>
                </a:path>
                <a:path w="3507104" h="3899535">
                  <a:moveTo>
                    <a:pt x="3506608" y="2266960"/>
                  </a:moveTo>
                  <a:lnTo>
                    <a:pt x="793742" y="3899358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029863" y="679122"/>
              <a:ext cx="444500" cy="1555750"/>
            </a:xfrm>
            <a:custGeom>
              <a:avLst/>
              <a:gdLst/>
              <a:ahLst/>
              <a:cxnLst/>
              <a:rect l="l" t="t" r="r" b="b"/>
              <a:pathLst>
                <a:path w="444500" h="1555750">
                  <a:moveTo>
                    <a:pt x="0" y="1333501"/>
                  </a:moveTo>
                  <a:lnTo>
                    <a:pt x="0" y="0"/>
                  </a:lnTo>
                </a:path>
                <a:path w="444500" h="1555750">
                  <a:moveTo>
                    <a:pt x="444498" y="1555749"/>
                  </a:moveTo>
                  <a:lnTo>
                    <a:pt x="444498" y="222250"/>
                  </a:lnTo>
                </a:path>
              </a:pathLst>
            </a:custGeom>
            <a:ln w="9000">
              <a:solidFill>
                <a:srgbClr val="DD2B1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69811" y="2939289"/>
              <a:ext cx="157589" cy="162796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770122" y="790012"/>
              <a:ext cx="3073400" cy="4279900"/>
            </a:xfrm>
            <a:custGeom>
              <a:avLst/>
              <a:gdLst/>
              <a:ahLst/>
              <a:cxnLst/>
              <a:rect l="l" t="t" r="r" b="b"/>
              <a:pathLst>
                <a:path w="3073400" h="4279900">
                  <a:moveTo>
                    <a:pt x="3073402" y="0"/>
                  </a:moveTo>
                  <a:lnTo>
                    <a:pt x="0" y="0"/>
                  </a:lnTo>
                  <a:lnTo>
                    <a:pt x="0" y="4279900"/>
                  </a:lnTo>
                  <a:lnTo>
                    <a:pt x="3073402" y="4279900"/>
                  </a:lnTo>
                  <a:lnTo>
                    <a:pt x="30734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70122" y="790012"/>
              <a:ext cx="3073400" cy="4279900"/>
            </a:xfrm>
            <a:custGeom>
              <a:avLst/>
              <a:gdLst/>
              <a:ahLst/>
              <a:cxnLst/>
              <a:rect l="l" t="t" r="r" b="b"/>
              <a:pathLst>
                <a:path w="3073400" h="4279900">
                  <a:moveTo>
                    <a:pt x="0" y="0"/>
                  </a:moveTo>
                  <a:lnTo>
                    <a:pt x="3073402" y="0"/>
                  </a:lnTo>
                  <a:lnTo>
                    <a:pt x="3073402" y="4279900"/>
                  </a:lnTo>
                  <a:lnTo>
                    <a:pt x="0" y="427990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2924558" y="140034"/>
            <a:ext cx="48088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EXPLODED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DRAWING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USING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ISOMETRIC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PAPER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73722" y="870832"/>
            <a:ext cx="3066415" cy="88963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39090" marR="63627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 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ISOMETRIC DRAWING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SIMPLE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CAMERA,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MISSING LINES /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endParaRPr sz="1200">
              <a:latin typeface="Arial"/>
              <a:cs typeface="Arial"/>
            </a:endParaRPr>
          </a:p>
          <a:p>
            <a:pPr marR="296545" algn="ctr">
              <a:lnSpc>
                <a:spcPts val="1315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(Answer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below)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722149" y="1957021"/>
            <a:ext cx="2863850" cy="4842510"/>
            <a:chOff x="722149" y="1957021"/>
            <a:chExt cx="2863850" cy="4842510"/>
          </a:xfrm>
        </p:grpSpPr>
        <p:sp>
          <p:nvSpPr>
            <p:cNvPr id="66" name="object 66"/>
            <p:cNvSpPr/>
            <p:nvPr/>
          </p:nvSpPr>
          <p:spPr>
            <a:xfrm>
              <a:off x="2217891" y="2483596"/>
              <a:ext cx="1359535" cy="1858645"/>
            </a:xfrm>
            <a:custGeom>
              <a:avLst/>
              <a:gdLst/>
              <a:ahLst/>
              <a:cxnLst/>
              <a:rect l="l" t="t" r="r" b="b"/>
              <a:pathLst>
                <a:path w="1359535" h="1858645">
                  <a:moveTo>
                    <a:pt x="253526" y="0"/>
                  </a:moveTo>
                  <a:lnTo>
                    <a:pt x="1358935" y="631803"/>
                  </a:lnTo>
                  <a:lnTo>
                    <a:pt x="1097539" y="775756"/>
                  </a:lnTo>
                  <a:lnTo>
                    <a:pt x="0" y="140378"/>
                  </a:lnTo>
                  <a:lnTo>
                    <a:pt x="253526" y="0"/>
                  </a:lnTo>
                  <a:close/>
                </a:path>
                <a:path w="1359535" h="1858645">
                  <a:moveTo>
                    <a:pt x="1354720" y="639795"/>
                  </a:moveTo>
                  <a:lnTo>
                    <a:pt x="1351569" y="1709039"/>
                  </a:lnTo>
                  <a:lnTo>
                    <a:pt x="1099318" y="1858435"/>
                  </a:lnTo>
                  <a:lnTo>
                    <a:pt x="1099318" y="782899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220901" y="2639238"/>
              <a:ext cx="1101090" cy="1697989"/>
            </a:xfrm>
            <a:custGeom>
              <a:avLst/>
              <a:gdLst/>
              <a:ahLst/>
              <a:cxnLst/>
              <a:rect l="l" t="t" r="r" b="b"/>
              <a:pathLst>
                <a:path w="1101089" h="1697989">
                  <a:moveTo>
                    <a:pt x="0" y="0"/>
                  </a:moveTo>
                  <a:lnTo>
                    <a:pt x="3571" y="1057669"/>
                  </a:lnTo>
                  <a:lnTo>
                    <a:pt x="1100670" y="1697976"/>
                  </a:lnTo>
                </a:path>
              </a:pathLst>
            </a:custGeom>
            <a:ln w="27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650275" y="3198376"/>
              <a:ext cx="528955" cy="774700"/>
            </a:xfrm>
            <a:custGeom>
              <a:avLst/>
              <a:gdLst/>
              <a:ahLst/>
              <a:cxnLst/>
              <a:rect l="l" t="t" r="r" b="b"/>
              <a:pathLst>
                <a:path w="528955" h="774700">
                  <a:moveTo>
                    <a:pt x="111597" y="7866"/>
                  </a:moveTo>
                  <a:lnTo>
                    <a:pt x="144860" y="69"/>
                  </a:lnTo>
                  <a:lnTo>
                    <a:pt x="180903" y="0"/>
                  </a:lnTo>
                  <a:lnTo>
                    <a:pt x="218901" y="7334"/>
                  </a:lnTo>
                  <a:lnTo>
                    <a:pt x="258027" y="21747"/>
                  </a:lnTo>
                  <a:lnTo>
                    <a:pt x="297454" y="42914"/>
                  </a:lnTo>
                  <a:lnTo>
                    <a:pt x="336358" y="70511"/>
                  </a:lnTo>
                  <a:lnTo>
                    <a:pt x="373912" y="104212"/>
                  </a:lnTo>
                  <a:lnTo>
                    <a:pt x="409290" y="143692"/>
                  </a:lnTo>
                  <a:lnTo>
                    <a:pt x="441666" y="188627"/>
                  </a:lnTo>
                  <a:lnTo>
                    <a:pt x="470214" y="238692"/>
                  </a:lnTo>
                  <a:lnTo>
                    <a:pt x="494108" y="293562"/>
                  </a:lnTo>
                  <a:lnTo>
                    <a:pt x="511992" y="350857"/>
                  </a:lnTo>
                  <a:lnTo>
                    <a:pt x="523320" y="407848"/>
                  </a:lnTo>
                  <a:lnTo>
                    <a:pt x="528479" y="463684"/>
                  </a:lnTo>
                  <a:lnTo>
                    <a:pt x="527859" y="517517"/>
                  </a:lnTo>
                  <a:lnTo>
                    <a:pt x="521847" y="568497"/>
                  </a:lnTo>
                  <a:lnTo>
                    <a:pt x="510833" y="615775"/>
                  </a:lnTo>
                  <a:lnTo>
                    <a:pt x="495204" y="658501"/>
                  </a:lnTo>
                  <a:lnTo>
                    <a:pt x="475351" y="695827"/>
                  </a:lnTo>
                  <a:lnTo>
                    <a:pt x="451660" y="726902"/>
                  </a:lnTo>
                  <a:lnTo>
                    <a:pt x="394323" y="766905"/>
                  </a:lnTo>
                  <a:lnTo>
                    <a:pt x="361790" y="774337"/>
                  </a:lnTo>
                  <a:lnTo>
                    <a:pt x="327750" y="773404"/>
                  </a:lnTo>
                  <a:lnTo>
                    <a:pt x="257320" y="748310"/>
                  </a:lnTo>
                  <a:lnTo>
                    <a:pt x="222016" y="725081"/>
                  </a:lnTo>
                  <a:lnTo>
                    <a:pt x="187377" y="695352"/>
                  </a:lnTo>
                  <a:lnTo>
                    <a:pt x="153947" y="659590"/>
                  </a:lnTo>
                  <a:lnTo>
                    <a:pt x="122269" y="618260"/>
                  </a:lnTo>
                  <a:lnTo>
                    <a:pt x="92885" y="571829"/>
                  </a:lnTo>
                  <a:lnTo>
                    <a:pt x="66340" y="520762"/>
                  </a:lnTo>
                  <a:lnTo>
                    <a:pt x="43175" y="465527"/>
                  </a:lnTo>
                  <a:lnTo>
                    <a:pt x="24560" y="408597"/>
                  </a:lnTo>
                  <a:lnTo>
                    <a:pt x="11230" y="352608"/>
                  </a:lnTo>
                  <a:lnTo>
                    <a:pt x="3078" y="298268"/>
                  </a:lnTo>
                  <a:lnTo>
                    <a:pt x="0" y="246285"/>
                  </a:lnTo>
                  <a:lnTo>
                    <a:pt x="1888" y="197367"/>
                  </a:lnTo>
                  <a:lnTo>
                    <a:pt x="8637" y="152221"/>
                  </a:lnTo>
                  <a:lnTo>
                    <a:pt x="20142" y="111557"/>
                  </a:lnTo>
                  <a:lnTo>
                    <a:pt x="36296" y="76081"/>
                  </a:lnTo>
                  <a:lnTo>
                    <a:pt x="82129" y="23528"/>
                  </a:lnTo>
                  <a:lnTo>
                    <a:pt x="111597" y="7866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09240" y="2692043"/>
              <a:ext cx="212266" cy="73242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11743" y="2579976"/>
              <a:ext cx="180950" cy="80304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85553" y="2061187"/>
              <a:ext cx="230609" cy="203803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2476533" y="2290190"/>
              <a:ext cx="286385" cy="125095"/>
            </a:xfrm>
            <a:custGeom>
              <a:avLst/>
              <a:gdLst/>
              <a:ahLst/>
              <a:cxnLst/>
              <a:rect l="l" t="t" r="r" b="b"/>
              <a:pathLst>
                <a:path w="286385" h="125094">
                  <a:moveTo>
                    <a:pt x="142930" y="0"/>
                  </a:moveTo>
                  <a:lnTo>
                    <a:pt x="198565" y="3194"/>
                  </a:lnTo>
                  <a:lnTo>
                    <a:pt x="243996" y="11904"/>
                  </a:lnTo>
                  <a:lnTo>
                    <a:pt x="274626" y="24823"/>
                  </a:lnTo>
                  <a:lnTo>
                    <a:pt x="285857" y="40643"/>
                  </a:lnTo>
                  <a:lnTo>
                    <a:pt x="274626" y="56464"/>
                  </a:lnTo>
                  <a:lnTo>
                    <a:pt x="243996" y="69384"/>
                  </a:lnTo>
                  <a:lnTo>
                    <a:pt x="198565" y="78096"/>
                  </a:lnTo>
                  <a:lnTo>
                    <a:pt x="142930" y="81291"/>
                  </a:lnTo>
                  <a:lnTo>
                    <a:pt x="87296" y="78096"/>
                  </a:lnTo>
                  <a:lnTo>
                    <a:pt x="41864" y="69384"/>
                  </a:lnTo>
                  <a:lnTo>
                    <a:pt x="11232" y="56464"/>
                  </a:lnTo>
                  <a:lnTo>
                    <a:pt x="0" y="40643"/>
                  </a:lnTo>
                  <a:lnTo>
                    <a:pt x="11232" y="24823"/>
                  </a:lnTo>
                  <a:lnTo>
                    <a:pt x="41864" y="11904"/>
                  </a:lnTo>
                  <a:lnTo>
                    <a:pt x="87296" y="3194"/>
                  </a:lnTo>
                  <a:lnTo>
                    <a:pt x="142930" y="0"/>
                  </a:lnTo>
                  <a:close/>
                </a:path>
                <a:path w="286385" h="125094">
                  <a:moveTo>
                    <a:pt x="0" y="39303"/>
                  </a:moveTo>
                  <a:lnTo>
                    <a:pt x="602" y="53150"/>
                  </a:lnTo>
                  <a:lnTo>
                    <a:pt x="1202" y="66996"/>
                  </a:lnTo>
                  <a:lnTo>
                    <a:pt x="1802" y="80843"/>
                  </a:lnTo>
                  <a:lnTo>
                    <a:pt x="2401" y="94689"/>
                  </a:lnTo>
                  <a:lnTo>
                    <a:pt x="43448" y="111199"/>
                  </a:lnTo>
                  <a:lnTo>
                    <a:pt x="92413" y="121373"/>
                  </a:lnTo>
                  <a:lnTo>
                    <a:pt x="145156" y="124811"/>
                  </a:lnTo>
                  <a:lnTo>
                    <a:pt x="197538" y="121115"/>
                  </a:lnTo>
                  <a:lnTo>
                    <a:pt x="245419" y="109885"/>
                  </a:lnTo>
                  <a:lnTo>
                    <a:pt x="284660" y="90723"/>
                  </a:lnTo>
                  <a:lnTo>
                    <a:pt x="285857" y="39303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26293" y="2394817"/>
              <a:ext cx="178069" cy="109470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2282346" y="2806850"/>
              <a:ext cx="270510" cy="273685"/>
            </a:xfrm>
            <a:custGeom>
              <a:avLst/>
              <a:gdLst/>
              <a:ahLst/>
              <a:cxnLst/>
              <a:rect l="l" t="t" r="r" b="b"/>
              <a:pathLst>
                <a:path w="270510" h="273685">
                  <a:moveTo>
                    <a:pt x="0" y="0"/>
                  </a:moveTo>
                  <a:lnTo>
                    <a:pt x="471" y="128276"/>
                  </a:lnTo>
                  <a:lnTo>
                    <a:pt x="268229" y="273403"/>
                  </a:lnTo>
                  <a:lnTo>
                    <a:pt x="270115" y="150789"/>
                  </a:lnTo>
                  <a:lnTo>
                    <a:pt x="0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705985" y="3144113"/>
              <a:ext cx="574675" cy="1332865"/>
            </a:xfrm>
            <a:custGeom>
              <a:avLst/>
              <a:gdLst/>
              <a:ahLst/>
              <a:cxnLst/>
              <a:rect l="l" t="t" r="r" b="b"/>
              <a:pathLst>
                <a:path w="574675" h="1332864">
                  <a:moveTo>
                    <a:pt x="26052" y="0"/>
                  </a:moveTo>
                  <a:lnTo>
                    <a:pt x="888" y="10819"/>
                  </a:lnTo>
                  <a:lnTo>
                    <a:pt x="260877" y="154009"/>
                  </a:lnTo>
                  <a:lnTo>
                    <a:pt x="279857" y="142840"/>
                  </a:lnTo>
                  <a:lnTo>
                    <a:pt x="26052" y="0"/>
                  </a:lnTo>
                  <a:close/>
                </a:path>
                <a:path w="574675" h="1332864">
                  <a:moveTo>
                    <a:pt x="0" y="18691"/>
                  </a:moveTo>
                  <a:lnTo>
                    <a:pt x="3128" y="141074"/>
                  </a:lnTo>
                  <a:lnTo>
                    <a:pt x="259542" y="287111"/>
                  </a:lnTo>
                  <a:lnTo>
                    <a:pt x="259092" y="154901"/>
                  </a:lnTo>
                </a:path>
                <a:path w="574675" h="1332864">
                  <a:moveTo>
                    <a:pt x="259542" y="287111"/>
                  </a:moveTo>
                  <a:lnTo>
                    <a:pt x="286340" y="269690"/>
                  </a:lnTo>
                  <a:lnTo>
                    <a:pt x="283662" y="142394"/>
                  </a:lnTo>
                </a:path>
                <a:path w="574675" h="1332864">
                  <a:moveTo>
                    <a:pt x="147485" y="612212"/>
                  </a:moveTo>
                  <a:lnTo>
                    <a:pt x="185459" y="603990"/>
                  </a:lnTo>
                  <a:lnTo>
                    <a:pt x="224251" y="602999"/>
                  </a:lnTo>
                  <a:lnTo>
                    <a:pt x="263362" y="608849"/>
                  </a:lnTo>
                  <a:lnTo>
                    <a:pt x="302292" y="621152"/>
                  </a:lnTo>
                  <a:lnTo>
                    <a:pt x="340543" y="639520"/>
                  </a:lnTo>
                  <a:lnTo>
                    <a:pt x="377613" y="663564"/>
                  </a:lnTo>
                  <a:lnTo>
                    <a:pt x="413005" y="692896"/>
                  </a:lnTo>
                  <a:lnTo>
                    <a:pt x="446218" y="727127"/>
                  </a:lnTo>
                  <a:lnTo>
                    <a:pt x="476753" y="765869"/>
                  </a:lnTo>
                  <a:lnTo>
                    <a:pt x="504111" y="808733"/>
                  </a:lnTo>
                  <a:lnTo>
                    <a:pt x="527792" y="855331"/>
                  </a:lnTo>
                  <a:lnTo>
                    <a:pt x="547297" y="905275"/>
                  </a:lnTo>
                  <a:lnTo>
                    <a:pt x="562061" y="958030"/>
                  </a:lnTo>
                  <a:lnTo>
                    <a:pt x="571023" y="1010070"/>
                  </a:lnTo>
                  <a:lnTo>
                    <a:pt x="574391" y="1060827"/>
                  </a:lnTo>
                  <a:lnTo>
                    <a:pt x="572373" y="1109735"/>
                  </a:lnTo>
                  <a:lnTo>
                    <a:pt x="565176" y="1156228"/>
                  </a:lnTo>
                  <a:lnTo>
                    <a:pt x="553010" y="1199738"/>
                  </a:lnTo>
                  <a:lnTo>
                    <a:pt x="536080" y="1239700"/>
                  </a:lnTo>
                  <a:lnTo>
                    <a:pt x="514595" y="1275546"/>
                  </a:lnTo>
                  <a:lnTo>
                    <a:pt x="488763" y="1306711"/>
                  </a:lnTo>
                  <a:lnTo>
                    <a:pt x="458791" y="1332627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461815" y="3911149"/>
              <a:ext cx="569595" cy="753110"/>
            </a:xfrm>
            <a:custGeom>
              <a:avLst/>
              <a:gdLst/>
              <a:ahLst/>
              <a:cxnLst/>
              <a:rect l="l" t="t" r="r" b="b"/>
              <a:pathLst>
                <a:path w="569594" h="753110">
                  <a:moveTo>
                    <a:pt x="132191" y="93170"/>
                  </a:moveTo>
                  <a:lnTo>
                    <a:pt x="164419" y="86248"/>
                  </a:lnTo>
                  <a:lnTo>
                    <a:pt x="200561" y="87497"/>
                  </a:lnTo>
                  <a:lnTo>
                    <a:pt x="239192" y="96645"/>
                  </a:lnTo>
                  <a:lnTo>
                    <a:pt x="278884" y="113422"/>
                  </a:lnTo>
                  <a:lnTo>
                    <a:pt x="318210" y="137557"/>
                  </a:lnTo>
                  <a:lnTo>
                    <a:pt x="355742" y="168777"/>
                  </a:lnTo>
                  <a:lnTo>
                    <a:pt x="390054" y="206813"/>
                  </a:lnTo>
                  <a:lnTo>
                    <a:pt x="419718" y="251393"/>
                  </a:lnTo>
                  <a:lnTo>
                    <a:pt x="443307" y="302247"/>
                  </a:lnTo>
                  <a:lnTo>
                    <a:pt x="462618" y="362590"/>
                  </a:lnTo>
                  <a:lnTo>
                    <a:pt x="475298" y="421361"/>
                  </a:lnTo>
                  <a:lnTo>
                    <a:pt x="481219" y="477078"/>
                  </a:lnTo>
                  <a:lnTo>
                    <a:pt x="480254" y="528259"/>
                  </a:lnTo>
                  <a:lnTo>
                    <a:pt x="472277" y="573421"/>
                  </a:lnTo>
                  <a:lnTo>
                    <a:pt x="457161" y="611081"/>
                  </a:lnTo>
                  <a:lnTo>
                    <a:pt x="405000" y="657970"/>
                  </a:lnTo>
                  <a:lnTo>
                    <a:pt x="372989" y="664670"/>
                  </a:lnTo>
                  <a:lnTo>
                    <a:pt x="337424" y="662828"/>
                  </a:lnTo>
                  <a:lnTo>
                    <a:pt x="299629" y="652822"/>
                  </a:lnTo>
                  <a:lnTo>
                    <a:pt x="260927" y="635029"/>
                  </a:lnTo>
                  <a:lnTo>
                    <a:pt x="222643" y="609826"/>
                  </a:lnTo>
                  <a:lnTo>
                    <a:pt x="186100" y="577589"/>
                  </a:lnTo>
                  <a:lnTo>
                    <a:pt x="152622" y="538697"/>
                  </a:lnTo>
                  <a:lnTo>
                    <a:pt x="123534" y="493525"/>
                  </a:lnTo>
                  <a:lnTo>
                    <a:pt x="100159" y="442452"/>
                  </a:lnTo>
                  <a:lnTo>
                    <a:pt x="80578" y="382385"/>
                  </a:lnTo>
                  <a:lnTo>
                    <a:pt x="67187" y="324342"/>
                  </a:lnTo>
                  <a:lnTo>
                    <a:pt x="60261" y="269656"/>
                  </a:lnTo>
                  <a:lnTo>
                    <a:pt x="60074" y="219658"/>
                  </a:lnTo>
                  <a:lnTo>
                    <a:pt x="66899" y="175679"/>
                  </a:lnTo>
                  <a:lnTo>
                    <a:pt x="81011" y="139051"/>
                  </a:lnTo>
                  <a:lnTo>
                    <a:pt x="102684" y="111104"/>
                  </a:lnTo>
                  <a:lnTo>
                    <a:pt x="132191" y="93170"/>
                  </a:lnTo>
                  <a:close/>
                </a:path>
                <a:path w="569594" h="753110">
                  <a:moveTo>
                    <a:pt x="120194" y="8188"/>
                  </a:moveTo>
                  <a:lnTo>
                    <a:pt x="152907" y="909"/>
                  </a:lnTo>
                  <a:lnTo>
                    <a:pt x="188198" y="0"/>
                  </a:lnTo>
                  <a:lnTo>
                    <a:pt x="225383" y="5215"/>
                  </a:lnTo>
                  <a:lnTo>
                    <a:pt x="263776" y="16311"/>
                  </a:lnTo>
                  <a:lnTo>
                    <a:pt x="302691" y="33043"/>
                  </a:lnTo>
                  <a:lnTo>
                    <a:pt x="341443" y="55166"/>
                  </a:lnTo>
                  <a:lnTo>
                    <a:pt x="379348" y="82436"/>
                  </a:lnTo>
                  <a:lnTo>
                    <a:pt x="415720" y="114608"/>
                  </a:lnTo>
                  <a:lnTo>
                    <a:pt x="449873" y="151437"/>
                  </a:lnTo>
                  <a:lnTo>
                    <a:pt x="481123" y="192680"/>
                  </a:lnTo>
                  <a:lnTo>
                    <a:pt x="508783" y="238091"/>
                  </a:lnTo>
                  <a:lnTo>
                    <a:pt x="532170" y="287426"/>
                  </a:lnTo>
                  <a:lnTo>
                    <a:pt x="551432" y="343316"/>
                  </a:lnTo>
                  <a:lnTo>
                    <a:pt x="563632" y="398717"/>
                  </a:lnTo>
                  <a:lnTo>
                    <a:pt x="569188" y="452841"/>
                  </a:lnTo>
                  <a:lnTo>
                    <a:pt x="568520" y="504901"/>
                  </a:lnTo>
                  <a:lnTo>
                    <a:pt x="562045" y="554109"/>
                  </a:lnTo>
                  <a:lnTo>
                    <a:pt x="550182" y="599678"/>
                  </a:lnTo>
                  <a:lnTo>
                    <a:pt x="533350" y="640819"/>
                  </a:lnTo>
                  <a:lnTo>
                    <a:pt x="511967" y="676745"/>
                  </a:lnTo>
                  <a:lnTo>
                    <a:pt x="486452" y="706668"/>
                  </a:lnTo>
                  <a:lnTo>
                    <a:pt x="424699" y="745357"/>
                  </a:lnTo>
                  <a:lnTo>
                    <a:pt x="389660" y="752730"/>
                  </a:lnTo>
                  <a:lnTo>
                    <a:pt x="352996" y="752119"/>
                  </a:lnTo>
                  <a:lnTo>
                    <a:pt x="315295" y="743938"/>
                  </a:lnTo>
                  <a:lnTo>
                    <a:pt x="277140" y="728598"/>
                  </a:lnTo>
                  <a:lnTo>
                    <a:pt x="239116" y="706514"/>
                  </a:lnTo>
                  <a:lnTo>
                    <a:pt x="201810" y="678099"/>
                  </a:lnTo>
                  <a:lnTo>
                    <a:pt x="165804" y="643765"/>
                  </a:lnTo>
                  <a:lnTo>
                    <a:pt x="131686" y="603926"/>
                  </a:lnTo>
                  <a:lnTo>
                    <a:pt x="100039" y="558994"/>
                  </a:lnTo>
                  <a:lnTo>
                    <a:pt x="71449" y="509383"/>
                  </a:lnTo>
                  <a:lnTo>
                    <a:pt x="46501" y="455506"/>
                  </a:lnTo>
                  <a:lnTo>
                    <a:pt x="26452" y="399862"/>
                  </a:lnTo>
                  <a:lnTo>
                    <a:pt x="12095" y="345139"/>
                  </a:lnTo>
                  <a:lnTo>
                    <a:pt x="3316" y="292027"/>
                  </a:lnTo>
                  <a:lnTo>
                    <a:pt x="0" y="241219"/>
                  </a:lnTo>
                  <a:lnTo>
                    <a:pt x="2033" y="193406"/>
                  </a:lnTo>
                  <a:lnTo>
                    <a:pt x="9302" y="149281"/>
                  </a:lnTo>
                  <a:lnTo>
                    <a:pt x="21693" y="109536"/>
                  </a:lnTo>
                  <a:lnTo>
                    <a:pt x="39091" y="74862"/>
                  </a:lnTo>
                  <a:lnTo>
                    <a:pt x="88456" y="23496"/>
                  </a:lnTo>
                  <a:lnTo>
                    <a:pt x="120194" y="8188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110016" y="3756168"/>
              <a:ext cx="1055370" cy="1108075"/>
            </a:xfrm>
            <a:custGeom>
              <a:avLst/>
              <a:gdLst/>
              <a:ahLst/>
              <a:cxnLst/>
              <a:rect l="l" t="t" r="r" b="b"/>
              <a:pathLst>
                <a:path w="1055370" h="1108075">
                  <a:moveTo>
                    <a:pt x="816789" y="880282"/>
                  </a:moveTo>
                  <a:lnTo>
                    <a:pt x="1054947" y="720247"/>
                  </a:lnTo>
                </a:path>
                <a:path w="1055370" h="1108075">
                  <a:moveTo>
                    <a:pt x="441374" y="177623"/>
                  </a:moveTo>
                  <a:lnTo>
                    <a:pt x="743828" y="0"/>
                  </a:lnTo>
                </a:path>
                <a:path w="1055370" h="1108075">
                  <a:moveTo>
                    <a:pt x="0" y="524202"/>
                  </a:moveTo>
                  <a:lnTo>
                    <a:pt x="40791" y="516710"/>
                  </a:lnTo>
                  <a:lnTo>
                    <a:pt x="82512" y="519347"/>
                  </a:lnTo>
                  <a:lnTo>
                    <a:pt x="124213" y="531374"/>
                  </a:lnTo>
                  <a:lnTo>
                    <a:pt x="164944" y="552053"/>
                  </a:lnTo>
                  <a:lnTo>
                    <a:pt x="203756" y="580643"/>
                  </a:lnTo>
                  <a:lnTo>
                    <a:pt x="239697" y="616407"/>
                  </a:lnTo>
                  <a:lnTo>
                    <a:pt x="271818" y="658605"/>
                  </a:lnTo>
                  <a:lnTo>
                    <a:pt x="299169" y="706498"/>
                  </a:lnTo>
                  <a:lnTo>
                    <a:pt x="320799" y="759348"/>
                  </a:lnTo>
                  <a:lnTo>
                    <a:pt x="334905" y="812425"/>
                  </a:lnTo>
                  <a:lnTo>
                    <a:pt x="341859" y="864814"/>
                  </a:lnTo>
                  <a:lnTo>
                    <a:pt x="341968" y="915499"/>
                  </a:lnTo>
                  <a:lnTo>
                    <a:pt x="335538" y="963462"/>
                  </a:lnTo>
                  <a:lnTo>
                    <a:pt x="322877" y="1007686"/>
                  </a:lnTo>
                  <a:lnTo>
                    <a:pt x="304291" y="1047155"/>
                  </a:lnTo>
                  <a:lnTo>
                    <a:pt x="280088" y="1080850"/>
                  </a:lnTo>
                  <a:lnTo>
                    <a:pt x="250574" y="1107756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53622" y="4369107"/>
              <a:ext cx="456565" cy="604520"/>
            </a:xfrm>
            <a:custGeom>
              <a:avLst/>
              <a:gdLst/>
              <a:ahLst/>
              <a:cxnLst/>
              <a:rect l="l" t="t" r="r" b="b"/>
              <a:pathLst>
                <a:path w="456565" h="604520">
                  <a:moveTo>
                    <a:pt x="105662" y="74828"/>
                  </a:moveTo>
                  <a:lnTo>
                    <a:pt x="139536" y="68902"/>
                  </a:lnTo>
                  <a:lnTo>
                    <a:pt x="178063" y="73710"/>
                  </a:lnTo>
                  <a:lnTo>
                    <a:pt x="218807" y="88790"/>
                  </a:lnTo>
                  <a:lnTo>
                    <a:pt x="259337" y="113679"/>
                  </a:lnTo>
                  <a:lnTo>
                    <a:pt x="297217" y="147917"/>
                  </a:lnTo>
                  <a:lnTo>
                    <a:pt x="330013" y="191040"/>
                  </a:lnTo>
                  <a:lnTo>
                    <a:pt x="355293" y="242585"/>
                  </a:lnTo>
                  <a:lnTo>
                    <a:pt x="372571" y="297846"/>
                  </a:lnTo>
                  <a:lnTo>
                    <a:pt x="382879" y="351236"/>
                  </a:lnTo>
                  <a:lnTo>
                    <a:pt x="386065" y="400983"/>
                  </a:lnTo>
                  <a:lnTo>
                    <a:pt x="381979" y="445309"/>
                  </a:lnTo>
                  <a:lnTo>
                    <a:pt x="370466" y="482439"/>
                  </a:lnTo>
                  <a:lnTo>
                    <a:pt x="351376" y="510598"/>
                  </a:lnTo>
                  <a:lnTo>
                    <a:pt x="324556" y="528011"/>
                  </a:lnTo>
                  <a:lnTo>
                    <a:pt x="290964" y="533652"/>
                  </a:lnTo>
                  <a:lnTo>
                    <a:pt x="253158" y="528105"/>
                  </a:lnTo>
                  <a:lnTo>
                    <a:pt x="213397" y="512015"/>
                  </a:lnTo>
                  <a:lnTo>
                    <a:pt x="173940" y="486024"/>
                  </a:lnTo>
                  <a:lnTo>
                    <a:pt x="137042" y="450777"/>
                  </a:lnTo>
                  <a:lnTo>
                    <a:pt x="104964" y="406917"/>
                  </a:lnTo>
                  <a:lnTo>
                    <a:pt x="79962" y="355086"/>
                  </a:lnTo>
                  <a:lnTo>
                    <a:pt x="62406" y="300112"/>
                  </a:lnTo>
                  <a:lnTo>
                    <a:pt x="51378" y="247459"/>
                  </a:lnTo>
                  <a:lnTo>
                    <a:pt x="47207" y="198723"/>
                  </a:lnTo>
                  <a:lnTo>
                    <a:pt x="50222" y="155497"/>
                  </a:lnTo>
                  <a:lnTo>
                    <a:pt x="60751" y="119376"/>
                  </a:lnTo>
                  <a:lnTo>
                    <a:pt x="79121" y="91955"/>
                  </a:lnTo>
                  <a:lnTo>
                    <a:pt x="105662" y="74828"/>
                  </a:lnTo>
                  <a:close/>
                </a:path>
                <a:path w="456565" h="604520">
                  <a:moveTo>
                    <a:pt x="96036" y="6641"/>
                  </a:moveTo>
                  <a:lnTo>
                    <a:pt x="131521" y="0"/>
                  </a:lnTo>
                  <a:lnTo>
                    <a:pt x="170358" y="2327"/>
                  </a:lnTo>
                  <a:lnTo>
                    <a:pt x="211243" y="13159"/>
                  </a:lnTo>
                  <a:lnTo>
                    <a:pt x="252874" y="32031"/>
                  </a:lnTo>
                  <a:lnTo>
                    <a:pt x="293946" y="58476"/>
                  </a:lnTo>
                  <a:lnTo>
                    <a:pt x="333158" y="92030"/>
                  </a:lnTo>
                  <a:lnTo>
                    <a:pt x="369206" y="132227"/>
                  </a:lnTo>
                  <a:lnTo>
                    <a:pt x="400785" y="178604"/>
                  </a:lnTo>
                  <a:lnTo>
                    <a:pt x="426594" y="230694"/>
                  </a:lnTo>
                  <a:lnTo>
                    <a:pt x="444703" y="285474"/>
                  </a:lnTo>
                  <a:lnTo>
                    <a:pt x="454458" y="339458"/>
                  </a:lnTo>
                  <a:lnTo>
                    <a:pt x="456474" y="391492"/>
                  </a:lnTo>
                  <a:lnTo>
                    <a:pt x="451362" y="440422"/>
                  </a:lnTo>
                  <a:lnTo>
                    <a:pt x="439737" y="485094"/>
                  </a:lnTo>
                  <a:lnTo>
                    <a:pt x="422212" y="524355"/>
                  </a:lnTo>
                  <a:lnTo>
                    <a:pt x="399399" y="557050"/>
                  </a:lnTo>
                  <a:lnTo>
                    <a:pt x="340364" y="598128"/>
                  </a:lnTo>
                  <a:lnTo>
                    <a:pt x="305808" y="604477"/>
                  </a:lnTo>
                  <a:lnTo>
                    <a:pt x="269461" y="601366"/>
                  </a:lnTo>
                  <a:lnTo>
                    <a:pt x="232182" y="589401"/>
                  </a:lnTo>
                  <a:lnTo>
                    <a:pt x="194826" y="569187"/>
                  </a:lnTo>
                  <a:lnTo>
                    <a:pt x="158252" y="541328"/>
                  </a:lnTo>
                  <a:lnTo>
                    <a:pt x="123315" y="506431"/>
                  </a:lnTo>
                  <a:lnTo>
                    <a:pt x="90874" y="465100"/>
                  </a:lnTo>
                  <a:lnTo>
                    <a:pt x="61785" y="417941"/>
                  </a:lnTo>
                  <a:lnTo>
                    <a:pt x="36905" y="365558"/>
                  </a:lnTo>
                  <a:lnTo>
                    <a:pt x="17867" y="311070"/>
                  </a:lnTo>
                  <a:lnTo>
                    <a:pt x="5621" y="257869"/>
                  </a:lnTo>
                  <a:lnTo>
                    <a:pt x="0" y="206969"/>
                  </a:lnTo>
                  <a:lnTo>
                    <a:pt x="835" y="159382"/>
                  </a:lnTo>
                  <a:lnTo>
                    <a:pt x="7962" y="116124"/>
                  </a:lnTo>
                  <a:lnTo>
                    <a:pt x="21212" y="78206"/>
                  </a:lnTo>
                  <a:lnTo>
                    <a:pt x="65417" y="22451"/>
                  </a:lnTo>
                  <a:lnTo>
                    <a:pt x="96036" y="6641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25092" y="4279060"/>
              <a:ext cx="436245" cy="672465"/>
            </a:xfrm>
            <a:custGeom>
              <a:avLst/>
              <a:gdLst/>
              <a:ahLst/>
              <a:cxnLst/>
              <a:rect l="l" t="t" r="r" b="b"/>
              <a:pathLst>
                <a:path w="436244" h="672464">
                  <a:moveTo>
                    <a:pt x="301222" y="672080"/>
                  </a:moveTo>
                  <a:lnTo>
                    <a:pt x="435646" y="584603"/>
                  </a:lnTo>
                </a:path>
                <a:path w="436244" h="672464">
                  <a:moveTo>
                    <a:pt x="0" y="108285"/>
                  </a:moveTo>
                  <a:lnTo>
                    <a:pt x="185223" y="0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26649" y="3568571"/>
              <a:ext cx="2186940" cy="1275715"/>
            </a:xfrm>
            <a:custGeom>
              <a:avLst/>
              <a:gdLst/>
              <a:ahLst/>
              <a:cxnLst/>
              <a:rect l="l" t="t" r="r" b="b"/>
              <a:pathLst>
                <a:path w="2186940" h="1275714">
                  <a:moveTo>
                    <a:pt x="2186506" y="0"/>
                  </a:moveTo>
                  <a:lnTo>
                    <a:pt x="0" y="1275458"/>
                  </a:lnTo>
                </a:path>
              </a:pathLst>
            </a:custGeom>
            <a:ln w="9000">
              <a:solidFill>
                <a:srgbClr val="DD2B1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373626" y="2807064"/>
              <a:ext cx="1738630" cy="1933575"/>
            </a:xfrm>
            <a:custGeom>
              <a:avLst/>
              <a:gdLst/>
              <a:ahLst/>
              <a:cxnLst/>
              <a:rect l="l" t="t" r="r" b="b"/>
              <a:pathLst>
                <a:path w="1738630" h="1933575">
                  <a:moveTo>
                    <a:pt x="1177470" y="273905"/>
                  </a:moveTo>
                  <a:lnTo>
                    <a:pt x="264459" y="823287"/>
                  </a:lnTo>
                </a:path>
                <a:path w="1738630" h="1933575">
                  <a:moveTo>
                    <a:pt x="1177470" y="151119"/>
                  </a:moveTo>
                  <a:lnTo>
                    <a:pt x="264459" y="700501"/>
                  </a:lnTo>
                </a:path>
                <a:path w="1738630" h="1933575">
                  <a:moveTo>
                    <a:pt x="913014" y="0"/>
                  </a:moveTo>
                  <a:lnTo>
                    <a:pt x="0" y="549381"/>
                  </a:lnTo>
                </a:path>
                <a:path w="1738630" h="1933575">
                  <a:moveTo>
                    <a:pt x="1392252" y="393545"/>
                  </a:moveTo>
                  <a:lnTo>
                    <a:pt x="47221" y="1202885"/>
                  </a:lnTo>
                </a:path>
                <a:path w="1738630" h="1933575">
                  <a:moveTo>
                    <a:pt x="1738569" y="1123952"/>
                  </a:moveTo>
                  <a:lnTo>
                    <a:pt x="393537" y="1933293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677249" y="3237384"/>
              <a:ext cx="475615" cy="696595"/>
            </a:xfrm>
            <a:custGeom>
              <a:avLst/>
              <a:gdLst/>
              <a:ahLst/>
              <a:cxnLst/>
              <a:rect l="l" t="t" r="r" b="b"/>
              <a:pathLst>
                <a:path w="475614" h="696595">
                  <a:moveTo>
                    <a:pt x="100128" y="7320"/>
                  </a:moveTo>
                  <a:lnTo>
                    <a:pt x="133156" y="0"/>
                  </a:lnTo>
                  <a:lnTo>
                    <a:pt x="169116" y="1046"/>
                  </a:lnTo>
                  <a:lnTo>
                    <a:pt x="207021" y="10073"/>
                  </a:lnTo>
                  <a:lnTo>
                    <a:pt x="245883" y="26689"/>
                  </a:lnTo>
                  <a:lnTo>
                    <a:pt x="284715" y="50508"/>
                  </a:lnTo>
                  <a:lnTo>
                    <a:pt x="322528" y="81140"/>
                  </a:lnTo>
                  <a:lnTo>
                    <a:pt x="358334" y="118197"/>
                  </a:lnTo>
                  <a:lnTo>
                    <a:pt x="391146" y="161290"/>
                  </a:lnTo>
                  <a:lnTo>
                    <a:pt x="419976" y="210032"/>
                  </a:lnTo>
                  <a:lnTo>
                    <a:pt x="443835" y="264033"/>
                  </a:lnTo>
                  <a:lnTo>
                    <a:pt x="461183" y="320662"/>
                  </a:lnTo>
                  <a:lnTo>
                    <a:pt x="471444" y="376867"/>
                  </a:lnTo>
                  <a:lnTo>
                    <a:pt x="475082" y="431633"/>
                  </a:lnTo>
                  <a:lnTo>
                    <a:pt x="472564" y="483943"/>
                  </a:lnTo>
                  <a:lnTo>
                    <a:pt x="464353" y="532783"/>
                  </a:lnTo>
                  <a:lnTo>
                    <a:pt x="450913" y="577135"/>
                  </a:lnTo>
                  <a:lnTo>
                    <a:pt x="432711" y="615984"/>
                  </a:lnTo>
                  <a:lnTo>
                    <a:pt x="410211" y="648315"/>
                  </a:lnTo>
                  <a:lnTo>
                    <a:pt x="354173" y="689358"/>
                  </a:lnTo>
                  <a:lnTo>
                    <a:pt x="321935" y="696284"/>
                  </a:lnTo>
                  <a:lnTo>
                    <a:pt x="288117" y="694167"/>
                  </a:lnTo>
                  <a:lnTo>
                    <a:pt x="218339" y="665029"/>
                  </a:lnTo>
                  <a:lnTo>
                    <a:pt x="183679" y="639125"/>
                  </a:lnTo>
                  <a:lnTo>
                    <a:pt x="150037" y="606408"/>
                  </a:lnTo>
                  <a:lnTo>
                    <a:pt x="118063" y="567434"/>
                  </a:lnTo>
                  <a:lnTo>
                    <a:pt x="88407" y="522761"/>
                  </a:lnTo>
                  <a:lnTo>
                    <a:pt x="61719" y="472948"/>
                  </a:lnTo>
                  <a:lnTo>
                    <a:pt x="38648" y="418551"/>
                  </a:lnTo>
                  <a:lnTo>
                    <a:pt x="20511" y="362318"/>
                  </a:lnTo>
                  <a:lnTo>
                    <a:pt x="8108" y="307184"/>
                  </a:lnTo>
                  <a:lnTo>
                    <a:pt x="1313" y="253997"/>
                  </a:lnTo>
                  <a:lnTo>
                    <a:pt x="0" y="203604"/>
                  </a:lnTo>
                  <a:lnTo>
                    <a:pt x="4040" y="156850"/>
                  </a:lnTo>
                  <a:lnTo>
                    <a:pt x="13308" y="114583"/>
                  </a:lnTo>
                  <a:lnTo>
                    <a:pt x="27678" y="77650"/>
                  </a:lnTo>
                  <a:lnTo>
                    <a:pt x="71215" y="23172"/>
                  </a:lnTo>
                  <a:lnTo>
                    <a:pt x="100128" y="732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397246" y="1957021"/>
              <a:ext cx="220979" cy="771525"/>
            </a:xfrm>
            <a:custGeom>
              <a:avLst/>
              <a:gdLst/>
              <a:ahLst/>
              <a:cxnLst/>
              <a:rect l="l" t="t" r="r" b="b"/>
              <a:pathLst>
                <a:path w="220980" h="771525">
                  <a:moveTo>
                    <a:pt x="0" y="661146"/>
                  </a:moveTo>
                  <a:lnTo>
                    <a:pt x="0" y="0"/>
                  </a:lnTo>
                </a:path>
                <a:path w="220980" h="771525">
                  <a:moveTo>
                    <a:pt x="220381" y="771335"/>
                  </a:moveTo>
                  <a:lnTo>
                    <a:pt x="220381" y="110191"/>
                  </a:lnTo>
                </a:path>
              </a:pathLst>
            </a:custGeom>
            <a:ln w="9000">
              <a:solidFill>
                <a:srgbClr val="DD2B1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58730" y="3073068"/>
              <a:ext cx="87210" cy="89790"/>
            </a:xfrm>
            <a:prstGeom prst="rect">
              <a:avLst/>
            </a:prstGeom>
          </p:spPr>
        </p:pic>
        <p:pic>
          <p:nvPicPr>
            <p:cNvPr id="85" name="object 85">
              <a:hlinkClick r:id="rId8"/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942113" y="6211122"/>
              <a:ext cx="587858" cy="587858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2108714" y="5714787"/>
              <a:ext cx="247650" cy="460375"/>
            </a:xfrm>
            <a:custGeom>
              <a:avLst/>
              <a:gdLst/>
              <a:ahLst/>
              <a:cxnLst/>
              <a:rect l="l" t="t" r="r" b="b"/>
              <a:pathLst>
                <a:path w="247650" h="460375">
                  <a:moveTo>
                    <a:pt x="174750" y="0"/>
                  </a:moveTo>
                  <a:lnTo>
                    <a:pt x="155582" y="28607"/>
                  </a:lnTo>
                  <a:lnTo>
                    <a:pt x="132435" y="50875"/>
                  </a:lnTo>
                  <a:lnTo>
                    <a:pt x="106922" y="66909"/>
                  </a:lnTo>
                  <a:lnTo>
                    <a:pt x="80657" y="76817"/>
                  </a:lnTo>
                  <a:lnTo>
                    <a:pt x="80657" y="273704"/>
                  </a:lnTo>
                  <a:lnTo>
                    <a:pt x="0" y="273704"/>
                  </a:lnTo>
                  <a:lnTo>
                    <a:pt x="40349" y="307861"/>
                  </a:lnTo>
                  <a:lnTo>
                    <a:pt x="72043" y="343749"/>
                  </a:lnTo>
                  <a:lnTo>
                    <a:pt x="95931" y="381198"/>
                  </a:lnTo>
                  <a:lnTo>
                    <a:pt x="112864" y="420037"/>
                  </a:lnTo>
                  <a:lnTo>
                    <a:pt x="123692" y="460098"/>
                  </a:lnTo>
                  <a:lnTo>
                    <a:pt x="134079" y="417135"/>
                  </a:lnTo>
                  <a:lnTo>
                    <a:pt x="151232" y="376795"/>
                  </a:lnTo>
                  <a:lnTo>
                    <a:pt x="175560" y="339297"/>
                  </a:lnTo>
                  <a:lnTo>
                    <a:pt x="207474" y="304860"/>
                  </a:lnTo>
                  <a:lnTo>
                    <a:pt x="247384" y="273704"/>
                  </a:lnTo>
                  <a:lnTo>
                    <a:pt x="174750" y="273704"/>
                  </a:lnTo>
                  <a:lnTo>
                    <a:pt x="17475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" name="object 87"/>
          <p:cNvSpPr txBox="1"/>
          <p:nvPr/>
        </p:nvSpPr>
        <p:spPr>
          <a:xfrm>
            <a:off x="6732273" y="405276"/>
            <a:ext cx="1217295" cy="12953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5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017170" y="6272945"/>
            <a:ext cx="299085" cy="21590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050" b="1" spc="-20" dirty="0">
                <a:solidFill>
                  <a:srgbClr val="151616"/>
                </a:solidFill>
                <a:latin typeface="Arial"/>
                <a:cs typeface="Arial"/>
                <a:hlinkClick r:id="rId8"/>
              </a:rPr>
              <a:t>Link</a:t>
            </a:r>
            <a:endParaRPr sz="10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984151" y="420223"/>
            <a:ext cx="4540250" cy="12953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467610" algn="l"/>
              </a:tabLst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65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650" spc="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50" spc="2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223560" y="405019"/>
            <a:ext cx="603250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473690" y="5422409"/>
            <a:ext cx="14897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7102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69989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52878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35765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18650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01538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84426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67314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50201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33090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15977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98866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81753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64642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47526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30414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13302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96191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79078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61967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644854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27743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10630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93519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776406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59291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42179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625066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907955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90842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473731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756618" y="541666"/>
            <a:ext cx="0" cy="6539865"/>
          </a:xfrm>
          <a:custGeom>
            <a:avLst/>
            <a:gdLst/>
            <a:ahLst/>
            <a:cxnLst/>
            <a:rect l="l" t="t" r="r" b="b"/>
            <a:pathLst>
              <a:path h="6539865">
                <a:moveTo>
                  <a:pt x="0" y="6539649"/>
                </a:moveTo>
                <a:lnTo>
                  <a:pt x="0" y="0"/>
                </a:lnTo>
              </a:path>
            </a:pathLst>
          </a:custGeom>
          <a:ln w="7199">
            <a:solidFill>
              <a:srgbClr val="AB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700403" y="532445"/>
            <a:ext cx="9060180" cy="6553200"/>
            <a:chOff x="700403" y="532445"/>
            <a:chExt cx="9060180" cy="6553200"/>
          </a:xfrm>
        </p:grpSpPr>
        <p:sp>
          <p:nvSpPr>
            <p:cNvPr id="35" name="object 35"/>
            <p:cNvSpPr/>
            <p:nvPr/>
          </p:nvSpPr>
          <p:spPr>
            <a:xfrm>
              <a:off x="704213" y="536255"/>
              <a:ext cx="9052560" cy="6545580"/>
            </a:xfrm>
            <a:custGeom>
              <a:avLst/>
              <a:gdLst/>
              <a:ahLst/>
              <a:cxnLst/>
              <a:rect l="l" t="t" r="r" b="b"/>
              <a:pathLst>
                <a:path w="9052560" h="6545580">
                  <a:moveTo>
                    <a:pt x="493927" y="6545059"/>
                  </a:moveTo>
                  <a:lnTo>
                    <a:pt x="0" y="6259888"/>
                  </a:lnTo>
                </a:path>
                <a:path w="9052560" h="6545580">
                  <a:moveTo>
                    <a:pt x="1059724" y="6545059"/>
                  </a:moveTo>
                  <a:lnTo>
                    <a:pt x="0" y="5933227"/>
                  </a:lnTo>
                </a:path>
                <a:path w="9052560" h="6545580">
                  <a:moveTo>
                    <a:pt x="1625508" y="6545059"/>
                  </a:moveTo>
                  <a:lnTo>
                    <a:pt x="0" y="5606571"/>
                  </a:lnTo>
                </a:path>
                <a:path w="9052560" h="6545580">
                  <a:moveTo>
                    <a:pt x="2191263" y="6545059"/>
                  </a:moveTo>
                  <a:lnTo>
                    <a:pt x="0" y="5279932"/>
                  </a:lnTo>
                </a:path>
                <a:path w="9052560" h="6545580">
                  <a:moveTo>
                    <a:pt x="2757053" y="6545059"/>
                  </a:moveTo>
                  <a:lnTo>
                    <a:pt x="0" y="4953275"/>
                  </a:lnTo>
                </a:path>
                <a:path w="9052560" h="6545580">
                  <a:moveTo>
                    <a:pt x="3322847" y="6545059"/>
                  </a:moveTo>
                  <a:lnTo>
                    <a:pt x="0" y="4626615"/>
                  </a:lnTo>
                </a:path>
                <a:path w="9052560" h="6545580">
                  <a:moveTo>
                    <a:pt x="3888587" y="6545059"/>
                  </a:moveTo>
                  <a:lnTo>
                    <a:pt x="0" y="4299979"/>
                  </a:lnTo>
                </a:path>
                <a:path w="9052560" h="6545580">
                  <a:moveTo>
                    <a:pt x="4454381" y="6545059"/>
                  </a:moveTo>
                  <a:lnTo>
                    <a:pt x="0" y="3973323"/>
                  </a:lnTo>
                </a:path>
                <a:path w="9052560" h="6545580">
                  <a:moveTo>
                    <a:pt x="5020179" y="6545059"/>
                  </a:moveTo>
                  <a:lnTo>
                    <a:pt x="0" y="3646662"/>
                  </a:lnTo>
                </a:path>
                <a:path w="9052560" h="6545580">
                  <a:moveTo>
                    <a:pt x="5585908" y="6545059"/>
                  </a:moveTo>
                  <a:lnTo>
                    <a:pt x="0" y="3320031"/>
                  </a:lnTo>
                </a:path>
                <a:path w="9052560" h="6545580">
                  <a:moveTo>
                    <a:pt x="6151716" y="6545059"/>
                  </a:moveTo>
                  <a:lnTo>
                    <a:pt x="0" y="2993367"/>
                  </a:lnTo>
                </a:path>
                <a:path w="9052560" h="6545580">
                  <a:moveTo>
                    <a:pt x="6717513" y="6545059"/>
                  </a:moveTo>
                  <a:lnTo>
                    <a:pt x="0" y="2666706"/>
                  </a:lnTo>
                </a:path>
                <a:path w="9052560" h="6545580">
                  <a:moveTo>
                    <a:pt x="7283242" y="6545059"/>
                  </a:moveTo>
                  <a:lnTo>
                    <a:pt x="0" y="2340079"/>
                  </a:lnTo>
                </a:path>
                <a:path w="9052560" h="6545580">
                  <a:moveTo>
                    <a:pt x="7849044" y="6545059"/>
                  </a:moveTo>
                  <a:lnTo>
                    <a:pt x="0" y="2013414"/>
                  </a:lnTo>
                </a:path>
                <a:path w="9052560" h="6545580">
                  <a:moveTo>
                    <a:pt x="8414773" y="6545059"/>
                  </a:moveTo>
                  <a:lnTo>
                    <a:pt x="0" y="1686779"/>
                  </a:lnTo>
                </a:path>
                <a:path w="9052560" h="6545580">
                  <a:moveTo>
                    <a:pt x="8980575" y="6545059"/>
                  </a:moveTo>
                  <a:lnTo>
                    <a:pt x="0" y="1360123"/>
                  </a:lnTo>
                </a:path>
                <a:path w="9052560" h="6545580">
                  <a:moveTo>
                    <a:pt x="9052405" y="6259863"/>
                  </a:moveTo>
                  <a:lnTo>
                    <a:pt x="0" y="1033458"/>
                  </a:lnTo>
                </a:path>
                <a:path w="9052560" h="6545580">
                  <a:moveTo>
                    <a:pt x="9052405" y="5933235"/>
                  </a:moveTo>
                  <a:lnTo>
                    <a:pt x="0" y="706827"/>
                  </a:lnTo>
                </a:path>
                <a:path w="9052560" h="6545580">
                  <a:moveTo>
                    <a:pt x="9052405" y="5606575"/>
                  </a:moveTo>
                  <a:lnTo>
                    <a:pt x="0" y="380166"/>
                  </a:lnTo>
                </a:path>
                <a:path w="9052560" h="6545580">
                  <a:moveTo>
                    <a:pt x="9052405" y="5279906"/>
                  </a:moveTo>
                  <a:lnTo>
                    <a:pt x="0" y="53513"/>
                  </a:lnTo>
                </a:path>
                <a:path w="9052560" h="6545580">
                  <a:moveTo>
                    <a:pt x="9052405" y="4953287"/>
                  </a:moveTo>
                  <a:lnTo>
                    <a:pt x="517363" y="15631"/>
                  </a:lnTo>
                </a:path>
                <a:path w="9052560" h="6545580">
                  <a:moveTo>
                    <a:pt x="9052405" y="4626622"/>
                  </a:moveTo>
                  <a:lnTo>
                    <a:pt x="1070820" y="13841"/>
                  </a:lnTo>
                </a:path>
                <a:path w="9052560" h="6545580">
                  <a:moveTo>
                    <a:pt x="9052405" y="4299958"/>
                  </a:moveTo>
                  <a:lnTo>
                    <a:pt x="1612242" y="0"/>
                  </a:lnTo>
                </a:path>
                <a:path w="9052560" h="6545580">
                  <a:moveTo>
                    <a:pt x="9052405" y="3973330"/>
                  </a:moveTo>
                  <a:lnTo>
                    <a:pt x="2201796" y="10245"/>
                  </a:lnTo>
                </a:path>
                <a:path w="9052560" h="6545580">
                  <a:moveTo>
                    <a:pt x="9052405" y="3646666"/>
                  </a:moveTo>
                  <a:lnTo>
                    <a:pt x="2815412" y="44538"/>
                  </a:lnTo>
                </a:path>
                <a:path w="9052560" h="6545580">
                  <a:moveTo>
                    <a:pt x="9052405" y="3320002"/>
                  </a:moveTo>
                  <a:lnTo>
                    <a:pt x="3380903" y="54770"/>
                  </a:lnTo>
                </a:path>
                <a:path w="9052560" h="6545580">
                  <a:moveTo>
                    <a:pt x="9052405" y="2993378"/>
                  </a:moveTo>
                  <a:lnTo>
                    <a:pt x="3934364" y="40963"/>
                  </a:lnTo>
                </a:path>
                <a:path w="9052560" h="6545580">
                  <a:moveTo>
                    <a:pt x="9052405" y="2666714"/>
                  </a:moveTo>
                  <a:lnTo>
                    <a:pt x="4499844" y="39154"/>
                  </a:lnTo>
                </a:path>
                <a:path w="9052560" h="6545580">
                  <a:moveTo>
                    <a:pt x="9052405" y="2340046"/>
                  </a:moveTo>
                  <a:lnTo>
                    <a:pt x="5053309" y="25318"/>
                  </a:lnTo>
                </a:path>
                <a:path w="9052560" h="6545580">
                  <a:moveTo>
                    <a:pt x="9052405" y="2013422"/>
                  </a:moveTo>
                  <a:lnTo>
                    <a:pt x="5642864" y="47605"/>
                  </a:lnTo>
                </a:path>
                <a:path w="9052560" h="6545580">
                  <a:moveTo>
                    <a:pt x="9052405" y="1686758"/>
                  </a:moveTo>
                  <a:lnTo>
                    <a:pt x="6196323" y="33764"/>
                  </a:lnTo>
                </a:path>
                <a:path w="9052560" h="6545580">
                  <a:moveTo>
                    <a:pt x="9052405" y="1360134"/>
                  </a:moveTo>
                  <a:lnTo>
                    <a:pt x="6749780" y="19954"/>
                  </a:lnTo>
                </a:path>
                <a:path w="9052560" h="6545580">
                  <a:moveTo>
                    <a:pt x="9052405" y="1033466"/>
                  </a:moveTo>
                  <a:lnTo>
                    <a:pt x="7315264" y="30185"/>
                  </a:lnTo>
                </a:path>
                <a:path w="9052560" h="6545580">
                  <a:moveTo>
                    <a:pt x="9052405" y="706809"/>
                  </a:moveTo>
                  <a:lnTo>
                    <a:pt x="7892788" y="40424"/>
                  </a:lnTo>
                </a:path>
                <a:path w="9052560" h="6545580">
                  <a:moveTo>
                    <a:pt x="9052405" y="380174"/>
                  </a:moveTo>
                  <a:lnTo>
                    <a:pt x="8446244" y="26600"/>
                  </a:lnTo>
                </a:path>
                <a:path w="9052560" h="6545580">
                  <a:moveTo>
                    <a:pt x="8558452" y="6545059"/>
                  </a:moveTo>
                  <a:lnTo>
                    <a:pt x="9052405" y="6259878"/>
                  </a:lnTo>
                </a:path>
                <a:path w="9052560" h="6545580">
                  <a:moveTo>
                    <a:pt x="7992701" y="6545059"/>
                  </a:moveTo>
                  <a:lnTo>
                    <a:pt x="9052405" y="5933235"/>
                  </a:lnTo>
                </a:path>
                <a:path w="9052560" h="6545580">
                  <a:moveTo>
                    <a:pt x="7426904" y="6545059"/>
                  </a:moveTo>
                  <a:lnTo>
                    <a:pt x="9052405" y="5606575"/>
                  </a:lnTo>
                </a:path>
                <a:path w="9052560" h="6545580">
                  <a:moveTo>
                    <a:pt x="6861117" y="6545059"/>
                  </a:moveTo>
                  <a:lnTo>
                    <a:pt x="9052405" y="5279918"/>
                  </a:lnTo>
                </a:path>
                <a:path w="9052560" h="6545580">
                  <a:moveTo>
                    <a:pt x="6295377" y="6545059"/>
                  </a:moveTo>
                  <a:lnTo>
                    <a:pt x="9052405" y="4953287"/>
                  </a:lnTo>
                </a:path>
                <a:path w="9052560" h="6545580">
                  <a:moveTo>
                    <a:pt x="5729583" y="6545059"/>
                  </a:moveTo>
                  <a:lnTo>
                    <a:pt x="9052405" y="4626626"/>
                  </a:lnTo>
                </a:path>
                <a:path w="9052560" h="6545580">
                  <a:moveTo>
                    <a:pt x="5163783" y="6545059"/>
                  </a:moveTo>
                  <a:lnTo>
                    <a:pt x="9052405" y="4299962"/>
                  </a:lnTo>
                </a:path>
                <a:path w="9052560" h="6545580">
                  <a:moveTo>
                    <a:pt x="4598050" y="6545059"/>
                  </a:moveTo>
                  <a:lnTo>
                    <a:pt x="9052405" y="3973334"/>
                  </a:lnTo>
                </a:path>
                <a:path w="9052560" h="6545580">
                  <a:moveTo>
                    <a:pt x="4032248" y="6545059"/>
                  </a:moveTo>
                  <a:lnTo>
                    <a:pt x="9052405" y="3646670"/>
                  </a:lnTo>
                </a:path>
                <a:path w="9052560" h="6545580">
                  <a:moveTo>
                    <a:pt x="3466447" y="6545059"/>
                  </a:moveTo>
                  <a:lnTo>
                    <a:pt x="9052405" y="3320009"/>
                  </a:lnTo>
                </a:path>
                <a:path w="9052560" h="6545580">
                  <a:moveTo>
                    <a:pt x="2900718" y="6545059"/>
                  </a:moveTo>
                  <a:lnTo>
                    <a:pt x="9052405" y="2993378"/>
                  </a:lnTo>
                </a:path>
                <a:path w="9052560" h="6545580">
                  <a:moveTo>
                    <a:pt x="2334920" y="6545059"/>
                  </a:moveTo>
                  <a:lnTo>
                    <a:pt x="9052405" y="2666718"/>
                  </a:lnTo>
                </a:path>
                <a:path w="9052560" h="6545580">
                  <a:moveTo>
                    <a:pt x="1769191" y="6545059"/>
                  </a:moveTo>
                  <a:lnTo>
                    <a:pt x="9052405" y="2340086"/>
                  </a:lnTo>
                </a:path>
                <a:path w="9052560" h="6545580">
                  <a:moveTo>
                    <a:pt x="1203387" y="6545059"/>
                  </a:moveTo>
                  <a:lnTo>
                    <a:pt x="9052405" y="2013426"/>
                  </a:lnTo>
                </a:path>
                <a:path w="9052560" h="6545580">
                  <a:moveTo>
                    <a:pt x="637585" y="6545059"/>
                  </a:moveTo>
                  <a:lnTo>
                    <a:pt x="9052405" y="1686761"/>
                  </a:lnTo>
                </a:path>
                <a:path w="9052560" h="6545580">
                  <a:moveTo>
                    <a:pt x="71856" y="6545059"/>
                  </a:moveTo>
                  <a:lnTo>
                    <a:pt x="9052405" y="1360134"/>
                  </a:lnTo>
                </a:path>
                <a:path w="9052560" h="6545580">
                  <a:moveTo>
                    <a:pt x="0" y="6259882"/>
                  </a:moveTo>
                  <a:lnTo>
                    <a:pt x="9052405" y="1033470"/>
                  </a:lnTo>
                </a:path>
                <a:path w="9052560" h="6545580">
                  <a:moveTo>
                    <a:pt x="0" y="5933213"/>
                  </a:moveTo>
                  <a:lnTo>
                    <a:pt x="9052405" y="706813"/>
                  </a:lnTo>
                </a:path>
                <a:path w="9052560" h="6545580">
                  <a:moveTo>
                    <a:pt x="0" y="5606588"/>
                  </a:moveTo>
                  <a:lnTo>
                    <a:pt x="9052405" y="380174"/>
                  </a:lnTo>
                </a:path>
                <a:path w="9052560" h="6545580">
                  <a:moveTo>
                    <a:pt x="0" y="5279925"/>
                  </a:moveTo>
                  <a:lnTo>
                    <a:pt x="9052405" y="53521"/>
                  </a:lnTo>
                </a:path>
                <a:path w="9052560" h="6545580">
                  <a:moveTo>
                    <a:pt x="0" y="4953261"/>
                  </a:moveTo>
                  <a:lnTo>
                    <a:pt x="8547073" y="15623"/>
                  </a:lnTo>
                </a:path>
                <a:path w="9052560" h="6545580">
                  <a:moveTo>
                    <a:pt x="0" y="4626640"/>
                  </a:moveTo>
                  <a:lnTo>
                    <a:pt x="7993616" y="13841"/>
                  </a:lnTo>
                </a:path>
                <a:path w="9052560" h="6545580">
                  <a:moveTo>
                    <a:pt x="0" y="4299973"/>
                  </a:moveTo>
                  <a:lnTo>
                    <a:pt x="7416093" y="12042"/>
                  </a:lnTo>
                </a:path>
                <a:path w="9052560" h="6545580">
                  <a:moveTo>
                    <a:pt x="0" y="3973305"/>
                  </a:moveTo>
                  <a:lnTo>
                    <a:pt x="6862636" y="10238"/>
                  </a:lnTo>
                </a:path>
                <a:path w="9052560" h="6545580">
                  <a:moveTo>
                    <a:pt x="0" y="3646684"/>
                  </a:moveTo>
                  <a:lnTo>
                    <a:pt x="6273086" y="20495"/>
                  </a:lnTo>
                </a:path>
                <a:path w="9052560" h="6545580">
                  <a:moveTo>
                    <a:pt x="0" y="3320013"/>
                  </a:moveTo>
                  <a:lnTo>
                    <a:pt x="5707594" y="30707"/>
                  </a:lnTo>
                </a:path>
                <a:path w="9052560" h="6545580">
                  <a:moveTo>
                    <a:pt x="0" y="2993353"/>
                  </a:moveTo>
                  <a:lnTo>
                    <a:pt x="5142103" y="16880"/>
                  </a:lnTo>
                </a:path>
                <a:path w="9052560" h="6545580">
                  <a:moveTo>
                    <a:pt x="0" y="2666732"/>
                  </a:moveTo>
                  <a:lnTo>
                    <a:pt x="4588649" y="15101"/>
                  </a:lnTo>
                </a:path>
                <a:path w="9052560" h="6545580">
                  <a:moveTo>
                    <a:pt x="0" y="2340065"/>
                  </a:moveTo>
                  <a:lnTo>
                    <a:pt x="4023158" y="13298"/>
                  </a:lnTo>
                </a:path>
                <a:path w="9052560" h="6545580">
                  <a:moveTo>
                    <a:pt x="0" y="2013440"/>
                  </a:moveTo>
                  <a:lnTo>
                    <a:pt x="3457670" y="11520"/>
                  </a:lnTo>
                </a:path>
                <a:path w="9052560" h="6545580">
                  <a:moveTo>
                    <a:pt x="0" y="1686772"/>
                  </a:moveTo>
                  <a:lnTo>
                    <a:pt x="2880151" y="9709"/>
                  </a:lnTo>
                </a:path>
                <a:path w="9052560" h="6545580">
                  <a:moveTo>
                    <a:pt x="0" y="1360115"/>
                  </a:moveTo>
                  <a:lnTo>
                    <a:pt x="2314663" y="19954"/>
                  </a:lnTo>
                </a:path>
                <a:path w="9052560" h="6545580">
                  <a:moveTo>
                    <a:pt x="0" y="1033484"/>
                  </a:moveTo>
                  <a:lnTo>
                    <a:pt x="1749172" y="6126"/>
                  </a:lnTo>
                </a:path>
                <a:path w="9052560" h="6545580">
                  <a:moveTo>
                    <a:pt x="0" y="706817"/>
                  </a:moveTo>
                  <a:lnTo>
                    <a:pt x="1159621" y="16355"/>
                  </a:lnTo>
                </a:path>
                <a:path w="9052560" h="6545580">
                  <a:moveTo>
                    <a:pt x="0" y="380156"/>
                  </a:moveTo>
                  <a:lnTo>
                    <a:pt x="606157" y="14561"/>
                  </a:lnTo>
                </a:path>
              </a:pathLst>
            </a:custGeom>
            <a:ln w="7199">
              <a:solidFill>
                <a:srgbClr val="ABDB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68118" y="1741197"/>
              <a:ext cx="2741295" cy="3748404"/>
            </a:xfrm>
            <a:custGeom>
              <a:avLst/>
              <a:gdLst/>
              <a:ahLst/>
              <a:cxnLst/>
              <a:rect l="l" t="t" r="r" b="b"/>
              <a:pathLst>
                <a:path w="2741295" h="3748404">
                  <a:moveTo>
                    <a:pt x="511347" y="0"/>
                  </a:moveTo>
                  <a:lnTo>
                    <a:pt x="2740902" y="1274320"/>
                  </a:lnTo>
                  <a:lnTo>
                    <a:pt x="2213678" y="1564664"/>
                  </a:lnTo>
                  <a:lnTo>
                    <a:pt x="0" y="283140"/>
                  </a:lnTo>
                  <a:lnTo>
                    <a:pt x="511347" y="0"/>
                  </a:lnTo>
                  <a:close/>
                </a:path>
                <a:path w="2741295" h="3748404">
                  <a:moveTo>
                    <a:pt x="2726048" y="3447050"/>
                  </a:moveTo>
                  <a:lnTo>
                    <a:pt x="2217268" y="3748380"/>
                  </a:lnTo>
                  <a:lnTo>
                    <a:pt x="2217268" y="1579067"/>
                  </a:lnTo>
                </a:path>
              </a:pathLst>
            </a:custGeom>
            <a:ln w="179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70122" y="790012"/>
              <a:ext cx="3073400" cy="3774440"/>
            </a:xfrm>
            <a:custGeom>
              <a:avLst/>
              <a:gdLst/>
              <a:ahLst/>
              <a:cxnLst/>
              <a:rect l="l" t="t" r="r" b="b"/>
              <a:pathLst>
                <a:path w="3073400" h="3774440">
                  <a:moveTo>
                    <a:pt x="3073402" y="0"/>
                  </a:moveTo>
                  <a:lnTo>
                    <a:pt x="0" y="0"/>
                  </a:lnTo>
                  <a:lnTo>
                    <a:pt x="0" y="3773920"/>
                  </a:lnTo>
                  <a:lnTo>
                    <a:pt x="3073402" y="3773920"/>
                  </a:lnTo>
                  <a:lnTo>
                    <a:pt x="30734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70122" y="790012"/>
              <a:ext cx="3073400" cy="3774440"/>
            </a:xfrm>
            <a:custGeom>
              <a:avLst/>
              <a:gdLst/>
              <a:ahLst/>
              <a:cxnLst/>
              <a:rect l="l" t="t" r="r" b="b"/>
              <a:pathLst>
                <a:path w="3073400" h="3774440">
                  <a:moveTo>
                    <a:pt x="0" y="0"/>
                  </a:moveTo>
                  <a:lnTo>
                    <a:pt x="3073402" y="0"/>
                  </a:lnTo>
                  <a:lnTo>
                    <a:pt x="3073402" y="3773920"/>
                  </a:lnTo>
                  <a:lnTo>
                    <a:pt x="0" y="377392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924558" y="140034"/>
            <a:ext cx="48088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EXPLODED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DRAWING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USING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ISOMETRIC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PAPER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93672" y="870832"/>
            <a:ext cx="2822575" cy="88963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065" marR="5080" indent="-635" algn="ctr">
              <a:lnSpc>
                <a:spcPts val="1340"/>
              </a:lnSpc>
              <a:spcBef>
                <a:spcPts val="225"/>
              </a:spcBef>
            </a:pP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EXPLODED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CAMERA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OWN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STARTING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ALREADY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PAPER.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785649" y="2026263"/>
            <a:ext cx="2863850" cy="4498975"/>
            <a:chOff x="785649" y="2026263"/>
            <a:chExt cx="2863850" cy="4498975"/>
          </a:xfrm>
        </p:grpSpPr>
        <p:sp>
          <p:nvSpPr>
            <p:cNvPr id="42" name="object 42"/>
            <p:cNvSpPr/>
            <p:nvPr/>
          </p:nvSpPr>
          <p:spPr>
            <a:xfrm>
              <a:off x="2281392" y="2058148"/>
              <a:ext cx="1359535" cy="1858645"/>
            </a:xfrm>
            <a:custGeom>
              <a:avLst/>
              <a:gdLst/>
              <a:ahLst/>
              <a:cxnLst/>
              <a:rect l="l" t="t" r="r" b="b"/>
              <a:pathLst>
                <a:path w="1359535" h="1858645">
                  <a:moveTo>
                    <a:pt x="253526" y="0"/>
                  </a:moveTo>
                  <a:lnTo>
                    <a:pt x="1358934" y="631803"/>
                  </a:lnTo>
                  <a:lnTo>
                    <a:pt x="1097539" y="775756"/>
                  </a:lnTo>
                  <a:lnTo>
                    <a:pt x="0" y="140378"/>
                  </a:lnTo>
                  <a:lnTo>
                    <a:pt x="253526" y="0"/>
                  </a:lnTo>
                  <a:close/>
                </a:path>
                <a:path w="1359535" h="1858645">
                  <a:moveTo>
                    <a:pt x="1354719" y="639795"/>
                  </a:moveTo>
                  <a:lnTo>
                    <a:pt x="1351569" y="1709039"/>
                  </a:lnTo>
                  <a:lnTo>
                    <a:pt x="1099317" y="1858435"/>
                  </a:lnTo>
                  <a:lnTo>
                    <a:pt x="1099317" y="782899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284401" y="2213791"/>
              <a:ext cx="1101090" cy="1697989"/>
            </a:xfrm>
            <a:custGeom>
              <a:avLst/>
              <a:gdLst/>
              <a:ahLst/>
              <a:cxnLst/>
              <a:rect l="l" t="t" r="r" b="b"/>
              <a:pathLst>
                <a:path w="1101089" h="1697989">
                  <a:moveTo>
                    <a:pt x="0" y="0"/>
                  </a:moveTo>
                  <a:lnTo>
                    <a:pt x="3571" y="1057668"/>
                  </a:lnTo>
                  <a:lnTo>
                    <a:pt x="1100672" y="1697976"/>
                  </a:lnTo>
                </a:path>
              </a:pathLst>
            </a:custGeom>
            <a:ln w="27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540034" y="2155254"/>
              <a:ext cx="286385" cy="81915"/>
            </a:xfrm>
            <a:custGeom>
              <a:avLst/>
              <a:gdLst/>
              <a:ahLst/>
              <a:cxnLst/>
              <a:rect l="l" t="t" r="r" b="b"/>
              <a:pathLst>
                <a:path w="286385" h="81914">
                  <a:moveTo>
                    <a:pt x="142930" y="0"/>
                  </a:moveTo>
                  <a:lnTo>
                    <a:pt x="87295" y="3194"/>
                  </a:lnTo>
                  <a:lnTo>
                    <a:pt x="41863" y="11905"/>
                  </a:lnTo>
                  <a:lnTo>
                    <a:pt x="11232" y="24824"/>
                  </a:lnTo>
                  <a:lnTo>
                    <a:pt x="0" y="40645"/>
                  </a:lnTo>
                  <a:lnTo>
                    <a:pt x="11232" y="56465"/>
                  </a:lnTo>
                  <a:lnTo>
                    <a:pt x="41863" y="69386"/>
                  </a:lnTo>
                  <a:lnTo>
                    <a:pt x="87295" y="78097"/>
                  </a:lnTo>
                  <a:lnTo>
                    <a:pt x="142930" y="81292"/>
                  </a:lnTo>
                  <a:lnTo>
                    <a:pt x="198564" y="78097"/>
                  </a:lnTo>
                  <a:lnTo>
                    <a:pt x="243995" y="69386"/>
                  </a:lnTo>
                  <a:lnTo>
                    <a:pt x="274626" y="56465"/>
                  </a:lnTo>
                  <a:lnTo>
                    <a:pt x="285857" y="40645"/>
                  </a:lnTo>
                  <a:lnTo>
                    <a:pt x="274626" y="24824"/>
                  </a:lnTo>
                  <a:lnTo>
                    <a:pt x="243995" y="11905"/>
                  </a:lnTo>
                  <a:lnTo>
                    <a:pt x="198564" y="3194"/>
                  </a:lnTo>
                  <a:lnTo>
                    <a:pt x="1429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540034" y="2155254"/>
              <a:ext cx="286385" cy="125095"/>
            </a:xfrm>
            <a:custGeom>
              <a:avLst/>
              <a:gdLst/>
              <a:ahLst/>
              <a:cxnLst/>
              <a:rect l="l" t="t" r="r" b="b"/>
              <a:pathLst>
                <a:path w="286385" h="125094">
                  <a:moveTo>
                    <a:pt x="142930" y="0"/>
                  </a:moveTo>
                  <a:lnTo>
                    <a:pt x="198564" y="3194"/>
                  </a:lnTo>
                  <a:lnTo>
                    <a:pt x="243995" y="11905"/>
                  </a:lnTo>
                  <a:lnTo>
                    <a:pt x="274626" y="24824"/>
                  </a:lnTo>
                  <a:lnTo>
                    <a:pt x="285857" y="40645"/>
                  </a:lnTo>
                  <a:lnTo>
                    <a:pt x="274626" y="56465"/>
                  </a:lnTo>
                  <a:lnTo>
                    <a:pt x="243995" y="69386"/>
                  </a:lnTo>
                  <a:lnTo>
                    <a:pt x="198564" y="78097"/>
                  </a:lnTo>
                  <a:lnTo>
                    <a:pt x="142930" y="81292"/>
                  </a:lnTo>
                  <a:lnTo>
                    <a:pt x="87295" y="78097"/>
                  </a:lnTo>
                  <a:lnTo>
                    <a:pt x="41863" y="69386"/>
                  </a:lnTo>
                  <a:lnTo>
                    <a:pt x="11232" y="56465"/>
                  </a:lnTo>
                  <a:lnTo>
                    <a:pt x="0" y="40645"/>
                  </a:lnTo>
                  <a:lnTo>
                    <a:pt x="11232" y="24824"/>
                  </a:lnTo>
                  <a:lnTo>
                    <a:pt x="41863" y="11905"/>
                  </a:lnTo>
                  <a:lnTo>
                    <a:pt x="87295" y="3194"/>
                  </a:lnTo>
                  <a:lnTo>
                    <a:pt x="142930" y="0"/>
                  </a:lnTo>
                  <a:close/>
                </a:path>
                <a:path w="286385" h="125094">
                  <a:moveTo>
                    <a:pt x="0" y="39305"/>
                  </a:moveTo>
                  <a:lnTo>
                    <a:pt x="601" y="53151"/>
                  </a:lnTo>
                  <a:lnTo>
                    <a:pt x="1201" y="66998"/>
                  </a:lnTo>
                  <a:lnTo>
                    <a:pt x="1801" y="80845"/>
                  </a:lnTo>
                  <a:lnTo>
                    <a:pt x="2400" y="94691"/>
                  </a:lnTo>
                  <a:lnTo>
                    <a:pt x="43447" y="111200"/>
                  </a:lnTo>
                  <a:lnTo>
                    <a:pt x="92412" y="121373"/>
                  </a:lnTo>
                  <a:lnTo>
                    <a:pt x="145155" y="124811"/>
                  </a:lnTo>
                  <a:lnTo>
                    <a:pt x="197536" y="121115"/>
                  </a:lnTo>
                  <a:lnTo>
                    <a:pt x="245417" y="109885"/>
                  </a:lnTo>
                  <a:lnTo>
                    <a:pt x="284659" y="90723"/>
                  </a:lnTo>
                  <a:lnTo>
                    <a:pt x="285857" y="39305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89793" y="2259881"/>
              <a:ext cx="178070" cy="109471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2328713" y="2385290"/>
              <a:ext cx="910590" cy="1139190"/>
            </a:xfrm>
            <a:custGeom>
              <a:avLst/>
              <a:gdLst/>
              <a:ahLst/>
              <a:cxnLst/>
              <a:rect l="l" t="t" r="r" b="b"/>
              <a:pathLst>
                <a:path w="910589" h="1139189">
                  <a:moveTo>
                    <a:pt x="26052" y="0"/>
                  </a:moveTo>
                  <a:lnTo>
                    <a:pt x="888" y="10819"/>
                  </a:lnTo>
                  <a:lnTo>
                    <a:pt x="260878" y="154009"/>
                  </a:lnTo>
                  <a:lnTo>
                    <a:pt x="279857" y="142841"/>
                  </a:lnTo>
                  <a:lnTo>
                    <a:pt x="26052" y="0"/>
                  </a:lnTo>
                  <a:close/>
                </a:path>
                <a:path w="910589" h="1139189">
                  <a:moveTo>
                    <a:pt x="0" y="18691"/>
                  </a:moveTo>
                  <a:lnTo>
                    <a:pt x="3128" y="141074"/>
                  </a:lnTo>
                  <a:lnTo>
                    <a:pt x="259542" y="287111"/>
                  </a:lnTo>
                  <a:lnTo>
                    <a:pt x="259092" y="154901"/>
                  </a:lnTo>
                </a:path>
                <a:path w="910589" h="1139189">
                  <a:moveTo>
                    <a:pt x="259542" y="287111"/>
                  </a:moveTo>
                  <a:lnTo>
                    <a:pt x="286340" y="269690"/>
                  </a:lnTo>
                  <a:lnTo>
                    <a:pt x="283662" y="142394"/>
                  </a:lnTo>
                </a:path>
                <a:path w="910589" h="1139189">
                  <a:moveTo>
                    <a:pt x="483602" y="418533"/>
                  </a:moveTo>
                  <a:lnTo>
                    <a:pt x="521576" y="410311"/>
                  </a:lnTo>
                  <a:lnTo>
                    <a:pt x="560368" y="409319"/>
                  </a:lnTo>
                  <a:lnTo>
                    <a:pt x="599479" y="415169"/>
                  </a:lnTo>
                  <a:lnTo>
                    <a:pt x="638410" y="427472"/>
                  </a:lnTo>
                  <a:lnTo>
                    <a:pt x="676660" y="445840"/>
                  </a:lnTo>
                  <a:lnTo>
                    <a:pt x="713731" y="469884"/>
                  </a:lnTo>
                  <a:lnTo>
                    <a:pt x="749122" y="499216"/>
                  </a:lnTo>
                  <a:lnTo>
                    <a:pt x="782335" y="533447"/>
                  </a:lnTo>
                  <a:lnTo>
                    <a:pt x="812871" y="572189"/>
                  </a:lnTo>
                  <a:lnTo>
                    <a:pt x="840228" y="615053"/>
                  </a:lnTo>
                  <a:lnTo>
                    <a:pt x="863909" y="661651"/>
                  </a:lnTo>
                  <a:lnTo>
                    <a:pt x="883414" y="711594"/>
                  </a:lnTo>
                  <a:lnTo>
                    <a:pt x="898178" y="764351"/>
                  </a:lnTo>
                  <a:lnTo>
                    <a:pt x="907140" y="816391"/>
                  </a:lnTo>
                  <a:lnTo>
                    <a:pt x="910508" y="867148"/>
                  </a:lnTo>
                  <a:lnTo>
                    <a:pt x="908490" y="916056"/>
                  </a:lnTo>
                  <a:lnTo>
                    <a:pt x="901294" y="962548"/>
                  </a:lnTo>
                  <a:lnTo>
                    <a:pt x="889127" y="1006058"/>
                  </a:lnTo>
                  <a:lnTo>
                    <a:pt x="872197" y="1046020"/>
                  </a:lnTo>
                  <a:lnTo>
                    <a:pt x="850712" y="1081866"/>
                  </a:lnTo>
                  <a:lnTo>
                    <a:pt x="824880" y="1113031"/>
                  </a:lnTo>
                  <a:lnTo>
                    <a:pt x="794909" y="1138947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420661" y="2958647"/>
              <a:ext cx="569595" cy="753110"/>
            </a:xfrm>
            <a:custGeom>
              <a:avLst/>
              <a:gdLst/>
              <a:ahLst/>
              <a:cxnLst/>
              <a:rect l="l" t="t" r="r" b="b"/>
              <a:pathLst>
                <a:path w="569594" h="753110">
                  <a:moveTo>
                    <a:pt x="188198" y="0"/>
                  </a:moveTo>
                  <a:lnTo>
                    <a:pt x="120193" y="8188"/>
                  </a:lnTo>
                  <a:lnTo>
                    <a:pt x="61383" y="45951"/>
                  </a:lnTo>
                  <a:lnTo>
                    <a:pt x="21693" y="109536"/>
                  </a:lnTo>
                  <a:lnTo>
                    <a:pt x="9302" y="149281"/>
                  </a:lnTo>
                  <a:lnTo>
                    <a:pt x="2033" y="193406"/>
                  </a:lnTo>
                  <a:lnTo>
                    <a:pt x="0" y="241218"/>
                  </a:lnTo>
                  <a:lnTo>
                    <a:pt x="3316" y="292026"/>
                  </a:lnTo>
                  <a:lnTo>
                    <a:pt x="12095" y="345138"/>
                  </a:lnTo>
                  <a:lnTo>
                    <a:pt x="26453" y="399862"/>
                  </a:lnTo>
                  <a:lnTo>
                    <a:pt x="46501" y="455506"/>
                  </a:lnTo>
                  <a:lnTo>
                    <a:pt x="71449" y="509383"/>
                  </a:lnTo>
                  <a:lnTo>
                    <a:pt x="100039" y="558994"/>
                  </a:lnTo>
                  <a:lnTo>
                    <a:pt x="131686" y="603925"/>
                  </a:lnTo>
                  <a:lnTo>
                    <a:pt x="165805" y="643765"/>
                  </a:lnTo>
                  <a:lnTo>
                    <a:pt x="201810" y="678099"/>
                  </a:lnTo>
                  <a:lnTo>
                    <a:pt x="239117" y="706514"/>
                  </a:lnTo>
                  <a:lnTo>
                    <a:pt x="277140" y="728598"/>
                  </a:lnTo>
                  <a:lnTo>
                    <a:pt x="315295" y="743937"/>
                  </a:lnTo>
                  <a:lnTo>
                    <a:pt x="352997" y="752119"/>
                  </a:lnTo>
                  <a:lnTo>
                    <a:pt x="389660" y="752730"/>
                  </a:lnTo>
                  <a:lnTo>
                    <a:pt x="424700" y="745357"/>
                  </a:lnTo>
                  <a:lnTo>
                    <a:pt x="486452" y="706668"/>
                  </a:lnTo>
                  <a:lnTo>
                    <a:pt x="511967" y="676744"/>
                  </a:lnTo>
                  <a:lnTo>
                    <a:pt x="533349" y="640818"/>
                  </a:lnTo>
                  <a:lnTo>
                    <a:pt x="550181" y="599677"/>
                  </a:lnTo>
                  <a:lnTo>
                    <a:pt x="562044" y="554109"/>
                  </a:lnTo>
                  <a:lnTo>
                    <a:pt x="568519" y="504901"/>
                  </a:lnTo>
                  <a:lnTo>
                    <a:pt x="569188" y="452841"/>
                  </a:lnTo>
                  <a:lnTo>
                    <a:pt x="563631" y="398717"/>
                  </a:lnTo>
                  <a:lnTo>
                    <a:pt x="551431" y="343315"/>
                  </a:lnTo>
                  <a:lnTo>
                    <a:pt x="532170" y="287425"/>
                  </a:lnTo>
                  <a:lnTo>
                    <a:pt x="508783" y="238090"/>
                  </a:lnTo>
                  <a:lnTo>
                    <a:pt x="481122" y="192679"/>
                  </a:lnTo>
                  <a:lnTo>
                    <a:pt x="449872" y="151437"/>
                  </a:lnTo>
                  <a:lnTo>
                    <a:pt x="415719" y="114607"/>
                  </a:lnTo>
                  <a:lnTo>
                    <a:pt x="379348" y="82436"/>
                  </a:lnTo>
                  <a:lnTo>
                    <a:pt x="341443" y="55166"/>
                  </a:lnTo>
                  <a:lnTo>
                    <a:pt x="302691" y="33043"/>
                  </a:lnTo>
                  <a:lnTo>
                    <a:pt x="263776" y="16311"/>
                  </a:lnTo>
                  <a:lnTo>
                    <a:pt x="225383" y="5215"/>
                  </a:lnTo>
                  <a:lnTo>
                    <a:pt x="1881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420661" y="2958647"/>
              <a:ext cx="569595" cy="753110"/>
            </a:xfrm>
            <a:custGeom>
              <a:avLst/>
              <a:gdLst/>
              <a:ahLst/>
              <a:cxnLst/>
              <a:rect l="l" t="t" r="r" b="b"/>
              <a:pathLst>
                <a:path w="569594" h="753110">
                  <a:moveTo>
                    <a:pt x="120193" y="8188"/>
                  </a:moveTo>
                  <a:lnTo>
                    <a:pt x="152906" y="909"/>
                  </a:lnTo>
                  <a:lnTo>
                    <a:pt x="188198" y="0"/>
                  </a:lnTo>
                  <a:lnTo>
                    <a:pt x="225383" y="5215"/>
                  </a:lnTo>
                  <a:lnTo>
                    <a:pt x="263776" y="16311"/>
                  </a:lnTo>
                  <a:lnTo>
                    <a:pt x="302691" y="33043"/>
                  </a:lnTo>
                  <a:lnTo>
                    <a:pt x="341443" y="55166"/>
                  </a:lnTo>
                  <a:lnTo>
                    <a:pt x="379348" y="82436"/>
                  </a:lnTo>
                  <a:lnTo>
                    <a:pt x="415719" y="114607"/>
                  </a:lnTo>
                  <a:lnTo>
                    <a:pt x="449872" y="151437"/>
                  </a:lnTo>
                  <a:lnTo>
                    <a:pt x="481122" y="192679"/>
                  </a:lnTo>
                  <a:lnTo>
                    <a:pt x="508783" y="238090"/>
                  </a:lnTo>
                  <a:lnTo>
                    <a:pt x="532170" y="287425"/>
                  </a:lnTo>
                  <a:lnTo>
                    <a:pt x="551431" y="343315"/>
                  </a:lnTo>
                  <a:lnTo>
                    <a:pt x="563631" y="398717"/>
                  </a:lnTo>
                  <a:lnTo>
                    <a:pt x="569188" y="452841"/>
                  </a:lnTo>
                  <a:lnTo>
                    <a:pt x="568519" y="504901"/>
                  </a:lnTo>
                  <a:lnTo>
                    <a:pt x="562044" y="554109"/>
                  </a:lnTo>
                  <a:lnTo>
                    <a:pt x="550181" y="599677"/>
                  </a:lnTo>
                  <a:lnTo>
                    <a:pt x="533349" y="640818"/>
                  </a:lnTo>
                  <a:lnTo>
                    <a:pt x="511967" y="676744"/>
                  </a:lnTo>
                  <a:lnTo>
                    <a:pt x="486452" y="706668"/>
                  </a:lnTo>
                  <a:lnTo>
                    <a:pt x="424700" y="745357"/>
                  </a:lnTo>
                  <a:lnTo>
                    <a:pt x="389660" y="752730"/>
                  </a:lnTo>
                  <a:lnTo>
                    <a:pt x="352997" y="752119"/>
                  </a:lnTo>
                  <a:lnTo>
                    <a:pt x="315295" y="743937"/>
                  </a:lnTo>
                  <a:lnTo>
                    <a:pt x="277140" y="728598"/>
                  </a:lnTo>
                  <a:lnTo>
                    <a:pt x="239117" y="706514"/>
                  </a:lnTo>
                  <a:lnTo>
                    <a:pt x="201810" y="678099"/>
                  </a:lnTo>
                  <a:lnTo>
                    <a:pt x="165805" y="643765"/>
                  </a:lnTo>
                  <a:lnTo>
                    <a:pt x="131686" y="603925"/>
                  </a:lnTo>
                  <a:lnTo>
                    <a:pt x="100039" y="558994"/>
                  </a:lnTo>
                  <a:lnTo>
                    <a:pt x="71449" y="509383"/>
                  </a:lnTo>
                  <a:lnTo>
                    <a:pt x="46501" y="455506"/>
                  </a:lnTo>
                  <a:lnTo>
                    <a:pt x="26453" y="399862"/>
                  </a:lnTo>
                  <a:lnTo>
                    <a:pt x="12095" y="345138"/>
                  </a:lnTo>
                  <a:lnTo>
                    <a:pt x="3316" y="292026"/>
                  </a:lnTo>
                  <a:lnTo>
                    <a:pt x="0" y="241218"/>
                  </a:lnTo>
                  <a:lnTo>
                    <a:pt x="2033" y="193406"/>
                  </a:lnTo>
                  <a:lnTo>
                    <a:pt x="9302" y="149281"/>
                  </a:lnTo>
                  <a:lnTo>
                    <a:pt x="21693" y="109536"/>
                  </a:lnTo>
                  <a:lnTo>
                    <a:pt x="39091" y="74862"/>
                  </a:lnTo>
                  <a:lnTo>
                    <a:pt x="88455" y="23496"/>
                  </a:lnTo>
                  <a:lnTo>
                    <a:pt x="120193" y="8188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510236" y="2803665"/>
              <a:ext cx="614045" cy="880744"/>
            </a:xfrm>
            <a:custGeom>
              <a:avLst/>
              <a:gdLst/>
              <a:ahLst/>
              <a:cxnLst/>
              <a:rect l="l" t="t" r="r" b="b"/>
              <a:pathLst>
                <a:path w="614044" h="880745">
                  <a:moveTo>
                    <a:pt x="375415" y="880282"/>
                  </a:moveTo>
                  <a:lnTo>
                    <a:pt x="613573" y="720248"/>
                  </a:lnTo>
                </a:path>
                <a:path w="614044" h="880745">
                  <a:moveTo>
                    <a:pt x="0" y="177623"/>
                  </a:moveTo>
                  <a:lnTo>
                    <a:pt x="302454" y="0"/>
                  </a:lnTo>
                </a:path>
                <a:path w="614044" h="880745">
                  <a:moveTo>
                    <a:pt x="49709" y="255606"/>
                  </a:moveTo>
                  <a:lnTo>
                    <a:pt x="90500" y="248114"/>
                  </a:lnTo>
                  <a:lnTo>
                    <a:pt x="132221" y="250751"/>
                  </a:lnTo>
                  <a:lnTo>
                    <a:pt x="173922" y="262778"/>
                  </a:lnTo>
                  <a:lnTo>
                    <a:pt x="214653" y="283457"/>
                  </a:lnTo>
                  <a:lnTo>
                    <a:pt x="253465" y="312047"/>
                  </a:lnTo>
                  <a:lnTo>
                    <a:pt x="289406" y="347811"/>
                  </a:lnTo>
                  <a:lnTo>
                    <a:pt x="321527" y="390009"/>
                  </a:lnTo>
                  <a:lnTo>
                    <a:pt x="348878" y="437902"/>
                  </a:lnTo>
                  <a:lnTo>
                    <a:pt x="370508" y="490752"/>
                  </a:lnTo>
                  <a:lnTo>
                    <a:pt x="384615" y="543829"/>
                  </a:lnTo>
                  <a:lnTo>
                    <a:pt x="391569" y="596218"/>
                  </a:lnTo>
                  <a:lnTo>
                    <a:pt x="391677" y="646903"/>
                  </a:lnTo>
                  <a:lnTo>
                    <a:pt x="385247" y="694866"/>
                  </a:lnTo>
                  <a:lnTo>
                    <a:pt x="372586" y="739090"/>
                  </a:lnTo>
                  <a:lnTo>
                    <a:pt x="354000" y="778559"/>
                  </a:lnTo>
                  <a:lnTo>
                    <a:pt x="329797" y="812254"/>
                  </a:lnTo>
                  <a:lnTo>
                    <a:pt x="300283" y="839160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303551" y="3148009"/>
              <a:ext cx="456565" cy="604520"/>
            </a:xfrm>
            <a:custGeom>
              <a:avLst/>
              <a:gdLst/>
              <a:ahLst/>
              <a:cxnLst/>
              <a:rect l="l" t="t" r="r" b="b"/>
              <a:pathLst>
                <a:path w="456564" h="604520">
                  <a:moveTo>
                    <a:pt x="131520" y="0"/>
                  </a:moveTo>
                  <a:lnTo>
                    <a:pt x="65416" y="22451"/>
                  </a:lnTo>
                  <a:lnTo>
                    <a:pt x="21212" y="78206"/>
                  </a:lnTo>
                  <a:lnTo>
                    <a:pt x="7962" y="116124"/>
                  </a:lnTo>
                  <a:lnTo>
                    <a:pt x="835" y="159382"/>
                  </a:lnTo>
                  <a:lnTo>
                    <a:pt x="0" y="206969"/>
                  </a:lnTo>
                  <a:lnTo>
                    <a:pt x="5621" y="257869"/>
                  </a:lnTo>
                  <a:lnTo>
                    <a:pt x="17868" y="311070"/>
                  </a:lnTo>
                  <a:lnTo>
                    <a:pt x="36905" y="365558"/>
                  </a:lnTo>
                  <a:lnTo>
                    <a:pt x="61785" y="417941"/>
                  </a:lnTo>
                  <a:lnTo>
                    <a:pt x="90874" y="465101"/>
                  </a:lnTo>
                  <a:lnTo>
                    <a:pt x="123315" y="506432"/>
                  </a:lnTo>
                  <a:lnTo>
                    <a:pt x="158251" y="541329"/>
                  </a:lnTo>
                  <a:lnTo>
                    <a:pt x="194825" y="569187"/>
                  </a:lnTo>
                  <a:lnTo>
                    <a:pt x="232181" y="589401"/>
                  </a:lnTo>
                  <a:lnTo>
                    <a:pt x="269460" y="601366"/>
                  </a:lnTo>
                  <a:lnTo>
                    <a:pt x="305807" y="604477"/>
                  </a:lnTo>
                  <a:lnTo>
                    <a:pt x="340363" y="598128"/>
                  </a:lnTo>
                  <a:lnTo>
                    <a:pt x="399398" y="557050"/>
                  </a:lnTo>
                  <a:lnTo>
                    <a:pt x="422211" y="524355"/>
                  </a:lnTo>
                  <a:lnTo>
                    <a:pt x="439737" y="485094"/>
                  </a:lnTo>
                  <a:lnTo>
                    <a:pt x="451362" y="440422"/>
                  </a:lnTo>
                  <a:lnTo>
                    <a:pt x="456474" y="391492"/>
                  </a:lnTo>
                  <a:lnTo>
                    <a:pt x="454458" y="339458"/>
                  </a:lnTo>
                  <a:lnTo>
                    <a:pt x="444703" y="285474"/>
                  </a:lnTo>
                  <a:lnTo>
                    <a:pt x="426595" y="230694"/>
                  </a:lnTo>
                  <a:lnTo>
                    <a:pt x="400785" y="178604"/>
                  </a:lnTo>
                  <a:lnTo>
                    <a:pt x="369205" y="132227"/>
                  </a:lnTo>
                  <a:lnTo>
                    <a:pt x="333158" y="92030"/>
                  </a:lnTo>
                  <a:lnTo>
                    <a:pt x="293946" y="58476"/>
                  </a:lnTo>
                  <a:lnTo>
                    <a:pt x="252873" y="32031"/>
                  </a:lnTo>
                  <a:lnTo>
                    <a:pt x="211242" y="13159"/>
                  </a:lnTo>
                  <a:lnTo>
                    <a:pt x="170357" y="2327"/>
                  </a:lnTo>
                  <a:lnTo>
                    <a:pt x="1315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303551" y="3148009"/>
              <a:ext cx="456565" cy="604520"/>
            </a:xfrm>
            <a:custGeom>
              <a:avLst/>
              <a:gdLst/>
              <a:ahLst/>
              <a:cxnLst/>
              <a:rect l="l" t="t" r="r" b="b"/>
              <a:pathLst>
                <a:path w="456564" h="604520">
                  <a:moveTo>
                    <a:pt x="96035" y="6641"/>
                  </a:moveTo>
                  <a:lnTo>
                    <a:pt x="131520" y="0"/>
                  </a:lnTo>
                  <a:lnTo>
                    <a:pt x="170357" y="2327"/>
                  </a:lnTo>
                  <a:lnTo>
                    <a:pt x="211242" y="13159"/>
                  </a:lnTo>
                  <a:lnTo>
                    <a:pt x="252873" y="32031"/>
                  </a:lnTo>
                  <a:lnTo>
                    <a:pt x="293946" y="58476"/>
                  </a:lnTo>
                  <a:lnTo>
                    <a:pt x="333158" y="92030"/>
                  </a:lnTo>
                  <a:lnTo>
                    <a:pt x="369205" y="132227"/>
                  </a:lnTo>
                  <a:lnTo>
                    <a:pt x="400785" y="178604"/>
                  </a:lnTo>
                  <a:lnTo>
                    <a:pt x="426595" y="230694"/>
                  </a:lnTo>
                  <a:lnTo>
                    <a:pt x="444703" y="285474"/>
                  </a:lnTo>
                  <a:lnTo>
                    <a:pt x="454458" y="339458"/>
                  </a:lnTo>
                  <a:lnTo>
                    <a:pt x="456474" y="391492"/>
                  </a:lnTo>
                  <a:lnTo>
                    <a:pt x="451362" y="440422"/>
                  </a:lnTo>
                  <a:lnTo>
                    <a:pt x="439737" y="485094"/>
                  </a:lnTo>
                  <a:lnTo>
                    <a:pt x="422211" y="524355"/>
                  </a:lnTo>
                  <a:lnTo>
                    <a:pt x="399398" y="557050"/>
                  </a:lnTo>
                  <a:lnTo>
                    <a:pt x="340363" y="598128"/>
                  </a:lnTo>
                  <a:lnTo>
                    <a:pt x="305807" y="604477"/>
                  </a:lnTo>
                  <a:lnTo>
                    <a:pt x="269460" y="601366"/>
                  </a:lnTo>
                  <a:lnTo>
                    <a:pt x="232181" y="589401"/>
                  </a:lnTo>
                  <a:lnTo>
                    <a:pt x="194825" y="569187"/>
                  </a:lnTo>
                  <a:lnTo>
                    <a:pt x="158251" y="541329"/>
                  </a:lnTo>
                  <a:lnTo>
                    <a:pt x="123315" y="506432"/>
                  </a:lnTo>
                  <a:lnTo>
                    <a:pt x="90874" y="465101"/>
                  </a:lnTo>
                  <a:lnTo>
                    <a:pt x="61785" y="417941"/>
                  </a:lnTo>
                  <a:lnTo>
                    <a:pt x="36905" y="365558"/>
                  </a:lnTo>
                  <a:lnTo>
                    <a:pt x="17868" y="311070"/>
                  </a:lnTo>
                  <a:lnTo>
                    <a:pt x="5621" y="257869"/>
                  </a:lnTo>
                  <a:lnTo>
                    <a:pt x="0" y="206969"/>
                  </a:lnTo>
                  <a:lnTo>
                    <a:pt x="835" y="159382"/>
                  </a:lnTo>
                  <a:lnTo>
                    <a:pt x="7962" y="116124"/>
                  </a:lnTo>
                  <a:lnTo>
                    <a:pt x="21212" y="78206"/>
                  </a:lnTo>
                  <a:lnTo>
                    <a:pt x="65416" y="22451"/>
                  </a:lnTo>
                  <a:lnTo>
                    <a:pt x="96035" y="6641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375020" y="3057962"/>
              <a:ext cx="436245" cy="672465"/>
            </a:xfrm>
            <a:custGeom>
              <a:avLst/>
              <a:gdLst/>
              <a:ahLst/>
              <a:cxnLst/>
              <a:rect l="l" t="t" r="r" b="b"/>
              <a:pathLst>
                <a:path w="436244" h="672464">
                  <a:moveTo>
                    <a:pt x="301222" y="672080"/>
                  </a:moveTo>
                  <a:lnTo>
                    <a:pt x="435646" y="584603"/>
                  </a:lnTo>
                </a:path>
                <a:path w="436244" h="672464">
                  <a:moveTo>
                    <a:pt x="0" y="108284"/>
                  </a:moveTo>
                  <a:lnTo>
                    <a:pt x="185223" y="0"/>
                  </a:lnTo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90149" y="3143123"/>
              <a:ext cx="2186940" cy="1275715"/>
            </a:xfrm>
            <a:custGeom>
              <a:avLst/>
              <a:gdLst/>
              <a:ahLst/>
              <a:cxnLst/>
              <a:rect l="l" t="t" r="r" b="b"/>
              <a:pathLst>
                <a:path w="2186940" h="1275714">
                  <a:moveTo>
                    <a:pt x="2186506" y="0"/>
                  </a:moveTo>
                  <a:lnTo>
                    <a:pt x="0" y="1275458"/>
                  </a:lnTo>
                </a:path>
              </a:pathLst>
            </a:custGeom>
            <a:ln w="9000">
              <a:solidFill>
                <a:srgbClr val="DD2B1C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437126" y="2381615"/>
              <a:ext cx="1738630" cy="1933575"/>
            </a:xfrm>
            <a:custGeom>
              <a:avLst/>
              <a:gdLst/>
              <a:ahLst/>
              <a:cxnLst/>
              <a:rect l="l" t="t" r="r" b="b"/>
              <a:pathLst>
                <a:path w="1738630" h="1933575">
                  <a:moveTo>
                    <a:pt x="1177470" y="273905"/>
                  </a:moveTo>
                  <a:lnTo>
                    <a:pt x="264459" y="823287"/>
                  </a:lnTo>
                </a:path>
                <a:path w="1738630" h="1933575">
                  <a:moveTo>
                    <a:pt x="1177470" y="151121"/>
                  </a:moveTo>
                  <a:lnTo>
                    <a:pt x="264459" y="700502"/>
                  </a:lnTo>
                </a:path>
                <a:path w="1738630" h="1933575">
                  <a:moveTo>
                    <a:pt x="913014" y="0"/>
                  </a:moveTo>
                  <a:lnTo>
                    <a:pt x="0" y="549381"/>
                  </a:lnTo>
                </a:path>
                <a:path w="1738630" h="1933575">
                  <a:moveTo>
                    <a:pt x="1392254" y="393545"/>
                  </a:moveTo>
                  <a:lnTo>
                    <a:pt x="47221" y="1202886"/>
                  </a:lnTo>
                </a:path>
                <a:path w="1738630" h="1933575">
                  <a:moveTo>
                    <a:pt x="1738570" y="1123952"/>
                  </a:moveTo>
                  <a:lnTo>
                    <a:pt x="393537" y="193329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2231" y="2647619"/>
              <a:ext cx="87209" cy="8979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2350759" y="3216911"/>
              <a:ext cx="339090" cy="464820"/>
            </a:xfrm>
            <a:custGeom>
              <a:avLst/>
              <a:gdLst/>
              <a:ahLst/>
              <a:cxnLst/>
              <a:rect l="l" t="t" r="r" b="b"/>
              <a:pathLst>
                <a:path w="339089" h="464820">
                  <a:moveTo>
                    <a:pt x="58454" y="5926"/>
                  </a:moveTo>
                  <a:lnTo>
                    <a:pt x="92328" y="0"/>
                  </a:lnTo>
                  <a:lnTo>
                    <a:pt x="130855" y="4807"/>
                  </a:lnTo>
                  <a:lnTo>
                    <a:pt x="171599" y="19887"/>
                  </a:lnTo>
                  <a:lnTo>
                    <a:pt x="212129" y="44777"/>
                  </a:lnTo>
                  <a:lnTo>
                    <a:pt x="250009" y="79015"/>
                  </a:lnTo>
                  <a:lnTo>
                    <a:pt x="282806" y="122137"/>
                  </a:lnTo>
                  <a:lnTo>
                    <a:pt x="308086" y="173683"/>
                  </a:lnTo>
                  <a:lnTo>
                    <a:pt x="325363" y="228943"/>
                  </a:lnTo>
                  <a:lnTo>
                    <a:pt x="335671" y="282334"/>
                  </a:lnTo>
                  <a:lnTo>
                    <a:pt x="338857" y="332080"/>
                  </a:lnTo>
                  <a:lnTo>
                    <a:pt x="334770" y="376406"/>
                  </a:lnTo>
                  <a:lnTo>
                    <a:pt x="323258" y="413537"/>
                  </a:lnTo>
                  <a:lnTo>
                    <a:pt x="304168" y="441696"/>
                  </a:lnTo>
                  <a:lnTo>
                    <a:pt x="277348" y="459109"/>
                  </a:lnTo>
                  <a:lnTo>
                    <a:pt x="243755" y="464749"/>
                  </a:lnTo>
                  <a:lnTo>
                    <a:pt x="205949" y="459203"/>
                  </a:lnTo>
                  <a:lnTo>
                    <a:pt x="166189" y="443112"/>
                  </a:lnTo>
                  <a:lnTo>
                    <a:pt x="126731" y="417122"/>
                  </a:lnTo>
                  <a:lnTo>
                    <a:pt x="89834" y="381875"/>
                  </a:lnTo>
                  <a:lnTo>
                    <a:pt x="57755" y="338014"/>
                  </a:lnTo>
                  <a:lnTo>
                    <a:pt x="32753" y="286183"/>
                  </a:lnTo>
                  <a:lnTo>
                    <a:pt x="15197" y="231210"/>
                  </a:lnTo>
                  <a:lnTo>
                    <a:pt x="4170" y="178557"/>
                  </a:lnTo>
                  <a:lnTo>
                    <a:pt x="0" y="129821"/>
                  </a:lnTo>
                  <a:lnTo>
                    <a:pt x="3015" y="86595"/>
                  </a:lnTo>
                  <a:lnTo>
                    <a:pt x="13543" y="50474"/>
                  </a:lnTo>
                  <a:lnTo>
                    <a:pt x="31914" y="23053"/>
                  </a:lnTo>
                  <a:lnTo>
                    <a:pt x="58454" y="5926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49053" y="2026263"/>
              <a:ext cx="230609" cy="203803"/>
            </a:xfrm>
            <a:prstGeom prst="rect">
              <a:avLst/>
            </a:prstGeom>
          </p:spPr>
        </p:pic>
        <p:pic>
          <p:nvPicPr>
            <p:cNvPr id="59" name="object 59">
              <a:hlinkClick r:id="rId5"/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33549" y="5936802"/>
              <a:ext cx="587858" cy="587858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2200150" y="5440467"/>
              <a:ext cx="247650" cy="460375"/>
            </a:xfrm>
            <a:custGeom>
              <a:avLst/>
              <a:gdLst/>
              <a:ahLst/>
              <a:cxnLst/>
              <a:rect l="l" t="t" r="r" b="b"/>
              <a:pathLst>
                <a:path w="247650" h="460375">
                  <a:moveTo>
                    <a:pt x="174752" y="0"/>
                  </a:moveTo>
                  <a:lnTo>
                    <a:pt x="155582" y="28607"/>
                  </a:lnTo>
                  <a:lnTo>
                    <a:pt x="132435" y="50875"/>
                  </a:lnTo>
                  <a:lnTo>
                    <a:pt x="106922" y="66909"/>
                  </a:lnTo>
                  <a:lnTo>
                    <a:pt x="80657" y="76817"/>
                  </a:lnTo>
                  <a:lnTo>
                    <a:pt x="80657" y="273704"/>
                  </a:lnTo>
                  <a:lnTo>
                    <a:pt x="0" y="273704"/>
                  </a:lnTo>
                  <a:lnTo>
                    <a:pt x="40349" y="307861"/>
                  </a:lnTo>
                  <a:lnTo>
                    <a:pt x="72043" y="343749"/>
                  </a:lnTo>
                  <a:lnTo>
                    <a:pt x="95931" y="381198"/>
                  </a:lnTo>
                  <a:lnTo>
                    <a:pt x="112864" y="420037"/>
                  </a:lnTo>
                  <a:lnTo>
                    <a:pt x="123692" y="460098"/>
                  </a:lnTo>
                  <a:lnTo>
                    <a:pt x="134079" y="417135"/>
                  </a:lnTo>
                  <a:lnTo>
                    <a:pt x="151232" y="376795"/>
                  </a:lnTo>
                  <a:lnTo>
                    <a:pt x="175560" y="339297"/>
                  </a:lnTo>
                  <a:lnTo>
                    <a:pt x="207474" y="304860"/>
                  </a:lnTo>
                  <a:lnTo>
                    <a:pt x="247384" y="273704"/>
                  </a:lnTo>
                  <a:lnTo>
                    <a:pt x="174752" y="273704"/>
                  </a:lnTo>
                  <a:lnTo>
                    <a:pt x="174752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6732273" y="405276"/>
            <a:ext cx="1217295" cy="12953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5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108607" y="5998625"/>
            <a:ext cx="299085" cy="21590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050" b="1" spc="-2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Link</a:t>
            </a:r>
            <a:endParaRPr sz="10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984151" y="420223"/>
            <a:ext cx="4540250" cy="12953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467610" algn="l"/>
              </a:tabLst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65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650" spc="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50" spc="2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223560" y="405019"/>
            <a:ext cx="603250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565126" y="5148089"/>
            <a:ext cx="14897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</Words>
  <Application>Microsoft Office PowerPoint</Application>
  <PresentationFormat>Custom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eview6.cdr</dc:title>
  <dc:creator>BY V.RYAN</dc:creator>
  <cp:keywords>EXPLODED VIEWS - EXAMINATION QUESTION</cp:keywords>
  <cp:lastModifiedBy>Vincent RYan</cp:lastModifiedBy>
  <cp:revision>1</cp:revision>
  <dcterms:created xsi:type="dcterms:W3CDTF">2023-03-21T17:05:05Z</dcterms:created>
  <dcterms:modified xsi:type="dcterms:W3CDTF">2023-03-21T17:05:22Z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2023-03-21T00:00:00Z</vt:filetime>
  </property>
  <property fmtid="{D5CDD505-2E9C-101B-9397-08002B2CF9AE}" pid="5" name="Producer">
    <vt:lpwstr>Corel PDF Engine Version 19.1.0.419</vt:lpwstr>
  </property>
</Properties>
</file>