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638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8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7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1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8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5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1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E97B3-2B61-4984-94ED-D81960CF432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332F3-A8EA-4BCD-A995-FFE058D17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mobapps/hand-held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978A60-B69C-7B8B-9539-751F03B47E1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7462A1-7CC7-7546-4DEE-928586ABBA42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5" name="Picture 4" descr="A blue and red hand held gripping tool&#10;&#10;Description automatically generated">
                <a:extLst>
                  <a:ext uri="{FF2B5EF4-FFF2-40B4-BE49-F238E27FC236}">
                    <a16:creationId xmlns:a16="http://schemas.microsoft.com/office/drawing/2014/main" id="{5FFFAABF-A155-D6A2-022C-FCE0D3B14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6" name="Oval 5">
                <a:hlinkClick r:id="rId3"/>
                <a:extLst>
                  <a:ext uri="{FF2B5EF4-FFF2-40B4-BE49-F238E27FC236}">
                    <a16:creationId xmlns:a16="http://schemas.microsoft.com/office/drawing/2014/main" id="{AF3BDAE8-CCFF-BCB4-65F5-F0A5B29F2D55}"/>
                  </a:ext>
                </a:extLst>
              </p:cNvPr>
              <p:cNvSpPr/>
              <p:nvPr/>
            </p:nvSpPr>
            <p:spPr>
              <a:xfrm>
                <a:off x="7240044" y="4647156"/>
                <a:ext cx="1415441" cy="141544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D2FEFC8-1780-F01C-849A-D25B14BAB228}"/>
                </a:ext>
              </a:extLst>
            </p:cNvPr>
            <p:cNvSpPr/>
            <p:nvPr/>
          </p:nvSpPr>
          <p:spPr>
            <a:xfrm>
              <a:off x="2081463" y="589547"/>
              <a:ext cx="8795084" cy="517358"/>
            </a:xfrm>
            <a:prstGeom prst="rect">
              <a:avLst/>
            </a:prstGeom>
            <a:solidFill>
              <a:srgbClr val="8AD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0EB39B-0EB2-A029-7924-23EE81AB4310}"/>
                </a:ext>
              </a:extLst>
            </p:cNvPr>
            <p:cNvSpPr txBox="1"/>
            <p:nvPr/>
          </p:nvSpPr>
          <p:spPr>
            <a:xfrm>
              <a:off x="2681533" y="399019"/>
              <a:ext cx="77800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HAND-HELD GRIPPING 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24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FBED9-26DC-1AF8-A05D-09816411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9771E5B-1E66-311E-E034-CC37A9715D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E315DB-9176-EA6A-ED51-CBE6F12BB8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83151" y="1753644"/>
            <a:ext cx="3521814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EAF04-696D-517D-2A06-2DF2B1D6B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95984" y="5638800"/>
            <a:ext cx="3166997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4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0ABC-7806-1B05-E422-7A4784A38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A518065-F757-337B-8F2E-C787CF4F1F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821DB6-AA26-7B56-D150-CC86BEB3D7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83151" y="1753644"/>
            <a:ext cx="3521814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EB982-B0AF-0D02-E275-4F932B6DB1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95984" y="5638800"/>
            <a:ext cx="3166997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9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45F0A-8CAB-EA7B-0B62-4DEACC276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FCD7905-A8B6-8BFD-A5E0-52F0CE212A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8318B-97A8-BAD1-F7F8-CF3C197A8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83151" y="1753644"/>
            <a:ext cx="3521814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28231-61E4-87E0-7630-41FB9C5FB8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95984" y="5638800"/>
            <a:ext cx="3166997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6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3FC95-DAEF-3301-8F26-35752FF6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622846F-5B39-2DF5-5F9E-D1A1061962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34D70B-11D6-D896-6265-042B754D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83151" y="1753644"/>
            <a:ext cx="3521814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26F59C-1C74-EA8A-23F8-9D784A26AC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95984" y="5638800"/>
            <a:ext cx="3166997" cy="271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1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</Words>
  <Application>Microsoft Office PowerPoint</Application>
  <PresentationFormat>A3 Paper (297x420 mm)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2024-02-27T14:18:45Z</dcterms:created>
  <dcterms:modified xsi:type="dcterms:W3CDTF">2024-02-28T16:29:24Z</dcterms:modified>
</cp:coreProperties>
</file>