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315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FD7E-5ADC-4A8B-8625-1C5233596EFD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AA1D-BE0D-48B2-975F-AD2A43B47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6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FD7E-5ADC-4A8B-8625-1C5233596EFD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AA1D-BE0D-48B2-975F-AD2A43B47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055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FD7E-5ADC-4A8B-8625-1C5233596EFD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AA1D-BE0D-48B2-975F-AD2A43B47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03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FD7E-5ADC-4A8B-8625-1C5233596EFD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AA1D-BE0D-48B2-975F-AD2A43B47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10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FD7E-5ADC-4A8B-8625-1C5233596EFD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AA1D-BE0D-48B2-975F-AD2A43B47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66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FD7E-5ADC-4A8B-8625-1C5233596EFD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AA1D-BE0D-48B2-975F-AD2A43B47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88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FD7E-5ADC-4A8B-8625-1C5233596EFD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AA1D-BE0D-48B2-975F-AD2A43B47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94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FD7E-5ADC-4A8B-8625-1C5233596EFD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AA1D-BE0D-48B2-975F-AD2A43B47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23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FD7E-5ADC-4A8B-8625-1C5233596EFD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AA1D-BE0D-48B2-975F-AD2A43B47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52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FD7E-5ADC-4A8B-8625-1C5233596EFD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AA1D-BE0D-48B2-975F-AD2A43B47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73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FD7E-5ADC-4A8B-8625-1C5233596EFD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AA1D-BE0D-48B2-975F-AD2A43B47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94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4FD7E-5ADC-4A8B-8625-1C5233596EFD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4AA1D-BE0D-48B2-975F-AD2A43B47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79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joints/iron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AEAA0DD5-7F89-42C5-89CB-C1E33B197E0F}"/>
              </a:ext>
            </a:extLst>
          </p:cNvPr>
          <p:cNvGrpSpPr/>
          <p:nvPr/>
        </p:nvGrpSpPr>
        <p:grpSpPr>
          <a:xfrm>
            <a:off x="0" y="103888"/>
            <a:ext cx="6858000" cy="9698224"/>
            <a:chOff x="0" y="103888"/>
            <a:chExt cx="6858000" cy="9698224"/>
          </a:xfrm>
        </p:grpSpPr>
        <p:pic>
          <p:nvPicPr>
            <p:cNvPr id="5" name="Picture 4" descr="Graphical user interface, text&#10;&#10;Description automatically generated with medium confidence">
              <a:extLst>
                <a:ext uri="{FF2B5EF4-FFF2-40B4-BE49-F238E27FC236}">
                  <a16:creationId xmlns:a16="http://schemas.microsoft.com/office/drawing/2014/main" id="{A86A7F11-46A8-4CEE-B510-420CE7D0B5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3888"/>
              <a:ext cx="6858000" cy="969822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B2FD673-7798-4EC4-ACFE-03B0B2EAF7EF}"/>
                </a:ext>
              </a:extLst>
            </p:cNvPr>
            <p:cNvSpPr/>
            <p:nvPr/>
          </p:nvSpPr>
          <p:spPr>
            <a:xfrm>
              <a:off x="426720" y="2999232"/>
              <a:ext cx="3002280" cy="1885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1D3457D-10B3-41C0-92F5-6C9A6C89809A}"/>
                </a:ext>
              </a:extLst>
            </p:cNvPr>
            <p:cNvSpPr/>
            <p:nvPr/>
          </p:nvSpPr>
          <p:spPr>
            <a:xfrm>
              <a:off x="426720" y="5314188"/>
              <a:ext cx="3002280" cy="1885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992EB26-589D-4303-9176-2F1FFD66B378}"/>
                </a:ext>
              </a:extLst>
            </p:cNvPr>
            <p:cNvSpPr/>
            <p:nvPr/>
          </p:nvSpPr>
          <p:spPr>
            <a:xfrm>
              <a:off x="426720" y="7639684"/>
              <a:ext cx="3002280" cy="1828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hlinkClick r:id="rId3"/>
              <a:extLst>
                <a:ext uri="{FF2B5EF4-FFF2-40B4-BE49-F238E27FC236}">
                  <a16:creationId xmlns:a16="http://schemas.microsoft.com/office/drawing/2014/main" id="{C4799E2F-ACA0-451D-B858-9FE3452BD1DD}"/>
                </a:ext>
              </a:extLst>
            </p:cNvPr>
            <p:cNvSpPr/>
            <p:nvPr/>
          </p:nvSpPr>
          <p:spPr>
            <a:xfrm>
              <a:off x="2705100" y="812800"/>
              <a:ext cx="28956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549335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EE16DF1-4639-4FBB-AAD6-F8074D2904A6}"/>
              </a:ext>
            </a:extLst>
          </p:cNvPr>
          <p:cNvGrpSpPr/>
          <p:nvPr/>
        </p:nvGrpSpPr>
        <p:grpSpPr>
          <a:xfrm>
            <a:off x="0" y="103888"/>
            <a:ext cx="6858000" cy="9698224"/>
            <a:chOff x="0" y="103888"/>
            <a:chExt cx="6858000" cy="9698224"/>
          </a:xfrm>
        </p:grpSpPr>
        <p:pic>
          <p:nvPicPr>
            <p:cNvPr id="3" name="Picture 2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30BF2C30-A0F8-4E84-9691-435D27713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3888"/>
              <a:ext cx="6858000" cy="9698224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6428324-C177-4B86-B28B-AEBD38A8F384}"/>
                </a:ext>
              </a:extLst>
            </p:cNvPr>
            <p:cNvSpPr/>
            <p:nvPr/>
          </p:nvSpPr>
          <p:spPr>
            <a:xfrm>
              <a:off x="363220" y="979932"/>
              <a:ext cx="3002280" cy="1828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5A8C622-C4E7-4BD6-8D10-A0D62F05610B}"/>
                </a:ext>
              </a:extLst>
            </p:cNvPr>
            <p:cNvSpPr/>
            <p:nvPr/>
          </p:nvSpPr>
          <p:spPr>
            <a:xfrm>
              <a:off x="375920" y="3215132"/>
              <a:ext cx="3002280" cy="1828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A0F5807-17ED-4F0A-8EC8-CFA2D06C6E04}"/>
                </a:ext>
              </a:extLst>
            </p:cNvPr>
            <p:cNvSpPr/>
            <p:nvPr/>
          </p:nvSpPr>
          <p:spPr>
            <a:xfrm>
              <a:off x="363220" y="5479922"/>
              <a:ext cx="3002280" cy="1828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A3B3083-6466-4C49-ACEC-A88BDA8CFFF5}"/>
                </a:ext>
              </a:extLst>
            </p:cNvPr>
            <p:cNvSpPr/>
            <p:nvPr/>
          </p:nvSpPr>
          <p:spPr>
            <a:xfrm>
              <a:off x="363220" y="7647432"/>
              <a:ext cx="3002280" cy="1828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88935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A4 Paper (210x297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1</cp:revision>
  <dcterms:created xsi:type="dcterms:W3CDTF">2021-01-18T20:26:19Z</dcterms:created>
  <dcterms:modified xsi:type="dcterms:W3CDTF">2021-01-18T20:29:42Z</dcterms:modified>
</cp:coreProperties>
</file>