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4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5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3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2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7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9E60-97E0-4C04-8A74-EBC19531D0E5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BDA1-DF5A-44DE-931E-179447040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joints/iron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01E45E-99C0-4C2F-A6EB-BE515BFB100D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A picture containing timeline&#10;&#10;Description automatically generated">
              <a:extLst>
                <a:ext uri="{FF2B5EF4-FFF2-40B4-BE49-F238E27FC236}">
                  <a16:creationId xmlns:a16="http://schemas.microsoft.com/office/drawing/2014/main" id="{3B067836-3926-460F-9EF7-520F5AD746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112B1912-C26C-4541-A6A2-B477D0477566}"/>
                </a:ext>
              </a:extLst>
            </p:cNvPr>
            <p:cNvSpPr/>
            <p:nvPr/>
          </p:nvSpPr>
          <p:spPr>
            <a:xfrm>
              <a:off x="2694432" y="816864"/>
              <a:ext cx="2938272" cy="1706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1505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7AC1E7CE-E54D-4720-899C-1B55FC112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271"/>
            <a:ext cx="6858000" cy="610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54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2021-01-18T20:34:41Z</dcterms:created>
  <dcterms:modified xsi:type="dcterms:W3CDTF">2021-01-18T20:38:16Z</dcterms:modified>
</cp:coreProperties>
</file>