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4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40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8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14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32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3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37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7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1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0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DD2A-5F73-4F28-87FD-FD252C611D8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2552-5598-4B60-98C7-E936ECF37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iron4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9212D55-9E8A-4AAA-BC6D-7CFBA7DCF5AE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1B84B2D-6CED-413F-84E0-C5011B981908}"/>
                </a:ext>
              </a:extLst>
            </p:cNvPr>
            <p:cNvGrpSpPr/>
            <p:nvPr/>
          </p:nvGrpSpPr>
          <p:grpSpPr>
            <a:xfrm>
              <a:off x="0" y="103888"/>
              <a:ext cx="6858000" cy="9698224"/>
              <a:chOff x="0" y="103888"/>
              <a:chExt cx="6858000" cy="9698224"/>
            </a:xfrm>
          </p:grpSpPr>
          <p:pic>
            <p:nvPicPr>
              <p:cNvPr id="5" name="Picture 4" descr="A picture containing diagram&#10;&#10;Description automatically generated">
                <a:extLst>
                  <a:ext uri="{FF2B5EF4-FFF2-40B4-BE49-F238E27FC236}">
                    <a16:creationId xmlns:a16="http://schemas.microsoft.com/office/drawing/2014/main" id="{23833E02-5F33-46B9-9F80-8FD796C633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03888"/>
                <a:ext cx="6858000" cy="9698224"/>
              </a:xfrm>
              <a:prstGeom prst="rect">
                <a:avLst/>
              </a:prstGeom>
            </p:spPr>
          </p:pic>
          <p:sp>
            <p:nvSpPr>
              <p:cNvPr id="6" name="Rectangle 5">
                <a:hlinkClick r:id="rId3"/>
                <a:extLst>
                  <a:ext uri="{FF2B5EF4-FFF2-40B4-BE49-F238E27FC236}">
                    <a16:creationId xmlns:a16="http://schemas.microsoft.com/office/drawing/2014/main" id="{4A887EC4-03AF-494A-8280-71F6BB205AFD}"/>
                  </a:ext>
                </a:extLst>
              </p:cNvPr>
              <p:cNvSpPr/>
              <p:nvPr/>
            </p:nvSpPr>
            <p:spPr>
              <a:xfrm>
                <a:off x="2706624" y="816864"/>
                <a:ext cx="2889504" cy="1706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25F802D-46C6-4A0B-B604-4F3BD12BBB60}"/>
                </a:ext>
              </a:extLst>
            </p:cNvPr>
            <p:cNvSpPr/>
            <p:nvPr/>
          </p:nvSpPr>
          <p:spPr>
            <a:xfrm>
              <a:off x="231648" y="1536192"/>
              <a:ext cx="6449568" cy="45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AD8BEA-56ED-43F1-AFEC-57EB0C6F81F5}"/>
                </a:ext>
              </a:extLst>
            </p:cNvPr>
            <p:cNvSpPr/>
            <p:nvPr/>
          </p:nvSpPr>
          <p:spPr>
            <a:xfrm>
              <a:off x="231648" y="2419856"/>
              <a:ext cx="6449568" cy="676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42BA387-AC46-4A4B-8D28-53B490583164}"/>
                </a:ext>
              </a:extLst>
            </p:cNvPr>
            <p:cNvSpPr/>
            <p:nvPr/>
          </p:nvSpPr>
          <p:spPr>
            <a:xfrm>
              <a:off x="3011424" y="4657344"/>
              <a:ext cx="3584448" cy="975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26EF79-A449-4F48-BBBF-187DA723B855}"/>
                </a:ext>
              </a:extLst>
            </p:cNvPr>
            <p:cNvSpPr/>
            <p:nvPr/>
          </p:nvSpPr>
          <p:spPr>
            <a:xfrm>
              <a:off x="3060192" y="5949696"/>
              <a:ext cx="3584448" cy="975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2CAF545-381E-4853-83F9-D5207400EEC1}"/>
                </a:ext>
              </a:extLst>
            </p:cNvPr>
            <p:cNvSpPr/>
            <p:nvPr/>
          </p:nvSpPr>
          <p:spPr>
            <a:xfrm>
              <a:off x="3060192" y="7217664"/>
              <a:ext cx="3584448" cy="975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0A43F81-21AE-485E-B1D1-65EA435C4BB5}"/>
                </a:ext>
              </a:extLst>
            </p:cNvPr>
            <p:cNvSpPr/>
            <p:nvPr/>
          </p:nvSpPr>
          <p:spPr>
            <a:xfrm>
              <a:off x="3060192" y="8546592"/>
              <a:ext cx="3584448" cy="975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872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2021-01-18T20:49:12Z</dcterms:created>
  <dcterms:modified xsi:type="dcterms:W3CDTF">2021-01-18T21:02:03Z</dcterms:modified>
</cp:coreProperties>
</file>