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586" y="8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457" y="397478"/>
            <a:ext cx="212979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designpro/metals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66149" y="835942"/>
          <a:ext cx="9823448" cy="29997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2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584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ALLOY</a:t>
                      </a:r>
                      <a:r>
                        <a:rPr sz="14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OF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5600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0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Mild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Steel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75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Carbon 0.1 -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0.3%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Iron 99.9 -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99.7%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95885" algn="just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Tough.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High tensile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strength.  Can be case hardened. Rusts  very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easily.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Carbon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Steel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75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Carbon 0.6 -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1.4%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Iron 99.4 -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98.6%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11747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Tough.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Can be hardened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and  tempered.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004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Stainless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steel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Iron, nickel and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chromium.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195580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Tough,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resistant to rust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and  stains.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Cast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iron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75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Carbon 2 -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6%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Iron 98 -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94%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211454">
                        <a:lnSpc>
                          <a:spcPts val="1150"/>
                        </a:lnSpc>
                        <a:spcBef>
                          <a:spcPts val="28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Strong but brittle.  Compressive strength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very  high.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64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Wrought iron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Almost 100%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iron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392430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Fibrous, tough,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ductile,  resistant to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rusting.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9817" y="4264584"/>
          <a:ext cx="9772014" cy="295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294"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COLOUR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ALLOY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OF;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USES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008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Aluminium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Light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grey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175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Aluminium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95%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ts val="115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Copper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4%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ts val="117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Manganese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1%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marR="218440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Ductile, soft,  malleable,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machines  well. 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light.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0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Copper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Reddish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brown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Not an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alloy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marR="126364">
                        <a:lnSpc>
                          <a:spcPts val="1150"/>
                        </a:lnSpc>
                        <a:spcBef>
                          <a:spcPts val="28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Ductile, can be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beaten  into shape. Conducts  electricity and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heat.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2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Brass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Yellow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9969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Mixture of copper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and  zinc 65% - 35% most  common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ratio.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marR="8318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Hard. Casts and  machines well.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Surface 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tarnishes. Conducts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electricity.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008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Silver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Whitish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grey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9969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Mainly silver but  alloyed with copper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  give sterling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silver.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marR="278765">
                        <a:lnSpc>
                          <a:spcPts val="1150"/>
                        </a:lnSpc>
                        <a:spcBef>
                          <a:spcPts val="229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Ductile,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Malleable,  solders, resists  corrosion.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6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Lead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Bluish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grey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Not an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alloy.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marR="207645" algn="just">
                        <a:lnSpc>
                          <a:spcPts val="1150"/>
                        </a:lnSpc>
                        <a:spcBef>
                          <a:spcPts val="28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Soft,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heavy,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ductile,  loses its shape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under  pressure.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67956" y="3905244"/>
            <a:ext cx="2713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NON-FERROUS</a:t>
            </a:r>
            <a:r>
              <a:rPr sz="18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4463" y="524695"/>
            <a:ext cx="3855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‘USES’ section of the two tables</a:t>
            </a:r>
            <a:r>
              <a:rPr sz="12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7951" y="79789"/>
            <a:ext cx="5438775" cy="33337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solidFill>
                  <a:srgbClr val="DD2B1C"/>
                </a:solidFill>
                <a:latin typeface="Arial"/>
                <a:cs typeface="Arial"/>
              </a:rPr>
              <a:t>HELPFUL 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spc="8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7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https://www.technologystudent.com/designpro/metals1.htm</a:t>
            </a:r>
            <a:endParaRPr sz="1800" baseline="2314">
              <a:latin typeface="Arial"/>
              <a:cs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9F98BA-E6CE-421F-A273-A134D95E1B7D}"/>
              </a:ext>
            </a:extLst>
          </p:cNvPr>
          <p:cNvCxnSpPr>
            <a:cxnSpLocks/>
            <a:stCxn id="3" idx="0"/>
          </p:cNvCxnSpPr>
          <p:nvPr/>
        </p:nvCxnSpPr>
        <p:spPr>
          <a:xfrm>
            <a:off x="5345824" y="4264584"/>
            <a:ext cx="48860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FERROUS</a:t>
            </a:r>
            <a:r>
              <a:rPr spc="-45" dirty="0"/>
              <a:t> </a:t>
            </a:r>
            <a:r>
              <a:rPr spc="-25" dirty="0"/>
              <a:t>METALS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2495" y="683572"/>
            <a:ext cx="1981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© 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2008 World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Association of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Technology</a:t>
            </a:r>
            <a:r>
              <a:rPr sz="600" spc="-7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268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FERROUS METALS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MATERL4.cdr</dc:title>
  <dc:creator>BY V.RYAN</dc:creator>
  <cp:keywords>FERROUS AND NON FERROUS METALS</cp:keywords>
  <cp:lastModifiedBy>Vincent RYan</cp:lastModifiedBy>
  <cp:revision>2</cp:revision>
  <dcterms:created xsi:type="dcterms:W3CDTF">2021-02-07T14:57:01Z</dcterms:created>
  <dcterms:modified xsi:type="dcterms:W3CDTF">2021-02-07T15:02:17Z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2021-02-07T00:00:00Z</vt:filetime>
  </property>
</Properties>
</file>