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batch1.htm" TargetMode="External"/><Relationship Id="rId4" Type="http://schemas.openxmlformats.org/officeDocument/2006/relationships/hyperlink" Target="http://www.technologystuden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72345" y="4068467"/>
            <a:ext cx="4488486" cy="515342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64333" y="873372"/>
            <a:ext cx="7006590" cy="238696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695"/>
              </a:spcBef>
            </a:pPr>
            <a:r>
              <a:rPr sz="1600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WHAT</a:t>
            </a:r>
            <a:r>
              <a:rPr sz="1600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</a:t>
            </a:r>
            <a:r>
              <a:rPr sz="160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BATCH</a:t>
            </a:r>
            <a:r>
              <a:rPr sz="160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 marL="26034" marR="5080" indent="5715" algn="just">
              <a:lnSpc>
                <a:spcPts val="1340"/>
              </a:lnSpc>
              <a:spcBef>
                <a:spcPts val="58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2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batch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several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hundred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would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line.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person/machine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would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then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would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passed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next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person/machine.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items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home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batch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any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Arial"/>
              <a:cs typeface="Arial"/>
            </a:endParaRPr>
          </a:p>
          <a:p>
            <a:pPr marR="457200" algn="ctr">
              <a:lnSpc>
                <a:spcPct val="100000"/>
              </a:lnSpc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CASE</a:t>
            </a:r>
            <a:r>
              <a:rPr sz="1600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STUDY</a:t>
            </a:r>
            <a:r>
              <a:rPr sz="1600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BICYCLE</a:t>
            </a:r>
            <a:r>
              <a:rPr sz="1600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BATCH</a:t>
            </a:r>
            <a:r>
              <a:rPr sz="1600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endParaRPr sz="1600">
              <a:latin typeface="Arial"/>
              <a:cs typeface="Arial"/>
            </a:endParaRPr>
          </a:p>
          <a:p>
            <a:pPr marL="12700" marR="29845" algn="just">
              <a:lnSpc>
                <a:spcPts val="1340"/>
              </a:lnSpc>
              <a:spcBef>
                <a:spcPts val="55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Modern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bicycle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component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based. The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buys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pedals</a:t>
            </a:r>
            <a:r>
              <a:rPr sz="12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other manufacturers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puts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bicycle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together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line.</a:t>
            </a:r>
            <a:endParaRPr sz="1200">
              <a:latin typeface="Arial"/>
              <a:cs typeface="Arial"/>
            </a:endParaRPr>
          </a:p>
          <a:p>
            <a:pPr marL="12700" marR="29845" algn="just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Enter</a:t>
            </a:r>
            <a:r>
              <a:rPr sz="12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brief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flow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chart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boxes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key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words/phrases.</a:t>
            </a:r>
            <a:r>
              <a:rPr sz="12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first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stage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4460" y="3527618"/>
            <a:ext cx="487172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tube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bicycle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cut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size.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person</a:t>
            </a:r>
            <a:r>
              <a:rPr sz="12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job</a:t>
            </a:r>
            <a:r>
              <a:rPr sz="12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cut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enough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tube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batch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several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hundred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bikes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week.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46515" y="4172565"/>
            <a:ext cx="1651635" cy="5734685"/>
            <a:chOff x="446515" y="4172565"/>
            <a:chExt cx="1651635" cy="5734685"/>
          </a:xfrm>
        </p:grpSpPr>
        <p:sp>
          <p:nvSpPr>
            <p:cNvPr id="6" name="object 6"/>
            <p:cNvSpPr/>
            <p:nvPr/>
          </p:nvSpPr>
          <p:spPr>
            <a:xfrm>
              <a:off x="470195" y="4522486"/>
              <a:ext cx="1626870" cy="830580"/>
            </a:xfrm>
            <a:custGeom>
              <a:avLst/>
              <a:gdLst/>
              <a:ahLst/>
              <a:cxnLst/>
              <a:rect l="l" t="t" r="r" b="b"/>
              <a:pathLst>
                <a:path w="1626870" h="830579">
                  <a:moveTo>
                    <a:pt x="0" y="0"/>
                  </a:moveTo>
                  <a:lnTo>
                    <a:pt x="1626552" y="0"/>
                  </a:lnTo>
                  <a:lnTo>
                    <a:pt x="1626552" y="830102"/>
                  </a:lnTo>
                  <a:lnTo>
                    <a:pt x="0" y="83010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79040" y="4173937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134225" y="0"/>
                  </a:moveTo>
                  <a:lnTo>
                    <a:pt x="48422" y="0"/>
                  </a:lnTo>
                  <a:lnTo>
                    <a:pt x="48422" y="158468"/>
                  </a:lnTo>
                  <a:lnTo>
                    <a:pt x="0" y="158468"/>
                  </a:lnTo>
                  <a:lnTo>
                    <a:pt x="91424" y="340822"/>
                  </a:lnTo>
                  <a:lnTo>
                    <a:pt x="182750" y="158468"/>
                  </a:lnTo>
                  <a:lnTo>
                    <a:pt x="134225" y="158468"/>
                  </a:lnTo>
                  <a:lnTo>
                    <a:pt x="134225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79040" y="4173937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0" y="158468"/>
                  </a:moveTo>
                  <a:lnTo>
                    <a:pt x="48422" y="158468"/>
                  </a:lnTo>
                  <a:lnTo>
                    <a:pt x="48422" y="0"/>
                  </a:lnTo>
                  <a:lnTo>
                    <a:pt x="134225" y="0"/>
                  </a:lnTo>
                  <a:lnTo>
                    <a:pt x="134225" y="158468"/>
                  </a:lnTo>
                  <a:lnTo>
                    <a:pt x="182750" y="158468"/>
                  </a:lnTo>
                  <a:lnTo>
                    <a:pt x="91424" y="340822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07058" y="4196559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1" y="0"/>
                  </a:moveTo>
                  <a:lnTo>
                    <a:pt x="32748" y="0"/>
                  </a:lnTo>
                  <a:lnTo>
                    <a:pt x="32748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7" y="158468"/>
                  </a:lnTo>
                  <a:lnTo>
                    <a:pt x="93861" y="158468"/>
                  </a:lnTo>
                  <a:lnTo>
                    <a:pt x="93861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5" y="4196559"/>
              <a:ext cx="1626870" cy="2335530"/>
            </a:xfrm>
            <a:custGeom>
              <a:avLst/>
              <a:gdLst/>
              <a:ahLst/>
              <a:cxnLst/>
              <a:rect l="l" t="t" r="r" b="b"/>
              <a:pathLst>
                <a:path w="1626870" h="2335529">
                  <a:moveTo>
                    <a:pt x="830724" y="158468"/>
                  </a:moveTo>
                  <a:lnTo>
                    <a:pt x="830724" y="0"/>
                  </a:lnTo>
                  <a:lnTo>
                    <a:pt x="769611" y="0"/>
                  </a:lnTo>
                  <a:lnTo>
                    <a:pt x="769611" y="158468"/>
                  </a:lnTo>
                  <a:lnTo>
                    <a:pt x="736862" y="158468"/>
                  </a:lnTo>
                  <a:lnTo>
                    <a:pt x="800478" y="284331"/>
                  </a:lnTo>
                  <a:lnTo>
                    <a:pt x="863370" y="158468"/>
                  </a:lnTo>
                  <a:lnTo>
                    <a:pt x="830724" y="158468"/>
                  </a:lnTo>
                  <a:close/>
                </a:path>
                <a:path w="1626870" h="2335529">
                  <a:moveTo>
                    <a:pt x="0" y="1505257"/>
                  </a:moveTo>
                  <a:lnTo>
                    <a:pt x="1626552" y="1505257"/>
                  </a:lnTo>
                  <a:lnTo>
                    <a:pt x="1626552" y="2335359"/>
                  </a:lnTo>
                  <a:lnTo>
                    <a:pt x="0" y="2335359"/>
                  </a:lnTo>
                  <a:lnTo>
                    <a:pt x="0" y="150525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79040" y="5358171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134225" y="0"/>
                  </a:moveTo>
                  <a:lnTo>
                    <a:pt x="48422" y="0"/>
                  </a:lnTo>
                  <a:lnTo>
                    <a:pt x="48422" y="158468"/>
                  </a:lnTo>
                  <a:lnTo>
                    <a:pt x="0" y="158468"/>
                  </a:lnTo>
                  <a:lnTo>
                    <a:pt x="91424" y="340823"/>
                  </a:lnTo>
                  <a:lnTo>
                    <a:pt x="182750" y="158468"/>
                  </a:lnTo>
                  <a:lnTo>
                    <a:pt x="134225" y="158468"/>
                  </a:lnTo>
                  <a:lnTo>
                    <a:pt x="134225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79040" y="5358171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0" y="158468"/>
                  </a:moveTo>
                  <a:lnTo>
                    <a:pt x="48422" y="158468"/>
                  </a:lnTo>
                  <a:lnTo>
                    <a:pt x="48422" y="0"/>
                  </a:lnTo>
                  <a:lnTo>
                    <a:pt x="134225" y="0"/>
                  </a:lnTo>
                  <a:lnTo>
                    <a:pt x="134225" y="158468"/>
                  </a:lnTo>
                  <a:lnTo>
                    <a:pt x="182750" y="158468"/>
                  </a:lnTo>
                  <a:lnTo>
                    <a:pt x="91424" y="340823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07058" y="5380793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1" y="0"/>
                  </a:moveTo>
                  <a:lnTo>
                    <a:pt x="32748" y="0"/>
                  </a:lnTo>
                  <a:lnTo>
                    <a:pt x="32748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7" y="158468"/>
                  </a:lnTo>
                  <a:lnTo>
                    <a:pt x="93861" y="158468"/>
                  </a:lnTo>
                  <a:lnTo>
                    <a:pt x="93861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07058" y="5380793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1" y="158468"/>
                  </a:moveTo>
                  <a:lnTo>
                    <a:pt x="93861" y="0"/>
                  </a:lnTo>
                  <a:lnTo>
                    <a:pt x="32748" y="0"/>
                  </a:lnTo>
                  <a:lnTo>
                    <a:pt x="32748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7" y="158468"/>
                  </a:lnTo>
                  <a:lnTo>
                    <a:pt x="93861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79040" y="6535425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134225" y="0"/>
                  </a:moveTo>
                  <a:lnTo>
                    <a:pt x="48422" y="0"/>
                  </a:lnTo>
                  <a:lnTo>
                    <a:pt x="48422" y="158468"/>
                  </a:lnTo>
                  <a:lnTo>
                    <a:pt x="0" y="158468"/>
                  </a:lnTo>
                  <a:lnTo>
                    <a:pt x="91424" y="340822"/>
                  </a:lnTo>
                  <a:lnTo>
                    <a:pt x="182750" y="158468"/>
                  </a:lnTo>
                  <a:lnTo>
                    <a:pt x="134225" y="158468"/>
                  </a:lnTo>
                  <a:lnTo>
                    <a:pt x="134225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179040" y="6535425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0" y="158468"/>
                  </a:moveTo>
                  <a:lnTo>
                    <a:pt x="48422" y="158468"/>
                  </a:lnTo>
                  <a:lnTo>
                    <a:pt x="48422" y="0"/>
                  </a:lnTo>
                  <a:lnTo>
                    <a:pt x="134225" y="0"/>
                  </a:lnTo>
                  <a:lnTo>
                    <a:pt x="134225" y="158468"/>
                  </a:lnTo>
                  <a:lnTo>
                    <a:pt x="182750" y="158468"/>
                  </a:lnTo>
                  <a:lnTo>
                    <a:pt x="91424" y="340822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07058" y="6558048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1" y="0"/>
                  </a:moveTo>
                  <a:lnTo>
                    <a:pt x="32748" y="0"/>
                  </a:lnTo>
                  <a:lnTo>
                    <a:pt x="32748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7" y="158468"/>
                  </a:lnTo>
                  <a:lnTo>
                    <a:pt x="93861" y="158468"/>
                  </a:lnTo>
                  <a:lnTo>
                    <a:pt x="93861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0195" y="6558048"/>
              <a:ext cx="1626870" cy="1151890"/>
            </a:xfrm>
            <a:custGeom>
              <a:avLst/>
              <a:gdLst/>
              <a:ahLst/>
              <a:cxnLst/>
              <a:rect l="l" t="t" r="r" b="b"/>
              <a:pathLst>
                <a:path w="1626870" h="1151890">
                  <a:moveTo>
                    <a:pt x="830724" y="158468"/>
                  </a:moveTo>
                  <a:lnTo>
                    <a:pt x="830724" y="0"/>
                  </a:lnTo>
                  <a:lnTo>
                    <a:pt x="769611" y="0"/>
                  </a:lnTo>
                  <a:lnTo>
                    <a:pt x="769611" y="158468"/>
                  </a:lnTo>
                  <a:lnTo>
                    <a:pt x="736862" y="158468"/>
                  </a:lnTo>
                  <a:lnTo>
                    <a:pt x="800478" y="284331"/>
                  </a:lnTo>
                  <a:lnTo>
                    <a:pt x="863370" y="158468"/>
                  </a:lnTo>
                  <a:lnTo>
                    <a:pt x="830724" y="158468"/>
                  </a:lnTo>
                  <a:close/>
                </a:path>
                <a:path w="1626870" h="1151890">
                  <a:moveTo>
                    <a:pt x="0" y="321763"/>
                  </a:moveTo>
                  <a:lnTo>
                    <a:pt x="1626552" y="321763"/>
                  </a:lnTo>
                  <a:lnTo>
                    <a:pt x="1626552" y="1151865"/>
                  </a:lnTo>
                  <a:lnTo>
                    <a:pt x="0" y="1151865"/>
                  </a:lnTo>
                  <a:lnTo>
                    <a:pt x="0" y="32176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79040" y="7713414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134225" y="0"/>
                  </a:moveTo>
                  <a:lnTo>
                    <a:pt x="48422" y="0"/>
                  </a:lnTo>
                  <a:lnTo>
                    <a:pt x="48422" y="158468"/>
                  </a:lnTo>
                  <a:lnTo>
                    <a:pt x="0" y="158468"/>
                  </a:lnTo>
                  <a:lnTo>
                    <a:pt x="91424" y="340822"/>
                  </a:lnTo>
                  <a:lnTo>
                    <a:pt x="182750" y="158468"/>
                  </a:lnTo>
                  <a:lnTo>
                    <a:pt x="134225" y="158468"/>
                  </a:lnTo>
                  <a:lnTo>
                    <a:pt x="134225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79040" y="7713414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0" y="158468"/>
                  </a:moveTo>
                  <a:lnTo>
                    <a:pt x="48422" y="158468"/>
                  </a:lnTo>
                  <a:lnTo>
                    <a:pt x="48422" y="0"/>
                  </a:lnTo>
                  <a:lnTo>
                    <a:pt x="134225" y="0"/>
                  </a:lnTo>
                  <a:lnTo>
                    <a:pt x="134225" y="158468"/>
                  </a:lnTo>
                  <a:lnTo>
                    <a:pt x="182750" y="158468"/>
                  </a:lnTo>
                  <a:lnTo>
                    <a:pt x="91424" y="340822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07058" y="7736036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1" y="0"/>
                  </a:moveTo>
                  <a:lnTo>
                    <a:pt x="32748" y="0"/>
                  </a:lnTo>
                  <a:lnTo>
                    <a:pt x="32748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7" y="158468"/>
                  </a:lnTo>
                  <a:lnTo>
                    <a:pt x="93861" y="158468"/>
                  </a:lnTo>
                  <a:lnTo>
                    <a:pt x="93861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7887" y="7736036"/>
              <a:ext cx="1649095" cy="2169795"/>
            </a:xfrm>
            <a:custGeom>
              <a:avLst/>
              <a:gdLst/>
              <a:ahLst/>
              <a:cxnLst/>
              <a:rect l="l" t="t" r="r" b="b"/>
              <a:pathLst>
                <a:path w="1649095" h="2169795">
                  <a:moveTo>
                    <a:pt x="853033" y="158468"/>
                  </a:moveTo>
                  <a:lnTo>
                    <a:pt x="853033" y="0"/>
                  </a:lnTo>
                  <a:lnTo>
                    <a:pt x="791919" y="0"/>
                  </a:lnTo>
                  <a:lnTo>
                    <a:pt x="791919" y="158468"/>
                  </a:lnTo>
                  <a:lnTo>
                    <a:pt x="759171" y="158468"/>
                  </a:lnTo>
                  <a:lnTo>
                    <a:pt x="822787" y="284331"/>
                  </a:lnTo>
                  <a:lnTo>
                    <a:pt x="885678" y="158468"/>
                  </a:lnTo>
                  <a:lnTo>
                    <a:pt x="853033" y="158468"/>
                  </a:lnTo>
                  <a:close/>
                </a:path>
                <a:path w="1649095" h="2169795">
                  <a:moveTo>
                    <a:pt x="22308" y="317602"/>
                  </a:moveTo>
                  <a:lnTo>
                    <a:pt x="1648861" y="317602"/>
                  </a:lnTo>
                  <a:lnTo>
                    <a:pt x="1648861" y="1147704"/>
                  </a:lnTo>
                  <a:lnTo>
                    <a:pt x="22308" y="1147704"/>
                  </a:lnTo>
                  <a:lnTo>
                    <a:pt x="22308" y="317602"/>
                  </a:lnTo>
                  <a:close/>
                </a:path>
                <a:path w="1649095" h="2169795">
                  <a:moveTo>
                    <a:pt x="0" y="1518922"/>
                  </a:moveTo>
                  <a:lnTo>
                    <a:pt x="1626551" y="1518922"/>
                  </a:lnTo>
                  <a:lnTo>
                    <a:pt x="1626551" y="2169543"/>
                  </a:lnTo>
                  <a:lnTo>
                    <a:pt x="0" y="2169543"/>
                  </a:lnTo>
                  <a:lnTo>
                    <a:pt x="0" y="151892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79040" y="8902213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134225" y="0"/>
                  </a:moveTo>
                  <a:lnTo>
                    <a:pt x="48422" y="0"/>
                  </a:lnTo>
                  <a:lnTo>
                    <a:pt x="48422" y="158468"/>
                  </a:lnTo>
                  <a:lnTo>
                    <a:pt x="0" y="158468"/>
                  </a:lnTo>
                  <a:lnTo>
                    <a:pt x="91424" y="340822"/>
                  </a:lnTo>
                  <a:lnTo>
                    <a:pt x="182750" y="158468"/>
                  </a:lnTo>
                  <a:lnTo>
                    <a:pt x="134225" y="158468"/>
                  </a:lnTo>
                  <a:lnTo>
                    <a:pt x="134225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79040" y="8902213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0" y="158468"/>
                  </a:moveTo>
                  <a:lnTo>
                    <a:pt x="48422" y="158468"/>
                  </a:lnTo>
                  <a:lnTo>
                    <a:pt x="48422" y="0"/>
                  </a:lnTo>
                  <a:lnTo>
                    <a:pt x="134225" y="0"/>
                  </a:lnTo>
                  <a:lnTo>
                    <a:pt x="134225" y="158468"/>
                  </a:lnTo>
                  <a:lnTo>
                    <a:pt x="182750" y="158468"/>
                  </a:lnTo>
                  <a:lnTo>
                    <a:pt x="91424" y="340822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07058" y="8924835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1" y="0"/>
                  </a:moveTo>
                  <a:lnTo>
                    <a:pt x="32748" y="0"/>
                  </a:lnTo>
                  <a:lnTo>
                    <a:pt x="32748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7" y="158468"/>
                  </a:lnTo>
                  <a:lnTo>
                    <a:pt x="93861" y="158468"/>
                  </a:lnTo>
                  <a:lnTo>
                    <a:pt x="93861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07058" y="8924835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1" y="158468"/>
                  </a:moveTo>
                  <a:lnTo>
                    <a:pt x="93861" y="0"/>
                  </a:lnTo>
                  <a:lnTo>
                    <a:pt x="32748" y="0"/>
                  </a:lnTo>
                  <a:lnTo>
                    <a:pt x="32748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7" y="158468"/>
                  </a:lnTo>
                  <a:lnTo>
                    <a:pt x="93861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318294" y="4535739"/>
            <a:ext cx="487172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tubes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up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‘jig’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holds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together.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frame travels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joints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preheated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save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time.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gas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torch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weld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together.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30800" y="5707645"/>
            <a:ext cx="4893945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After</a:t>
            </a:r>
            <a:r>
              <a:rPr sz="12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welding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frames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forks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need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cleaning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‘Grit-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Blaster’.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shoots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tiny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particles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sand,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high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speed,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cleans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away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‘residue’</a:t>
            </a:r>
            <a:r>
              <a:rPr sz="12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left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behind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welding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process.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13975" y="7984281"/>
            <a:ext cx="4883150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frames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now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ready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painting.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done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fine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spray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covers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every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paint.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r>
              <a:rPr sz="12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then</a:t>
            </a:r>
            <a:r>
              <a:rPr sz="12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moves down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special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oven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‘bakes’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paint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giving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tough</a:t>
            </a:r>
            <a:r>
              <a:rPr sz="12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finish.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31447" y="7011013"/>
            <a:ext cx="415099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frames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checked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straight.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Small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adjustments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stage.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42159" y="9234122"/>
            <a:ext cx="487172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wheels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assembled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individually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tested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automatically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tensions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spoke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are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perfectly</a:t>
            </a:r>
            <a:r>
              <a:rPr sz="12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straight.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0195" y="3521224"/>
            <a:ext cx="1626870" cy="650875"/>
          </a:xfrm>
          <a:prstGeom prst="rect">
            <a:avLst/>
          </a:prstGeom>
          <a:ln w="3175">
            <a:solidFill>
              <a:srgbClr val="151616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163830" marR="167005" indent="105410">
              <a:lnSpc>
                <a:spcPts val="1340"/>
              </a:lnSpc>
              <a:spcBef>
                <a:spcPts val="5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tube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frames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size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32814" y="88188"/>
            <a:ext cx="5697855" cy="4089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9890">
              <a:lnSpc>
                <a:spcPct val="100000"/>
              </a:lnSpc>
              <a:spcBef>
                <a:spcPts val="125"/>
              </a:spcBef>
            </a:pPr>
            <a:r>
              <a:rPr sz="13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350" b="1" u="sng" spc="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3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r>
              <a:rPr sz="1350" b="1" u="sng" spc="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3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35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3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BATCH</a:t>
            </a:r>
            <a:r>
              <a:rPr sz="1350" b="1" u="sng" spc="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35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endParaRPr sz="135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710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84533" y="52365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818639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https://www.technologystudent.com/joints/batch1.htm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8961" y="1273536"/>
            <a:ext cx="1980989" cy="3895361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468824" y="486525"/>
            <a:ext cx="1629410" cy="4745990"/>
            <a:chOff x="468824" y="486525"/>
            <a:chExt cx="1629410" cy="4745990"/>
          </a:xfrm>
        </p:grpSpPr>
        <p:sp>
          <p:nvSpPr>
            <p:cNvPr id="4" name="object 4"/>
            <p:cNvSpPr/>
            <p:nvPr/>
          </p:nvSpPr>
          <p:spPr>
            <a:xfrm>
              <a:off x="470195" y="830225"/>
              <a:ext cx="1626870" cy="830580"/>
            </a:xfrm>
            <a:custGeom>
              <a:avLst/>
              <a:gdLst/>
              <a:ahLst/>
              <a:cxnLst/>
              <a:rect l="l" t="t" r="r" b="b"/>
              <a:pathLst>
                <a:path w="1626870" h="830580">
                  <a:moveTo>
                    <a:pt x="0" y="0"/>
                  </a:moveTo>
                  <a:lnTo>
                    <a:pt x="1626552" y="0"/>
                  </a:lnTo>
                  <a:lnTo>
                    <a:pt x="1626552" y="830102"/>
                  </a:lnTo>
                  <a:lnTo>
                    <a:pt x="0" y="83010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79040" y="487896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4">
                  <a:moveTo>
                    <a:pt x="134225" y="0"/>
                  </a:moveTo>
                  <a:lnTo>
                    <a:pt x="48422" y="0"/>
                  </a:lnTo>
                  <a:lnTo>
                    <a:pt x="48422" y="158469"/>
                  </a:lnTo>
                  <a:lnTo>
                    <a:pt x="0" y="158469"/>
                  </a:lnTo>
                  <a:lnTo>
                    <a:pt x="91424" y="340823"/>
                  </a:lnTo>
                  <a:lnTo>
                    <a:pt x="182750" y="158469"/>
                  </a:lnTo>
                  <a:lnTo>
                    <a:pt x="134225" y="158469"/>
                  </a:lnTo>
                  <a:lnTo>
                    <a:pt x="134225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79040" y="487896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4">
                  <a:moveTo>
                    <a:pt x="0" y="158469"/>
                  </a:moveTo>
                  <a:lnTo>
                    <a:pt x="48422" y="158469"/>
                  </a:lnTo>
                  <a:lnTo>
                    <a:pt x="48422" y="0"/>
                  </a:lnTo>
                  <a:lnTo>
                    <a:pt x="134225" y="0"/>
                  </a:lnTo>
                  <a:lnTo>
                    <a:pt x="134225" y="158469"/>
                  </a:lnTo>
                  <a:lnTo>
                    <a:pt x="182750" y="158469"/>
                  </a:lnTo>
                  <a:lnTo>
                    <a:pt x="91424" y="340823"/>
                  </a:lnTo>
                  <a:lnTo>
                    <a:pt x="0" y="15846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07058" y="510519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80">
                  <a:moveTo>
                    <a:pt x="93861" y="0"/>
                  </a:moveTo>
                  <a:lnTo>
                    <a:pt x="32748" y="0"/>
                  </a:lnTo>
                  <a:lnTo>
                    <a:pt x="32748" y="158469"/>
                  </a:lnTo>
                  <a:lnTo>
                    <a:pt x="0" y="158469"/>
                  </a:lnTo>
                  <a:lnTo>
                    <a:pt x="63615" y="284331"/>
                  </a:lnTo>
                  <a:lnTo>
                    <a:pt x="126507" y="158469"/>
                  </a:lnTo>
                  <a:lnTo>
                    <a:pt x="93861" y="158469"/>
                  </a:lnTo>
                  <a:lnTo>
                    <a:pt x="93861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0195" y="510519"/>
              <a:ext cx="1626870" cy="2348865"/>
            </a:xfrm>
            <a:custGeom>
              <a:avLst/>
              <a:gdLst/>
              <a:ahLst/>
              <a:cxnLst/>
              <a:rect l="l" t="t" r="r" b="b"/>
              <a:pathLst>
                <a:path w="1626870" h="2348865">
                  <a:moveTo>
                    <a:pt x="830724" y="158469"/>
                  </a:moveTo>
                  <a:lnTo>
                    <a:pt x="830724" y="0"/>
                  </a:lnTo>
                  <a:lnTo>
                    <a:pt x="769611" y="0"/>
                  </a:lnTo>
                  <a:lnTo>
                    <a:pt x="769611" y="158469"/>
                  </a:lnTo>
                  <a:lnTo>
                    <a:pt x="736862" y="158469"/>
                  </a:lnTo>
                  <a:lnTo>
                    <a:pt x="800478" y="284331"/>
                  </a:lnTo>
                  <a:lnTo>
                    <a:pt x="863370" y="158469"/>
                  </a:lnTo>
                  <a:lnTo>
                    <a:pt x="830724" y="158469"/>
                  </a:lnTo>
                  <a:close/>
                </a:path>
                <a:path w="1626870" h="2348865">
                  <a:moveTo>
                    <a:pt x="0" y="1518552"/>
                  </a:moveTo>
                  <a:lnTo>
                    <a:pt x="1626552" y="1518552"/>
                  </a:lnTo>
                  <a:lnTo>
                    <a:pt x="1626552" y="2348654"/>
                  </a:lnTo>
                  <a:lnTo>
                    <a:pt x="0" y="2348654"/>
                  </a:lnTo>
                  <a:lnTo>
                    <a:pt x="0" y="151855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79040" y="1661299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4">
                  <a:moveTo>
                    <a:pt x="134225" y="0"/>
                  </a:moveTo>
                  <a:lnTo>
                    <a:pt x="48422" y="0"/>
                  </a:lnTo>
                  <a:lnTo>
                    <a:pt x="48422" y="158468"/>
                  </a:lnTo>
                  <a:lnTo>
                    <a:pt x="0" y="158468"/>
                  </a:lnTo>
                  <a:lnTo>
                    <a:pt x="91424" y="340822"/>
                  </a:lnTo>
                  <a:lnTo>
                    <a:pt x="182750" y="158468"/>
                  </a:lnTo>
                  <a:lnTo>
                    <a:pt x="134225" y="158468"/>
                  </a:lnTo>
                  <a:lnTo>
                    <a:pt x="134225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79040" y="1661299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4">
                  <a:moveTo>
                    <a:pt x="0" y="158468"/>
                  </a:moveTo>
                  <a:lnTo>
                    <a:pt x="48422" y="158468"/>
                  </a:lnTo>
                  <a:lnTo>
                    <a:pt x="48422" y="0"/>
                  </a:lnTo>
                  <a:lnTo>
                    <a:pt x="134225" y="0"/>
                  </a:lnTo>
                  <a:lnTo>
                    <a:pt x="134225" y="158468"/>
                  </a:lnTo>
                  <a:lnTo>
                    <a:pt x="182750" y="158468"/>
                  </a:lnTo>
                  <a:lnTo>
                    <a:pt x="91424" y="340822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07058" y="1683921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80">
                  <a:moveTo>
                    <a:pt x="93861" y="0"/>
                  </a:moveTo>
                  <a:lnTo>
                    <a:pt x="32748" y="0"/>
                  </a:lnTo>
                  <a:lnTo>
                    <a:pt x="32748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7" y="158468"/>
                  </a:lnTo>
                  <a:lnTo>
                    <a:pt x="93861" y="158468"/>
                  </a:lnTo>
                  <a:lnTo>
                    <a:pt x="93861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07058" y="1683921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80">
                  <a:moveTo>
                    <a:pt x="93861" y="158468"/>
                  </a:moveTo>
                  <a:lnTo>
                    <a:pt x="93861" y="0"/>
                  </a:lnTo>
                  <a:lnTo>
                    <a:pt x="32748" y="0"/>
                  </a:lnTo>
                  <a:lnTo>
                    <a:pt x="32748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7" y="158468"/>
                  </a:lnTo>
                  <a:lnTo>
                    <a:pt x="93861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79040" y="2861349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4">
                  <a:moveTo>
                    <a:pt x="134225" y="0"/>
                  </a:moveTo>
                  <a:lnTo>
                    <a:pt x="48422" y="0"/>
                  </a:lnTo>
                  <a:lnTo>
                    <a:pt x="48422" y="158468"/>
                  </a:lnTo>
                  <a:lnTo>
                    <a:pt x="0" y="158468"/>
                  </a:lnTo>
                  <a:lnTo>
                    <a:pt x="91424" y="340822"/>
                  </a:lnTo>
                  <a:lnTo>
                    <a:pt x="182750" y="158468"/>
                  </a:lnTo>
                  <a:lnTo>
                    <a:pt x="134225" y="158468"/>
                  </a:lnTo>
                  <a:lnTo>
                    <a:pt x="134225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79040" y="2861349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4">
                  <a:moveTo>
                    <a:pt x="0" y="158468"/>
                  </a:moveTo>
                  <a:lnTo>
                    <a:pt x="48422" y="158468"/>
                  </a:lnTo>
                  <a:lnTo>
                    <a:pt x="48422" y="0"/>
                  </a:lnTo>
                  <a:lnTo>
                    <a:pt x="134225" y="0"/>
                  </a:lnTo>
                  <a:lnTo>
                    <a:pt x="134225" y="158468"/>
                  </a:lnTo>
                  <a:lnTo>
                    <a:pt x="182750" y="158468"/>
                  </a:lnTo>
                  <a:lnTo>
                    <a:pt x="91424" y="340822"/>
                  </a:lnTo>
                  <a:lnTo>
                    <a:pt x="0" y="15846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07058" y="2883971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80">
                  <a:moveTo>
                    <a:pt x="93861" y="0"/>
                  </a:moveTo>
                  <a:lnTo>
                    <a:pt x="32748" y="0"/>
                  </a:lnTo>
                  <a:lnTo>
                    <a:pt x="32748" y="158468"/>
                  </a:lnTo>
                  <a:lnTo>
                    <a:pt x="0" y="158468"/>
                  </a:lnTo>
                  <a:lnTo>
                    <a:pt x="63615" y="284331"/>
                  </a:lnTo>
                  <a:lnTo>
                    <a:pt x="126507" y="158468"/>
                  </a:lnTo>
                  <a:lnTo>
                    <a:pt x="93861" y="158468"/>
                  </a:lnTo>
                  <a:lnTo>
                    <a:pt x="93861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70195" y="2883971"/>
              <a:ext cx="1626870" cy="1153160"/>
            </a:xfrm>
            <a:custGeom>
              <a:avLst/>
              <a:gdLst/>
              <a:ahLst/>
              <a:cxnLst/>
              <a:rect l="l" t="t" r="r" b="b"/>
              <a:pathLst>
                <a:path w="1626870" h="1153160">
                  <a:moveTo>
                    <a:pt x="830724" y="158468"/>
                  </a:moveTo>
                  <a:lnTo>
                    <a:pt x="830724" y="0"/>
                  </a:lnTo>
                  <a:lnTo>
                    <a:pt x="769611" y="0"/>
                  </a:lnTo>
                  <a:lnTo>
                    <a:pt x="769611" y="158468"/>
                  </a:lnTo>
                  <a:lnTo>
                    <a:pt x="736862" y="158468"/>
                  </a:lnTo>
                  <a:lnTo>
                    <a:pt x="800478" y="284331"/>
                  </a:lnTo>
                  <a:lnTo>
                    <a:pt x="863370" y="158468"/>
                  </a:lnTo>
                  <a:lnTo>
                    <a:pt x="830724" y="158468"/>
                  </a:lnTo>
                  <a:close/>
                </a:path>
                <a:path w="1626870" h="1153160">
                  <a:moveTo>
                    <a:pt x="0" y="322616"/>
                  </a:moveTo>
                  <a:lnTo>
                    <a:pt x="1626552" y="322616"/>
                  </a:lnTo>
                  <a:lnTo>
                    <a:pt x="1626552" y="1152719"/>
                  </a:lnTo>
                  <a:lnTo>
                    <a:pt x="0" y="1152719"/>
                  </a:lnTo>
                  <a:lnTo>
                    <a:pt x="0" y="32261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79040" y="4043562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134225" y="0"/>
                  </a:moveTo>
                  <a:lnTo>
                    <a:pt x="48422" y="0"/>
                  </a:lnTo>
                  <a:lnTo>
                    <a:pt x="48422" y="158469"/>
                  </a:lnTo>
                  <a:lnTo>
                    <a:pt x="0" y="158469"/>
                  </a:lnTo>
                  <a:lnTo>
                    <a:pt x="91424" y="340823"/>
                  </a:lnTo>
                  <a:lnTo>
                    <a:pt x="182750" y="158469"/>
                  </a:lnTo>
                  <a:lnTo>
                    <a:pt x="134225" y="158469"/>
                  </a:lnTo>
                  <a:lnTo>
                    <a:pt x="134225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79040" y="4043562"/>
              <a:ext cx="182880" cy="340995"/>
            </a:xfrm>
            <a:custGeom>
              <a:avLst/>
              <a:gdLst/>
              <a:ahLst/>
              <a:cxnLst/>
              <a:rect l="l" t="t" r="r" b="b"/>
              <a:pathLst>
                <a:path w="182880" h="340995">
                  <a:moveTo>
                    <a:pt x="0" y="158469"/>
                  </a:moveTo>
                  <a:lnTo>
                    <a:pt x="48422" y="158469"/>
                  </a:lnTo>
                  <a:lnTo>
                    <a:pt x="48422" y="0"/>
                  </a:lnTo>
                  <a:lnTo>
                    <a:pt x="134225" y="0"/>
                  </a:lnTo>
                  <a:lnTo>
                    <a:pt x="134225" y="158469"/>
                  </a:lnTo>
                  <a:lnTo>
                    <a:pt x="182750" y="158469"/>
                  </a:lnTo>
                  <a:lnTo>
                    <a:pt x="91424" y="340823"/>
                  </a:lnTo>
                  <a:lnTo>
                    <a:pt x="0" y="15846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07058" y="4066185"/>
              <a:ext cx="127000" cy="284480"/>
            </a:xfrm>
            <a:custGeom>
              <a:avLst/>
              <a:gdLst/>
              <a:ahLst/>
              <a:cxnLst/>
              <a:rect l="l" t="t" r="r" b="b"/>
              <a:pathLst>
                <a:path w="127000" h="284479">
                  <a:moveTo>
                    <a:pt x="93861" y="0"/>
                  </a:moveTo>
                  <a:lnTo>
                    <a:pt x="32748" y="0"/>
                  </a:lnTo>
                  <a:lnTo>
                    <a:pt x="32748" y="158469"/>
                  </a:lnTo>
                  <a:lnTo>
                    <a:pt x="0" y="158469"/>
                  </a:lnTo>
                  <a:lnTo>
                    <a:pt x="63615" y="284331"/>
                  </a:lnTo>
                  <a:lnTo>
                    <a:pt x="126507" y="158469"/>
                  </a:lnTo>
                  <a:lnTo>
                    <a:pt x="93861" y="158469"/>
                  </a:lnTo>
                  <a:lnTo>
                    <a:pt x="93861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0195" y="4066185"/>
              <a:ext cx="1626870" cy="1164590"/>
            </a:xfrm>
            <a:custGeom>
              <a:avLst/>
              <a:gdLst/>
              <a:ahLst/>
              <a:cxnLst/>
              <a:rect l="l" t="t" r="r" b="b"/>
              <a:pathLst>
                <a:path w="1626870" h="1164589">
                  <a:moveTo>
                    <a:pt x="830724" y="158469"/>
                  </a:moveTo>
                  <a:lnTo>
                    <a:pt x="830724" y="0"/>
                  </a:lnTo>
                  <a:lnTo>
                    <a:pt x="769611" y="0"/>
                  </a:lnTo>
                  <a:lnTo>
                    <a:pt x="769611" y="158469"/>
                  </a:lnTo>
                  <a:lnTo>
                    <a:pt x="736862" y="158469"/>
                  </a:lnTo>
                  <a:lnTo>
                    <a:pt x="800478" y="284331"/>
                  </a:lnTo>
                  <a:lnTo>
                    <a:pt x="863370" y="158469"/>
                  </a:lnTo>
                  <a:lnTo>
                    <a:pt x="830724" y="158469"/>
                  </a:lnTo>
                  <a:close/>
                </a:path>
                <a:path w="1626870" h="1164589">
                  <a:moveTo>
                    <a:pt x="0" y="334364"/>
                  </a:moveTo>
                  <a:lnTo>
                    <a:pt x="1626552" y="334364"/>
                  </a:lnTo>
                  <a:lnTo>
                    <a:pt x="1626552" y="1164466"/>
                  </a:lnTo>
                  <a:lnTo>
                    <a:pt x="0" y="1164466"/>
                  </a:lnTo>
                  <a:lnTo>
                    <a:pt x="0" y="33436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342007" y="1356145"/>
            <a:ext cx="4871720" cy="71945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frames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machined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so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handle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bars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bottom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bracket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(pedals)can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attached.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People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operate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machine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tools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but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need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training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before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can use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safely and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efficiently.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25800" y="3209363"/>
            <a:ext cx="488315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bicycles</a:t>
            </a:r>
            <a:r>
              <a:rPr sz="12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now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ready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shops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where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viewed</a:t>
            </a:r>
            <a:r>
              <a:rPr sz="12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customers</a:t>
            </a:r>
            <a:r>
              <a:rPr sz="12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agents.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Agents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2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buy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‘batches’</a:t>
            </a:r>
            <a:r>
              <a:rPr sz="12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bicycles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large stores.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87101" y="1158915"/>
            <a:ext cx="100965" cy="1268095"/>
          </a:xfrm>
          <a:custGeom>
            <a:avLst/>
            <a:gdLst/>
            <a:ahLst/>
            <a:cxnLst/>
            <a:rect l="l" t="t" r="r" b="b"/>
            <a:pathLst>
              <a:path w="100964" h="1268095">
                <a:moveTo>
                  <a:pt x="11216" y="0"/>
                </a:moveTo>
                <a:lnTo>
                  <a:pt x="100957" y="0"/>
                </a:lnTo>
                <a:lnTo>
                  <a:pt x="100957" y="1267589"/>
                </a:lnTo>
                <a:lnTo>
                  <a:pt x="0" y="1267589"/>
                </a:lnTo>
              </a:path>
            </a:pathLst>
          </a:custGeom>
          <a:ln w="19051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348243" y="4410496"/>
            <a:ext cx="488315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Before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sending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bicycles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shops,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agents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them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suggest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changes</a:t>
            </a:r>
            <a:r>
              <a:rPr sz="12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next</a:t>
            </a:r>
            <a:r>
              <a:rPr sz="12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batch.</a:t>
            </a:r>
            <a:r>
              <a:rPr sz="12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helps</a:t>
            </a:r>
            <a:r>
              <a:rPr sz="12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manufacturer</a:t>
            </a:r>
            <a:r>
              <a:rPr sz="12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improve</a:t>
            </a:r>
            <a:r>
              <a:rPr sz="12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bicycles.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3228" y="5519653"/>
            <a:ext cx="5916930" cy="379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9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QUESTIONS: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difference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batch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single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item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(one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off)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3228" y="8029030"/>
            <a:ext cx="676402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workers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single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items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(one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offs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prototypes)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more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skilled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those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who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factory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carries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2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batch</a:t>
            </a:r>
            <a:r>
              <a:rPr sz="12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production?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43846" y="114475"/>
            <a:ext cx="3352800" cy="48196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5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BATCH</a:t>
            </a:r>
            <a:r>
              <a:rPr sz="1600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continued...</a:t>
            </a:r>
            <a:endParaRPr sz="1600">
              <a:latin typeface="Arial"/>
              <a:cs typeface="Arial"/>
            </a:endParaRPr>
          </a:p>
          <a:p>
            <a:pPr marL="54610" algn="ctr">
              <a:lnSpc>
                <a:spcPct val="100000"/>
              </a:lnSpc>
              <a:spcBef>
                <a:spcPts val="260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©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2008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Association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of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Technology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3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588</Words>
  <Application>Microsoft Office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battch3.cdr</dc:title>
  <dc:creator>BY V.RYAN</dc:creator>
  <cp:keywords>BATCH PRODUCTION - EXAMINATION QUESTIONS</cp:keywords>
  <cp:lastModifiedBy>Vincent RYan</cp:lastModifiedBy>
  <cp:revision>1</cp:revision>
  <dcterms:created xsi:type="dcterms:W3CDTF">2023-01-24T15:03:35Z</dcterms:created>
  <dcterms:modified xsi:type="dcterms:W3CDTF">2023-01-24T15:05:59Z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2023-01-24T00:00:00Z</vt:filetime>
  </property>
  <property fmtid="{D5CDD505-2E9C-101B-9397-08002B2CF9AE}" pid="5" name="Producer">
    <vt:lpwstr>Corel PDF Engine Version 19.1.0.419</vt:lpwstr>
  </property>
</Properties>
</file>