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technologystudent.com/joints/contin1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0757" y="776283"/>
            <a:ext cx="6917690" cy="2325370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R="106045" algn="ctr">
              <a:lnSpc>
                <a:spcPct val="100000"/>
              </a:lnSpc>
              <a:spcBef>
                <a:spcPts val="815"/>
              </a:spcBef>
            </a:pPr>
            <a:r>
              <a:rPr sz="1600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WHAT </a:t>
            </a: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IS</a:t>
            </a:r>
            <a:r>
              <a:rPr sz="1600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CONTINUOUS</a:t>
            </a:r>
            <a:r>
              <a:rPr sz="1600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PRODUCTION</a:t>
            </a:r>
            <a:r>
              <a:rPr sz="16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u="sng" spc="-5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 marL="12700" marR="65405" indent="5080" algn="just">
              <a:lnSpc>
                <a:spcPts val="1340"/>
              </a:lnSpc>
              <a:spcBef>
                <a:spcPts val="66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If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manufactured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continuous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production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(sometimes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called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LINE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production)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factory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production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line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will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operate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continuously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day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night.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way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thousands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product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can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manufactured.</a:t>
            </a:r>
            <a:r>
              <a:rPr sz="12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All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machines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arranged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factory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floor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so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product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passed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from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machine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machine.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Arial"/>
              <a:cs typeface="Arial"/>
            </a:endParaRPr>
          </a:p>
          <a:p>
            <a:pPr marL="753745">
              <a:lnSpc>
                <a:spcPct val="100000"/>
              </a:lnSpc>
              <a:spcBef>
                <a:spcPts val="5"/>
              </a:spcBef>
            </a:pPr>
            <a:r>
              <a:rPr sz="1600" u="sng" dirty="0">
                <a:solidFill>
                  <a:srgbClr val="52648A"/>
                </a:solidFill>
                <a:uFill>
                  <a:solidFill>
                    <a:srgbClr val="52648A"/>
                  </a:solidFill>
                </a:uFill>
                <a:latin typeface="Arial"/>
                <a:cs typeface="Arial"/>
              </a:rPr>
              <a:t>CASE</a:t>
            </a:r>
            <a:r>
              <a:rPr sz="1600" u="sng" spc="-30" dirty="0">
                <a:solidFill>
                  <a:srgbClr val="52648A"/>
                </a:solidFill>
                <a:uFill>
                  <a:solidFill>
                    <a:srgbClr val="52648A"/>
                  </a:solidFill>
                </a:uFill>
                <a:latin typeface="Arial"/>
                <a:cs typeface="Arial"/>
              </a:rPr>
              <a:t> </a:t>
            </a:r>
            <a:r>
              <a:rPr sz="1600" u="sng" dirty="0">
                <a:solidFill>
                  <a:srgbClr val="52648A"/>
                </a:solidFill>
                <a:uFill>
                  <a:solidFill>
                    <a:srgbClr val="52648A"/>
                  </a:solidFill>
                </a:uFill>
                <a:latin typeface="Arial"/>
                <a:cs typeface="Arial"/>
              </a:rPr>
              <a:t>STUDY</a:t>
            </a:r>
            <a:r>
              <a:rPr sz="1600" u="sng" spc="-55" dirty="0">
                <a:solidFill>
                  <a:srgbClr val="52648A"/>
                </a:solidFill>
                <a:uFill>
                  <a:solidFill>
                    <a:srgbClr val="52648A"/>
                  </a:solidFill>
                </a:uFill>
                <a:latin typeface="Arial"/>
                <a:cs typeface="Arial"/>
              </a:rPr>
              <a:t> </a:t>
            </a:r>
            <a:r>
              <a:rPr sz="1600" u="sng" dirty="0">
                <a:solidFill>
                  <a:srgbClr val="52648A"/>
                </a:solidFill>
                <a:uFill>
                  <a:solidFill>
                    <a:srgbClr val="52648A"/>
                  </a:solidFill>
                </a:uFill>
                <a:latin typeface="Arial"/>
                <a:cs typeface="Arial"/>
              </a:rPr>
              <a:t>-</a:t>
            </a:r>
            <a:r>
              <a:rPr sz="1600" u="sng" spc="-30" dirty="0">
                <a:solidFill>
                  <a:srgbClr val="52648A"/>
                </a:solidFill>
                <a:uFill>
                  <a:solidFill>
                    <a:srgbClr val="52648A"/>
                  </a:solidFill>
                </a:uFill>
                <a:latin typeface="Arial"/>
                <a:cs typeface="Arial"/>
              </a:rPr>
              <a:t> </a:t>
            </a:r>
            <a:r>
              <a:rPr sz="1600" u="sng" dirty="0">
                <a:solidFill>
                  <a:srgbClr val="52648A"/>
                </a:solidFill>
                <a:uFill>
                  <a:solidFill>
                    <a:srgbClr val="52648A"/>
                  </a:solidFill>
                </a:uFill>
                <a:latin typeface="Arial"/>
                <a:cs typeface="Arial"/>
              </a:rPr>
              <a:t>CAR</a:t>
            </a:r>
            <a:r>
              <a:rPr sz="1600" u="sng" spc="-25" dirty="0">
                <a:solidFill>
                  <a:srgbClr val="52648A"/>
                </a:solidFill>
                <a:uFill>
                  <a:solidFill>
                    <a:srgbClr val="52648A"/>
                  </a:solidFill>
                </a:uFill>
                <a:latin typeface="Arial"/>
                <a:cs typeface="Arial"/>
              </a:rPr>
              <a:t> </a:t>
            </a:r>
            <a:r>
              <a:rPr sz="1600" u="sng" dirty="0">
                <a:solidFill>
                  <a:srgbClr val="52648A"/>
                </a:solidFill>
                <a:uFill>
                  <a:solidFill>
                    <a:srgbClr val="52648A"/>
                  </a:solidFill>
                </a:uFill>
                <a:latin typeface="Arial"/>
                <a:cs typeface="Arial"/>
              </a:rPr>
              <a:t>BODY</a:t>
            </a:r>
            <a:r>
              <a:rPr sz="1600" u="sng" spc="-50" dirty="0">
                <a:solidFill>
                  <a:srgbClr val="52648A"/>
                </a:solidFill>
                <a:uFill>
                  <a:solidFill>
                    <a:srgbClr val="52648A"/>
                  </a:solidFill>
                </a:uFill>
                <a:latin typeface="Arial"/>
                <a:cs typeface="Arial"/>
              </a:rPr>
              <a:t> </a:t>
            </a:r>
            <a:r>
              <a:rPr sz="1600" u="sng" dirty="0">
                <a:solidFill>
                  <a:srgbClr val="52648A"/>
                </a:solidFill>
                <a:uFill>
                  <a:solidFill>
                    <a:srgbClr val="52648A"/>
                  </a:solidFill>
                </a:uFill>
                <a:latin typeface="Arial"/>
                <a:cs typeface="Arial"/>
              </a:rPr>
              <a:t>CONTINUOUS</a:t>
            </a:r>
            <a:r>
              <a:rPr sz="1600" u="sng" spc="-25" dirty="0">
                <a:solidFill>
                  <a:srgbClr val="52648A"/>
                </a:solidFill>
                <a:uFill>
                  <a:solidFill>
                    <a:srgbClr val="52648A"/>
                  </a:solidFill>
                </a:uFill>
                <a:latin typeface="Arial"/>
                <a:cs typeface="Arial"/>
              </a:rPr>
              <a:t> </a:t>
            </a:r>
            <a:r>
              <a:rPr sz="1600" u="sng" spc="-10" dirty="0">
                <a:solidFill>
                  <a:srgbClr val="52648A"/>
                </a:solidFill>
                <a:uFill>
                  <a:solidFill>
                    <a:srgbClr val="52648A"/>
                  </a:solidFill>
                </a:uFill>
                <a:latin typeface="Arial"/>
                <a:cs typeface="Arial"/>
              </a:rPr>
              <a:t>PRODUCTION</a:t>
            </a:r>
            <a:endParaRPr sz="1600">
              <a:latin typeface="Arial"/>
              <a:cs typeface="Arial"/>
            </a:endParaRPr>
          </a:p>
          <a:p>
            <a:pPr marL="61594" marR="5080" algn="just">
              <a:lnSpc>
                <a:spcPts val="1340"/>
              </a:lnSpc>
              <a:spcBef>
                <a:spcPts val="695"/>
              </a:spcBef>
            </a:pP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Take</a:t>
            </a:r>
            <a:r>
              <a:rPr sz="12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time</a:t>
            </a:r>
            <a:r>
              <a:rPr sz="12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look</a:t>
            </a:r>
            <a:r>
              <a:rPr sz="12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at</a:t>
            </a:r>
            <a:r>
              <a:rPr sz="12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body</a:t>
            </a:r>
            <a:r>
              <a:rPr sz="12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car.</a:t>
            </a:r>
            <a:r>
              <a:rPr sz="12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complex</a:t>
            </a:r>
            <a:r>
              <a:rPr sz="12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piece</a:t>
            </a:r>
            <a:r>
              <a:rPr sz="12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engineering.</a:t>
            </a:r>
            <a:r>
              <a:rPr sz="12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designed</a:t>
            </a:r>
            <a:r>
              <a:rPr sz="12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2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strong,</a:t>
            </a:r>
            <a:r>
              <a:rPr sz="12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light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prevent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rust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even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worst</a:t>
            </a:r>
            <a:r>
              <a:rPr sz="12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weather.</a:t>
            </a:r>
            <a:endParaRPr sz="1200">
              <a:latin typeface="Arial"/>
              <a:cs typeface="Arial"/>
            </a:endParaRPr>
          </a:p>
          <a:p>
            <a:pPr marL="61594" marR="5080" algn="just">
              <a:lnSpc>
                <a:spcPts val="1340"/>
              </a:lnSpc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flow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chart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description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using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key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words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phrases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only.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first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box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been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completed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you.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64432" y="3438380"/>
            <a:ext cx="4871720" cy="54927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just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team</a:t>
            </a:r>
            <a:r>
              <a:rPr sz="12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will</a:t>
            </a:r>
            <a:r>
              <a:rPr sz="12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take</a:t>
            </a:r>
            <a:r>
              <a:rPr sz="12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months</a:t>
            </a:r>
            <a:r>
              <a:rPr sz="12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car</a:t>
            </a:r>
            <a:r>
              <a:rPr sz="12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body.</a:t>
            </a:r>
            <a:r>
              <a:rPr sz="12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Prototypes</a:t>
            </a:r>
            <a:r>
              <a:rPr sz="12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will</a:t>
            </a:r>
            <a:r>
              <a:rPr sz="12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be made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tested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ensure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they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can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withstand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extreme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conditions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like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rough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roads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ensure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they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will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not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rust.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46515" y="4122071"/>
            <a:ext cx="1651635" cy="5777230"/>
            <a:chOff x="446515" y="4122071"/>
            <a:chExt cx="1651635" cy="5777230"/>
          </a:xfrm>
        </p:grpSpPr>
        <p:sp>
          <p:nvSpPr>
            <p:cNvPr id="5" name="object 5"/>
            <p:cNvSpPr/>
            <p:nvPr/>
          </p:nvSpPr>
          <p:spPr>
            <a:xfrm>
              <a:off x="470195" y="4475549"/>
              <a:ext cx="1626870" cy="830580"/>
            </a:xfrm>
            <a:custGeom>
              <a:avLst/>
              <a:gdLst/>
              <a:ahLst/>
              <a:cxnLst/>
              <a:rect l="l" t="t" r="r" b="b"/>
              <a:pathLst>
                <a:path w="1626870" h="830579">
                  <a:moveTo>
                    <a:pt x="0" y="0"/>
                  </a:moveTo>
                  <a:lnTo>
                    <a:pt x="1626552" y="0"/>
                  </a:lnTo>
                  <a:lnTo>
                    <a:pt x="1626552" y="830101"/>
                  </a:lnTo>
                  <a:lnTo>
                    <a:pt x="0" y="83010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79040" y="4123443"/>
              <a:ext cx="182880" cy="340995"/>
            </a:xfrm>
            <a:custGeom>
              <a:avLst/>
              <a:gdLst/>
              <a:ahLst/>
              <a:cxnLst/>
              <a:rect l="l" t="t" r="r" b="b"/>
              <a:pathLst>
                <a:path w="182880" h="340995">
                  <a:moveTo>
                    <a:pt x="134225" y="0"/>
                  </a:moveTo>
                  <a:lnTo>
                    <a:pt x="48422" y="0"/>
                  </a:lnTo>
                  <a:lnTo>
                    <a:pt x="48422" y="158469"/>
                  </a:lnTo>
                  <a:lnTo>
                    <a:pt x="0" y="158469"/>
                  </a:lnTo>
                  <a:lnTo>
                    <a:pt x="91424" y="340823"/>
                  </a:lnTo>
                  <a:lnTo>
                    <a:pt x="182750" y="158469"/>
                  </a:lnTo>
                  <a:lnTo>
                    <a:pt x="134225" y="158469"/>
                  </a:lnTo>
                  <a:lnTo>
                    <a:pt x="134225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79040" y="4123443"/>
              <a:ext cx="182880" cy="340995"/>
            </a:xfrm>
            <a:custGeom>
              <a:avLst/>
              <a:gdLst/>
              <a:ahLst/>
              <a:cxnLst/>
              <a:rect l="l" t="t" r="r" b="b"/>
              <a:pathLst>
                <a:path w="182880" h="340995">
                  <a:moveTo>
                    <a:pt x="0" y="158469"/>
                  </a:moveTo>
                  <a:lnTo>
                    <a:pt x="48422" y="158469"/>
                  </a:lnTo>
                  <a:lnTo>
                    <a:pt x="48422" y="0"/>
                  </a:lnTo>
                  <a:lnTo>
                    <a:pt x="134225" y="0"/>
                  </a:lnTo>
                  <a:lnTo>
                    <a:pt x="134225" y="158469"/>
                  </a:lnTo>
                  <a:lnTo>
                    <a:pt x="182750" y="158469"/>
                  </a:lnTo>
                  <a:lnTo>
                    <a:pt x="91424" y="340823"/>
                  </a:lnTo>
                  <a:lnTo>
                    <a:pt x="0" y="158469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07058" y="4146065"/>
              <a:ext cx="127000" cy="284480"/>
            </a:xfrm>
            <a:custGeom>
              <a:avLst/>
              <a:gdLst/>
              <a:ahLst/>
              <a:cxnLst/>
              <a:rect l="l" t="t" r="r" b="b"/>
              <a:pathLst>
                <a:path w="127000" h="284479">
                  <a:moveTo>
                    <a:pt x="93861" y="0"/>
                  </a:moveTo>
                  <a:lnTo>
                    <a:pt x="32748" y="0"/>
                  </a:lnTo>
                  <a:lnTo>
                    <a:pt x="32748" y="158469"/>
                  </a:lnTo>
                  <a:lnTo>
                    <a:pt x="0" y="158469"/>
                  </a:lnTo>
                  <a:lnTo>
                    <a:pt x="63615" y="284331"/>
                  </a:lnTo>
                  <a:lnTo>
                    <a:pt x="126507" y="158469"/>
                  </a:lnTo>
                  <a:lnTo>
                    <a:pt x="93861" y="158469"/>
                  </a:lnTo>
                  <a:lnTo>
                    <a:pt x="93861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70195" y="4146065"/>
              <a:ext cx="1626870" cy="2360295"/>
            </a:xfrm>
            <a:custGeom>
              <a:avLst/>
              <a:gdLst/>
              <a:ahLst/>
              <a:cxnLst/>
              <a:rect l="l" t="t" r="r" b="b"/>
              <a:pathLst>
                <a:path w="1626870" h="2360295">
                  <a:moveTo>
                    <a:pt x="830724" y="158469"/>
                  </a:moveTo>
                  <a:lnTo>
                    <a:pt x="830724" y="0"/>
                  </a:lnTo>
                  <a:lnTo>
                    <a:pt x="769611" y="0"/>
                  </a:lnTo>
                  <a:lnTo>
                    <a:pt x="769611" y="158469"/>
                  </a:lnTo>
                  <a:lnTo>
                    <a:pt x="736862" y="158469"/>
                  </a:lnTo>
                  <a:lnTo>
                    <a:pt x="800478" y="284331"/>
                  </a:lnTo>
                  <a:lnTo>
                    <a:pt x="863370" y="158469"/>
                  </a:lnTo>
                  <a:lnTo>
                    <a:pt x="830724" y="158469"/>
                  </a:lnTo>
                  <a:close/>
                </a:path>
                <a:path w="1626870" h="2360295">
                  <a:moveTo>
                    <a:pt x="0" y="1530155"/>
                  </a:moveTo>
                  <a:lnTo>
                    <a:pt x="1626552" y="1530155"/>
                  </a:lnTo>
                  <a:lnTo>
                    <a:pt x="1626552" y="2360256"/>
                  </a:lnTo>
                  <a:lnTo>
                    <a:pt x="0" y="2360256"/>
                  </a:lnTo>
                  <a:lnTo>
                    <a:pt x="0" y="1530155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167890" y="5312965"/>
              <a:ext cx="182880" cy="340995"/>
            </a:xfrm>
            <a:custGeom>
              <a:avLst/>
              <a:gdLst/>
              <a:ahLst/>
              <a:cxnLst/>
              <a:rect l="l" t="t" r="r" b="b"/>
              <a:pathLst>
                <a:path w="182880" h="340995">
                  <a:moveTo>
                    <a:pt x="134226" y="0"/>
                  </a:moveTo>
                  <a:lnTo>
                    <a:pt x="48423" y="0"/>
                  </a:lnTo>
                  <a:lnTo>
                    <a:pt x="48423" y="158469"/>
                  </a:lnTo>
                  <a:lnTo>
                    <a:pt x="0" y="158469"/>
                  </a:lnTo>
                  <a:lnTo>
                    <a:pt x="91424" y="340823"/>
                  </a:lnTo>
                  <a:lnTo>
                    <a:pt x="182750" y="158469"/>
                  </a:lnTo>
                  <a:lnTo>
                    <a:pt x="134226" y="158469"/>
                  </a:lnTo>
                  <a:lnTo>
                    <a:pt x="134226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167890" y="5312965"/>
              <a:ext cx="182880" cy="340995"/>
            </a:xfrm>
            <a:custGeom>
              <a:avLst/>
              <a:gdLst/>
              <a:ahLst/>
              <a:cxnLst/>
              <a:rect l="l" t="t" r="r" b="b"/>
              <a:pathLst>
                <a:path w="182880" h="340995">
                  <a:moveTo>
                    <a:pt x="0" y="158469"/>
                  </a:moveTo>
                  <a:lnTo>
                    <a:pt x="48423" y="158469"/>
                  </a:lnTo>
                  <a:lnTo>
                    <a:pt x="48423" y="0"/>
                  </a:lnTo>
                  <a:lnTo>
                    <a:pt x="134226" y="0"/>
                  </a:lnTo>
                  <a:lnTo>
                    <a:pt x="134226" y="158469"/>
                  </a:lnTo>
                  <a:lnTo>
                    <a:pt x="182750" y="158469"/>
                  </a:lnTo>
                  <a:lnTo>
                    <a:pt x="91424" y="340823"/>
                  </a:lnTo>
                  <a:lnTo>
                    <a:pt x="0" y="158469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195909" y="5335588"/>
              <a:ext cx="127000" cy="284480"/>
            </a:xfrm>
            <a:custGeom>
              <a:avLst/>
              <a:gdLst/>
              <a:ahLst/>
              <a:cxnLst/>
              <a:rect l="l" t="t" r="r" b="b"/>
              <a:pathLst>
                <a:path w="127000" h="284479">
                  <a:moveTo>
                    <a:pt x="93863" y="0"/>
                  </a:moveTo>
                  <a:lnTo>
                    <a:pt x="32749" y="0"/>
                  </a:lnTo>
                  <a:lnTo>
                    <a:pt x="32749" y="158469"/>
                  </a:lnTo>
                  <a:lnTo>
                    <a:pt x="0" y="158469"/>
                  </a:lnTo>
                  <a:lnTo>
                    <a:pt x="63615" y="284332"/>
                  </a:lnTo>
                  <a:lnTo>
                    <a:pt x="126507" y="158469"/>
                  </a:lnTo>
                  <a:lnTo>
                    <a:pt x="93863" y="158469"/>
                  </a:lnTo>
                  <a:lnTo>
                    <a:pt x="93863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195909" y="5335588"/>
              <a:ext cx="127000" cy="284480"/>
            </a:xfrm>
            <a:custGeom>
              <a:avLst/>
              <a:gdLst/>
              <a:ahLst/>
              <a:cxnLst/>
              <a:rect l="l" t="t" r="r" b="b"/>
              <a:pathLst>
                <a:path w="127000" h="284479">
                  <a:moveTo>
                    <a:pt x="93863" y="158469"/>
                  </a:moveTo>
                  <a:lnTo>
                    <a:pt x="93863" y="0"/>
                  </a:lnTo>
                  <a:lnTo>
                    <a:pt x="32749" y="0"/>
                  </a:lnTo>
                  <a:lnTo>
                    <a:pt x="32749" y="158469"/>
                  </a:lnTo>
                  <a:lnTo>
                    <a:pt x="0" y="158469"/>
                  </a:lnTo>
                  <a:lnTo>
                    <a:pt x="63615" y="284332"/>
                  </a:lnTo>
                  <a:lnTo>
                    <a:pt x="126507" y="158469"/>
                  </a:lnTo>
                  <a:lnTo>
                    <a:pt x="93863" y="158469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179040" y="6513768"/>
              <a:ext cx="182880" cy="340995"/>
            </a:xfrm>
            <a:custGeom>
              <a:avLst/>
              <a:gdLst/>
              <a:ahLst/>
              <a:cxnLst/>
              <a:rect l="l" t="t" r="r" b="b"/>
              <a:pathLst>
                <a:path w="182880" h="340995">
                  <a:moveTo>
                    <a:pt x="134225" y="0"/>
                  </a:moveTo>
                  <a:lnTo>
                    <a:pt x="48422" y="0"/>
                  </a:lnTo>
                  <a:lnTo>
                    <a:pt x="48422" y="158468"/>
                  </a:lnTo>
                  <a:lnTo>
                    <a:pt x="0" y="158468"/>
                  </a:lnTo>
                  <a:lnTo>
                    <a:pt x="91424" y="340822"/>
                  </a:lnTo>
                  <a:lnTo>
                    <a:pt x="182750" y="158468"/>
                  </a:lnTo>
                  <a:lnTo>
                    <a:pt x="134225" y="158468"/>
                  </a:lnTo>
                  <a:lnTo>
                    <a:pt x="134225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179040" y="6513768"/>
              <a:ext cx="182880" cy="340995"/>
            </a:xfrm>
            <a:custGeom>
              <a:avLst/>
              <a:gdLst/>
              <a:ahLst/>
              <a:cxnLst/>
              <a:rect l="l" t="t" r="r" b="b"/>
              <a:pathLst>
                <a:path w="182880" h="340995">
                  <a:moveTo>
                    <a:pt x="0" y="158468"/>
                  </a:moveTo>
                  <a:lnTo>
                    <a:pt x="48422" y="158468"/>
                  </a:lnTo>
                  <a:lnTo>
                    <a:pt x="48422" y="0"/>
                  </a:lnTo>
                  <a:lnTo>
                    <a:pt x="134225" y="0"/>
                  </a:lnTo>
                  <a:lnTo>
                    <a:pt x="134225" y="158468"/>
                  </a:lnTo>
                  <a:lnTo>
                    <a:pt x="182750" y="158468"/>
                  </a:lnTo>
                  <a:lnTo>
                    <a:pt x="91424" y="340822"/>
                  </a:lnTo>
                  <a:lnTo>
                    <a:pt x="0" y="15846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207058" y="6536389"/>
              <a:ext cx="127000" cy="284480"/>
            </a:xfrm>
            <a:custGeom>
              <a:avLst/>
              <a:gdLst/>
              <a:ahLst/>
              <a:cxnLst/>
              <a:rect l="l" t="t" r="r" b="b"/>
              <a:pathLst>
                <a:path w="127000" h="284479">
                  <a:moveTo>
                    <a:pt x="93861" y="0"/>
                  </a:moveTo>
                  <a:lnTo>
                    <a:pt x="32748" y="0"/>
                  </a:lnTo>
                  <a:lnTo>
                    <a:pt x="32748" y="158469"/>
                  </a:lnTo>
                  <a:lnTo>
                    <a:pt x="0" y="158469"/>
                  </a:lnTo>
                  <a:lnTo>
                    <a:pt x="63615" y="284332"/>
                  </a:lnTo>
                  <a:lnTo>
                    <a:pt x="126507" y="158469"/>
                  </a:lnTo>
                  <a:lnTo>
                    <a:pt x="93861" y="158469"/>
                  </a:lnTo>
                  <a:lnTo>
                    <a:pt x="93861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70195" y="6536389"/>
              <a:ext cx="1626870" cy="1171575"/>
            </a:xfrm>
            <a:custGeom>
              <a:avLst/>
              <a:gdLst/>
              <a:ahLst/>
              <a:cxnLst/>
              <a:rect l="l" t="t" r="r" b="b"/>
              <a:pathLst>
                <a:path w="1626870" h="1171575">
                  <a:moveTo>
                    <a:pt x="830724" y="158469"/>
                  </a:moveTo>
                  <a:lnTo>
                    <a:pt x="830724" y="0"/>
                  </a:lnTo>
                  <a:lnTo>
                    <a:pt x="769611" y="0"/>
                  </a:lnTo>
                  <a:lnTo>
                    <a:pt x="769611" y="158469"/>
                  </a:lnTo>
                  <a:lnTo>
                    <a:pt x="736862" y="158469"/>
                  </a:lnTo>
                  <a:lnTo>
                    <a:pt x="800478" y="284332"/>
                  </a:lnTo>
                  <a:lnTo>
                    <a:pt x="863370" y="158469"/>
                  </a:lnTo>
                  <a:lnTo>
                    <a:pt x="830724" y="158469"/>
                  </a:lnTo>
                  <a:close/>
                </a:path>
                <a:path w="1626870" h="1171575">
                  <a:moveTo>
                    <a:pt x="0" y="340895"/>
                  </a:moveTo>
                  <a:lnTo>
                    <a:pt x="1626552" y="340895"/>
                  </a:lnTo>
                  <a:lnTo>
                    <a:pt x="1626552" y="1170997"/>
                  </a:lnTo>
                  <a:lnTo>
                    <a:pt x="0" y="1170997"/>
                  </a:lnTo>
                  <a:lnTo>
                    <a:pt x="0" y="340895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179040" y="7725978"/>
              <a:ext cx="182880" cy="340995"/>
            </a:xfrm>
            <a:custGeom>
              <a:avLst/>
              <a:gdLst/>
              <a:ahLst/>
              <a:cxnLst/>
              <a:rect l="l" t="t" r="r" b="b"/>
              <a:pathLst>
                <a:path w="182880" h="340995">
                  <a:moveTo>
                    <a:pt x="134225" y="0"/>
                  </a:moveTo>
                  <a:lnTo>
                    <a:pt x="48422" y="0"/>
                  </a:lnTo>
                  <a:lnTo>
                    <a:pt x="48422" y="158468"/>
                  </a:lnTo>
                  <a:lnTo>
                    <a:pt x="0" y="158468"/>
                  </a:lnTo>
                  <a:lnTo>
                    <a:pt x="91424" y="340822"/>
                  </a:lnTo>
                  <a:lnTo>
                    <a:pt x="182750" y="158468"/>
                  </a:lnTo>
                  <a:lnTo>
                    <a:pt x="134225" y="158468"/>
                  </a:lnTo>
                  <a:lnTo>
                    <a:pt x="134225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179040" y="7725978"/>
              <a:ext cx="182880" cy="340995"/>
            </a:xfrm>
            <a:custGeom>
              <a:avLst/>
              <a:gdLst/>
              <a:ahLst/>
              <a:cxnLst/>
              <a:rect l="l" t="t" r="r" b="b"/>
              <a:pathLst>
                <a:path w="182880" h="340995">
                  <a:moveTo>
                    <a:pt x="0" y="158468"/>
                  </a:moveTo>
                  <a:lnTo>
                    <a:pt x="48422" y="158468"/>
                  </a:lnTo>
                  <a:lnTo>
                    <a:pt x="48422" y="0"/>
                  </a:lnTo>
                  <a:lnTo>
                    <a:pt x="134225" y="0"/>
                  </a:lnTo>
                  <a:lnTo>
                    <a:pt x="134225" y="158468"/>
                  </a:lnTo>
                  <a:lnTo>
                    <a:pt x="182750" y="158468"/>
                  </a:lnTo>
                  <a:lnTo>
                    <a:pt x="91424" y="340822"/>
                  </a:lnTo>
                  <a:lnTo>
                    <a:pt x="0" y="15846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207058" y="7748601"/>
              <a:ext cx="127000" cy="284480"/>
            </a:xfrm>
            <a:custGeom>
              <a:avLst/>
              <a:gdLst/>
              <a:ahLst/>
              <a:cxnLst/>
              <a:rect l="l" t="t" r="r" b="b"/>
              <a:pathLst>
                <a:path w="127000" h="284479">
                  <a:moveTo>
                    <a:pt x="93861" y="0"/>
                  </a:moveTo>
                  <a:lnTo>
                    <a:pt x="32748" y="0"/>
                  </a:lnTo>
                  <a:lnTo>
                    <a:pt x="32748" y="158468"/>
                  </a:lnTo>
                  <a:lnTo>
                    <a:pt x="0" y="158468"/>
                  </a:lnTo>
                  <a:lnTo>
                    <a:pt x="63615" y="284331"/>
                  </a:lnTo>
                  <a:lnTo>
                    <a:pt x="126507" y="158468"/>
                  </a:lnTo>
                  <a:lnTo>
                    <a:pt x="93861" y="158468"/>
                  </a:lnTo>
                  <a:lnTo>
                    <a:pt x="93861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47887" y="7748601"/>
              <a:ext cx="1649095" cy="2149475"/>
            </a:xfrm>
            <a:custGeom>
              <a:avLst/>
              <a:gdLst/>
              <a:ahLst/>
              <a:cxnLst/>
              <a:rect l="l" t="t" r="r" b="b"/>
              <a:pathLst>
                <a:path w="1649095" h="2149475">
                  <a:moveTo>
                    <a:pt x="853033" y="158468"/>
                  </a:moveTo>
                  <a:lnTo>
                    <a:pt x="853033" y="0"/>
                  </a:lnTo>
                  <a:lnTo>
                    <a:pt x="791919" y="0"/>
                  </a:lnTo>
                  <a:lnTo>
                    <a:pt x="791919" y="158468"/>
                  </a:lnTo>
                  <a:lnTo>
                    <a:pt x="759171" y="158468"/>
                  </a:lnTo>
                  <a:lnTo>
                    <a:pt x="822787" y="284331"/>
                  </a:lnTo>
                  <a:lnTo>
                    <a:pt x="885678" y="158468"/>
                  </a:lnTo>
                  <a:lnTo>
                    <a:pt x="853033" y="158468"/>
                  </a:lnTo>
                  <a:close/>
                </a:path>
                <a:path w="1649095" h="2149475">
                  <a:moveTo>
                    <a:pt x="22308" y="330000"/>
                  </a:moveTo>
                  <a:lnTo>
                    <a:pt x="1648861" y="330000"/>
                  </a:lnTo>
                  <a:lnTo>
                    <a:pt x="1648861" y="1160103"/>
                  </a:lnTo>
                  <a:lnTo>
                    <a:pt x="22308" y="1160103"/>
                  </a:lnTo>
                  <a:lnTo>
                    <a:pt x="22308" y="330000"/>
                  </a:lnTo>
                  <a:close/>
                </a:path>
                <a:path w="1649095" h="2149475">
                  <a:moveTo>
                    <a:pt x="0" y="1498521"/>
                  </a:moveTo>
                  <a:lnTo>
                    <a:pt x="1626551" y="1498521"/>
                  </a:lnTo>
                  <a:lnTo>
                    <a:pt x="1626551" y="2149142"/>
                  </a:lnTo>
                  <a:lnTo>
                    <a:pt x="0" y="2149142"/>
                  </a:lnTo>
                  <a:lnTo>
                    <a:pt x="0" y="1498521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179040" y="8904528"/>
              <a:ext cx="182880" cy="340995"/>
            </a:xfrm>
            <a:custGeom>
              <a:avLst/>
              <a:gdLst/>
              <a:ahLst/>
              <a:cxnLst/>
              <a:rect l="l" t="t" r="r" b="b"/>
              <a:pathLst>
                <a:path w="182880" h="340995">
                  <a:moveTo>
                    <a:pt x="134225" y="0"/>
                  </a:moveTo>
                  <a:lnTo>
                    <a:pt x="48422" y="0"/>
                  </a:lnTo>
                  <a:lnTo>
                    <a:pt x="48422" y="158468"/>
                  </a:lnTo>
                  <a:lnTo>
                    <a:pt x="0" y="158468"/>
                  </a:lnTo>
                  <a:lnTo>
                    <a:pt x="91424" y="340822"/>
                  </a:lnTo>
                  <a:lnTo>
                    <a:pt x="182750" y="158468"/>
                  </a:lnTo>
                  <a:lnTo>
                    <a:pt x="134225" y="158468"/>
                  </a:lnTo>
                  <a:lnTo>
                    <a:pt x="134225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179040" y="8904528"/>
              <a:ext cx="182880" cy="340995"/>
            </a:xfrm>
            <a:custGeom>
              <a:avLst/>
              <a:gdLst/>
              <a:ahLst/>
              <a:cxnLst/>
              <a:rect l="l" t="t" r="r" b="b"/>
              <a:pathLst>
                <a:path w="182880" h="340995">
                  <a:moveTo>
                    <a:pt x="0" y="158468"/>
                  </a:moveTo>
                  <a:lnTo>
                    <a:pt x="48422" y="158468"/>
                  </a:lnTo>
                  <a:lnTo>
                    <a:pt x="48422" y="0"/>
                  </a:lnTo>
                  <a:lnTo>
                    <a:pt x="134225" y="0"/>
                  </a:lnTo>
                  <a:lnTo>
                    <a:pt x="134225" y="158468"/>
                  </a:lnTo>
                  <a:lnTo>
                    <a:pt x="182750" y="158468"/>
                  </a:lnTo>
                  <a:lnTo>
                    <a:pt x="91424" y="340822"/>
                  </a:lnTo>
                  <a:lnTo>
                    <a:pt x="0" y="15846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207058" y="8927150"/>
              <a:ext cx="127000" cy="284480"/>
            </a:xfrm>
            <a:custGeom>
              <a:avLst/>
              <a:gdLst/>
              <a:ahLst/>
              <a:cxnLst/>
              <a:rect l="l" t="t" r="r" b="b"/>
              <a:pathLst>
                <a:path w="127000" h="284479">
                  <a:moveTo>
                    <a:pt x="93861" y="0"/>
                  </a:moveTo>
                  <a:lnTo>
                    <a:pt x="32748" y="0"/>
                  </a:lnTo>
                  <a:lnTo>
                    <a:pt x="32748" y="158468"/>
                  </a:lnTo>
                  <a:lnTo>
                    <a:pt x="0" y="158468"/>
                  </a:lnTo>
                  <a:lnTo>
                    <a:pt x="63615" y="284331"/>
                  </a:lnTo>
                  <a:lnTo>
                    <a:pt x="126507" y="158468"/>
                  </a:lnTo>
                  <a:lnTo>
                    <a:pt x="93861" y="158468"/>
                  </a:lnTo>
                  <a:lnTo>
                    <a:pt x="93861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207058" y="8927150"/>
              <a:ext cx="127000" cy="284480"/>
            </a:xfrm>
            <a:custGeom>
              <a:avLst/>
              <a:gdLst/>
              <a:ahLst/>
              <a:cxnLst/>
              <a:rect l="l" t="t" r="r" b="b"/>
              <a:pathLst>
                <a:path w="127000" h="284479">
                  <a:moveTo>
                    <a:pt x="93861" y="158468"/>
                  </a:moveTo>
                  <a:lnTo>
                    <a:pt x="93861" y="0"/>
                  </a:lnTo>
                  <a:lnTo>
                    <a:pt x="32748" y="0"/>
                  </a:lnTo>
                  <a:lnTo>
                    <a:pt x="32748" y="158468"/>
                  </a:lnTo>
                  <a:lnTo>
                    <a:pt x="0" y="158468"/>
                  </a:lnTo>
                  <a:lnTo>
                    <a:pt x="63615" y="284331"/>
                  </a:lnTo>
                  <a:lnTo>
                    <a:pt x="126507" y="158468"/>
                  </a:lnTo>
                  <a:lnTo>
                    <a:pt x="93861" y="15846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2353213" y="4498898"/>
            <a:ext cx="4871720" cy="54927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just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car</a:t>
            </a:r>
            <a:r>
              <a:rPr sz="12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body</a:t>
            </a:r>
            <a:r>
              <a:rPr sz="12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made</a:t>
            </a:r>
            <a:r>
              <a:rPr sz="12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sz="12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steel</a:t>
            </a:r>
            <a:r>
              <a:rPr sz="12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sheet.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75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help</a:t>
            </a:r>
            <a:r>
              <a:rPr sz="12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prevent</a:t>
            </a:r>
            <a:r>
              <a:rPr sz="12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rust</a:t>
            </a:r>
            <a:r>
              <a:rPr sz="12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coated</a:t>
            </a:r>
            <a:r>
              <a:rPr sz="12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zinc.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Rolled</a:t>
            </a:r>
            <a:r>
              <a:rPr sz="12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steel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sheet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‘dipped’</a:t>
            </a:r>
            <a:r>
              <a:rPr sz="12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into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number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zinc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plating</a:t>
            </a:r>
            <a:r>
              <a:rPr sz="12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cells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after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been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cleaned.</a:t>
            </a:r>
            <a:r>
              <a:rPr sz="12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continuous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process.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330773" y="5640742"/>
            <a:ext cx="4893945" cy="71945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just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Once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coated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zinc,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steel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pressed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into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panel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shapes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various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parts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car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body.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‘press’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very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powerful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kept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behind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safety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cages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so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people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cannot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get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close.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sheet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steel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pressed into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shape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automatically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moved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out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way.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313951" y="7990170"/>
            <a:ext cx="4883150" cy="54927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just">
              <a:lnSpc>
                <a:spcPts val="1340"/>
              </a:lnSpc>
              <a:spcBef>
                <a:spcPts val="225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Robots</a:t>
            </a:r>
            <a:r>
              <a:rPr sz="12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2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2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weld</a:t>
            </a:r>
            <a:r>
              <a:rPr sz="12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all</a:t>
            </a:r>
            <a:r>
              <a:rPr sz="12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panels</a:t>
            </a:r>
            <a:r>
              <a:rPr sz="12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together.</a:t>
            </a:r>
            <a:r>
              <a:rPr sz="12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2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done</a:t>
            </a:r>
            <a:r>
              <a:rPr sz="12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2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great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precision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can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carried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out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twenty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four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hours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day.</a:t>
            </a:r>
            <a:r>
              <a:rPr sz="12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robots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do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not get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tired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only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need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maintenance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occasionally.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331447" y="7022220"/>
            <a:ext cx="4716145" cy="37909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Panels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usually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made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up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sides.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They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joined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glue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then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pressed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together.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342135" y="9115725"/>
            <a:ext cx="4871720" cy="54927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just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car</a:t>
            </a:r>
            <a:r>
              <a:rPr sz="120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body</a:t>
            </a:r>
            <a:r>
              <a:rPr sz="12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cleaned</a:t>
            </a:r>
            <a:r>
              <a:rPr sz="12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very</a:t>
            </a:r>
            <a:r>
              <a:rPr sz="12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carefully</a:t>
            </a:r>
            <a:r>
              <a:rPr sz="12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before</a:t>
            </a:r>
            <a:r>
              <a:rPr sz="12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can</a:t>
            </a:r>
            <a:r>
              <a:rPr sz="12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2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painted.</a:t>
            </a:r>
            <a:r>
              <a:rPr sz="12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At</a:t>
            </a:r>
            <a:r>
              <a:rPr sz="12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this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stage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 body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 called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‘the body in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white’. Without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careful cleaning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paint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will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not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take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steel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body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properly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will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have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poor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finish.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70195" y="3454294"/>
            <a:ext cx="1626870" cy="650875"/>
          </a:xfrm>
          <a:prstGeom prst="rect">
            <a:avLst/>
          </a:prstGeom>
          <a:ln w="3175">
            <a:solidFill>
              <a:srgbClr val="151616"/>
            </a:solidFill>
          </a:ln>
        </p:spPr>
        <p:txBody>
          <a:bodyPr vert="horz" wrap="square" lIns="0" tIns="69215" rIns="0" bIns="0" rtlCol="0">
            <a:spAutoFit/>
          </a:bodyPr>
          <a:lstStyle/>
          <a:p>
            <a:pPr marL="387985" marR="147320" indent="-244475">
              <a:lnSpc>
                <a:spcPts val="1340"/>
              </a:lnSpc>
              <a:spcBef>
                <a:spcPts val="54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CAR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BODY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IS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DESIGNED.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032814" y="88188"/>
            <a:ext cx="5697855" cy="40894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9890">
              <a:lnSpc>
                <a:spcPct val="100000"/>
              </a:lnSpc>
              <a:spcBef>
                <a:spcPts val="125"/>
              </a:spcBef>
            </a:pPr>
            <a:r>
              <a:rPr sz="135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350" b="1" u="sng" spc="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35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</a:t>
            </a:r>
            <a:r>
              <a:rPr sz="1350" b="1" u="sng" spc="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35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350" b="1" u="sng" spc="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35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CONTINUOUS</a:t>
            </a:r>
            <a:r>
              <a:rPr sz="1350" b="1" u="sng" spc="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35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PRODUCTION</a:t>
            </a:r>
            <a:endParaRPr sz="135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710"/>
              </a:spcBef>
              <a:tabLst>
                <a:tab pos="2066289" algn="l"/>
                <a:tab pos="3948429" algn="l"/>
              </a:tabLst>
            </a:pP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84533" y="523659"/>
            <a:ext cx="6019800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533400">
              <a:lnSpc>
                <a:spcPct val="100000"/>
              </a:lnSpc>
              <a:spcBef>
                <a:spcPts val="525"/>
              </a:spcBef>
              <a:tabLst>
                <a:tab pos="1818639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https://www.technologystudent.com/joints/contin1.htm</a:t>
            </a:r>
            <a:endParaRPr sz="1800" baseline="2314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19238" y="745959"/>
            <a:ext cx="1629410" cy="4746625"/>
            <a:chOff x="419238" y="745959"/>
            <a:chExt cx="1629410" cy="4746625"/>
          </a:xfrm>
        </p:grpSpPr>
        <p:sp>
          <p:nvSpPr>
            <p:cNvPr id="3" name="object 3"/>
            <p:cNvSpPr/>
            <p:nvPr/>
          </p:nvSpPr>
          <p:spPr>
            <a:xfrm>
              <a:off x="420610" y="1096355"/>
              <a:ext cx="1626870" cy="830580"/>
            </a:xfrm>
            <a:custGeom>
              <a:avLst/>
              <a:gdLst/>
              <a:ahLst/>
              <a:cxnLst/>
              <a:rect l="l" t="t" r="r" b="b"/>
              <a:pathLst>
                <a:path w="1626870" h="830580">
                  <a:moveTo>
                    <a:pt x="0" y="0"/>
                  </a:moveTo>
                  <a:lnTo>
                    <a:pt x="1626551" y="0"/>
                  </a:lnTo>
                  <a:lnTo>
                    <a:pt x="1626551" y="830102"/>
                  </a:lnTo>
                  <a:lnTo>
                    <a:pt x="0" y="83010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29452" y="747331"/>
              <a:ext cx="182880" cy="340995"/>
            </a:xfrm>
            <a:custGeom>
              <a:avLst/>
              <a:gdLst/>
              <a:ahLst/>
              <a:cxnLst/>
              <a:rect l="l" t="t" r="r" b="b"/>
              <a:pathLst>
                <a:path w="182880" h="340994">
                  <a:moveTo>
                    <a:pt x="134226" y="0"/>
                  </a:moveTo>
                  <a:lnTo>
                    <a:pt x="48423" y="0"/>
                  </a:lnTo>
                  <a:lnTo>
                    <a:pt x="48423" y="158468"/>
                  </a:lnTo>
                  <a:lnTo>
                    <a:pt x="0" y="158468"/>
                  </a:lnTo>
                  <a:lnTo>
                    <a:pt x="91426" y="340823"/>
                  </a:lnTo>
                  <a:lnTo>
                    <a:pt x="182750" y="158468"/>
                  </a:lnTo>
                  <a:lnTo>
                    <a:pt x="134226" y="158468"/>
                  </a:lnTo>
                  <a:lnTo>
                    <a:pt x="134226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29452" y="747331"/>
              <a:ext cx="182880" cy="340995"/>
            </a:xfrm>
            <a:custGeom>
              <a:avLst/>
              <a:gdLst/>
              <a:ahLst/>
              <a:cxnLst/>
              <a:rect l="l" t="t" r="r" b="b"/>
              <a:pathLst>
                <a:path w="182880" h="340994">
                  <a:moveTo>
                    <a:pt x="0" y="158468"/>
                  </a:moveTo>
                  <a:lnTo>
                    <a:pt x="48423" y="158468"/>
                  </a:lnTo>
                  <a:lnTo>
                    <a:pt x="48423" y="0"/>
                  </a:lnTo>
                  <a:lnTo>
                    <a:pt x="134226" y="0"/>
                  </a:lnTo>
                  <a:lnTo>
                    <a:pt x="134226" y="158468"/>
                  </a:lnTo>
                  <a:lnTo>
                    <a:pt x="182750" y="158468"/>
                  </a:lnTo>
                  <a:lnTo>
                    <a:pt x="91426" y="340823"/>
                  </a:lnTo>
                  <a:lnTo>
                    <a:pt x="0" y="15846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57471" y="769953"/>
              <a:ext cx="127000" cy="284480"/>
            </a:xfrm>
            <a:custGeom>
              <a:avLst/>
              <a:gdLst/>
              <a:ahLst/>
              <a:cxnLst/>
              <a:rect l="l" t="t" r="r" b="b"/>
              <a:pathLst>
                <a:path w="127000" h="284480">
                  <a:moveTo>
                    <a:pt x="93863" y="0"/>
                  </a:moveTo>
                  <a:lnTo>
                    <a:pt x="32749" y="0"/>
                  </a:lnTo>
                  <a:lnTo>
                    <a:pt x="32749" y="158468"/>
                  </a:lnTo>
                  <a:lnTo>
                    <a:pt x="0" y="158468"/>
                  </a:lnTo>
                  <a:lnTo>
                    <a:pt x="63615" y="284331"/>
                  </a:lnTo>
                  <a:lnTo>
                    <a:pt x="126508" y="158468"/>
                  </a:lnTo>
                  <a:lnTo>
                    <a:pt x="93863" y="158468"/>
                  </a:lnTo>
                  <a:lnTo>
                    <a:pt x="93863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20610" y="769953"/>
              <a:ext cx="1626870" cy="2334895"/>
            </a:xfrm>
            <a:custGeom>
              <a:avLst/>
              <a:gdLst/>
              <a:ahLst/>
              <a:cxnLst/>
              <a:rect l="l" t="t" r="r" b="b"/>
              <a:pathLst>
                <a:path w="1626870" h="2334895">
                  <a:moveTo>
                    <a:pt x="830724" y="158468"/>
                  </a:moveTo>
                  <a:lnTo>
                    <a:pt x="830724" y="0"/>
                  </a:lnTo>
                  <a:lnTo>
                    <a:pt x="769611" y="0"/>
                  </a:lnTo>
                  <a:lnTo>
                    <a:pt x="769611" y="158468"/>
                  </a:lnTo>
                  <a:lnTo>
                    <a:pt x="736861" y="158468"/>
                  </a:lnTo>
                  <a:lnTo>
                    <a:pt x="800477" y="284331"/>
                  </a:lnTo>
                  <a:lnTo>
                    <a:pt x="863370" y="158468"/>
                  </a:lnTo>
                  <a:lnTo>
                    <a:pt x="830724" y="158468"/>
                  </a:lnTo>
                  <a:close/>
                </a:path>
                <a:path w="1626870" h="2334895">
                  <a:moveTo>
                    <a:pt x="0" y="1504717"/>
                  </a:moveTo>
                  <a:lnTo>
                    <a:pt x="1626551" y="1504717"/>
                  </a:lnTo>
                  <a:lnTo>
                    <a:pt x="1626551" y="2334820"/>
                  </a:lnTo>
                  <a:lnTo>
                    <a:pt x="0" y="2334820"/>
                  </a:lnTo>
                  <a:lnTo>
                    <a:pt x="0" y="1504717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129452" y="1922399"/>
              <a:ext cx="182880" cy="340995"/>
            </a:xfrm>
            <a:custGeom>
              <a:avLst/>
              <a:gdLst/>
              <a:ahLst/>
              <a:cxnLst/>
              <a:rect l="l" t="t" r="r" b="b"/>
              <a:pathLst>
                <a:path w="182880" h="340994">
                  <a:moveTo>
                    <a:pt x="134226" y="0"/>
                  </a:moveTo>
                  <a:lnTo>
                    <a:pt x="48423" y="0"/>
                  </a:lnTo>
                  <a:lnTo>
                    <a:pt x="48423" y="158468"/>
                  </a:lnTo>
                  <a:lnTo>
                    <a:pt x="0" y="158468"/>
                  </a:lnTo>
                  <a:lnTo>
                    <a:pt x="91426" y="340823"/>
                  </a:lnTo>
                  <a:lnTo>
                    <a:pt x="182750" y="158468"/>
                  </a:lnTo>
                  <a:lnTo>
                    <a:pt x="134226" y="158468"/>
                  </a:lnTo>
                  <a:lnTo>
                    <a:pt x="134226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129452" y="1922399"/>
              <a:ext cx="182880" cy="340995"/>
            </a:xfrm>
            <a:custGeom>
              <a:avLst/>
              <a:gdLst/>
              <a:ahLst/>
              <a:cxnLst/>
              <a:rect l="l" t="t" r="r" b="b"/>
              <a:pathLst>
                <a:path w="182880" h="340994">
                  <a:moveTo>
                    <a:pt x="0" y="158468"/>
                  </a:moveTo>
                  <a:lnTo>
                    <a:pt x="48423" y="158468"/>
                  </a:lnTo>
                  <a:lnTo>
                    <a:pt x="48423" y="0"/>
                  </a:lnTo>
                  <a:lnTo>
                    <a:pt x="134226" y="0"/>
                  </a:lnTo>
                  <a:lnTo>
                    <a:pt x="134226" y="158468"/>
                  </a:lnTo>
                  <a:lnTo>
                    <a:pt x="182750" y="158468"/>
                  </a:lnTo>
                  <a:lnTo>
                    <a:pt x="91426" y="340823"/>
                  </a:lnTo>
                  <a:lnTo>
                    <a:pt x="0" y="15846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157471" y="1945022"/>
              <a:ext cx="127000" cy="284480"/>
            </a:xfrm>
            <a:custGeom>
              <a:avLst/>
              <a:gdLst/>
              <a:ahLst/>
              <a:cxnLst/>
              <a:rect l="l" t="t" r="r" b="b"/>
              <a:pathLst>
                <a:path w="127000" h="284480">
                  <a:moveTo>
                    <a:pt x="93863" y="0"/>
                  </a:moveTo>
                  <a:lnTo>
                    <a:pt x="32749" y="0"/>
                  </a:lnTo>
                  <a:lnTo>
                    <a:pt x="32749" y="158468"/>
                  </a:lnTo>
                  <a:lnTo>
                    <a:pt x="0" y="158468"/>
                  </a:lnTo>
                  <a:lnTo>
                    <a:pt x="63615" y="284331"/>
                  </a:lnTo>
                  <a:lnTo>
                    <a:pt x="126508" y="158468"/>
                  </a:lnTo>
                  <a:lnTo>
                    <a:pt x="93863" y="158468"/>
                  </a:lnTo>
                  <a:lnTo>
                    <a:pt x="93863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157471" y="1945022"/>
              <a:ext cx="127000" cy="284480"/>
            </a:xfrm>
            <a:custGeom>
              <a:avLst/>
              <a:gdLst/>
              <a:ahLst/>
              <a:cxnLst/>
              <a:rect l="l" t="t" r="r" b="b"/>
              <a:pathLst>
                <a:path w="127000" h="284480">
                  <a:moveTo>
                    <a:pt x="93863" y="158468"/>
                  </a:moveTo>
                  <a:lnTo>
                    <a:pt x="93863" y="0"/>
                  </a:lnTo>
                  <a:lnTo>
                    <a:pt x="32749" y="0"/>
                  </a:lnTo>
                  <a:lnTo>
                    <a:pt x="32749" y="158468"/>
                  </a:lnTo>
                  <a:lnTo>
                    <a:pt x="0" y="158468"/>
                  </a:lnTo>
                  <a:lnTo>
                    <a:pt x="63615" y="284331"/>
                  </a:lnTo>
                  <a:lnTo>
                    <a:pt x="126508" y="158468"/>
                  </a:lnTo>
                  <a:lnTo>
                    <a:pt x="93863" y="15846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129452" y="3116030"/>
              <a:ext cx="182880" cy="340995"/>
            </a:xfrm>
            <a:custGeom>
              <a:avLst/>
              <a:gdLst/>
              <a:ahLst/>
              <a:cxnLst/>
              <a:rect l="l" t="t" r="r" b="b"/>
              <a:pathLst>
                <a:path w="182880" h="340995">
                  <a:moveTo>
                    <a:pt x="134226" y="0"/>
                  </a:moveTo>
                  <a:lnTo>
                    <a:pt x="48423" y="0"/>
                  </a:lnTo>
                  <a:lnTo>
                    <a:pt x="48423" y="158468"/>
                  </a:lnTo>
                  <a:lnTo>
                    <a:pt x="0" y="158468"/>
                  </a:lnTo>
                  <a:lnTo>
                    <a:pt x="91426" y="340822"/>
                  </a:lnTo>
                  <a:lnTo>
                    <a:pt x="182750" y="158468"/>
                  </a:lnTo>
                  <a:lnTo>
                    <a:pt x="134226" y="158468"/>
                  </a:lnTo>
                  <a:lnTo>
                    <a:pt x="134226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129452" y="3116030"/>
              <a:ext cx="182880" cy="340995"/>
            </a:xfrm>
            <a:custGeom>
              <a:avLst/>
              <a:gdLst/>
              <a:ahLst/>
              <a:cxnLst/>
              <a:rect l="l" t="t" r="r" b="b"/>
              <a:pathLst>
                <a:path w="182880" h="340995">
                  <a:moveTo>
                    <a:pt x="0" y="158468"/>
                  </a:moveTo>
                  <a:lnTo>
                    <a:pt x="48423" y="158468"/>
                  </a:lnTo>
                  <a:lnTo>
                    <a:pt x="48423" y="0"/>
                  </a:lnTo>
                  <a:lnTo>
                    <a:pt x="134226" y="0"/>
                  </a:lnTo>
                  <a:lnTo>
                    <a:pt x="134226" y="158468"/>
                  </a:lnTo>
                  <a:lnTo>
                    <a:pt x="182750" y="158468"/>
                  </a:lnTo>
                  <a:lnTo>
                    <a:pt x="91426" y="340822"/>
                  </a:lnTo>
                  <a:lnTo>
                    <a:pt x="0" y="15846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157471" y="3138653"/>
              <a:ext cx="127000" cy="284480"/>
            </a:xfrm>
            <a:custGeom>
              <a:avLst/>
              <a:gdLst/>
              <a:ahLst/>
              <a:cxnLst/>
              <a:rect l="l" t="t" r="r" b="b"/>
              <a:pathLst>
                <a:path w="127000" h="284479">
                  <a:moveTo>
                    <a:pt x="93863" y="0"/>
                  </a:moveTo>
                  <a:lnTo>
                    <a:pt x="32749" y="0"/>
                  </a:lnTo>
                  <a:lnTo>
                    <a:pt x="32749" y="158468"/>
                  </a:lnTo>
                  <a:lnTo>
                    <a:pt x="0" y="158468"/>
                  </a:lnTo>
                  <a:lnTo>
                    <a:pt x="63615" y="284331"/>
                  </a:lnTo>
                  <a:lnTo>
                    <a:pt x="126508" y="158468"/>
                  </a:lnTo>
                  <a:lnTo>
                    <a:pt x="93863" y="158468"/>
                  </a:lnTo>
                  <a:lnTo>
                    <a:pt x="93863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20610" y="3138653"/>
              <a:ext cx="1626870" cy="1153795"/>
            </a:xfrm>
            <a:custGeom>
              <a:avLst/>
              <a:gdLst/>
              <a:ahLst/>
              <a:cxnLst/>
              <a:rect l="l" t="t" r="r" b="b"/>
              <a:pathLst>
                <a:path w="1626870" h="1153795">
                  <a:moveTo>
                    <a:pt x="830724" y="158468"/>
                  </a:moveTo>
                  <a:lnTo>
                    <a:pt x="830724" y="0"/>
                  </a:lnTo>
                  <a:lnTo>
                    <a:pt x="769611" y="0"/>
                  </a:lnTo>
                  <a:lnTo>
                    <a:pt x="769611" y="158468"/>
                  </a:lnTo>
                  <a:lnTo>
                    <a:pt x="736861" y="158468"/>
                  </a:lnTo>
                  <a:lnTo>
                    <a:pt x="800477" y="284331"/>
                  </a:lnTo>
                  <a:lnTo>
                    <a:pt x="863370" y="158468"/>
                  </a:lnTo>
                  <a:lnTo>
                    <a:pt x="830724" y="158468"/>
                  </a:lnTo>
                  <a:close/>
                </a:path>
                <a:path w="1626870" h="1153795">
                  <a:moveTo>
                    <a:pt x="0" y="323505"/>
                  </a:moveTo>
                  <a:lnTo>
                    <a:pt x="1626551" y="323505"/>
                  </a:lnTo>
                  <a:lnTo>
                    <a:pt x="1626551" y="1153608"/>
                  </a:lnTo>
                  <a:lnTo>
                    <a:pt x="0" y="1153608"/>
                  </a:lnTo>
                  <a:lnTo>
                    <a:pt x="0" y="323505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129452" y="4300506"/>
              <a:ext cx="182880" cy="340995"/>
            </a:xfrm>
            <a:custGeom>
              <a:avLst/>
              <a:gdLst/>
              <a:ahLst/>
              <a:cxnLst/>
              <a:rect l="l" t="t" r="r" b="b"/>
              <a:pathLst>
                <a:path w="182880" h="340995">
                  <a:moveTo>
                    <a:pt x="134226" y="0"/>
                  </a:moveTo>
                  <a:lnTo>
                    <a:pt x="48423" y="0"/>
                  </a:lnTo>
                  <a:lnTo>
                    <a:pt x="48423" y="158468"/>
                  </a:lnTo>
                  <a:lnTo>
                    <a:pt x="0" y="158468"/>
                  </a:lnTo>
                  <a:lnTo>
                    <a:pt x="91426" y="340822"/>
                  </a:lnTo>
                  <a:lnTo>
                    <a:pt x="182750" y="158468"/>
                  </a:lnTo>
                  <a:lnTo>
                    <a:pt x="134226" y="158468"/>
                  </a:lnTo>
                  <a:lnTo>
                    <a:pt x="134226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129452" y="4300506"/>
              <a:ext cx="182880" cy="340995"/>
            </a:xfrm>
            <a:custGeom>
              <a:avLst/>
              <a:gdLst/>
              <a:ahLst/>
              <a:cxnLst/>
              <a:rect l="l" t="t" r="r" b="b"/>
              <a:pathLst>
                <a:path w="182880" h="340995">
                  <a:moveTo>
                    <a:pt x="0" y="158468"/>
                  </a:moveTo>
                  <a:lnTo>
                    <a:pt x="48423" y="158468"/>
                  </a:lnTo>
                  <a:lnTo>
                    <a:pt x="48423" y="0"/>
                  </a:lnTo>
                  <a:lnTo>
                    <a:pt x="134226" y="0"/>
                  </a:lnTo>
                  <a:lnTo>
                    <a:pt x="134226" y="158468"/>
                  </a:lnTo>
                  <a:lnTo>
                    <a:pt x="182750" y="158468"/>
                  </a:lnTo>
                  <a:lnTo>
                    <a:pt x="91426" y="340822"/>
                  </a:lnTo>
                  <a:lnTo>
                    <a:pt x="0" y="15846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157471" y="4323127"/>
              <a:ext cx="127000" cy="284480"/>
            </a:xfrm>
            <a:custGeom>
              <a:avLst/>
              <a:gdLst/>
              <a:ahLst/>
              <a:cxnLst/>
              <a:rect l="l" t="t" r="r" b="b"/>
              <a:pathLst>
                <a:path w="127000" h="284479">
                  <a:moveTo>
                    <a:pt x="93863" y="0"/>
                  </a:moveTo>
                  <a:lnTo>
                    <a:pt x="32749" y="0"/>
                  </a:lnTo>
                  <a:lnTo>
                    <a:pt x="32749" y="158469"/>
                  </a:lnTo>
                  <a:lnTo>
                    <a:pt x="0" y="158469"/>
                  </a:lnTo>
                  <a:lnTo>
                    <a:pt x="63615" y="284332"/>
                  </a:lnTo>
                  <a:lnTo>
                    <a:pt x="126508" y="158469"/>
                  </a:lnTo>
                  <a:lnTo>
                    <a:pt x="93863" y="158469"/>
                  </a:lnTo>
                  <a:lnTo>
                    <a:pt x="93863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20610" y="4323127"/>
              <a:ext cx="1626870" cy="1168400"/>
            </a:xfrm>
            <a:custGeom>
              <a:avLst/>
              <a:gdLst/>
              <a:ahLst/>
              <a:cxnLst/>
              <a:rect l="l" t="t" r="r" b="b"/>
              <a:pathLst>
                <a:path w="1626870" h="1168400">
                  <a:moveTo>
                    <a:pt x="830724" y="158469"/>
                  </a:moveTo>
                  <a:lnTo>
                    <a:pt x="830724" y="0"/>
                  </a:lnTo>
                  <a:lnTo>
                    <a:pt x="769611" y="0"/>
                  </a:lnTo>
                  <a:lnTo>
                    <a:pt x="769611" y="158469"/>
                  </a:lnTo>
                  <a:lnTo>
                    <a:pt x="736861" y="158469"/>
                  </a:lnTo>
                  <a:lnTo>
                    <a:pt x="800477" y="284332"/>
                  </a:lnTo>
                  <a:lnTo>
                    <a:pt x="863370" y="158469"/>
                  </a:lnTo>
                  <a:lnTo>
                    <a:pt x="830724" y="158469"/>
                  </a:lnTo>
                  <a:close/>
                </a:path>
                <a:path w="1626870" h="1168400">
                  <a:moveTo>
                    <a:pt x="0" y="337849"/>
                  </a:moveTo>
                  <a:lnTo>
                    <a:pt x="1626551" y="337849"/>
                  </a:lnTo>
                  <a:lnTo>
                    <a:pt x="1626551" y="1167951"/>
                  </a:lnTo>
                  <a:lnTo>
                    <a:pt x="0" y="1167951"/>
                  </a:lnTo>
                  <a:lnTo>
                    <a:pt x="0" y="337849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2292404" y="1031680"/>
            <a:ext cx="4871720" cy="71945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just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underneath</a:t>
            </a:r>
            <a:r>
              <a:rPr sz="12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car</a:t>
            </a:r>
            <a:r>
              <a:rPr sz="12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body</a:t>
            </a:r>
            <a:r>
              <a:rPr sz="12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sealed</a:t>
            </a:r>
            <a:r>
              <a:rPr sz="12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2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PVC</a:t>
            </a:r>
            <a:r>
              <a:rPr sz="12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sealant.</a:t>
            </a:r>
            <a:r>
              <a:rPr sz="12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2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will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prevent</a:t>
            </a:r>
            <a:r>
              <a:rPr sz="1200" spc="2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water</a:t>
            </a:r>
            <a:r>
              <a:rPr sz="1200" spc="2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getting</a:t>
            </a:r>
            <a:r>
              <a:rPr sz="1200" spc="2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into</a:t>
            </a:r>
            <a:r>
              <a:rPr sz="1200" spc="2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areas</a:t>
            </a:r>
            <a:r>
              <a:rPr sz="1200" spc="25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where</a:t>
            </a:r>
            <a:r>
              <a:rPr sz="1200" spc="2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spc="2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will</a:t>
            </a:r>
            <a:r>
              <a:rPr sz="1200" spc="2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eventually</a:t>
            </a:r>
            <a:r>
              <a:rPr sz="1200" spc="25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cause</a:t>
            </a:r>
            <a:r>
              <a:rPr sz="1200" spc="2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rust. Eventually,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entire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underneath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car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sealed.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prevent stones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road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causing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damage.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298663" y="3557102"/>
            <a:ext cx="4883150" cy="37909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Wax</a:t>
            </a:r>
            <a:r>
              <a:rPr sz="12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injected</a:t>
            </a:r>
            <a:r>
              <a:rPr sz="12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into</a:t>
            </a:r>
            <a:r>
              <a:rPr sz="12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cavities</a:t>
            </a:r>
            <a:r>
              <a:rPr sz="12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which</a:t>
            </a:r>
            <a:r>
              <a:rPr sz="12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could</a:t>
            </a:r>
            <a:r>
              <a:rPr sz="12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hold</a:t>
            </a:r>
            <a:r>
              <a:rPr sz="12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rain</a:t>
            </a:r>
            <a:r>
              <a:rPr sz="12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water.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wax</a:t>
            </a:r>
            <a:r>
              <a:rPr sz="12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stops water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entering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so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car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body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will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not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rust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many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years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315513" y="2290453"/>
            <a:ext cx="4843145" cy="54927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car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body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now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ready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painting.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paint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applied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special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sprays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which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coat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steel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several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times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primer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paint,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coloured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paint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clear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finish.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93642" y="4628123"/>
            <a:ext cx="6788150" cy="135318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917064" marR="5080" algn="just">
              <a:lnSpc>
                <a:spcPts val="1340"/>
              </a:lnSpc>
              <a:spcBef>
                <a:spcPts val="225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New</a:t>
            </a:r>
            <a:r>
              <a:rPr sz="12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models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car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tested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test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track.</a:t>
            </a:r>
            <a:r>
              <a:rPr sz="12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aim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make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car body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rust.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test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results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tests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designers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improve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so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rust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will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eventually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thing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past.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latin typeface="Arial"/>
              <a:cs typeface="Arial"/>
            </a:endParaRPr>
          </a:p>
          <a:p>
            <a:pPr marL="12700">
              <a:lnSpc>
                <a:spcPts val="1390"/>
              </a:lnSpc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QUESTIONS: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390"/>
              </a:lnSpc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difference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between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continuous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production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batch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production.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620785" y="253381"/>
            <a:ext cx="4044950" cy="4356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CONTINUOUS</a:t>
            </a:r>
            <a:r>
              <a:rPr sz="1600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PRODUCTION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-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 continued...</a:t>
            </a:r>
            <a:endParaRPr sz="1600">
              <a:latin typeface="Arial"/>
              <a:cs typeface="Arial"/>
            </a:endParaRPr>
          </a:p>
          <a:p>
            <a:pPr marL="1212215">
              <a:lnSpc>
                <a:spcPct val="100000"/>
              </a:lnSpc>
              <a:spcBef>
                <a:spcPts val="585"/>
              </a:spcBef>
            </a:pP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V.Ryan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©</a:t>
            </a:r>
            <a:r>
              <a:rPr sz="600" spc="-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2008</a:t>
            </a:r>
            <a:r>
              <a:rPr sz="600" spc="-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World</a:t>
            </a:r>
            <a:r>
              <a:rPr sz="600" spc="-3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Association</a:t>
            </a:r>
            <a:r>
              <a:rPr sz="600" spc="-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of</a:t>
            </a:r>
            <a:r>
              <a:rPr sz="600" spc="-2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Technology</a:t>
            </a:r>
            <a:r>
              <a:rPr sz="600" spc="-2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Teachers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93616" y="8111675"/>
            <a:ext cx="6762750" cy="37909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Do</a:t>
            </a:r>
            <a:r>
              <a:rPr sz="12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employees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who</a:t>
            </a:r>
            <a:r>
              <a:rPr sz="12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work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factories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2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batch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produce</a:t>
            </a:r>
            <a:r>
              <a:rPr sz="12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items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have</a:t>
            </a:r>
            <a:r>
              <a:rPr sz="12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different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skills</a:t>
            </a:r>
            <a:r>
              <a:rPr sz="12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those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who</a:t>
            </a:r>
            <a:r>
              <a:rPr sz="12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work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factories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continuos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production</a:t>
            </a:r>
            <a:r>
              <a:rPr sz="12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techniques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?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650</Words>
  <Application>Microsoft Office PowerPoint</Application>
  <PresentationFormat>Custom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battch5.cdr</dc:title>
  <dc:creator>BY V.RYAN</dc:creator>
  <cp:keywords>CONTINUOUS PRODUCTION - EXAMINATION QUESTIONS</cp:keywords>
  <cp:lastModifiedBy>Vincent RYan</cp:lastModifiedBy>
  <cp:revision>1</cp:revision>
  <dcterms:created xsi:type="dcterms:W3CDTF">2023-01-24T16:31:24Z</dcterms:created>
  <dcterms:modified xsi:type="dcterms:W3CDTF">2023-01-24T16:31:41Z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2023-01-24T00:00:00Z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2023-01-24T00:00:00Z</vt:filetime>
  </property>
  <property fmtid="{D5CDD505-2E9C-101B-9397-08002B2CF9AE}" pid="5" name="Producer">
    <vt:lpwstr>Corel PDF Engine Version 19.1.0.419</vt:lpwstr>
  </property>
</Properties>
</file>