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technologystudent.com/joints/screws2.ht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technologystudent.com/joints/screws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7985" y="397983"/>
            <a:ext cx="5000625" cy="476250"/>
          </a:xfrm>
          <a:custGeom>
            <a:avLst/>
            <a:gdLst/>
            <a:ahLst/>
            <a:cxnLst/>
            <a:rect l="l" t="t" r="r" b="b"/>
            <a:pathLst>
              <a:path w="5000625" h="476250">
                <a:moveTo>
                  <a:pt x="0" y="0"/>
                </a:moveTo>
                <a:lnTo>
                  <a:pt x="5000630" y="0"/>
                </a:lnTo>
                <a:lnTo>
                  <a:pt x="5000630" y="476247"/>
                </a:lnTo>
                <a:lnTo>
                  <a:pt x="0" y="47624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097" y="79774"/>
            <a:ext cx="6118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 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COMMON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WOD</a:t>
            </a:r>
            <a:r>
              <a:rPr sz="1600" u="sng" spc="-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/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METAL</a:t>
            </a:r>
            <a:r>
              <a:rPr sz="1600" u="sng" spc="-6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SCREWS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000" y="937695"/>
            <a:ext cx="7106920" cy="9785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range</a:t>
            </a:r>
            <a:r>
              <a:rPr sz="12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different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types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screws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type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screw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short</a:t>
            </a:r>
            <a:r>
              <a:rPr sz="12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description explaining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other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information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feel</a:t>
            </a:r>
            <a:r>
              <a:rPr sz="1200" spc="-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important.</a:t>
            </a:r>
            <a:endParaRPr sz="1200">
              <a:latin typeface="Arial"/>
              <a:cs typeface="Arial"/>
            </a:endParaRPr>
          </a:p>
          <a:p>
            <a:pPr marL="4575810">
              <a:lnSpc>
                <a:spcPct val="100000"/>
              </a:lnSpc>
              <a:spcBef>
                <a:spcPts val="1055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  <a:p>
            <a:pPr marL="1696085">
              <a:lnSpc>
                <a:spcPct val="100000"/>
              </a:lnSpc>
              <a:spcBef>
                <a:spcPts val="28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1706" y="2341501"/>
            <a:ext cx="1957705" cy="0"/>
          </a:xfrm>
          <a:custGeom>
            <a:avLst/>
            <a:gdLst/>
            <a:ahLst/>
            <a:cxnLst/>
            <a:rect l="l" t="t" r="r" b="b"/>
            <a:pathLst>
              <a:path w="1957705">
                <a:moveTo>
                  <a:pt x="0" y="0"/>
                </a:moveTo>
                <a:lnTo>
                  <a:pt x="1957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9747" y="3597150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9731" y="3428924"/>
            <a:ext cx="2429510" cy="1536700"/>
            <a:chOff x="789731" y="3428924"/>
            <a:chExt cx="2429510" cy="1536700"/>
          </a:xfrm>
        </p:grpSpPr>
        <p:sp>
          <p:nvSpPr>
            <p:cNvPr id="8" name="object 8"/>
            <p:cNvSpPr/>
            <p:nvPr/>
          </p:nvSpPr>
          <p:spPr>
            <a:xfrm>
              <a:off x="1261706" y="4261388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5">
                  <a:moveTo>
                    <a:pt x="0" y="0"/>
                  </a:moveTo>
                  <a:lnTo>
                    <a:pt x="1957287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731" y="3428924"/>
              <a:ext cx="459042" cy="153627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09747" y="5541967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1706" y="6206205"/>
            <a:ext cx="1957705" cy="0"/>
          </a:xfrm>
          <a:custGeom>
            <a:avLst/>
            <a:gdLst/>
            <a:ahLst/>
            <a:cxnLst/>
            <a:rect l="l" t="t" r="r" b="b"/>
            <a:pathLst>
              <a:path w="1957705">
                <a:moveTo>
                  <a:pt x="0" y="0"/>
                </a:moveTo>
                <a:lnTo>
                  <a:pt x="195728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9747" y="7212522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6795" y="6935867"/>
            <a:ext cx="2502535" cy="1427480"/>
            <a:chOff x="716795" y="6935867"/>
            <a:chExt cx="2502535" cy="1427480"/>
          </a:xfrm>
        </p:grpSpPr>
        <p:sp>
          <p:nvSpPr>
            <p:cNvPr id="14" name="object 14"/>
            <p:cNvSpPr/>
            <p:nvPr/>
          </p:nvSpPr>
          <p:spPr>
            <a:xfrm>
              <a:off x="1261706" y="7876760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5">
                  <a:moveTo>
                    <a:pt x="0" y="0"/>
                  </a:moveTo>
                  <a:lnTo>
                    <a:pt x="1957287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795" y="6935867"/>
              <a:ext cx="561632" cy="14272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909747" y="9082541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3465" y="8969594"/>
            <a:ext cx="3055620" cy="1471930"/>
            <a:chOff x="163465" y="8969594"/>
            <a:chExt cx="3055620" cy="1471930"/>
          </a:xfrm>
        </p:grpSpPr>
        <p:sp>
          <p:nvSpPr>
            <p:cNvPr id="18" name="object 18"/>
            <p:cNvSpPr/>
            <p:nvPr/>
          </p:nvSpPr>
          <p:spPr>
            <a:xfrm>
              <a:off x="1261706" y="9746781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5">
                  <a:moveTo>
                    <a:pt x="0" y="0"/>
                  </a:moveTo>
                  <a:lnTo>
                    <a:pt x="1957287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65" y="8979173"/>
              <a:ext cx="484703" cy="14620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54" y="8969594"/>
              <a:ext cx="787679" cy="14159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789577" y="3123412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89577" y="5043295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89577" y="6863451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89577" y="8633738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726" y="1639465"/>
            <a:ext cx="408740" cy="149017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331" y="1666601"/>
            <a:ext cx="387064" cy="146513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229" y="3436186"/>
            <a:ext cx="463024" cy="152668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5601" y="5275678"/>
            <a:ext cx="456440" cy="153687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499" y="5284266"/>
            <a:ext cx="434675" cy="151194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873" y="6939661"/>
            <a:ext cx="503697" cy="172745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40390" y="479276"/>
            <a:ext cx="1271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USEFUL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LINKS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35545" y="399310"/>
            <a:ext cx="333375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>
              <a:lnSpc>
                <a:spcPct val="1104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12"/>
              </a:rPr>
              <a:t>https://technologystudent.com/joints/screws1.htm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13"/>
              </a:rPr>
              <a:t>https://technologystudent.com/joints/screws2.htm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813" y="679918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0374" y="243932"/>
            <a:ext cx="2343785" cy="1948180"/>
            <a:chOff x="850374" y="243932"/>
            <a:chExt cx="2343785" cy="1948180"/>
          </a:xfrm>
        </p:grpSpPr>
        <p:sp>
          <p:nvSpPr>
            <p:cNvPr id="4" name="object 4"/>
            <p:cNvSpPr/>
            <p:nvPr/>
          </p:nvSpPr>
          <p:spPr>
            <a:xfrm>
              <a:off x="1236773" y="1344157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5">
                  <a:moveTo>
                    <a:pt x="0" y="0"/>
                  </a:moveTo>
                  <a:lnTo>
                    <a:pt x="1957287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374" y="243932"/>
              <a:ext cx="475696" cy="194764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84813" y="2599806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541" y="2483852"/>
            <a:ext cx="3020695" cy="1601470"/>
            <a:chOff x="173541" y="2483852"/>
            <a:chExt cx="3020695" cy="1601470"/>
          </a:xfrm>
        </p:grpSpPr>
        <p:sp>
          <p:nvSpPr>
            <p:cNvPr id="8" name="object 8"/>
            <p:cNvSpPr/>
            <p:nvPr/>
          </p:nvSpPr>
          <p:spPr>
            <a:xfrm>
              <a:off x="1236773" y="3264044"/>
              <a:ext cx="1957705" cy="0"/>
            </a:xfrm>
            <a:custGeom>
              <a:avLst/>
              <a:gdLst/>
              <a:ahLst/>
              <a:cxnLst/>
              <a:rect l="l" t="t" r="r" b="b"/>
              <a:pathLst>
                <a:path w="1957705">
                  <a:moveTo>
                    <a:pt x="0" y="0"/>
                  </a:moveTo>
                  <a:lnTo>
                    <a:pt x="1957287" y="0"/>
                  </a:lnTo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541" y="2542813"/>
              <a:ext cx="504968" cy="1536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895" y="2483852"/>
              <a:ext cx="607150" cy="16009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64643" y="163884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3695" y="2354664"/>
            <a:ext cx="1240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5138" y="4349544"/>
            <a:ext cx="4688205" cy="8693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opposite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shows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type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screw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such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way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2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head</a:t>
            </a:r>
            <a:r>
              <a:rPr sz="12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sinks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2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surface</a:t>
            </a:r>
            <a:r>
              <a:rPr sz="12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material.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type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screw?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07854" y="5536087"/>
            <a:ext cx="4675505" cy="0"/>
          </a:xfrm>
          <a:custGeom>
            <a:avLst/>
            <a:gdLst/>
            <a:ahLst/>
            <a:cxnLst/>
            <a:rect l="l" t="t" r="r" b="b"/>
            <a:pathLst>
              <a:path w="4675505">
                <a:moveTo>
                  <a:pt x="0" y="0"/>
                </a:moveTo>
                <a:lnTo>
                  <a:pt x="46750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6198" y="5770760"/>
            <a:ext cx="695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advantage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type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screw,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particular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way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positioned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sz="1200" spc="-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surface?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486" y="234870"/>
            <a:ext cx="522453" cy="194200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6979" y="4149576"/>
            <a:ext cx="2171700" cy="1497330"/>
            <a:chOff x="256979" y="4149576"/>
            <a:chExt cx="2171700" cy="149733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642" y="4230129"/>
              <a:ext cx="2050803" cy="13406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815" y="4149576"/>
              <a:ext cx="628573" cy="141971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6979" y="5467538"/>
              <a:ext cx="2171700" cy="179705"/>
            </a:xfrm>
            <a:custGeom>
              <a:avLst/>
              <a:gdLst/>
              <a:ahLst/>
              <a:cxnLst/>
              <a:rect l="l" t="t" r="r" b="b"/>
              <a:pathLst>
                <a:path w="2171700" h="179704">
                  <a:moveTo>
                    <a:pt x="1783532" y="0"/>
                  </a:moveTo>
                  <a:lnTo>
                    <a:pt x="1733942" y="772"/>
                  </a:lnTo>
                  <a:lnTo>
                    <a:pt x="1678792" y="3121"/>
                  </a:lnTo>
                  <a:lnTo>
                    <a:pt x="1619489" y="6838"/>
                  </a:lnTo>
                  <a:lnTo>
                    <a:pt x="1557439" y="11717"/>
                  </a:lnTo>
                  <a:lnTo>
                    <a:pt x="1494049" y="17549"/>
                  </a:lnTo>
                  <a:lnTo>
                    <a:pt x="1430724" y="24126"/>
                  </a:lnTo>
                  <a:lnTo>
                    <a:pt x="1368873" y="31242"/>
                  </a:lnTo>
                  <a:lnTo>
                    <a:pt x="1309900" y="38688"/>
                  </a:lnTo>
                  <a:lnTo>
                    <a:pt x="1255213" y="46257"/>
                  </a:lnTo>
                  <a:lnTo>
                    <a:pt x="1206217" y="53741"/>
                  </a:lnTo>
                  <a:lnTo>
                    <a:pt x="1164320" y="60932"/>
                  </a:lnTo>
                  <a:lnTo>
                    <a:pt x="1130928" y="67624"/>
                  </a:lnTo>
                  <a:lnTo>
                    <a:pt x="1095572" y="73349"/>
                  </a:lnTo>
                  <a:lnTo>
                    <a:pt x="1051904" y="77019"/>
                  </a:lnTo>
                  <a:lnTo>
                    <a:pt x="1001363" y="78855"/>
                  </a:lnTo>
                  <a:lnTo>
                    <a:pt x="945388" y="79077"/>
                  </a:lnTo>
                  <a:lnTo>
                    <a:pt x="885420" y="77907"/>
                  </a:lnTo>
                  <a:lnTo>
                    <a:pt x="822898" y="75563"/>
                  </a:lnTo>
                  <a:lnTo>
                    <a:pt x="759261" y="72268"/>
                  </a:lnTo>
                  <a:lnTo>
                    <a:pt x="695949" y="68241"/>
                  </a:lnTo>
                  <a:lnTo>
                    <a:pt x="634402" y="63704"/>
                  </a:lnTo>
                  <a:lnTo>
                    <a:pt x="576059" y="58877"/>
                  </a:lnTo>
                  <a:lnTo>
                    <a:pt x="522360" y="53980"/>
                  </a:lnTo>
                  <a:lnTo>
                    <a:pt x="474745" y="49233"/>
                  </a:lnTo>
                  <a:lnTo>
                    <a:pt x="434653" y="44859"/>
                  </a:lnTo>
                  <a:lnTo>
                    <a:pt x="403523" y="41077"/>
                  </a:lnTo>
                  <a:lnTo>
                    <a:pt x="288953" y="40164"/>
                  </a:lnTo>
                  <a:lnTo>
                    <a:pt x="155966" y="53686"/>
                  </a:lnTo>
                  <a:lnTo>
                    <a:pt x="45877" y="70196"/>
                  </a:lnTo>
                  <a:lnTo>
                    <a:pt x="0" y="78243"/>
                  </a:lnTo>
                  <a:lnTo>
                    <a:pt x="5309" y="163192"/>
                  </a:lnTo>
                  <a:lnTo>
                    <a:pt x="2171594" y="179122"/>
                  </a:lnTo>
                  <a:lnTo>
                    <a:pt x="2166284" y="57003"/>
                  </a:lnTo>
                  <a:lnTo>
                    <a:pt x="2135755" y="54016"/>
                  </a:lnTo>
                  <a:lnTo>
                    <a:pt x="2061422" y="45057"/>
                  </a:lnTo>
                  <a:lnTo>
                    <a:pt x="1969169" y="30124"/>
                  </a:lnTo>
                  <a:lnTo>
                    <a:pt x="1884880" y="9216"/>
                  </a:lnTo>
                  <a:lnTo>
                    <a:pt x="1860408" y="4014"/>
                  </a:lnTo>
                  <a:lnTo>
                    <a:pt x="1826156" y="1011"/>
                  </a:lnTo>
                  <a:lnTo>
                    <a:pt x="1783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39452" y="4494015"/>
            <a:ext cx="170815" cy="737870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dirty="0">
                <a:solidFill>
                  <a:srgbClr val="9B6D46"/>
                </a:solidFill>
                <a:latin typeface="Arial"/>
                <a:cs typeface="Arial"/>
              </a:rPr>
              <a:t>V.Ryan</a:t>
            </a:r>
            <a:r>
              <a:rPr sz="800" spc="30" dirty="0">
                <a:solidFill>
                  <a:srgbClr val="9B6D4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B6D46"/>
                </a:solidFill>
                <a:latin typeface="Arial"/>
                <a:cs typeface="Arial"/>
              </a:rPr>
              <a:t>©</a:t>
            </a:r>
            <a:r>
              <a:rPr sz="800" spc="35" dirty="0">
                <a:solidFill>
                  <a:srgbClr val="9B6D4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9B6D46"/>
                </a:solidFill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22683" y="7384399"/>
            <a:ext cx="5574030" cy="3134360"/>
            <a:chOff x="822683" y="7384399"/>
            <a:chExt cx="5574030" cy="3134360"/>
          </a:xfrm>
        </p:grpSpPr>
        <p:sp>
          <p:nvSpPr>
            <p:cNvPr id="28" name="object 28"/>
            <p:cNvSpPr/>
            <p:nvPr/>
          </p:nvSpPr>
          <p:spPr>
            <a:xfrm>
              <a:off x="3937021" y="8396736"/>
              <a:ext cx="2459355" cy="554355"/>
            </a:xfrm>
            <a:custGeom>
              <a:avLst/>
              <a:gdLst/>
              <a:ahLst/>
              <a:cxnLst/>
              <a:rect l="l" t="t" r="r" b="b"/>
              <a:pathLst>
                <a:path w="2459354" h="554354">
                  <a:moveTo>
                    <a:pt x="0" y="0"/>
                  </a:moveTo>
                  <a:lnTo>
                    <a:pt x="2459282" y="0"/>
                  </a:lnTo>
                </a:path>
                <a:path w="2459354" h="554354">
                  <a:moveTo>
                    <a:pt x="0" y="554098"/>
                  </a:moveTo>
                  <a:lnTo>
                    <a:pt x="2459282" y="554098"/>
                  </a:lnTo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8311" y="8030725"/>
              <a:ext cx="3342205" cy="128680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980174" y="8209451"/>
              <a:ext cx="528320" cy="260350"/>
            </a:xfrm>
            <a:custGeom>
              <a:avLst/>
              <a:gdLst/>
              <a:ahLst/>
              <a:cxnLst/>
              <a:rect l="l" t="t" r="r" b="b"/>
              <a:pathLst>
                <a:path w="528320" h="260350">
                  <a:moveTo>
                    <a:pt x="400417" y="259995"/>
                  </a:moveTo>
                  <a:lnTo>
                    <a:pt x="527762" y="0"/>
                  </a:lnTo>
                </a:path>
                <a:path w="528320" h="260350">
                  <a:moveTo>
                    <a:pt x="250998" y="225237"/>
                  </a:moveTo>
                  <a:lnTo>
                    <a:pt x="0" y="80971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19676" y="7994037"/>
              <a:ext cx="800100" cy="448309"/>
            </a:xfrm>
            <a:custGeom>
              <a:avLst/>
              <a:gdLst/>
              <a:ahLst/>
              <a:cxnLst/>
              <a:rect l="l" t="t" r="r" b="b"/>
              <a:pathLst>
                <a:path w="800100" h="448309">
                  <a:moveTo>
                    <a:pt x="341795" y="313880"/>
                  </a:moveTo>
                  <a:lnTo>
                    <a:pt x="308737" y="249059"/>
                  </a:lnTo>
                  <a:lnTo>
                    <a:pt x="306717" y="256095"/>
                  </a:lnTo>
                  <a:lnTo>
                    <a:pt x="304101" y="262661"/>
                  </a:lnTo>
                  <a:lnTo>
                    <a:pt x="300850" y="268719"/>
                  </a:lnTo>
                  <a:lnTo>
                    <a:pt x="297002" y="274281"/>
                  </a:lnTo>
                  <a:lnTo>
                    <a:pt x="275018" y="259753"/>
                  </a:lnTo>
                  <a:lnTo>
                    <a:pt x="251777" y="247472"/>
                  </a:lnTo>
                  <a:lnTo>
                    <a:pt x="227291" y="238188"/>
                  </a:lnTo>
                  <a:lnTo>
                    <a:pt x="201587" y="232587"/>
                  </a:lnTo>
                  <a:lnTo>
                    <a:pt x="149237" y="235775"/>
                  </a:lnTo>
                  <a:lnTo>
                    <a:pt x="103555" y="256146"/>
                  </a:lnTo>
                  <a:lnTo>
                    <a:pt x="64185" y="288823"/>
                  </a:lnTo>
                  <a:lnTo>
                    <a:pt x="30784" y="328879"/>
                  </a:lnTo>
                  <a:lnTo>
                    <a:pt x="25539" y="324739"/>
                  </a:lnTo>
                  <a:lnTo>
                    <a:pt x="20713" y="319938"/>
                  </a:lnTo>
                  <a:lnTo>
                    <a:pt x="16281" y="314490"/>
                  </a:lnTo>
                  <a:lnTo>
                    <a:pt x="12242" y="308406"/>
                  </a:lnTo>
                  <a:lnTo>
                    <a:pt x="0" y="380149"/>
                  </a:lnTo>
                  <a:lnTo>
                    <a:pt x="60388" y="339534"/>
                  </a:lnTo>
                  <a:lnTo>
                    <a:pt x="53530" y="338480"/>
                  </a:lnTo>
                  <a:lnTo>
                    <a:pt x="47078" y="336829"/>
                  </a:lnTo>
                  <a:lnTo>
                    <a:pt x="41021" y="334594"/>
                  </a:lnTo>
                  <a:lnTo>
                    <a:pt x="35344" y="331774"/>
                  </a:lnTo>
                  <a:lnTo>
                    <a:pt x="66852" y="293878"/>
                  </a:lnTo>
                  <a:lnTo>
                    <a:pt x="99923" y="265125"/>
                  </a:lnTo>
                  <a:lnTo>
                    <a:pt x="134683" y="246087"/>
                  </a:lnTo>
                  <a:lnTo>
                    <a:pt x="171297" y="237312"/>
                  </a:lnTo>
                  <a:lnTo>
                    <a:pt x="209867" y="239395"/>
                  </a:lnTo>
                  <a:lnTo>
                    <a:pt x="250558" y="252895"/>
                  </a:lnTo>
                  <a:lnTo>
                    <a:pt x="293484" y="278371"/>
                  </a:lnTo>
                  <a:lnTo>
                    <a:pt x="288912" y="282727"/>
                  </a:lnTo>
                  <a:lnTo>
                    <a:pt x="283806" y="286639"/>
                  </a:lnTo>
                  <a:lnTo>
                    <a:pt x="278180" y="290106"/>
                  </a:lnTo>
                  <a:lnTo>
                    <a:pt x="272046" y="293116"/>
                  </a:lnTo>
                  <a:lnTo>
                    <a:pt x="341795" y="313880"/>
                  </a:lnTo>
                  <a:close/>
                </a:path>
                <a:path w="800100" h="448309">
                  <a:moveTo>
                    <a:pt x="799617" y="381012"/>
                  </a:moveTo>
                  <a:lnTo>
                    <a:pt x="793064" y="383895"/>
                  </a:lnTo>
                  <a:lnTo>
                    <a:pt x="786561" y="386041"/>
                  </a:lnTo>
                  <a:lnTo>
                    <a:pt x="780084" y="387451"/>
                  </a:lnTo>
                  <a:lnTo>
                    <a:pt x="773633" y="388124"/>
                  </a:lnTo>
                  <a:lnTo>
                    <a:pt x="773633" y="0"/>
                  </a:lnTo>
                  <a:lnTo>
                    <a:pt x="768261" y="0"/>
                  </a:lnTo>
                  <a:lnTo>
                    <a:pt x="768261" y="388124"/>
                  </a:lnTo>
                  <a:lnTo>
                    <a:pt x="761809" y="387451"/>
                  </a:lnTo>
                  <a:lnTo>
                    <a:pt x="755332" y="386041"/>
                  </a:lnTo>
                  <a:lnTo>
                    <a:pt x="748830" y="383895"/>
                  </a:lnTo>
                  <a:lnTo>
                    <a:pt x="742276" y="381012"/>
                  </a:lnTo>
                  <a:lnTo>
                    <a:pt x="770940" y="447903"/>
                  </a:lnTo>
                  <a:lnTo>
                    <a:pt x="799617" y="38101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83" y="8011534"/>
              <a:ext cx="1315248" cy="13152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60093" y="7384412"/>
              <a:ext cx="1824989" cy="2461895"/>
            </a:xfrm>
            <a:custGeom>
              <a:avLst/>
              <a:gdLst/>
              <a:ahLst/>
              <a:cxnLst/>
              <a:rect l="l" t="t" r="r" b="b"/>
              <a:pathLst>
                <a:path w="1824989" h="2461895">
                  <a:moveTo>
                    <a:pt x="57327" y="1835353"/>
                  </a:moveTo>
                  <a:lnTo>
                    <a:pt x="28663" y="1768462"/>
                  </a:lnTo>
                  <a:lnTo>
                    <a:pt x="0" y="1835353"/>
                  </a:lnTo>
                  <a:lnTo>
                    <a:pt x="6540" y="1832470"/>
                  </a:lnTo>
                  <a:lnTo>
                    <a:pt x="13042" y="1830324"/>
                  </a:lnTo>
                  <a:lnTo>
                    <a:pt x="19519" y="1828914"/>
                  </a:lnTo>
                  <a:lnTo>
                    <a:pt x="25971" y="1828241"/>
                  </a:lnTo>
                  <a:lnTo>
                    <a:pt x="25971" y="2461641"/>
                  </a:lnTo>
                  <a:lnTo>
                    <a:pt x="31343" y="2461641"/>
                  </a:lnTo>
                  <a:lnTo>
                    <a:pt x="31343" y="1828241"/>
                  </a:lnTo>
                  <a:lnTo>
                    <a:pt x="37795" y="1828914"/>
                  </a:lnTo>
                  <a:lnTo>
                    <a:pt x="44272" y="1830324"/>
                  </a:lnTo>
                  <a:lnTo>
                    <a:pt x="50774" y="1832470"/>
                  </a:lnTo>
                  <a:lnTo>
                    <a:pt x="57327" y="1835353"/>
                  </a:lnTo>
                  <a:close/>
                </a:path>
                <a:path w="1824989" h="2461895">
                  <a:moveTo>
                    <a:pt x="57327" y="517867"/>
                  </a:moveTo>
                  <a:lnTo>
                    <a:pt x="50774" y="520750"/>
                  </a:lnTo>
                  <a:lnTo>
                    <a:pt x="44272" y="522897"/>
                  </a:lnTo>
                  <a:lnTo>
                    <a:pt x="37795" y="524306"/>
                  </a:lnTo>
                  <a:lnTo>
                    <a:pt x="31343" y="524979"/>
                  </a:lnTo>
                  <a:lnTo>
                    <a:pt x="31343" y="0"/>
                  </a:lnTo>
                  <a:lnTo>
                    <a:pt x="25971" y="0"/>
                  </a:lnTo>
                  <a:lnTo>
                    <a:pt x="25971" y="524979"/>
                  </a:lnTo>
                  <a:lnTo>
                    <a:pt x="19519" y="524306"/>
                  </a:lnTo>
                  <a:lnTo>
                    <a:pt x="13042" y="522884"/>
                  </a:lnTo>
                  <a:lnTo>
                    <a:pt x="6540" y="520750"/>
                  </a:lnTo>
                  <a:lnTo>
                    <a:pt x="0" y="517867"/>
                  </a:lnTo>
                  <a:lnTo>
                    <a:pt x="28663" y="584746"/>
                  </a:lnTo>
                  <a:lnTo>
                    <a:pt x="57327" y="517867"/>
                  </a:lnTo>
                  <a:close/>
                </a:path>
                <a:path w="1824989" h="2461895">
                  <a:moveTo>
                    <a:pt x="1061504" y="562317"/>
                  </a:moveTo>
                  <a:lnTo>
                    <a:pt x="1054963" y="565200"/>
                  </a:lnTo>
                  <a:lnTo>
                    <a:pt x="1048448" y="567347"/>
                  </a:lnTo>
                  <a:lnTo>
                    <a:pt x="1041984" y="568756"/>
                  </a:lnTo>
                  <a:lnTo>
                    <a:pt x="1035532" y="569429"/>
                  </a:lnTo>
                  <a:lnTo>
                    <a:pt x="1035532" y="4432"/>
                  </a:lnTo>
                  <a:lnTo>
                    <a:pt x="1032840" y="4432"/>
                  </a:lnTo>
                  <a:lnTo>
                    <a:pt x="119278" y="4432"/>
                  </a:lnTo>
                  <a:lnTo>
                    <a:pt x="119278" y="9804"/>
                  </a:lnTo>
                  <a:lnTo>
                    <a:pt x="1030160" y="9804"/>
                  </a:lnTo>
                  <a:lnTo>
                    <a:pt x="1030160" y="569429"/>
                  </a:lnTo>
                  <a:lnTo>
                    <a:pt x="1023708" y="568756"/>
                  </a:lnTo>
                  <a:lnTo>
                    <a:pt x="1017231" y="567347"/>
                  </a:lnTo>
                  <a:lnTo>
                    <a:pt x="1010729" y="565200"/>
                  </a:lnTo>
                  <a:lnTo>
                    <a:pt x="1004176" y="562317"/>
                  </a:lnTo>
                  <a:lnTo>
                    <a:pt x="1032840" y="629196"/>
                  </a:lnTo>
                  <a:lnTo>
                    <a:pt x="1061504" y="562317"/>
                  </a:lnTo>
                  <a:close/>
                </a:path>
                <a:path w="1824989" h="2461895">
                  <a:moveTo>
                    <a:pt x="1824850" y="902169"/>
                  </a:moveTo>
                  <a:lnTo>
                    <a:pt x="1790039" y="911669"/>
                  </a:lnTo>
                  <a:lnTo>
                    <a:pt x="1790039" y="3568"/>
                  </a:lnTo>
                  <a:lnTo>
                    <a:pt x="1782838" y="3568"/>
                  </a:lnTo>
                  <a:lnTo>
                    <a:pt x="1782838" y="911669"/>
                  </a:lnTo>
                  <a:lnTo>
                    <a:pt x="1781644" y="911618"/>
                  </a:lnTo>
                  <a:lnTo>
                    <a:pt x="1748040" y="902169"/>
                  </a:lnTo>
                  <a:lnTo>
                    <a:pt x="1786445" y="991781"/>
                  </a:lnTo>
                  <a:lnTo>
                    <a:pt x="1805736" y="946746"/>
                  </a:lnTo>
                  <a:lnTo>
                    <a:pt x="1824850" y="902169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3101" y="7405758"/>
              <a:ext cx="1998345" cy="1180465"/>
            </a:xfrm>
            <a:custGeom>
              <a:avLst/>
              <a:gdLst/>
              <a:ahLst/>
              <a:cxnLst/>
              <a:rect l="l" t="t" r="r" b="b"/>
              <a:pathLst>
                <a:path w="1998345" h="1180465">
                  <a:moveTo>
                    <a:pt x="0" y="965098"/>
                  </a:moveTo>
                  <a:lnTo>
                    <a:pt x="0" y="0"/>
                  </a:lnTo>
                </a:path>
                <a:path w="1998345" h="1180465">
                  <a:moveTo>
                    <a:pt x="1997758" y="1180162"/>
                  </a:moveTo>
                  <a:lnTo>
                    <a:pt x="1997758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71290" y="7579712"/>
              <a:ext cx="2030095" cy="2261235"/>
            </a:xfrm>
            <a:custGeom>
              <a:avLst/>
              <a:gdLst/>
              <a:ahLst/>
              <a:cxnLst/>
              <a:rect l="l" t="t" r="r" b="b"/>
              <a:pathLst>
                <a:path w="2030095" h="2261234">
                  <a:moveTo>
                    <a:pt x="903135" y="1414348"/>
                  </a:moveTo>
                  <a:lnTo>
                    <a:pt x="874471" y="1347457"/>
                  </a:lnTo>
                  <a:lnTo>
                    <a:pt x="845794" y="1414348"/>
                  </a:lnTo>
                  <a:lnTo>
                    <a:pt x="852347" y="1411465"/>
                  </a:lnTo>
                  <a:lnTo>
                    <a:pt x="858850" y="1409319"/>
                  </a:lnTo>
                  <a:lnTo>
                    <a:pt x="865327" y="1407909"/>
                  </a:lnTo>
                  <a:lnTo>
                    <a:pt x="871778" y="1407236"/>
                  </a:lnTo>
                  <a:lnTo>
                    <a:pt x="871778" y="2250363"/>
                  </a:lnTo>
                  <a:lnTo>
                    <a:pt x="877150" y="2250363"/>
                  </a:lnTo>
                  <a:lnTo>
                    <a:pt x="877150" y="1407236"/>
                  </a:lnTo>
                  <a:lnTo>
                    <a:pt x="883602" y="1407909"/>
                  </a:lnTo>
                  <a:lnTo>
                    <a:pt x="890079" y="1409319"/>
                  </a:lnTo>
                  <a:lnTo>
                    <a:pt x="896581" y="1411465"/>
                  </a:lnTo>
                  <a:lnTo>
                    <a:pt x="903135" y="1414348"/>
                  </a:lnTo>
                  <a:close/>
                </a:path>
                <a:path w="2030095" h="2261234">
                  <a:moveTo>
                    <a:pt x="1997760" y="28663"/>
                  </a:moveTo>
                  <a:lnTo>
                    <a:pt x="1930869" y="0"/>
                  </a:lnTo>
                  <a:lnTo>
                    <a:pt x="1933752" y="6553"/>
                  </a:lnTo>
                  <a:lnTo>
                    <a:pt x="1935899" y="13055"/>
                  </a:lnTo>
                  <a:lnTo>
                    <a:pt x="1937308" y="19519"/>
                  </a:lnTo>
                  <a:lnTo>
                    <a:pt x="1937981" y="25971"/>
                  </a:lnTo>
                  <a:lnTo>
                    <a:pt x="59778" y="25971"/>
                  </a:lnTo>
                  <a:lnTo>
                    <a:pt x="60452" y="19519"/>
                  </a:lnTo>
                  <a:lnTo>
                    <a:pt x="61861" y="13055"/>
                  </a:lnTo>
                  <a:lnTo>
                    <a:pt x="64008" y="6553"/>
                  </a:lnTo>
                  <a:lnTo>
                    <a:pt x="66890" y="0"/>
                  </a:lnTo>
                  <a:lnTo>
                    <a:pt x="0" y="28663"/>
                  </a:lnTo>
                  <a:lnTo>
                    <a:pt x="66890" y="57327"/>
                  </a:lnTo>
                  <a:lnTo>
                    <a:pt x="64008" y="50774"/>
                  </a:lnTo>
                  <a:lnTo>
                    <a:pt x="61861" y="44272"/>
                  </a:lnTo>
                  <a:lnTo>
                    <a:pt x="60452" y="37807"/>
                  </a:lnTo>
                  <a:lnTo>
                    <a:pt x="59778" y="31356"/>
                  </a:lnTo>
                  <a:lnTo>
                    <a:pt x="1937981" y="31356"/>
                  </a:lnTo>
                  <a:lnTo>
                    <a:pt x="1937308" y="37807"/>
                  </a:lnTo>
                  <a:lnTo>
                    <a:pt x="1935899" y="44272"/>
                  </a:lnTo>
                  <a:lnTo>
                    <a:pt x="1933752" y="50774"/>
                  </a:lnTo>
                  <a:lnTo>
                    <a:pt x="1930869" y="57327"/>
                  </a:lnTo>
                  <a:lnTo>
                    <a:pt x="1997760" y="28663"/>
                  </a:lnTo>
                  <a:close/>
                </a:path>
                <a:path w="2030095" h="2261234">
                  <a:moveTo>
                    <a:pt x="2029980" y="1190396"/>
                  </a:moveTo>
                  <a:lnTo>
                    <a:pt x="2001316" y="1123518"/>
                  </a:lnTo>
                  <a:lnTo>
                    <a:pt x="1972652" y="1190396"/>
                  </a:lnTo>
                  <a:lnTo>
                    <a:pt x="1979193" y="1187526"/>
                  </a:lnTo>
                  <a:lnTo>
                    <a:pt x="1985695" y="1185379"/>
                  </a:lnTo>
                  <a:lnTo>
                    <a:pt x="1992172" y="1183957"/>
                  </a:lnTo>
                  <a:lnTo>
                    <a:pt x="1998624" y="1183284"/>
                  </a:lnTo>
                  <a:lnTo>
                    <a:pt x="1998624" y="2261019"/>
                  </a:lnTo>
                  <a:lnTo>
                    <a:pt x="2003996" y="2261019"/>
                  </a:lnTo>
                  <a:lnTo>
                    <a:pt x="2003996" y="1183284"/>
                  </a:lnTo>
                  <a:lnTo>
                    <a:pt x="2010448" y="1183957"/>
                  </a:lnTo>
                  <a:lnTo>
                    <a:pt x="2016925" y="1185367"/>
                  </a:lnTo>
                  <a:lnTo>
                    <a:pt x="2023427" y="1187513"/>
                  </a:lnTo>
                  <a:lnTo>
                    <a:pt x="2029980" y="119039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1083" y="8518385"/>
              <a:ext cx="611505" cy="309880"/>
            </a:xfrm>
            <a:custGeom>
              <a:avLst/>
              <a:gdLst/>
              <a:ahLst/>
              <a:cxnLst/>
              <a:rect l="l" t="t" r="r" b="b"/>
              <a:pathLst>
                <a:path w="611504" h="309879">
                  <a:moveTo>
                    <a:pt x="0" y="0"/>
                  </a:moveTo>
                  <a:lnTo>
                    <a:pt x="611413" y="0"/>
                  </a:lnTo>
                </a:path>
                <a:path w="611504" h="309879">
                  <a:moveTo>
                    <a:pt x="0" y="309261"/>
                  </a:moveTo>
                  <a:lnTo>
                    <a:pt x="611413" y="309261"/>
                  </a:lnTo>
                </a:path>
              </a:pathLst>
            </a:custGeom>
            <a:ln w="7199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6945" y="8515325"/>
              <a:ext cx="61594" cy="304165"/>
            </a:xfrm>
            <a:custGeom>
              <a:avLst/>
              <a:gdLst/>
              <a:ahLst/>
              <a:cxnLst/>
              <a:rect l="l" t="t" r="r" b="b"/>
              <a:pathLst>
                <a:path w="61595" h="304165">
                  <a:moveTo>
                    <a:pt x="30606" y="0"/>
                  </a:moveTo>
                  <a:lnTo>
                    <a:pt x="0" y="71409"/>
                  </a:lnTo>
                  <a:lnTo>
                    <a:pt x="6995" y="68332"/>
                  </a:lnTo>
                  <a:lnTo>
                    <a:pt x="13940" y="66041"/>
                  </a:lnTo>
                  <a:lnTo>
                    <a:pt x="20850" y="64535"/>
                  </a:lnTo>
                  <a:lnTo>
                    <a:pt x="27738" y="63816"/>
                  </a:lnTo>
                  <a:lnTo>
                    <a:pt x="27738" y="239798"/>
                  </a:lnTo>
                  <a:lnTo>
                    <a:pt x="20850" y="239079"/>
                  </a:lnTo>
                  <a:lnTo>
                    <a:pt x="13940" y="237573"/>
                  </a:lnTo>
                  <a:lnTo>
                    <a:pt x="6995" y="235283"/>
                  </a:lnTo>
                  <a:lnTo>
                    <a:pt x="0" y="232206"/>
                  </a:lnTo>
                  <a:lnTo>
                    <a:pt x="30606" y="303616"/>
                  </a:lnTo>
                  <a:lnTo>
                    <a:pt x="61211" y="232206"/>
                  </a:lnTo>
                  <a:lnTo>
                    <a:pt x="54218" y="235283"/>
                  </a:lnTo>
                  <a:lnTo>
                    <a:pt x="47275" y="237573"/>
                  </a:lnTo>
                  <a:lnTo>
                    <a:pt x="40366" y="239079"/>
                  </a:lnTo>
                  <a:lnTo>
                    <a:pt x="33477" y="239798"/>
                  </a:lnTo>
                  <a:lnTo>
                    <a:pt x="33477" y="63816"/>
                  </a:lnTo>
                  <a:lnTo>
                    <a:pt x="40366" y="64536"/>
                  </a:lnTo>
                  <a:lnTo>
                    <a:pt x="47275" y="66042"/>
                  </a:lnTo>
                  <a:lnTo>
                    <a:pt x="54218" y="68334"/>
                  </a:lnTo>
                  <a:lnTo>
                    <a:pt x="61211" y="7140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5644" y="7537126"/>
              <a:ext cx="300990" cy="979169"/>
            </a:xfrm>
            <a:custGeom>
              <a:avLst/>
              <a:gdLst/>
              <a:ahLst/>
              <a:cxnLst/>
              <a:rect l="l" t="t" r="r" b="b"/>
              <a:pathLst>
                <a:path w="300989" h="979170">
                  <a:moveTo>
                    <a:pt x="0" y="979149"/>
                  </a:moveTo>
                  <a:lnTo>
                    <a:pt x="0" y="178372"/>
                  </a:lnTo>
                  <a:lnTo>
                    <a:pt x="300765" y="0"/>
                  </a:lnTo>
                </a:path>
              </a:pathLst>
            </a:custGeom>
            <a:ln w="7199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36665" y="8394847"/>
              <a:ext cx="61594" cy="554355"/>
            </a:xfrm>
            <a:custGeom>
              <a:avLst/>
              <a:gdLst/>
              <a:ahLst/>
              <a:cxnLst/>
              <a:rect l="l" t="t" r="r" b="b"/>
              <a:pathLst>
                <a:path w="61595" h="554354">
                  <a:moveTo>
                    <a:pt x="30606" y="0"/>
                  </a:moveTo>
                  <a:lnTo>
                    <a:pt x="0" y="71409"/>
                  </a:lnTo>
                  <a:lnTo>
                    <a:pt x="6993" y="68333"/>
                  </a:lnTo>
                  <a:lnTo>
                    <a:pt x="13938" y="66042"/>
                  </a:lnTo>
                  <a:lnTo>
                    <a:pt x="20848" y="64537"/>
                  </a:lnTo>
                  <a:lnTo>
                    <a:pt x="27738" y="63817"/>
                  </a:lnTo>
                  <a:lnTo>
                    <a:pt x="27738" y="490280"/>
                  </a:lnTo>
                  <a:lnTo>
                    <a:pt x="20848" y="489561"/>
                  </a:lnTo>
                  <a:lnTo>
                    <a:pt x="13938" y="488056"/>
                  </a:lnTo>
                  <a:lnTo>
                    <a:pt x="6993" y="485765"/>
                  </a:lnTo>
                  <a:lnTo>
                    <a:pt x="0" y="482688"/>
                  </a:lnTo>
                  <a:lnTo>
                    <a:pt x="30606" y="554098"/>
                  </a:lnTo>
                  <a:lnTo>
                    <a:pt x="61210" y="482688"/>
                  </a:lnTo>
                  <a:lnTo>
                    <a:pt x="54217" y="485763"/>
                  </a:lnTo>
                  <a:lnTo>
                    <a:pt x="47274" y="488054"/>
                  </a:lnTo>
                  <a:lnTo>
                    <a:pt x="40364" y="489560"/>
                  </a:lnTo>
                  <a:lnTo>
                    <a:pt x="33473" y="490280"/>
                  </a:lnTo>
                  <a:lnTo>
                    <a:pt x="33473" y="63817"/>
                  </a:lnTo>
                  <a:lnTo>
                    <a:pt x="40364" y="64537"/>
                  </a:lnTo>
                  <a:lnTo>
                    <a:pt x="47274" y="66043"/>
                  </a:lnTo>
                  <a:lnTo>
                    <a:pt x="54217" y="68334"/>
                  </a:lnTo>
                  <a:lnTo>
                    <a:pt x="61210" y="7140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6764" y="8948498"/>
              <a:ext cx="0" cy="876935"/>
            </a:xfrm>
            <a:custGeom>
              <a:avLst/>
              <a:gdLst/>
              <a:ahLst/>
              <a:cxnLst/>
              <a:rect l="l" t="t" r="r" b="b"/>
              <a:pathLst>
                <a:path h="876934">
                  <a:moveTo>
                    <a:pt x="0" y="0"/>
                  </a:moveTo>
                  <a:lnTo>
                    <a:pt x="0" y="876686"/>
                  </a:lnTo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38258" y="8254584"/>
              <a:ext cx="328295" cy="819785"/>
            </a:xfrm>
            <a:custGeom>
              <a:avLst/>
              <a:gdLst/>
              <a:ahLst/>
              <a:cxnLst/>
              <a:rect l="l" t="t" r="r" b="b"/>
              <a:pathLst>
                <a:path w="328294" h="819784">
                  <a:moveTo>
                    <a:pt x="3793" y="0"/>
                  </a:moveTo>
                  <a:lnTo>
                    <a:pt x="316896" y="254274"/>
                  </a:lnTo>
                  <a:lnTo>
                    <a:pt x="328283" y="611021"/>
                  </a:lnTo>
                  <a:lnTo>
                    <a:pt x="0" y="819755"/>
                  </a:lnTo>
                </a:path>
                <a:path w="328294" h="819784">
                  <a:moveTo>
                    <a:pt x="320695" y="364284"/>
                  </a:moveTo>
                  <a:lnTo>
                    <a:pt x="0" y="288118"/>
                  </a:lnTo>
                </a:path>
                <a:path w="328294" h="819784">
                  <a:moveTo>
                    <a:pt x="326389" y="469389"/>
                  </a:moveTo>
                  <a:lnTo>
                    <a:pt x="0" y="546905"/>
                  </a:lnTo>
                </a:path>
              </a:pathLst>
            </a:custGeom>
            <a:ln w="7199">
              <a:solidFill>
                <a:srgbClr val="67676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84824" y="8403462"/>
              <a:ext cx="1675130" cy="527685"/>
            </a:xfrm>
            <a:custGeom>
              <a:avLst/>
              <a:gdLst/>
              <a:ahLst/>
              <a:cxnLst/>
              <a:rect l="l" t="t" r="r" b="b"/>
              <a:pathLst>
                <a:path w="1675129" h="527684">
                  <a:moveTo>
                    <a:pt x="0" y="0"/>
                  </a:moveTo>
                  <a:lnTo>
                    <a:pt x="146113" y="521837"/>
                  </a:lnTo>
                </a:path>
                <a:path w="1675129" h="527684">
                  <a:moveTo>
                    <a:pt x="535114" y="15176"/>
                  </a:moveTo>
                  <a:lnTo>
                    <a:pt x="660355" y="500964"/>
                  </a:lnTo>
                </a:path>
                <a:path w="1675129" h="527684">
                  <a:moveTo>
                    <a:pt x="263757" y="1896"/>
                  </a:moveTo>
                  <a:lnTo>
                    <a:pt x="402282" y="527528"/>
                  </a:lnTo>
                </a:path>
                <a:path w="1675129" h="527684">
                  <a:moveTo>
                    <a:pt x="770415" y="36054"/>
                  </a:moveTo>
                  <a:lnTo>
                    <a:pt x="886169" y="478194"/>
                  </a:lnTo>
                </a:path>
                <a:path w="1675129" h="527684">
                  <a:moveTo>
                    <a:pt x="1005718" y="47440"/>
                  </a:moveTo>
                  <a:lnTo>
                    <a:pt x="1120528" y="470929"/>
                  </a:lnTo>
                </a:path>
                <a:path w="1675129" h="527684">
                  <a:moveTo>
                    <a:pt x="1221328" y="55982"/>
                  </a:moveTo>
                  <a:lnTo>
                    <a:pt x="1329494" y="455428"/>
                  </a:lnTo>
                </a:path>
                <a:path w="1675129" h="527684">
                  <a:moveTo>
                    <a:pt x="1412989" y="74011"/>
                  </a:moveTo>
                  <a:lnTo>
                    <a:pt x="1512615" y="438349"/>
                  </a:lnTo>
                </a:path>
                <a:path w="1675129" h="527684">
                  <a:moveTo>
                    <a:pt x="1591599" y="104136"/>
                  </a:moveTo>
                  <a:lnTo>
                    <a:pt x="1674860" y="410834"/>
                  </a:lnTo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8268" y="9371253"/>
              <a:ext cx="3332479" cy="1147445"/>
            </a:xfrm>
            <a:custGeom>
              <a:avLst/>
              <a:gdLst/>
              <a:ahLst/>
              <a:cxnLst/>
              <a:rect l="l" t="t" r="r" b="b"/>
              <a:pathLst>
                <a:path w="3332479" h="1147445">
                  <a:moveTo>
                    <a:pt x="0" y="0"/>
                  </a:moveTo>
                  <a:lnTo>
                    <a:pt x="0" y="1147028"/>
                  </a:lnTo>
                </a:path>
                <a:path w="3332479" h="1147445">
                  <a:moveTo>
                    <a:pt x="3332175" y="564214"/>
                  </a:moveTo>
                  <a:lnTo>
                    <a:pt x="3332175" y="1140480"/>
                  </a:lnTo>
                </a:path>
              </a:pathLst>
            </a:custGeom>
            <a:ln w="7199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8268" y="10258196"/>
              <a:ext cx="3332479" cy="61594"/>
            </a:xfrm>
            <a:custGeom>
              <a:avLst/>
              <a:gdLst/>
              <a:ahLst/>
              <a:cxnLst/>
              <a:rect l="l" t="t" r="r" b="b"/>
              <a:pathLst>
                <a:path w="3332479" h="61595">
                  <a:moveTo>
                    <a:pt x="3260783" y="0"/>
                  </a:moveTo>
                  <a:lnTo>
                    <a:pt x="3263858" y="6992"/>
                  </a:lnTo>
                  <a:lnTo>
                    <a:pt x="3266149" y="13936"/>
                  </a:lnTo>
                  <a:lnTo>
                    <a:pt x="3267655" y="20846"/>
                  </a:lnTo>
                  <a:lnTo>
                    <a:pt x="3268375" y="27738"/>
                  </a:lnTo>
                  <a:lnTo>
                    <a:pt x="63817" y="27738"/>
                  </a:lnTo>
                  <a:lnTo>
                    <a:pt x="64537" y="20846"/>
                  </a:lnTo>
                  <a:lnTo>
                    <a:pt x="66042" y="13936"/>
                  </a:lnTo>
                  <a:lnTo>
                    <a:pt x="68333" y="6992"/>
                  </a:lnTo>
                  <a:lnTo>
                    <a:pt x="71409" y="0"/>
                  </a:lnTo>
                  <a:lnTo>
                    <a:pt x="0" y="30604"/>
                  </a:lnTo>
                  <a:lnTo>
                    <a:pt x="71409" y="61211"/>
                  </a:lnTo>
                  <a:lnTo>
                    <a:pt x="68333" y="54217"/>
                  </a:lnTo>
                  <a:lnTo>
                    <a:pt x="66042" y="47273"/>
                  </a:lnTo>
                  <a:lnTo>
                    <a:pt x="64537" y="40363"/>
                  </a:lnTo>
                  <a:lnTo>
                    <a:pt x="63817" y="33473"/>
                  </a:lnTo>
                  <a:lnTo>
                    <a:pt x="3268375" y="33473"/>
                  </a:lnTo>
                  <a:lnTo>
                    <a:pt x="3267655" y="40363"/>
                  </a:lnTo>
                  <a:lnTo>
                    <a:pt x="3266150" y="47273"/>
                  </a:lnTo>
                  <a:lnTo>
                    <a:pt x="3263859" y="54217"/>
                  </a:lnTo>
                  <a:lnTo>
                    <a:pt x="3260783" y="61211"/>
                  </a:lnTo>
                  <a:lnTo>
                    <a:pt x="3332192" y="30604"/>
                  </a:lnTo>
                  <a:lnTo>
                    <a:pt x="3260783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916022" y="8622234"/>
            <a:ext cx="7042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solidFill>
                  <a:srgbClr val="676767"/>
                </a:solidFill>
                <a:latin typeface="Arial"/>
                <a:cs typeface="Arial"/>
              </a:rPr>
              <a:t>V.Ryan</a:t>
            </a:r>
            <a:r>
              <a:rPr sz="800" dirty="0">
                <a:solidFill>
                  <a:srgbClr val="676767"/>
                </a:solidFill>
                <a:latin typeface="Arial"/>
                <a:cs typeface="Arial"/>
              </a:rPr>
              <a:t> © </a:t>
            </a:r>
            <a:r>
              <a:rPr sz="800" spc="-20" dirty="0">
                <a:solidFill>
                  <a:srgbClr val="676767"/>
                </a:solidFill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97038" y="6862122"/>
            <a:ext cx="39643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labels.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scrws1.cdr</dc:title>
  <dc:creator>BY V.RYAN</dc:creator>
  <cp:keywords>EXAMINATION QUESTIONS - WOOD SCREWS</cp:keywords>
  <cp:lastModifiedBy>Vincent RYan</cp:lastModifiedBy>
  <cp:revision>1</cp:revision>
  <dcterms:created xsi:type="dcterms:W3CDTF">2022-12-18T15:32:32Z</dcterms:created>
  <dcterms:modified xsi:type="dcterms:W3CDTF">2022-12-18T15:33:31Z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2022-12-18T00:00:00Z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2022-12-18T00:00:00Z</vt:filetime>
  </property>
  <property fmtid="{D5CDD505-2E9C-101B-9397-08002B2CF9AE}" pid="5" name="Producer">
    <vt:lpwstr>Corel PDF Engine Version 19.1.0.419</vt:lpwstr>
  </property>
</Properties>
</file>