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2563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prddes_2/sixsigma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4353" y="721249"/>
            <a:ext cx="590423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220"/>
              </a:spcBef>
              <a:tabLst>
                <a:tab pos="1448435" algn="l"/>
              </a:tabLst>
            </a:pPr>
            <a:r>
              <a:rPr sz="1200" spc="-5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sz="2100" baseline="198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https://technologystudent.com/prddes_2/sixsigma1.html</a:t>
            </a:r>
            <a:endParaRPr sz="2100" baseline="1984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sz="650" spc="15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5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55339" y="184408"/>
            <a:ext cx="391731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SIX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SIGMA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5255" y="1153534"/>
            <a:ext cx="31743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8920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Brieﬂy,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Sigma?	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89382" y="1859341"/>
            <a:ext cx="6972300" cy="0"/>
          </a:xfrm>
          <a:custGeom>
            <a:avLst/>
            <a:gdLst/>
            <a:ahLst/>
            <a:cxnLst/>
            <a:rect l="l" t="t" r="r" b="b"/>
            <a:pathLst>
              <a:path w="6972300">
                <a:moveTo>
                  <a:pt x="0" y="0"/>
                </a:moveTo>
                <a:lnTo>
                  <a:pt x="697230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9382" y="2249866"/>
            <a:ext cx="6972300" cy="0"/>
          </a:xfrm>
          <a:custGeom>
            <a:avLst/>
            <a:gdLst/>
            <a:ahLst/>
            <a:cxnLst/>
            <a:rect l="l" t="t" r="r" b="b"/>
            <a:pathLst>
              <a:path w="6972300">
                <a:moveTo>
                  <a:pt x="0" y="0"/>
                </a:moveTo>
                <a:lnTo>
                  <a:pt x="697230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9382" y="2621343"/>
            <a:ext cx="6972300" cy="0"/>
          </a:xfrm>
          <a:custGeom>
            <a:avLst/>
            <a:gdLst/>
            <a:ahLst/>
            <a:cxnLst/>
            <a:rect l="l" t="t" r="r" b="b"/>
            <a:pathLst>
              <a:path w="6972300">
                <a:moveTo>
                  <a:pt x="0" y="0"/>
                </a:moveTo>
                <a:lnTo>
                  <a:pt x="697230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9382" y="3011868"/>
            <a:ext cx="6972300" cy="0"/>
          </a:xfrm>
          <a:custGeom>
            <a:avLst/>
            <a:gdLst/>
            <a:ahLst/>
            <a:cxnLst/>
            <a:rect l="l" t="t" r="r" b="b"/>
            <a:pathLst>
              <a:path w="6972300">
                <a:moveTo>
                  <a:pt x="0" y="0"/>
                </a:moveTo>
                <a:lnTo>
                  <a:pt x="697230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05255" y="3258559"/>
            <a:ext cx="58159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companies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successfully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implemented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Sigma.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44507" y="3258559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89382" y="3838366"/>
            <a:ext cx="6972300" cy="0"/>
          </a:xfrm>
          <a:custGeom>
            <a:avLst/>
            <a:gdLst/>
            <a:ahLst/>
            <a:cxnLst/>
            <a:rect l="l" t="t" r="r" b="b"/>
            <a:pathLst>
              <a:path w="6972300">
                <a:moveTo>
                  <a:pt x="0" y="0"/>
                </a:moveTo>
                <a:lnTo>
                  <a:pt x="697230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9382" y="4228891"/>
            <a:ext cx="6972300" cy="0"/>
          </a:xfrm>
          <a:custGeom>
            <a:avLst/>
            <a:gdLst/>
            <a:ahLst/>
            <a:cxnLst/>
            <a:rect l="l" t="t" r="r" b="b"/>
            <a:pathLst>
              <a:path w="6972300">
                <a:moveTo>
                  <a:pt x="0" y="0"/>
                </a:moveTo>
                <a:lnTo>
                  <a:pt x="697230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9382" y="4600367"/>
            <a:ext cx="6972300" cy="0"/>
          </a:xfrm>
          <a:custGeom>
            <a:avLst/>
            <a:gdLst/>
            <a:ahLst/>
            <a:cxnLst/>
            <a:rect l="l" t="t" r="r" b="b"/>
            <a:pathLst>
              <a:path w="6972300">
                <a:moveTo>
                  <a:pt x="0" y="0"/>
                </a:moveTo>
                <a:lnTo>
                  <a:pt x="697230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84295" y="4815015"/>
            <a:ext cx="44037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ﬁve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analytical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phases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Sigma.</a:t>
            </a:r>
            <a:r>
              <a:rPr sz="1400" spc="2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16083" y="5641366"/>
            <a:ext cx="6972300" cy="0"/>
          </a:xfrm>
          <a:custGeom>
            <a:avLst/>
            <a:gdLst/>
            <a:ahLst/>
            <a:cxnLst/>
            <a:rect l="l" t="t" r="r" b="b"/>
            <a:pathLst>
              <a:path w="6972300">
                <a:moveTo>
                  <a:pt x="0" y="0"/>
                </a:moveTo>
                <a:lnTo>
                  <a:pt x="697230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6083" y="6031889"/>
            <a:ext cx="6972300" cy="0"/>
          </a:xfrm>
          <a:custGeom>
            <a:avLst/>
            <a:gdLst/>
            <a:ahLst/>
            <a:cxnLst/>
            <a:rect l="l" t="t" r="r" b="b"/>
            <a:pathLst>
              <a:path w="6972300">
                <a:moveTo>
                  <a:pt x="0" y="0"/>
                </a:moveTo>
                <a:lnTo>
                  <a:pt x="697230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6083" y="6403366"/>
            <a:ext cx="6972300" cy="0"/>
          </a:xfrm>
          <a:custGeom>
            <a:avLst/>
            <a:gdLst/>
            <a:ahLst/>
            <a:cxnLst/>
            <a:rect l="l" t="t" r="r" b="b"/>
            <a:pathLst>
              <a:path w="6972300">
                <a:moveTo>
                  <a:pt x="0" y="0"/>
                </a:moveTo>
                <a:lnTo>
                  <a:pt x="697230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6083" y="6774839"/>
            <a:ext cx="6972300" cy="0"/>
          </a:xfrm>
          <a:custGeom>
            <a:avLst/>
            <a:gdLst/>
            <a:ahLst/>
            <a:cxnLst/>
            <a:rect l="l" t="t" r="r" b="b"/>
            <a:pathLst>
              <a:path w="6972300">
                <a:moveTo>
                  <a:pt x="0" y="0"/>
                </a:moveTo>
                <a:lnTo>
                  <a:pt x="697230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6083" y="7165364"/>
            <a:ext cx="6972300" cy="0"/>
          </a:xfrm>
          <a:custGeom>
            <a:avLst/>
            <a:gdLst/>
            <a:ahLst/>
            <a:cxnLst/>
            <a:rect l="l" t="t" r="r" b="b"/>
            <a:pathLst>
              <a:path w="6972300">
                <a:moveTo>
                  <a:pt x="0" y="0"/>
                </a:moveTo>
                <a:lnTo>
                  <a:pt x="697230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260934" y="7897871"/>
          <a:ext cx="7196454" cy="2597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2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SIGMA</a:t>
                      </a:r>
                      <a:r>
                        <a:rPr sz="1600" spc="-9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LEVEL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600" spc="-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sz="1600" spc="-2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600" spc="-2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DEFECTS</a:t>
                      </a:r>
                      <a:r>
                        <a:rPr sz="1600" spc="-2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600" spc="-2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MILLION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600" spc="-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1600" spc="-2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600" spc="-1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DEFECTS</a:t>
                      </a:r>
                      <a:r>
                        <a:rPr sz="1600" spc="-2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600" spc="-1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MILLION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600" spc="-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691,462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600" spc="-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31%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600" spc="-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7%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86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600" spc="-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66,807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600" spc="-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0.6%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600" spc="-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6,210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600" spc="-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0.0233%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3.4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" name="object 23"/>
          <p:cNvSpPr txBox="1"/>
          <p:nvPr/>
        </p:nvSpPr>
        <p:spPr>
          <a:xfrm>
            <a:off x="276646" y="7344782"/>
            <a:ext cx="45421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table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ﬁlling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data.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90969" y="7344782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7180" y="6593711"/>
            <a:ext cx="47212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WORKFORCE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IMPROVEMENT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(</a:t>
            </a:r>
            <a:r>
              <a:rPr sz="1400" spc="-5" dirty="0">
                <a:solidFill>
                  <a:srgbClr val="DD2B1C"/>
                </a:solidFill>
                <a:latin typeface="Arial"/>
                <a:cs typeface="Arial"/>
              </a:rPr>
              <a:t>Improve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7369" y="8517162"/>
            <a:ext cx="361187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IMPLEMENT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CONTROL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SYSTEMS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(</a:t>
            </a:r>
            <a:r>
              <a:rPr sz="1400" spc="-5" dirty="0">
                <a:solidFill>
                  <a:srgbClr val="DD2B1C"/>
                </a:solidFill>
                <a:latin typeface="Arial"/>
                <a:cs typeface="Arial"/>
              </a:rPr>
              <a:t>Control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639" y="985356"/>
            <a:ext cx="35560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CUSTOMER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CLIENT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INFLUENCE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(</a:t>
            </a:r>
            <a:r>
              <a:rPr sz="1400" spc="-5" dirty="0">
                <a:solidFill>
                  <a:srgbClr val="DD2B1C"/>
                </a:solidFill>
                <a:latin typeface="Arial"/>
                <a:cs typeface="Arial"/>
              </a:rPr>
              <a:t>Deﬁne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2421" y="2854808"/>
            <a:ext cx="45072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(</a:t>
            </a:r>
            <a:r>
              <a:rPr sz="1400" spc="-5" dirty="0">
                <a:solidFill>
                  <a:srgbClr val="DD2B1C"/>
                </a:solidFill>
                <a:latin typeface="Arial"/>
                <a:cs typeface="Arial"/>
              </a:rPr>
              <a:t>Measure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1950" y="4724260"/>
            <a:ext cx="46132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MANUFACTURING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ANALYSIS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(</a:t>
            </a:r>
            <a:r>
              <a:rPr sz="1400" spc="-5" dirty="0">
                <a:solidFill>
                  <a:srgbClr val="DD2B1C"/>
                </a:solidFill>
                <a:latin typeface="Arial"/>
                <a:cs typeface="Arial"/>
              </a:rPr>
              <a:t>Analyse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1617" y="1505753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>
                <a:moveTo>
                  <a:pt x="0" y="0"/>
                </a:moveTo>
                <a:lnTo>
                  <a:pt x="704850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1617" y="1901574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>
                <a:moveTo>
                  <a:pt x="0" y="0"/>
                </a:moveTo>
                <a:lnTo>
                  <a:pt x="704850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1617" y="2297390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>
                <a:moveTo>
                  <a:pt x="0" y="0"/>
                </a:moveTo>
                <a:lnTo>
                  <a:pt x="704850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1617" y="2693207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>
                <a:moveTo>
                  <a:pt x="0" y="0"/>
                </a:moveTo>
                <a:lnTo>
                  <a:pt x="704850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1617" y="3398054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>
                <a:moveTo>
                  <a:pt x="0" y="0"/>
                </a:moveTo>
                <a:lnTo>
                  <a:pt x="704850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1617" y="3793874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>
                <a:moveTo>
                  <a:pt x="0" y="0"/>
                </a:moveTo>
                <a:lnTo>
                  <a:pt x="704850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1617" y="4189690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>
                <a:moveTo>
                  <a:pt x="0" y="0"/>
                </a:moveTo>
                <a:lnTo>
                  <a:pt x="704850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1617" y="4585507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>
                <a:moveTo>
                  <a:pt x="0" y="0"/>
                </a:moveTo>
                <a:lnTo>
                  <a:pt x="704850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1617" y="5252256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>
                <a:moveTo>
                  <a:pt x="0" y="0"/>
                </a:moveTo>
                <a:lnTo>
                  <a:pt x="704850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1617" y="5648075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>
                <a:moveTo>
                  <a:pt x="0" y="0"/>
                </a:moveTo>
                <a:lnTo>
                  <a:pt x="704850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1617" y="6043892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>
                <a:moveTo>
                  <a:pt x="0" y="0"/>
                </a:moveTo>
                <a:lnTo>
                  <a:pt x="704850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1617" y="6439708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>
                <a:moveTo>
                  <a:pt x="0" y="0"/>
                </a:moveTo>
                <a:lnTo>
                  <a:pt x="704850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1617" y="7182658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>
                <a:moveTo>
                  <a:pt x="0" y="0"/>
                </a:moveTo>
                <a:lnTo>
                  <a:pt x="704850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1617" y="7578479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>
                <a:moveTo>
                  <a:pt x="0" y="0"/>
                </a:moveTo>
                <a:lnTo>
                  <a:pt x="704850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1617" y="7974295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>
                <a:moveTo>
                  <a:pt x="0" y="0"/>
                </a:moveTo>
                <a:lnTo>
                  <a:pt x="704850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1617" y="8370110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>
                <a:moveTo>
                  <a:pt x="0" y="0"/>
                </a:moveTo>
                <a:lnTo>
                  <a:pt x="704850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1617" y="9052753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>
                <a:moveTo>
                  <a:pt x="0" y="0"/>
                </a:moveTo>
                <a:lnTo>
                  <a:pt x="704850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1617" y="9448575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>
                <a:moveTo>
                  <a:pt x="0" y="0"/>
                </a:moveTo>
                <a:lnTo>
                  <a:pt x="704850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1617" y="9844390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>
                <a:moveTo>
                  <a:pt x="0" y="0"/>
                </a:moveTo>
                <a:lnTo>
                  <a:pt x="704850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1617" y="10240207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>
                <a:moveTo>
                  <a:pt x="0" y="0"/>
                </a:moveTo>
                <a:lnTo>
                  <a:pt x="704850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67030" y="261426"/>
            <a:ext cx="38995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5.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of the ﬁve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phases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of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Sigma.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86909" y="261426"/>
            <a:ext cx="7969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r>
              <a:rPr sz="1400" b="1" i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185</Words>
  <Application>Microsoft Office PowerPoint</Application>
  <PresentationFormat>Custom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sixsigmaqs1.cdr</dc:title>
  <dc:creator>BY V.RYAN</dc:creator>
  <cp:keywords>SIX SIGMA - EXAMINATION QUESTIONS</cp:keywords>
  <cp:lastModifiedBy>Vincent RYan</cp:lastModifiedBy>
  <cp:revision>1</cp:revision>
  <dcterms:created xsi:type="dcterms:W3CDTF">2021-10-09T13:01:39Z</dcterms:created>
  <dcterms:modified xsi:type="dcterms:W3CDTF">2021-10-09T13:02:07Z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2021-10-09T00:00:00Z</vt:filetime>
  </property>
</Properties>
</file>