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1" r:id="rId4"/>
    <p:sldId id="270" r:id="rId5"/>
    <p:sldId id="269" r:id="rId6"/>
    <p:sldId id="26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9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6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6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0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8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9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5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60A2-37F8-4C7B-A73C-1D731CC3C0C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235E-715C-4DA9-98A7-BDD09008E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erspective_drawing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EDC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TWO POINT PERSPECTIVE DRAWING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“TWO POINT PERSPECTIVE DRAWING”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63453A7-AD3D-4EA8-879A-131E3143A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1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00B66B4-24DA-4DD0-A124-3EB138AF2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2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7993624-5160-4B43-9C2F-2DFA25303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C893A7A-41BF-4187-9A85-23A850AFE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1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20650DD-E3E2-47A1-BFCD-467DA867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4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112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2020-04-03T13:28:47Z</dcterms:created>
  <dcterms:modified xsi:type="dcterms:W3CDTF">2020-04-03T13:32:36Z</dcterms:modified>
</cp:coreProperties>
</file>