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3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18399" y="110277"/>
            <a:ext cx="12960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jp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77" Type="http://schemas.openxmlformats.org/officeDocument/2006/relationships/image" Target="../media/image75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80" Type="http://schemas.openxmlformats.org/officeDocument/2006/relationships/image" Target="../media/image78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2" Type="http://schemas.openxmlformats.org/officeDocument/2006/relationships/hyperlink" Target="https://www.facebook.com/groups/254963448192823/" TargetMode="Externa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ologystudent.com/despro2/architec4.html" TargetMode="Externa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architec4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26" Type="http://schemas.openxmlformats.org/officeDocument/2006/relationships/image" Target="../media/image202.png"/><Relationship Id="rId39" Type="http://schemas.openxmlformats.org/officeDocument/2006/relationships/image" Target="../media/image215.png"/><Relationship Id="rId21" Type="http://schemas.openxmlformats.org/officeDocument/2006/relationships/image" Target="../media/image197.png"/><Relationship Id="rId34" Type="http://schemas.openxmlformats.org/officeDocument/2006/relationships/image" Target="../media/image210.png"/><Relationship Id="rId42" Type="http://schemas.openxmlformats.org/officeDocument/2006/relationships/image" Target="../media/image218.png"/><Relationship Id="rId47" Type="http://schemas.openxmlformats.org/officeDocument/2006/relationships/image" Target="../media/image223.png"/><Relationship Id="rId50" Type="http://schemas.openxmlformats.org/officeDocument/2006/relationships/image" Target="../media/image225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29" Type="http://schemas.openxmlformats.org/officeDocument/2006/relationships/image" Target="../media/image205.png"/><Relationship Id="rId11" Type="http://schemas.openxmlformats.org/officeDocument/2006/relationships/image" Target="../media/image187.png"/><Relationship Id="rId24" Type="http://schemas.openxmlformats.org/officeDocument/2006/relationships/image" Target="../media/image200.png"/><Relationship Id="rId32" Type="http://schemas.openxmlformats.org/officeDocument/2006/relationships/image" Target="../media/image208.png"/><Relationship Id="rId37" Type="http://schemas.openxmlformats.org/officeDocument/2006/relationships/image" Target="../media/image213.png"/><Relationship Id="rId40" Type="http://schemas.openxmlformats.org/officeDocument/2006/relationships/image" Target="../media/image216.png"/><Relationship Id="rId45" Type="http://schemas.openxmlformats.org/officeDocument/2006/relationships/image" Target="../media/image221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28" Type="http://schemas.openxmlformats.org/officeDocument/2006/relationships/image" Target="../media/image204.png"/><Relationship Id="rId36" Type="http://schemas.openxmlformats.org/officeDocument/2006/relationships/image" Target="../media/image212.png"/><Relationship Id="rId49" Type="http://schemas.openxmlformats.org/officeDocument/2006/relationships/image" Target="../media/image224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31" Type="http://schemas.openxmlformats.org/officeDocument/2006/relationships/image" Target="../media/image207.png"/><Relationship Id="rId44" Type="http://schemas.openxmlformats.org/officeDocument/2006/relationships/image" Target="../media/image220.png"/><Relationship Id="rId52" Type="http://schemas.openxmlformats.org/officeDocument/2006/relationships/hyperlink" Target="https://technologystudent.com/despro2/architec5.html" TargetMode="External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Relationship Id="rId27" Type="http://schemas.openxmlformats.org/officeDocument/2006/relationships/image" Target="../media/image203.png"/><Relationship Id="rId30" Type="http://schemas.openxmlformats.org/officeDocument/2006/relationships/image" Target="../media/image206.png"/><Relationship Id="rId35" Type="http://schemas.openxmlformats.org/officeDocument/2006/relationships/image" Target="../media/image211.png"/><Relationship Id="rId43" Type="http://schemas.openxmlformats.org/officeDocument/2006/relationships/image" Target="../media/image219.png"/><Relationship Id="rId48" Type="http://schemas.openxmlformats.org/officeDocument/2006/relationships/hyperlink" Target="https://www.facebook.com/groups/254963448192823/" TargetMode="External"/><Relationship Id="rId8" Type="http://schemas.openxmlformats.org/officeDocument/2006/relationships/image" Target="../media/image184.png"/><Relationship Id="rId51" Type="http://schemas.openxmlformats.org/officeDocument/2006/relationships/image" Target="../media/image226.png"/><Relationship Id="rId3" Type="http://schemas.openxmlformats.org/officeDocument/2006/relationships/image" Target="../media/image179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5" Type="http://schemas.openxmlformats.org/officeDocument/2006/relationships/image" Target="../media/image201.png"/><Relationship Id="rId33" Type="http://schemas.openxmlformats.org/officeDocument/2006/relationships/image" Target="../media/image209.png"/><Relationship Id="rId38" Type="http://schemas.openxmlformats.org/officeDocument/2006/relationships/image" Target="../media/image214.png"/><Relationship Id="rId46" Type="http://schemas.openxmlformats.org/officeDocument/2006/relationships/image" Target="../media/image222.png"/><Relationship Id="rId20" Type="http://schemas.openxmlformats.org/officeDocument/2006/relationships/image" Target="../media/image196.png"/><Relationship Id="rId41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architec5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10" Type="http://schemas.openxmlformats.org/officeDocument/2006/relationships/hyperlink" Target="https://technologystudent.com/despro2/architec6.html" TargetMode="External"/><Relationship Id="rId4" Type="http://schemas.openxmlformats.org/officeDocument/2006/relationships/image" Target="../media/image229.png"/><Relationship Id="rId9" Type="http://schemas.openxmlformats.org/officeDocument/2006/relationships/hyperlink" Target="https://www.facebook.com/groups/254963448192823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hyperlink" Target="https://technologystudent.com/despro2/architec6.html" TargetMode="External"/><Relationship Id="rId2" Type="http://schemas.openxmlformats.org/officeDocument/2006/relationships/image" Target="../media/image234.png"/><Relationship Id="rId16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5" Type="http://schemas.openxmlformats.org/officeDocument/2006/relationships/image" Target="../media/image237.png"/><Relationship Id="rId15" Type="http://schemas.openxmlformats.org/officeDocument/2006/relationships/image" Target="../media/image114.jpg"/><Relationship Id="rId10" Type="http://schemas.openxmlformats.org/officeDocument/2006/relationships/image" Target="../media/image242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architec6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technologystudent.com/despro2/architec1.html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9.png"/><Relationship Id="rId21" Type="http://schemas.openxmlformats.org/officeDocument/2006/relationships/image" Target="../media/image264.png"/><Relationship Id="rId42" Type="http://schemas.openxmlformats.org/officeDocument/2006/relationships/hyperlink" Target="https://www.facebook.com/groups/254963448192823/" TargetMode="External"/><Relationship Id="rId47" Type="http://schemas.openxmlformats.org/officeDocument/2006/relationships/image" Target="../media/image289.png"/><Relationship Id="rId63" Type="http://schemas.openxmlformats.org/officeDocument/2006/relationships/image" Target="../media/image305.png"/><Relationship Id="rId68" Type="http://schemas.openxmlformats.org/officeDocument/2006/relationships/image" Target="../media/image310.jpg"/><Relationship Id="rId7" Type="http://schemas.openxmlformats.org/officeDocument/2006/relationships/image" Target="../media/image250.png"/><Relationship Id="rId2" Type="http://schemas.openxmlformats.org/officeDocument/2006/relationships/image" Target="../media/image108.png"/><Relationship Id="rId16" Type="http://schemas.openxmlformats.org/officeDocument/2006/relationships/image" Target="../media/image259.png"/><Relationship Id="rId29" Type="http://schemas.openxmlformats.org/officeDocument/2006/relationships/image" Target="../media/image272.png"/><Relationship Id="rId11" Type="http://schemas.openxmlformats.org/officeDocument/2006/relationships/image" Target="../media/image254.png"/><Relationship Id="rId24" Type="http://schemas.openxmlformats.org/officeDocument/2006/relationships/image" Target="../media/image267.png"/><Relationship Id="rId32" Type="http://schemas.openxmlformats.org/officeDocument/2006/relationships/image" Target="../media/image275.png"/><Relationship Id="rId37" Type="http://schemas.openxmlformats.org/officeDocument/2006/relationships/image" Target="../media/image280.png"/><Relationship Id="rId40" Type="http://schemas.openxmlformats.org/officeDocument/2006/relationships/image" Target="../media/image283.png"/><Relationship Id="rId45" Type="http://schemas.openxmlformats.org/officeDocument/2006/relationships/image" Target="../media/image287.png"/><Relationship Id="rId53" Type="http://schemas.openxmlformats.org/officeDocument/2006/relationships/image" Target="../media/image295.png"/><Relationship Id="rId58" Type="http://schemas.openxmlformats.org/officeDocument/2006/relationships/image" Target="../media/image300.png"/><Relationship Id="rId66" Type="http://schemas.openxmlformats.org/officeDocument/2006/relationships/image" Target="../media/image308.png"/><Relationship Id="rId5" Type="http://schemas.openxmlformats.org/officeDocument/2006/relationships/image" Target="../media/image248.jpg"/><Relationship Id="rId61" Type="http://schemas.openxmlformats.org/officeDocument/2006/relationships/image" Target="../media/image303.png"/><Relationship Id="rId19" Type="http://schemas.openxmlformats.org/officeDocument/2006/relationships/image" Target="../media/image262.png"/><Relationship Id="rId14" Type="http://schemas.openxmlformats.org/officeDocument/2006/relationships/image" Target="../media/image257.png"/><Relationship Id="rId22" Type="http://schemas.openxmlformats.org/officeDocument/2006/relationships/image" Target="../media/image265.png"/><Relationship Id="rId27" Type="http://schemas.openxmlformats.org/officeDocument/2006/relationships/image" Target="../media/image270.png"/><Relationship Id="rId30" Type="http://schemas.openxmlformats.org/officeDocument/2006/relationships/image" Target="../media/image273.png"/><Relationship Id="rId35" Type="http://schemas.openxmlformats.org/officeDocument/2006/relationships/image" Target="../media/image278.png"/><Relationship Id="rId43" Type="http://schemas.openxmlformats.org/officeDocument/2006/relationships/image" Target="../media/image285.png"/><Relationship Id="rId48" Type="http://schemas.openxmlformats.org/officeDocument/2006/relationships/image" Target="../media/image290.png"/><Relationship Id="rId56" Type="http://schemas.openxmlformats.org/officeDocument/2006/relationships/image" Target="../media/image298.png"/><Relationship Id="rId64" Type="http://schemas.openxmlformats.org/officeDocument/2006/relationships/image" Target="../media/image306.jpg"/><Relationship Id="rId69" Type="http://schemas.openxmlformats.org/officeDocument/2006/relationships/hyperlink" Target="https://technologystudent.com/despro2/architec1.html" TargetMode="External"/><Relationship Id="rId8" Type="http://schemas.openxmlformats.org/officeDocument/2006/relationships/image" Target="../media/image251.png"/><Relationship Id="rId51" Type="http://schemas.openxmlformats.org/officeDocument/2006/relationships/image" Target="../media/image293.png"/><Relationship Id="rId3" Type="http://schemas.openxmlformats.org/officeDocument/2006/relationships/image" Target="../media/image246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5" Type="http://schemas.openxmlformats.org/officeDocument/2006/relationships/image" Target="../media/image268.png"/><Relationship Id="rId33" Type="http://schemas.openxmlformats.org/officeDocument/2006/relationships/image" Target="../media/image276.png"/><Relationship Id="rId38" Type="http://schemas.openxmlformats.org/officeDocument/2006/relationships/image" Target="../media/image281.png"/><Relationship Id="rId46" Type="http://schemas.openxmlformats.org/officeDocument/2006/relationships/image" Target="../media/image288.png"/><Relationship Id="rId59" Type="http://schemas.openxmlformats.org/officeDocument/2006/relationships/image" Target="../media/image301.jpg"/><Relationship Id="rId67" Type="http://schemas.openxmlformats.org/officeDocument/2006/relationships/image" Target="../media/image309.png"/><Relationship Id="rId20" Type="http://schemas.openxmlformats.org/officeDocument/2006/relationships/image" Target="../media/image263.png"/><Relationship Id="rId41" Type="http://schemas.openxmlformats.org/officeDocument/2006/relationships/image" Target="../media/image284.png"/><Relationship Id="rId54" Type="http://schemas.openxmlformats.org/officeDocument/2006/relationships/image" Target="../media/image296.png"/><Relationship Id="rId6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5" Type="http://schemas.openxmlformats.org/officeDocument/2006/relationships/image" Target="../media/image258.png"/><Relationship Id="rId23" Type="http://schemas.openxmlformats.org/officeDocument/2006/relationships/image" Target="../media/image266.png"/><Relationship Id="rId28" Type="http://schemas.openxmlformats.org/officeDocument/2006/relationships/image" Target="../media/image271.png"/><Relationship Id="rId36" Type="http://schemas.openxmlformats.org/officeDocument/2006/relationships/image" Target="../media/image279.png"/><Relationship Id="rId49" Type="http://schemas.openxmlformats.org/officeDocument/2006/relationships/image" Target="../media/image291.png"/><Relationship Id="rId57" Type="http://schemas.openxmlformats.org/officeDocument/2006/relationships/image" Target="../media/image299.png"/><Relationship Id="rId10" Type="http://schemas.openxmlformats.org/officeDocument/2006/relationships/image" Target="../media/image253.png"/><Relationship Id="rId31" Type="http://schemas.openxmlformats.org/officeDocument/2006/relationships/image" Target="../media/image274.png"/><Relationship Id="rId44" Type="http://schemas.openxmlformats.org/officeDocument/2006/relationships/image" Target="../media/image286.png"/><Relationship Id="rId52" Type="http://schemas.openxmlformats.org/officeDocument/2006/relationships/image" Target="../media/image294.png"/><Relationship Id="rId60" Type="http://schemas.openxmlformats.org/officeDocument/2006/relationships/image" Target="../media/image302.png"/><Relationship Id="rId65" Type="http://schemas.openxmlformats.org/officeDocument/2006/relationships/image" Target="../media/image307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39" Type="http://schemas.openxmlformats.org/officeDocument/2006/relationships/image" Target="../media/image282.png"/><Relationship Id="rId34" Type="http://schemas.openxmlformats.org/officeDocument/2006/relationships/image" Target="../media/image277.png"/><Relationship Id="rId50" Type="http://schemas.openxmlformats.org/officeDocument/2006/relationships/image" Target="../media/image292.png"/><Relationship Id="rId55" Type="http://schemas.openxmlformats.org/officeDocument/2006/relationships/image" Target="../media/image2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architec2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architec1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architec2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chnologystudent.com/despro2/architec3.html" TargetMode="External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ologystudent.com/despro2/architec3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hyperlink" Target="https://technologystudent.com/despro2/architec4.html" TargetMode="External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jp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jpg"/><Relationship Id="rId3" Type="http://schemas.openxmlformats.org/officeDocument/2006/relationships/image" Target="../media/image99.png"/><Relationship Id="rId21" Type="http://schemas.openxmlformats.org/officeDocument/2006/relationships/hyperlink" Target="https://www.facebook.com/groups/254963448192823/" TargetMode="External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9" Type="http://schemas.openxmlformats.org/officeDocument/2006/relationships/image" Target="../media/image153.png"/><Relationship Id="rId21" Type="http://schemas.openxmlformats.org/officeDocument/2006/relationships/image" Target="../media/image135.png"/><Relationship Id="rId34" Type="http://schemas.openxmlformats.org/officeDocument/2006/relationships/image" Target="../media/image148.png"/><Relationship Id="rId42" Type="http://schemas.openxmlformats.org/officeDocument/2006/relationships/image" Target="../media/image156.png"/><Relationship Id="rId47" Type="http://schemas.openxmlformats.org/officeDocument/2006/relationships/image" Target="../media/image161.png"/><Relationship Id="rId50" Type="http://schemas.openxmlformats.org/officeDocument/2006/relationships/image" Target="../media/image164.png"/><Relationship Id="rId7" Type="http://schemas.openxmlformats.org/officeDocument/2006/relationships/image" Target="../media/image121.png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130.png"/><Relationship Id="rId29" Type="http://schemas.openxmlformats.org/officeDocument/2006/relationships/image" Target="../media/image143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37" Type="http://schemas.openxmlformats.org/officeDocument/2006/relationships/image" Target="../media/image151.png"/><Relationship Id="rId40" Type="http://schemas.openxmlformats.org/officeDocument/2006/relationships/image" Target="../media/image154.png"/><Relationship Id="rId45" Type="http://schemas.openxmlformats.org/officeDocument/2006/relationships/image" Target="../media/image159.png"/><Relationship Id="rId53" Type="http://schemas.openxmlformats.org/officeDocument/2006/relationships/image" Target="../media/image167.jp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4" Type="http://schemas.openxmlformats.org/officeDocument/2006/relationships/image" Target="../media/image158.png"/><Relationship Id="rId52" Type="http://schemas.openxmlformats.org/officeDocument/2006/relationships/image" Target="../media/image166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image" Target="../media/image162.png"/><Relationship Id="rId8" Type="http://schemas.openxmlformats.org/officeDocument/2006/relationships/image" Target="../media/image122.png"/><Relationship Id="rId51" Type="http://schemas.openxmlformats.org/officeDocument/2006/relationships/image" Target="../media/image165.png"/><Relationship Id="rId3" Type="http://schemas.openxmlformats.org/officeDocument/2006/relationships/image" Target="../media/image117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38" Type="http://schemas.openxmlformats.org/officeDocument/2006/relationships/image" Target="../media/image152.png"/><Relationship Id="rId46" Type="http://schemas.openxmlformats.org/officeDocument/2006/relationships/image" Target="../media/image160.png"/><Relationship Id="rId20" Type="http://schemas.openxmlformats.org/officeDocument/2006/relationships/image" Target="../media/image134.png"/><Relationship Id="rId41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36" Type="http://schemas.openxmlformats.org/officeDocument/2006/relationships/image" Target="../media/image150.png"/><Relationship Id="rId49" Type="http://schemas.openxmlformats.org/officeDocument/2006/relationships/image" Target="../media/image1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jpg"/><Relationship Id="rId3" Type="http://schemas.openxmlformats.org/officeDocument/2006/relationships/image" Target="../media/image169.png"/><Relationship Id="rId7" Type="http://schemas.openxmlformats.org/officeDocument/2006/relationships/image" Target="../media/image172.jp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jpg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3966" y="253137"/>
            <a:ext cx="14605000" cy="10198735"/>
          </a:xfrm>
          <a:custGeom>
            <a:avLst/>
            <a:gdLst/>
            <a:ahLst/>
            <a:cxnLst/>
            <a:rect l="l" t="t" r="r" b="b"/>
            <a:pathLst>
              <a:path w="14605000" h="10198735">
                <a:moveTo>
                  <a:pt x="14604857" y="0"/>
                </a:moveTo>
                <a:lnTo>
                  <a:pt x="0" y="0"/>
                </a:lnTo>
                <a:lnTo>
                  <a:pt x="0" y="10198519"/>
                </a:lnTo>
                <a:lnTo>
                  <a:pt x="14604857" y="10198519"/>
                </a:lnTo>
                <a:lnTo>
                  <a:pt x="14604857" y="0"/>
                </a:lnTo>
                <a:close/>
              </a:path>
            </a:pathLst>
          </a:custGeom>
          <a:solidFill>
            <a:srgbClr val="E0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555158" y="313711"/>
            <a:ext cx="12005310" cy="81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ARCHITECTURAL</a:t>
            </a:r>
            <a:r>
              <a:rPr sz="5200" spc="-90" dirty="0"/>
              <a:t> </a:t>
            </a:r>
            <a:r>
              <a:rPr sz="5200" dirty="0"/>
              <a:t>VIEWS</a:t>
            </a:r>
            <a:r>
              <a:rPr sz="5200" spc="-195" dirty="0"/>
              <a:t> </a:t>
            </a:r>
            <a:r>
              <a:rPr sz="5200" dirty="0"/>
              <a:t>AND </a:t>
            </a:r>
            <a:r>
              <a:rPr sz="5200" spc="-10" dirty="0"/>
              <a:t>PLANS</a:t>
            </a:r>
            <a:endParaRPr sz="5200"/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95261" y="1211871"/>
            <a:ext cx="3257550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50" b="1" spc="-10" dirty="0">
                <a:solidFill>
                  <a:srgbClr val="151616"/>
                </a:solidFill>
                <a:latin typeface="Arial"/>
                <a:cs typeface="Arial"/>
              </a:rPr>
              <a:t>EXERCISES</a:t>
            </a:r>
            <a:endParaRPr sz="44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2409" y="1066545"/>
            <a:ext cx="5560060" cy="153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022600" algn="l"/>
              </a:tabLst>
            </a:pP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800" spc="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800" spc="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800" spc="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80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93141" y="1048221"/>
            <a:ext cx="2562225" cy="153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40230" algn="l"/>
              </a:tabLst>
            </a:pPr>
            <a:r>
              <a:rPr sz="800" spc="10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2024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	V.Ryan</a:t>
            </a:r>
            <a:r>
              <a:rPr sz="8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55941" y="10253716"/>
            <a:ext cx="1486535" cy="153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0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45468" y="10269394"/>
            <a:ext cx="2549525" cy="153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35210" y="10272038"/>
            <a:ext cx="2835910" cy="153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800" spc="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800" spc="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800" spc="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80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84103" y="10253384"/>
            <a:ext cx="73406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" name="object 11"/>
          <p:cNvGrpSpPr>
            <a:grpSpLocks noGrp="1" noUngrp="1" noRot="1" noMove="1" noResize="1"/>
          </p:cNvGrpSpPr>
          <p:nvPr/>
        </p:nvGrpSpPr>
        <p:grpSpPr>
          <a:xfrm>
            <a:off x="1047341" y="2033363"/>
            <a:ext cx="5668645" cy="4106545"/>
            <a:chOff x="1047341" y="2033363"/>
            <a:chExt cx="5668645" cy="4106545"/>
          </a:xfrm>
        </p:grpSpPr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2020" y="215367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2020" y="237413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2020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2020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2020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2020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2020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245221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1" y="220458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7242" y="215367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7242" y="237413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7242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7242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7242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7242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7242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0" y="0"/>
                  </a:lnTo>
                  <a:lnTo>
                    <a:pt x="245220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2462" y="215367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2462" y="237413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2462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2462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2462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2462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2462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245221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1" y="220458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7684" y="215367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7684" y="237413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7684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7684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7684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7684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7684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4" y="0"/>
                  </a:lnTo>
                  <a:lnTo>
                    <a:pt x="245224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72906" y="2202775"/>
              <a:ext cx="140335" cy="171450"/>
            </a:xfrm>
            <a:custGeom>
              <a:avLst/>
              <a:gdLst/>
              <a:ahLst/>
              <a:cxnLst/>
              <a:rect l="l" t="t" r="r" b="b"/>
              <a:pathLst>
                <a:path w="140335" h="171450">
                  <a:moveTo>
                    <a:pt x="0" y="171356"/>
                  </a:moveTo>
                  <a:lnTo>
                    <a:pt x="139758" y="171356"/>
                  </a:lnTo>
                  <a:lnTo>
                    <a:pt x="139758" y="0"/>
                  </a:lnTo>
                  <a:lnTo>
                    <a:pt x="0" y="0"/>
                  </a:lnTo>
                  <a:lnTo>
                    <a:pt x="0" y="1713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72906" y="237413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72906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72906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72906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72906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72906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245224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4" y="220458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18126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18126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5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5" y="220456"/>
                  </a:lnTo>
                  <a:lnTo>
                    <a:pt x="245225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18126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18126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245225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5" y="220456"/>
                  </a:lnTo>
                  <a:lnTo>
                    <a:pt x="245225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18126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5" y="0"/>
                  </a:lnTo>
                  <a:lnTo>
                    <a:pt x="245225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3348" y="2684973"/>
              <a:ext cx="245745" cy="130175"/>
            </a:xfrm>
            <a:custGeom>
              <a:avLst/>
              <a:gdLst/>
              <a:ahLst/>
              <a:cxnLst/>
              <a:rect l="l" t="t" r="r" b="b"/>
              <a:pathLst>
                <a:path w="245744" h="130175">
                  <a:moveTo>
                    <a:pt x="0" y="130070"/>
                  </a:moveTo>
                  <a:lnTo>
                    <a:pt x="245224" y="130070"/>
                  </a:lnTo>
                  <a:lnTo>
                    <a:pt x="245224" y="0"/>
                  </a:lnTo>
                  <a:lnTo>
                    <a:pt x="0" y="0"/>
                  </a:lnTo>
                  <a:lnTo>
                    <a:pt x="0" y="13007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3348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3348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3348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3348" y="3689183"/>
              <a:ext cx="245745" cy="8255"/>
            </a:xfrm>
            <a:custGeom>
              <a:avLst/>
              <a:gdLst/>
              <a:ahLst/>
              <a:cxnLst/>
              <a:rect l="l" t="t" r="r" b="b"/>
              <a:pathLst>
                <a:path w="245744" h="8254">
                  <a:moveTo>
                    <a:pt x="0" y="7689"/>
                  </a:moveTo>
                  <a:lnTo>
                    <a:pt x="245224" y="7689"/>
                  </a:lnTo>
                  <a:lnTo>
                    <a:pt x="245224" y="0"/>
                  </a:lnTo>
                  <a:lnTo>
                    <a:pt x="0" y="0"/>
                  </a:lnTo>
                  <a:lnTo>
                    <a:pt x="0" y="7689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08572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08572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08572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08572" y="3255958"/>
              <a:ext cx="245745" cy="30480"/>
            </a:xfrm>
            <a:custGeom>
              <a:avLst/>
              <a:gdLst/>
              <a:ahLst/>
              <a:cxnLst/>
              <a:rect l="l" t="t" r="r" b="b"/>
              <a:pathLst>
                <a:path w="245744" h="30479">
                  <a:moveTo>
                    <a:pt x="0" y="30302"/>
                  </a:moveTo>
                  <a:lnTo>
                    <a:pt x="245221" y="30302"/>
                  </a:lnTo>
                  <a:lnTo>
                    <a:pt x="245221" y="0"/>
                  </a:lnTo>
                  <a:lnTo>
                    <a:pt x="0" y="0"/>
                  </a:lnTo>
                  <a:lnTo>
                    <a:pt x="0" y="30302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08572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4" h="220979">
                  <a:moveTo>
                    <a:pt x="0" y="0"/>
                  </a:moveTo>
                  <a:lnTo>
                    <a:pt x="245221" y="0"/>
                  </a:lnTo>
                  <a:lnTo>
                    <a:pt x="245221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53794" y="2684973"/>
              <a:ext cx="245745" cy="130175"/>
            </a:xfrm>
            <a:custGeom>
              <a:avLst/>
              <a:gdLst/>
              <a:ahLst/>
              <a:cxnLst/>
              <a:rect l="l" t="t" r="r" b="b"/>
              <a:pathLst>
                <a:path w="245745" h="130175">
                  <a:moveTo>
                    <a:pt x="0" y="130070"/>
                  </a:moveTo>
                  <a:lnTo>
                    <a:pt x="245220" y="130070"/>
                  </a:lnTo>
                  <a:lnTo>
                    <a:pt x="245220" y="0"/>
                  </a:lnTo>
                  <a:lnTo>
                    <a:pt x="0" y="0"/>
                  </a:lnTo>
                  <a:lnTo>
                    <a:pt x="0" y="13007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53794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53794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53794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53794" y="3689183"/>
              <a:ext cx="245745" cy="8255"/>
            </a:xfrm>
            <a:custGeom>
              <a:avLst/>
              <a:gdLst/>
              <a:ahLst/>
              <a:cxnLst/>
              <a:rect l="l" t="t" r="r" b="b"/>
              <a:pathLst>
                <a:path w="245745" h="8254">
                  <a:moveTo>
                    <a:pt x="0" y="7689"/>
                  </a:moveTo>
                  <a:lnTo>
                    <a:pt x="245220" y="7689"/>
                  </a:lnTo>
                  <a:lnTo>
                    <a:pt x="245220" y="0"/>
                  </a:lnTo>
                  <a:lnTo>
                    <a:pt x="0" y="0"/>
                  </a:lnTo>
                  <a:lnTo>
                    <a:pt x="0" y="7689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9015" y="215367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78190" y="2374131"/>
              <a:ext cx="166370" cy="220979"/>
            </a:xfrm>
            <a:custGeom>
              <a:avLst/>
              <a:gdLst/>
              <a:ahLst/>
              <a:cxnLst/>
              <a:rect l="l" t="t" r="r" b="b"/>
              <a:pathLst>
                <a:path w="166370" h="220980">
                  <a:moveTo>
                    <a:pt x="0" y="220456"/>
                  </a:moveTo>
                  <a:lnTo>
                    <a:pt x="166046" y="220456"/>
                  </a:lnTo>
                  <a:lnTo>
                    <a:pt x="166046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9015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9015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9015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9015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9015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0" y="0"/>
                  </a:moveTo>
                  <a:lnTo>
                    <a:pt x="245221" y="0"/>
                  </a:lnTo>
                  <a:lnTo>
                    <a:pt x="245221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36" y="215367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36" y="237413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36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36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36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36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36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245220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0" y="220458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9457" y="215367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9457" y="237413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9457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9457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9457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9457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9457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0" y="0"/>
                  </a:moveTo>
                  <a:lnTo>
                    <a:pt x="245221" y="0"/>
                  </a:lnTo>
                  <a:lnTo>
                    <a:pt x="245221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34679" y="215367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34679" y="237413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34679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34679" y="281504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34679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34679" y="325595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34679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245220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0" y="220458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9899" y="2153674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9899" y="2374131"/>
              <a:ext cx="220345" cy="220979"/>
            </a:xfrm>
            <a:custGeom>
              <a:avLst/>
              <a:gdLst/>
              <a:ahLst/>
              <a:cxnLst/>
              <a:rect l="l" t="t" r="r" b="b"/>
              <a:pathLst>
                <a:path w="220345" h="220980">
                  <a:moveTo>
                    <a:pt x="0" y="220456"/>
                  </a:moveTo>
                  <a:lnTo>
                    <a:pt x="219737" y="220456"/>
                  </a:lnTo>
                  <a:lnTo>
                    <a:pt x="219737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9899" y="259458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9899" y="2815044"/>
              <a:ext cx="242570" cy="220979"/>
            </a:xfrm>
            <a:custGeom>
              <a:avLst/>
              <a:gdLst/>
              <a:ahLst/>
              <a:cxnLst/>
              <a:rect l="l" t="t" r="r" b="b"/>
              <a:pathLst>
                <a:path w="242570" h="220980">
                  <a:moveTo>
                    <a:pt x="0" y="220456"/>
                  </a:moveTo>
                  <a:lnTo>
                    <a:pt x="242514" y="220456"/>
                  </a:lnTo>
                  <a:lnTo>
                    <a:pt x="242514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9899" y="303550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9899" y="3255958"/>
              <a:ext cx="242570" cy="220979"/>
            </a:xfrm>
            <a:custGeom>
              <a:avLst/>
              <a:gdLst/>
              <a:ahLst/>
              <a:cxnLst/>
              <a:rect l="l" t="t" r="r" b="b"/>
              <a:pathLst>
                <a:path w="242570" h="220979">
                  <a:moveTo>
                    <a:pt x="0" y="220456"/>
                  </a:moveTo>
                  <a:lnTo>
                    <a:pt x="242514" y="220456"/>
                  </a:lnTo>
                  <a:lnTo>
                    <a:pt x="242514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9899" y="3476415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79">
                  <a:moveTo>
                    <a:pt x="0" y="0"/>
                  </a:moveTo>
                  <a:lnTo>
                    <a:pt x="245221" y="0"/>
                  </a:lnTo>
                  <a:lnTo>
                    <a:pt x="245221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2103" y="2038126"/>
              <a:ext cx="5659120" cy="4087495"/>
            </a:xfrm>
            <a:custGeom>
              <a:avLst/>
              <a:gdLst/>
              <a:ahLst/>
              <a:cxnLst/>
              <a:rect l="l" t="t" r="r" b="b"/>
              <a:pathLst>
                <a:path w="5659120" h="4087495">
                  <a:moveTo>
                    <a:pt x="0" y="0"/>
                  </a:moveTo>
                  <a:lnTo>
                    <a:pt x="5658760" y="0"/>
                  </a:lnTo>
                  <a:lnTo>
                    <a:pt x="5658760" y="4085816"/>
                  </a:lnTo>
                  <a:lnTo>
                    <a:pt x="5150328" y="4085816"/>
                  </a:lnTo>
                  <a:lnTo>
                    <a:pt x="5150120" y="4061505"/>
                  </a:lnTo>
                  <a:lnTo>
                    <a:pt x="3865319" y="4066364"/>
                  </a:lnTo>
                  <a:lnTo>
                    <a:pt x="3865525" y="4085816"/>
                  </a:lnTo>
                  <a:lnTo>
                    <a:pt x="1745744" y="4085816"/>
                  </a:lnTo>
                  <a:lnTo>
                    <a:pt x="1745585" y="4028417"/>
                  </a:lnTo>
                  <a:lnTo>
                    <a:pt x="269153" y="4028417"/>
                  </a:lnTo>
                  <a:lnTo>
                    <a:pt x="269273" y="4085816"/>
                  </a:lnTo>
                  <a:lnTo>
                    <a:pt x="0" y="4085816"/>
                  </a:lnTo>
                  <a:lnTo>
                    <a:pt x="0" y="0"/>
                  </a:lnTo>
                  <a:close/>
                </a:path>
                <a:path w="5659120" h="4087495">
                  <a:moveTo>
                    <a:pt x="134275" y="115091"/>
                  </a:moveTo>
                  <a:lnTo>
                    <a:pt x="5543665" y="115091"/>
                  </a:lnTo>
                  <a:lnTo>
                    <a:pt x="5543665" y="3951538"/>
                  </a:lnTo>
                  <a:lnTo>
                    <a:pt x="5150328" y="3951538"/>
                  </a:lnTo>
                  <a:lnTo>
                    <a:pt x="5148842" y="3966123"/>
                  </a:lnTo>
                  <a:lnTo>
                    <a:pt x="3866018" y="3970986"/>
                  </a:lnTo>
                  <a:lnTo>
                    <a:pt x="3865525" y="3951538"/>
                  </a:lnTo>
                  <a:lnTo>
                    <a:pt x="1745081" y="3951538"/>
                  </a:lnTo>
                  <a:lnTo>
                    <a:pt x="1745081" y="4008537"/>
                  </a:lnTo>
                  <a:lnTo>
                    <a:pt x="269273" y="4008537"/>
                  </a:lnTo>
                  <a:lnTo>
                    <a:pt x="269273" y="3951538"/>
                  </a:lnTo>
                  <a:lnTo>
                    <a:pt x="134275" y="3951538"/>
                  </a:lnTo>
                  <a:lnTo>
                    <a:pt x="134275" y="115091"/>
                  </a:lnTo>
                  <a:close/>
                </a:path>
                <a:path w="5659120" h="4087495">
                  <a:moveTo>
                    <a:pt x="1745581" y="3951538"/>
                  </a:moveTo>
                  <a:lnTo>
                    <a:pt x="1745581" y="4085816"/>
                  </a:lnTo>
                </a:path>
                <a:path w="5659120" h="4087495">
                  <a:moveTo>
                    <a:pt x="2216757" y="3951538"/>
                  </a:moveTo>
                  <a:lnTo>
                    <a:pt x="2216757" y="4085816"/>
                  </a:lnTo>
                </a:path>
                <a:path w="5659120" h="4087495">
                  <a:moveTo>
                    <a:pt x="3360282" y="3951538"/>
                  </a:moveTo>
                  <a:lnTo>
                    <a:pt x="3360282" y="4085816"/>
                  </a:lnTo>
                </a:path>
                <a:path w="5659120" h="4087495">
                  <a:moveTo>
                    <a:pt x="2709922" y="3958217"/>
                  </a:moveTo>
                  <a:lnTo>
                    <a:pt x="2709922" y="4087411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66806" y="5972436"/>
              <a:ext cx="636270" cy="167640"/>
            </a:xfrm>
            <a:custGeom>
              <a:avLst/>
              <a:gdLst/>
              <a:ahLst/>
              <a:cxnLst/>
              <a:rect l="l" t="t" r="r" b="b"/>
              <a:pathLst>
                <a:path w="636270" h="167639">
                  <a:moveTo>
                    <a:pt x="635961" y="0"/>
                  </a:moveTo>
                  <a:lnTo>
                    <a:pt x="0" y="0"/>
                  </a:lnTo>
                  <a:lnTo>
                    <a:pt x="0" y="167356"/>
                  </a:lnTo>
                  <a:lnTo>
                    <a:pt x="635961" y="167356"/>
                  </a:lnTo>
                  <a:lnTo>
                    <a:pt x="635961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62025" y="5484708"/>
              <a:ext cx="650875" cy="507365"/>
            </a:xfrm>
            <a:custGeom>
              <a:avLst/>
              <a:gdLst/>
              <a:ahLst/>
              <a:cxnLst/>
              <a:rect l="l" t="t" r="r" b="b"/>
              <a:pathLst>
                <a:path w="650875" h="507364">
                  <a:moveTo>
                    <a:pt x="650307" y="506854"/>
                  </a:moveTo>
                  <a:lnTo>
                    <a:pt x="650307" y="0"/>
                  </a:lnTo>
                  <a:lnTo>
                    <a:pt x="553403" y="5229"/>
                  </a:lnTo>
                  <a:lnTo>
                    <a:pt x="337705" y="56184"/>
                  </a:lnTo>
                  <a:lnTo>
                    <a:pt x="115731" y="205760"/>
                  </a:lnTo>
                  <a:lnTo>
                    <a:pt x="0" y="506854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18028" y="5989665"/>
              <a:ext cx="1283970" cy="134620"/>
            </a:xfrm>
            <a:custGeom>
              <a:avLst/>
              <a:gdLst/>
              <a:ahLst/>
              <a:cxnLst/>
              <a:rect l="l" t="t" r="r" b="b"/>
              <a:pathLst>
                <a:path w="1283970" h="134620">
                  <a:moveTo>
                    <a:pt x="0" y="0"/>
                  </a:moveTo>
                  <a:lnTo>
                    <a:pt x="0" y="134277"/>
                  </a:lnTo>
                </a:path>
                <a:path w="1283970" h="134620">
                  <a:moveTo>
                    <a:pt x="1283548" y="0"/>
                  </a:moveTo>
                  <a:lnTo>
                    <a:pt x="1283548" y="13427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7244" y="3709051"/>
              <a:ext cx="5405755" cy="2280920"/>
            </a:xfrm>
            <a:custGeom>
              <a:avLst/>
              <a:gdLst/>
              <a:ahLst/>
              <a:cxnLst/>
              <a:rect l="l" t="t" r="r" b="b"/>
              <a:pathLst>
                <a:path w="5405755" h="2280920">
                  <a:moveTo>
                    <a:pt x="1892162" y="2280470"/>
                  </a:moveTo>
                  <a:lnTo>
                    <a:pt x="1809079" y="2280470"/>
                  </a:lnTo>
                  <a:lnTo>
                    <a:pt x="1809079" y="85449"/>
                  </a:lnTo>
                  <a:lnTo>
                    <a:pt x="1892162" y="85449"/>
                  </a:lnTo>
                  <a:lnTo>
                    <a:pt x="1892162" y="2280470"/>
                  </a:lnTo>
                  <a:close/>
                </a:path>
                <a:path w="5405755" h="2280920">
                  <a:moveTo>
                    <a:pt x="1893228" y="1569"/>
                  </a:moveTo>
                  <a:lnTo>
                    <a:pt x="5405467" y="1569"/>
                  </a:lnTo>
                  <a:lnTo>
                    <a:pt x="5405467" y="84654"/>
                  </a:lnTo>
                  <a:lnTo>
                    <a:pt x="1893228" y="84654"/>
                  </a:lnTo>
                  <a:lnTo>
                    <a:pt x="1893228" y="1569"/>
                  </a:lnTo>
                  <a:close/>
                </a:path>
                <a:path w="5405755" h="2280920">
                  <a:moveTo>
                    <a:pt x="1893365" y="87199"/>
                  </a:moveTo>
                  <a:lnTo>
                    <a:pt x="0" y="87199"/>
                  </a:lnTo>
                  <a:lnTo>
                    <a:pt x="0" y="0"/>
                  </a:lnTo>
                  <a:lnTo>
                    <a:pt x="1893365" y="0"/>
                  </a:lnTo>
                  <a:lnTo>
                    <a:pt x="1893365" y="87199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22413" y="2155744"/>
              <a:ext cx="83185" cy="3834129"/>
            </a:xfrm>
            <a:custGeom>
              <a:avLst/>
              <a:gdLst/>
              <a:ahLst/>
              <a:cxnLst/>
              <a:rect l="l" t="t" r="r" b="b"/>
              <a:pathLst>
                <a:path w="83185" h="3834129">
                  <a:moveTo>
                    <a:pt x="83084" y="0"/>
                  </a:moveTo>
                  <a:lnTo>
                    <a:pt x="0" y="0"/>
                  </a:lnTo>
                  <a:lnTo>
                    <a:pt x="0" y="3833776"/>
                  </a:lnTo>
                  <a:lnTo>
                    <a:pt x="83084" y="3833776"/>
                  </a:lnTo>
                  <a:lnTo>
                    <a:pt x="83084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62025" y="2155744"/>
              <a:ext cx="943610" cy="3834129"/>
            </a:xfrm>
            <a:custGeom>
              <a:avLst/>
              <a:gdLst/>
              <a:ahLst/>
              <a:cxnLst/>
              <a:rect l="l" t="t" r="r" b="b"/>
              <a:pathLst>
                <a:path w="943610" h="3834129">
                  <a:moveTo>
                    <a:pt x="943472" y="3833776"/>
                  </a:moveTo>
                  <a:lnTo>
                    <a:pt x="860388" y="3833776"/>
                  </a:lnTo>
                  <a:lnTo>
                    <a:pt x="860388" y="0"/>
                  </a:lnTo>
                  <a:lnTo>
                    <a:pt x="943472" y="0"/>
                  </a:lnTo>
                  <a:lnTo>
                    <a:pt x="943472" y="3833776"/>
                  </a:lnTo>
                  <a:close/>
                </a:path>
                <a:path w="943610" h="3834129">
                  <a:moveTo>
                    <a:pt x="650360" y="1493687"/>
                  </a:moveTo>
                  <a:lnTo>
                    <a:pt x="650360" y="1638119"/>
                  </a:lnTo>
                </a:path>
                <a:path w="943610" h="3834129">
                  <a:moveTo>
                    <a:pt x="0" y="1500369"/>
                  </a:moveTo>
                  <a:lnTo>
                    <a:pt x="0" y="163684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65844" y="3699291"/>
              <a:ext cx="645795" cy="98425"/>
            </a:xfrm>
            <a:custGeom>
              <a:avLst/>
              <a:gdLst/>
              <a:ahLst/>
              <a:cxnLst/>
              <a:rect l="l" t="t" r="r" b="b"/>
              <a:pathLst>
                <a:path w="645795" h="98425">
                  <a:moveTo>
                    <a:pt x="645303" y="0"/>
                  </a:moveTo>
                  <a:lnTo>
                    <a:pt x="0" y="0"/>
                  </a:lnTo>
                  <a:lnTo>
                    <a:pt x="0" y="98405"/>
                  </a:lnTo>
                  <a:lnTo>
                    <a:pt x="645303" y="98405"/>
                  </a:lnTo>
                  <a:lnTo>
                    <a:pt x="645303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8708" y="3173795"/>
              <a:ext cx="2684145" cy="632460"/>
            </a:xfrm>
            <a:custGeom>
              <a:avLst/>
              <a:gdLst/>
              <a:ahLst/>
              <a:cxnLst/>
              <a:rect l="l" t="t" r="r" b="b"/>
              <a:pathLst>
                <a:path w="2684145" h="632460">
                  <a:moveTo>
                    <a:pt x="2683624" y="494823"/>
                  </a:moveTo>
                  <a:lnTo>
                    <a:pt x="2683624" y="0"/>
                  </a:lnTo>
                  <a:lnTo>
                    <a:pt x="2586720" y="5105"/>
                  </a:lnTo>
                  <a:lnTo>
                    <a:pt x="2371022" y="54850"/>
                  </a:lnTo>
                  <a:lnTo>
                    <a:pt x="2149048" y="200876"/>
                  </a:lnTo>
                  <a:lnTo>
                    <a:pt x="2033316" y="494823"/>
                  </a:lnTo>
                </a:path>
                <a:path w="2684145" h="632460">
                  <a:moveTo>
                    <a:pt x="650361" y="496030"/>
                  </a:moveTo>
                  <a:lnTo>
                    <a:pt x="650361" y="630306"/>
                  </a:lnTo>
                </a:path>
                <a:path w="2684145" h="632460">
                  <a:moveTo>
                    <a:pt x="0" y="499097"/>
                  </a:moveTo>
                  <a:lnTo>
                    <a:pt x="0" y="631901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3490" y="3695972"/>
              <a:ext cx="643255" cy="124460"/>
            </a:xfrm>
            <a:custGeom>
              <a:avLst/>
              <a:gdLst/>
              <a:ahLst/>
              <a:cxnLst/>
              <a:rect l="l" t="t" r="r" b="b"/>
              <a:pathLst>
                <a:path w="643255" h="124460">
                  <a:moveTo>
                    <a:pt x="642776" y="0"/>
                  </a:moveTo>
                  <a:lnTo>
                    <a:pt x="0" y="0"/>
                  </a:lnTo>
                  <a:lnTo>
                    <a:pt x="0" y="123983"/>
                  </a:lnTo>
                  <a:lnTo>
                    <a:pt x="642776" y="123983"/>
                  </a:lnTo>
                  <a:lnTo>
                    <a:pt x="642776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8708" y="3164867"/>
              <a:ext cx="650875" cy="507365"/>
            </a:xfrm>
            <a:custGeom>
              <a:avLst/>
              <a:gdLst/>
              <a:ahLst/>
              <a:cxnLst/>
              <a:rect l="l" t="t" r="r" b="b"/>
              <a:pathLst>
                <a:path w="650875" h="507364">
                  <a:moveTo>
                    <a:pt x="650308" y="506859"/>
                  </a:moveTo>
                  <a:lnTo>
                    <a:pt x="650308" y="0"/>
                  </a:lnTo>
                  <a:lnTo>
                    <a:pt x="553405" y="5230"/>
                  </a:lnTo>
                  <a:lnTo>
                    <a:pt x="337706" y="56185"/>
                  </a:lnTo>
                  <a:lnTo>
                    <a:pt x="115732" y="205762"/>
                  </a:lnTo>
                  <a:lnTo>
                    <a:pt x="0" y="506859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780" y="2131196"/>
              <a:ext cx="5473065" cy="3898900"/>
            </a:xfrm>
            <a:custGeom>
              <a:avLst/>
              <a:gdLst/>
              <a:ahLst/>
              <a:cxnLst/>
              <a:rect l="l" t="t" r="r" b="b"/>
              <a:pathLst>
                <a:path w="5473065" h="3898900">
                  <a:moveTo>
                    <a:pt x="57683" y="1579841"/>
                  </a:moveTo>
                  <a:lnTo>
                    <a:pt x="0" y="1579841"/>
                  </a:lnTo>
                  <a:lnTo>
                    <a:pt x="0" y="1663280"/>
                  </a:lnTo>
                  <a:lnTo>
                    <a:pt x="57683" y="1663280"/>
                  </a:lnTo>
                  <a:lnTo>
                    <a:pt x="57683" y="1579841"/>
                  </a:lnTo>
                  <a:close/>
                </a:path>
                <a:path w="5473065" h="3898900">
                  <a:moveTo>
                    <a:pt x="1930641" y="3835133"/>
                  </a:moveTo>
                  <a:lnTo>
                    <a:pt x="1862137" y="3835133"/>
                  </a:lnTo>
                  <a:lnTo>
                    <a:pt x="1862137" y="3893108"/>
                  </a:lnTo>
                  <a:lnTo>
                    <a:pt x="1930641" y="3893108"/>
                  </a:lnTo>
                  <a:lnTo>
                    <a:pt x="1930641" y="3835133"/>
                  </a:lnTo>
                  <a:close/>
                </a:path>
                <a:path w="5473065" h="3898900">
                  <a:moveTo>
                    <a:pt x="1954682" y="1581010"/>
                  </a:moveTo>
                  <a:lnTo>
                    <a:pt x="1923834" y="1581010"/>
                  </a:lnTo>
                  <a:lnTo>
                    <a:pt x="1923834" y="1660956"/>
                  </a:lnTo>
                  <a:lnTo>
                    <a:pt x="1954682" y="1660956"/>
                  </a:lnTo>
                  <a:lnTo>
                    <a:pt x="1954682" y="1581010"/>
                  </a:lnTo>
                  <a:close/>
                </a:path>
                <a:path w="5473065" h="3898900">
                  <a:moveTo>
                    <a:pt x="3557486" y="0"/>
                  </a:moveTo>
                  <a:lnTo>
                    <a:pt x="3487356" y="0"/>
                  </a:lnTo>
                  <a:lnTo>
                    <a:pt x="3487356" y="48221"/>
                  </a:lnTo>
                  <a:lnTo>
                    <a:pt x="3557486" y="48221"/>
                  </a:lnTo>
                  <a:lnTo>
                    <a:pt x="3557486" y="0"/>
                  </a:lnTo>
                  <a:close/>
                </a:path>
                <a:path w="5473065" h="3898900">
                  <a:moveTo>
                    <a:pt x="3558883" y="3829862"/>
                  </a:moveTo>
                  <a:lnTo>
                    <a:pt x="3485108" y="3829862"/>
                  </a:lnTo>
                  <a:lnTo>
                    <a:pt x="3485108" y="3898379"/>
                  </a:lnTo>
                  <a:lnTo>
                    <a:pt x="3558883" y="3898379"/>
                  </a:lnTo>
                  <a:lnTo>
                    <a:pt x="3558883" y="3829862"/>
                  </a:lnTo>
                  <a:close/>
                </a:path>
                <a:path w="5473065" h="3898900">
                  <a:moveTo>
                    <a:pt x="5472455" y="1582762"/>
                  </a:moveTo>
                  <a:lnTo>
                    <a:pt x="5436654" y="1582762"/>
                  </a:lnTo>
                  <a:lnTo>
                    <a:pt x="5436654" y="1659851"/>
                  </a:lnTo>
                  <a:lnTo>
                    <a:pt x="5472455" y="1659851"/>
                  </a:lnTo>
                  <a:lnTo>
                    <a:pt x="5472455" y="1582762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2748" y="4119584"/>
              <a:ext cx="660400" cy="1301750"/>
            </a:xfrm>
            <a:custGeom>
              <a:avLst/>
              <a:gdLst/>
              <a:ahLst/>
              <a:cxnLst/>
              <a:rect l="l" t="t" r="r" b="b"/>
              <a:pathLst>
                <a:path w="660400" h="1301750">
                  <a:moveTo>
                    <a:pt x="0" y="0"/>
                  </a:moveTo>
                  <a:lnTo>
                    <a:pt x="660145" y="0"/>
                  </a:lnTo>
                  <a:lnTo>
                    <a:pt x="660145" y="108474"/>
                  </a:lnTo>
                  <a:lnTo>
                    <a:pt x="0" y="108474"/>
                  </a:lnTo>
                  <a:lnTo>
                    <a:pt x="0" y="0"/>
                  </a:lnTo>
                  <a:close/>
                </a:path>
                <a:path w="660400" h="1301750">
                  <a:moveTo>
                    <a:pt x="0" y="108474"/>
                  </a:moveTo>
                  <a:lnTo>
                    <a:pt x="660145" y="108474"/>
                  </a:lnTo>
                  <a:lnTo>
                    <a:pt x="660145" y="216950"/>
                  </a:lnTo>
                  <a:lnTo>
                    <a:pt x="0" y="216950"/>
                  </a:lnTo>
                  <a:lnTo>
                    <a:pt x="0" y="108474"/>
                  </a:lnTo>
                  <a:close/>
                </a:path>
                <a:path w="660400" h="1301750">
                  <a:moveTo>
                    <a:pt x="0" y="216950"/>
                  </a:moveTo>
                  <a:lnTo>
                    <a:pt x="660145" y="216950"/>
                  </a:lnTo>
                  <a:lnTo>
                    <a:pt x="660145" y="325424"/>
                  </a:lnTo>
                  <a:lnTo>
                    <a:pt x="0" y="325424"/>
                  </a:lnTo>
                  <a:lnTo>
                    <a:pt x="0" y="216950"/>
                  </a:lnTo>
                  <a:close/>
                </a:path>
                <a:path w="660400" h="1301750">
                  <a:moveTo>
                    <a:pt x="0" y="325424"/>
                  </a:moveTo>
                  <a:lnTo>
                    <a:pt x="660145" y="325424"/>
                  </a:lnTo>
                  <a:lnTo>
                    <a:pt x="660145" y="433900"/>
                  </a:lnTo>
                  <a:lnTo>
                    <a:pt x="0" y="433900"/>
                  </a:lnTo>
                  <a:lnTo>
                    <a:pt x="0" y="325424"/>
                  </a:lnTo>
                  <a:close/>
                </a:path>
                <a:path w="660400" h="1301750">
                  <a:moveTo>
                    <a:pt x="0" y="433900"/>
                  </a:moveTo>
                  <a:lnTo>
                    <a:pt x="660145" y="433900"/>
                  </a:lnTo>
                  <a:lnTo>
                    <a:pt x="660145" y="542375"/>
                  </a:lnTo>
                  <a:lnTo>
                    <a:pt x="0" y="542375"/>
                  </a:lnTo>
                  <a:lnTo>
                    <a:pt x="0" y="433900"/>
                  </a:lnTo>
                  <a:close/>
                </a:path>
                <a:path w="660400" h="1301750">
                  <a:moveTo>
                    <a:pt x="0" y="542375"/>
                  </a:moveTo>
                  <a:lnTo>
                    <a:pt x="660145" y="542375"/>
                  </a:lnTo>
                  <a:lnTo>
                    <a:pt x="660145" y="650850"/>
                  </a:lnTo>
                  <a:lnTo>
                    <a:pt x="0" y="650850"/>
                  </a:lnTo>
                  <a:lnTo>
                    <a:pt x="0" y="542375"/>
                  </a:lnTo>
                  <a:close/>
                </a:path>
                <a:path w="660400" h="1301750">
                  <a:moveTo>
                    <a:pt x="0" y="650850"/>
                  </a:moveTo>
                  <a:lnTo>
                    <a:pt x="660145" y="650850"/>
                  </a:lnTo>
                  <a:lnTo>
                    <a:pt x="660145" y="759325"/>
                  </a:lnTo>
                  <a:lnTo>
                    <a:pt x="0" y="759325"/>
                  </a:lnTo>
                  <a:lnTo>
                    <a:pt x="0" y="650850"/>
                  </a:lnTo>
                  <a:close/>
                </a:path>
                <a:path w="660400" h="1301750">
                  <a:moveTo>
                    <a:pt x="0" y="759325"/>
                  </a:moveTo>
                  <a:lnTo>
                    <a:pt x="660145" y="759325"/>
                  </a:lnTo>
                  <a:lnTo>
                    <a:pt x="660145" y="867801"/>
                  </a:lnTo>
                  <a:lnTo>
                    <a:pt x="0" y="867801"/>
                  </a:lnTo>
                  <a:lnTo>
                    <a:pt x="0" y="759325"/>
                  </a:lnTo>
                  <a:close/>
                </a:path>
                <a:path w="660400" h="1301750">
                  <a:moveTo>
                    <a:pt x="0" y="867801"/>
                  </a:moveTo>
                  <a:lnTo>
                    <a:pt x="660145" y="867801"/>
                  </a:lnTo>
                  <a:lnTo>
                    <a:pt x="660145" y="976275"/>
                  </a:lnTo>
                  <a:lnTo>
                    <a:pt x="0" y="976275"/>
                  </a:lnTo>
                  <a:lnTo>
                    <a:pt x="0" y="867801"/>
                  </a:lnTo>
                  <a:close/>
                </a:path>
                <a:path w="660400" h="1301750">
                  <a:moveTo>
                    <a:pt x="0" y="976275"/>
                  </a:moveTo>
                  <a:lnTo>
                    <a:pt x="660145" y="976275"/>
                  </a:lnTo>
                  <a:lnTo>
                    <a:pt x="660145" y="1084751"/>
                  </a:lnTo>
                  <a:lnTo>
                    <a:pt x="0" y="1084751"/>
                  </a:lnTo>
                  <a:lnTo>
                    <a:pt x="0" y="976275"/>
                  </a:lnTo>
                  <a:close/>
                </a:path>
                <a:path w="660400" h="1301750">
                  <a:moveTo>
                    <a:pt x="0" y="1084751"/>
                  </a:moveTo>
                  <a:lnTo>
                    <a:pt x="660145" y="1084751"/>
                  </a:lnTo>
                  <a:lnTo>
                    <a:pt x="660145" y="1193227"/>
                  </a:lnTo>
                  <a:lnTo>
                    <a:pt x="0" y="1193227"/>
                  </a:lnTo>
                  <a:lnTo>
                    <a:pt x="0" y="1084751"/>
                  </a:lnTo>
                  <a:close/>
                </a:path>
                <a:path w="660400" h="1301750">
                  <a:moveTo>
                    <a:pt x="0" y="1193227"/>
                  </a:moveTo>
                  <a:lnTo>
                    <a:pt x="660145" y="1193227"/>
                  </a:lnTo>
                  <a:lnTo>
                    <a:pt x="660145" y="1301701"/>
                  </a:lnTo>
                  <a:lnTo>
                    <a:pt x="0" y="1301701"/>
                  </a:lnTo>
                  <a:lnTo>
                    <a:pt x="0" y="1193227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4550" y="3821089"/>
            <a:ext cx="29337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GARAGE</a:t>
            </a:r>
            <a:endParaRPr sz="500">
              <a:latin typeface="Arial"/>
              <a:cs typeface="Arial"/>
            </a:endParaRPr>
          </a:p>
        </p:txBody>
      </p:sp>
      <p:pic>
        <p:nvPicPr>
          <p:cNvPr id="116" name="object 116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9637" y="2193116"/>
            <a:ext cx="1958341" cy="1597967"/>
          </a:xfrm>
          <a:prstGeom prst="rect">
            <a:avLst/>
          </a:prstGeom>
        </p:spPr>
      </p:pic>
      <p:sp>
        <p:nvSpPr>
          <p:cNvPr id="117" name="object 1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1571" y="2203241"/>
            <a:ext cx="31305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KITCHEN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78976" y="2160009"/>
            <a:ext cx="2895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" name="object 1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09998" y="3815551"/>
            <a:ext cx="1881505" cy="17716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606550" marR="37465">
              <a:lnSpc>
                <a:spcPts val="580"/>
              </a:lnSpc>
              <a:spcBef>
                <a:spcPts val="150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DINING</a:t>
            </a:r>
            <a:r>
              <a:rPr sz="50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151616"/>
                </a:solidFill>
                <a:latin typeface="Arial"/>
                <a:cs typeface="Arial"/>
              </a:rPr>
              <a:t>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5848" y="3846818"/>
            <a:ext cx="1892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-20" dirty="0">
                <a:solidFill>
                  <a:srgbClr val="151616"/>
                </a:solidFill>
                <a:latin typeface="Arial"/>
                <a:cs typeface="Arial"/>
              </a:rPr>
              <a:t>HALL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21" name="object 121"/>
          <p:cNvGrpSpPr>
            <a:grpSpLocks noGrp="1" noUngrp="1" noRot="1" noMove="1" noResize="1"/>
          </p:cNvGrpSpPr>
          <p:nvPr/>
        </p:nvGrpSpPr>
        <p:grpSpPr>
          <a:xfrm>
            <a:off x="1199765" y="2001124"/>
            <a:ext cx="5532120" cy="4123054"/>
            <a:chOff x="1199765" y="2001124"/>
            <a:chExt cx="5532120" cy="4123054"/>
          </a:xfrm>
        </p:grpSpPr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9581" y="3769793"/>
              <a:ext cx="77470" cy="80010"/>
            </a:xfrm>
            <a:custGeom>
              <a:avLst/>
              <a:gdLst/>
              <a:ahLst/>
              <a:cxnLst/>
              <a:rect l="l" t="t" r="r" b="b"/>
              <a:pathLst>
                <a:path w="77469" h="80010">
                  <a:moveTo>
                    <a:pt x="77252" y="0"/>
                  </a:moveTo>
                  <a:lnTo>
                    <a:pt x="0" y="0"/>
                  </a:lnTo>
                  <a:lnTo>
                    <a:pt x="0" y="79952"/>
                  </a:lnTo>
                  <a:lnTo>
                    <a:pt x="77252" y="79952"/>
                  </a:lnTo>
                  <a:lnTo>
                    <a:pt x="77252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91567" y="2395972"/>
              <a:ext cx="140335" cy="1051560"/>
            </a:xfrm>
            <a:custGeom>
              <a:avLst/>
              <a:gdLst/>
              <a:ahLst/>
              <a:cxnLst/>
              <a:rect l="l" t="t" r="r" b="b"/>
              <a:pathLst>
                <a:path w="140334" h="1051560">
                  <a:moveTo>
                    <a:pt x="139938" y="0"/>
                  </a:moveTo>
                  <a:lnTo>
                    <a:pt x="0" y="0"/>
                  </a:lnTo>
                  <a:lnTo>
                    <a:pt x="0" y="1051383"/>
                  </a:lnTo>
                  <a:lnTo>
                    <a:pt x="139938" y="1051383"/>
                  </a:lnTo>
                  <a:lnTo>
                    <a:pt x="139938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94591" y="2394561"/>
              <a:ext cx="114935" cy="1052830"/>
            </a:xfrm>
            <a:custGeom>
              <a:avLst/>
              <a:gdLst/>
              <a:ahLst/>
              <a:cxnLst/>
              <a:rect l="l" t="t" r="r" b="b"/>
              <a:pathLst>
                <a:path w="114934" h="1052829">
                  <a:moveTo>
                    <a:pt x="0" y="0"/>
                  </a:moveTo>
                  <a:lnTo>
                    <a:pt x="114847" y="0"/>
                  </a:lnTo>
                </a:path>
                <a:path w="114934" h="1052829">
                  <a:moveTo>
                    <a:pt x="0" y="1052769"/>
                  </a:moveTo>
                  <a:lnTo>
                    <a:pt x="114847" y="1052769"/>
                  </a:lnTo>
                </a:path>
                <a:path w="114934" h="1052829">
                  <a:moveTo>
                    <a:pt x="28713" y="0"/>
                  </a:moveTo>
                  <a:lnTo>
                    <a:pt x="82943" y="0"/>
                  </a:lnTo>
                  <a:lnTo>
                    <a:pt x="82943" y="1052769"/>
                  </a:lnTo>
                  <a:lnTo>
                    <a:pt x="28713" y="1052769"/>
                  </a:lnTo>
                  <a:lnTo>
                    <a:pt x="28713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8825" y="2288785"/>
              <a:ext cx="42545" cy="541655"/>
            </a:xfrm>
            <a:custGeom>
              <a:avLst/>
              <a:gdLst/>
              <a:ahLst/>
              <a:cxnLst/>
              <a:rect l="l" t="t" r="r" b="b"/>
              <a:pathLst>
                <a:path w="42544" h="541655">
                  <a:moveTo>
                    <a:pt x="2278" y="0"/>
                  </a:moveTo>
                  <a:lnTo>
                    <a:pt x="0" y="756"/>
                  </a:lnTo>
                  <a:lnTo>
                    <a:pt x="0" y="539515"/>
                  </a:lnTo>
                  <a:lnTo>
                    <a:pt x="15177" y="541030"/>
                  </a:lnTo>
                  <a:lnTo>
                    <a:pt x="29594" y="534960"/>
                  </a:lnTo>
                  <a:lnTo>
                    <a:pt x="39458" y="523577"/>
                  </a:lnTo>
                  <a:lnTo>
                    <a:pt x="42494" y="508403"/>
                  </a:lnTo>
                  <a:lnTo>
                    <a:pt x="42494" y="34905"/>
                  </a:lnTo>
                  <a:lnTo>
                    <a:pt x="40218" y="19728"/>
                  </a:lnTo>
                  <a:lnTo>
                    <a:pt x="31111" y="7585"/>
                  </a:lnTo>
                  <a:lnTo>
                    <a:pt x="18211" y="756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8933" y="2288264"/>
              <a:ext cx="42545" cy="541655"/>
            </a:xfrm>
            <a:custGeom>
              <a:avLst/>
              <a:gdLst/>
              <a:ahLst/>
              <a:cxnLst/>
              <a:rect l="l" t="t" r="r" b="b"/>
              <a:pathLst>
                <a:path w="42544" h="541655">
                  <a:moveTo>
                    <a:pt x="0" y="756"/>
                  </a:moveTo>
                  <a:lnTo>
                    <a:pt x="2278" y="0"/>
                  </a:lnTo>
                  <a:lnTo>
                    <a:pt x="18213" y="756"/>
                  </a:lnTo>
                  <a:lnTo>
                    <a:pt x="31113" y="7585"/>
                  </a:lnTo>
                  <a:lnTo>
                    <a:pt x="40221" y="19729"/>
                  </a:lnTo>
                  <a:lnTo>
                    <a:pt x="42497" y="34907"/>
                  </a:lnTo>
                  <a:lnTo>
                    <a:pt x="42497" y="505395"/>
                  </a:lnTo>
                  <a:lnTo>
                    <a:pt x="42497" y="508434"/>
                  </a:lnTo>
                  <a:lnTo>
                    <a:pt x="39462" y="523609"/>
                  </a:lnTo>
                  <a:lnTo>
                    <a:pt x="29597" y="534993"/>
                  </a:lnTo>
                  <a:lnTo>
                    <a:pt x="15178" y="541063"/>
                  </a:lnTo>
                  <a:lnTo>
                    <a:pt x="0" y="539547"/>
                  </a:lnTo>
                  <a:lnTo>
                    <a:pt x="0" y="7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0071" y="2227320"/>
              <a:ext cx="548005" cy="655955"/>
            </a:xfrm>
            <a:custGeom>
              <a:avLst/>
              <a:gdLst/>
              <a:ahLst/>
              <a:cxnLst/>
              <a:rect l="l" t="t" r="r" b="b"/>
              <a:pathLst>
                <a:path w="548005" h="655955">
                  <a:moveTo>
                    <a:pt x="498538" y="0"/>
                  </a:moveTo>
                  <a:lnTo>
                    <a:pt x="469701" y="759"/>
                  </a:lnTo>
                  <a:lnTo>
                    <a:pt x="0" y="759"/>
                  </a:lnTo>
                  <a:lnTo>
                    <a:pt x="759" y="655613"/>
                  </a:lnTo>
                  <a:lnTo>
                    <a:pt x="495503" y="655613"/>
                  </a:lnTo>
                  <a:lnTo>
                    <a:pt x="516750" y="652579"/>
                  </a:lnTo>
                  <a:lnTo>
                    <a:pt x="532683" y="641954"/>
                  </a:lnTo>
                  <a:lnTo>
                    <a:pt x="544068" y="626018"/>
                  </a:lnTo>
                  <a:lnTo>
                    <a:pt x="547102" y="605530"/>
                  </a:lnTo>
                  <a:lnTo>
                    <a:pt x="547861" y="64500"/>
                  </a:lnTo>
                  <a:lnTo>
                    <a:pt x="547861" y="44013"/>
                  </a:lnTo>
                  <a:lnTo>
                    <a:pt x="540273" y="26560"/>
                  </a:lnTo>
                  <a:lnTo>
                    <a:pt x="527373" y="11383"/>
                  </a:lnTo>
                  <a:lnTo>
                    <a:pt x="519026" y="5313"/>
                  </a:lnTo>
                  <a:lnTo>
                    <a:pt x="509921" y="1518"/>
                  </a:lnTo>
                  <a:lnTo>
                    <a:pt x="498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0145" y="2226794"/>
              <a:ext cx="548005" cy="655955"/>
            </a:xfrm>
            <a:custGeom>
              <a:avLst/>
              <a:gdLst/>
              <a:ahLst/>
              <a:cxnLst/>
              <a:rect l="l" t="t" r="r" b="b"/>
              <a:pathLst>
                <a:path w="548005" h="655955">
                  <a:moveTo>
                    <a:pt x="547896" y="64505"/>
                  </a:moveTo>
                  <a:lnTo>
                    <a:pt x="547896" y="44016"/>
                  </a:lnTo>
                  <a:lnTo>
                    <a:pt x="540307" y="26562"/>
                  </a:lnTo>
                  <a:lnTo>
                    <a:pt x="527407" y="11383"/>
                  </a:lnTo>
                  <a:lnTo>
                    <a:pt x="519058" y="5313"/>
                  </a:lnTo>
                  <a:lnTo>
                    <a:pt x="509953" y="1519"/>
                  </a:lnTo>
                  <a:lnTo>
                    <a:pt x="498569" y="0"/>
                  </a:lnTo>
                  <a:lnTo>
                    <a:pt x="469732" y="759"/>
                  </a:lnTo>
                  <a:lnTo>
                    <a:pt x="0" y="759"/>
                  </a:lnTo>
                  <a:lnTo>
                    <a:pt x="759" y="655654"/>
                  </a:lnTo>
                  <a:lnTo>
                    <a:pt x="473526" y="655654"/>
                  </a:lnTo>
                  <a:lnTo>
                    <a:pt x="478840" y="655654"/>
                  </a:lnTo>
                  <a:lnTo>
                    <a:pt x="495534" y="655654"/>
                  </a:lnTo>
                  <a:lnTo>
                    <a:pt x="516783" y="652619"/>
                  </a:lnTo>
                  <a:lnTo>
                    <a:pt x="532718" y="641995"/>
                  </a:lnTo>
                  <a:lnTo>
                    <a:pt x="544101" y="626057"/>
                  </a:lnTo>
                  <a:lnTo>
                    <a:pt x="547136" y="605568"/>
                  </a:lnTo>
                  <a:lnTo>
                    <a:pt x="547136" y="592668"/>
                  </a:lnTo>
                  <a:lnTo>
                    <a:pt x="547896" y="645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7173" y="2734206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4" h="52069">
                  <a:moveTo>
                    <a:pt x="0" y="0"/>
                  </a:moveTo>
                  <a:lnTo>
                    <a:pt x="0" y="51598"/>
                  </a:lnTo>
                  <a:lnTo>
                    <a:pt x="16692" y="42491"/>
                  </a:lnTo>
                  <a:lnTo>
                    <a:pt x="16692" y="8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7282" y="2733713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4" h="52069">
                  <a:moveTo>
                    <a:pt x="0" y="51602"/>
                  </a:moveTo>
                  <a:lnTo>
                    <a:pt x="16694" y="42493"/>
                  </a:lnTo>
                  <a:lnTo>
                    <a:pt x="16694" y="8345"/>
                  </a:lnTo>
                  <a:lnTo>
                    <a:pt x="0" y="0"/>
                  </a:lnTo>
                  <a:lnTo>
                    <a:pt x="0" y="516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7932" y="2628730"/>
              <a:ext cx="17145" cy="52705"/>
            </a:xfrm>
            <a:custGeom>
              <a:avLst/>
              <a:gdLst/>
              <a:ahLst/>
              <a:cxnLst/>
              <a:rect l="l" t="t" r="r" b="b"/>
              <a:pathLst>
                <a:path w="17144" h="52705">
                  <a:moveTo>
                    <a:pt x="0" y="0"/>
                  </a:moveTo>
                  <a:lnTo>
                    <a:pt x="0" y="52358"/>
                  </a:lnTo>
                  <a:lnTo>
                    <a:pt x="16694" y="43253"/>
                  </a:lnTo>
                  <a:lnTo>
                    <a:pt x="16694" y="8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8041" y="2628229"/>
              <a:ext cx="17145" cy="52705"/>
            </a:xfrm>
            <a:custGeom>
              <a:avLst/>
              <a:gdLst/>
              <a:ahLst/>
              <a:cxnLst/>
              <a:rect l="l" t="t" r="r" b="b"/>
              <a:pathLst>
                <a:path w="17144" h="52705">
                  <a:moveTo>
                    <a:pt x="0" y="52361"/>
                  </a:moveTo>
                  <a:lnTo>
                    <a:pt x="16694" y="43256"/>
                  </a:lnTo>
                  <a:lnTo>
                    <a:pt x="16694" y="8349"/>
                  </a:lnTo>
                  <a:lnTo>
                    <a:pt x="0" y="0"/>
                  </a:lnTo>
                  <a:lnTo>
                    <a:pt x="0" y="52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7932" y="2421575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4" h="52069">
                  <a:moveTo>
                    <a:pt x="0" y="0"/>
                  </a:moveTo>
                  <a:lnTo>
                    <a:pt x="0" y="51598"/>
                  </a:lnTo>
                  <a:lnTo>
                    <a:pt x="16694" y="43253"/>
                  </a:lnTo>
                  <a:lnTo>
                    <a:pt x="16694" y="8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8041" y="2421062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4" h="52069">
                  <a:moveTo>
                    <a:pt x="0" y="51601"/>
                  </a:moveTo>
                  <a:lnTo>
                    <a:pt x="16694" y="43256"/>
                  </a:lnTo>
                  <a:lnTo>
                    <a:pt x="16694" y="8348"/>
                  </a:lnTo>
                  <a:lnTo>
                    <a:pt x="0" y="0"/>
                  </a:lnTo>
                  <a:lnTo>
                    <a:pt x="0" y="516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7173" y="2322172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4" h="52069">
                  <a:moveTo>
                    <a:pt x="0" y="0"/>
                  </a:moveTo>
                  <a:lnTo>
                    <a:pt x="0" y="51598"/>
                  </a:lnTo>
                  <a:lnTo>
                    <a:pt x="16692" y="42494"/>
                  </a:lnTo>
                  <a:lnTo>
                    <a:pt x="16692" y="8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9892" y="2321652"/>
              <a:ext cx="264160" cy="506730"/>
            </a:xfrm>
            <a:custGeom>
              <a:avLst/>
              <a:gdLst/>
              <a:ahLst/>
              <a:cxnLst/>
              <a:rect l="l" t="t" r="r" b="b"/>
              <a:pathLst>
                <a:path w="264160" h="506730">
                  <a:moveTo>
                    <a:pt x="247389" y="51602"/>
                  </a:moveTo>
                  <a:lnTo>
                    <a:pt x="264083" y="42497"/>
                  </a:lnTo>
                  <a:lnTo>
                    <a:pt x="264083" y="8349"/>
                  </a:lnTo>
                  <a:lnTo>
                    <a:pt x="247389" y="0"/>
                  </a:lnTo>
                  <a:lnTo>
                    <a:pt x="247389" y="51602"/>
                  </a:lnTo>
                  <a:close/>
                </a:path>
                <a:path w="264160" h="506730">
                  <a:moveTo>
                    <a:pt x="106242" y="349074"/>
                  </a:moveTo>
                  <a:lnTo>
                    <a:pt x="88788" y="352868"/>
                  </a:lnTo>
                  <a:lnTo>
                    <a:pt x="72850" y="363493"/>
                  </a:lnTo>
                  <a:lnTo>
                    <a:pt x="62226" y="378668"/>
                  </a:lnTo>
                  <a:lnTo>
                    <a:pt x="57675" y="396881"/>
                  </a:lnTo>
                  <a:lnTo>
                    <a:pt x="59950" y="415095"/>
                  </a:lnTo>
                  <a:lnTo>
                    <a:pt x="69815" y="431789"/>
                  </a:lnTo>
                  <a:lnTo>
                    <a:pt x="84234" y="443173"/>
                  </a:lnTo>
                  <a:lnTo>
                    <a:pt x="103207" y="448483"/>
                  </a:lnTo>
                  <a:lnTo>
                    <a:pt x="120657" y="446208"/>
                  </a:lnTo>
                  <a:lnTo>
                    <a:pt x="138111" y="437859"/>
                  </a:lnTo>
                  <a:lnTo>
                    <a:pt x="150255" y="423440"/>
                  </a:lnTo>
                  <a:lnTo>
                    <a:pt x="155565" y="405230"/>
                  </a:lnTo>
                  <a:lnTo>
                    <a:pt x="154809" y="387016"/>
                  </a:lnTo>
                  <a:lnTo>
                    <a:pt x="147220" y="370322"/>
                  </a:lnTo>
                  <a:lnTo>
                    <a:pt x="132801" y="357423"/>
                  </a:lnTo>
                  <a:lnTo>
                    <a:pt x="116107" y="349833"/>
                  </a:lnTo>
                  <a:lnTo>
                    <a:pt x="106242" y="349074"/>
                  </a:lnTo>
                  <a:close/>
                </a:path>
                <a:path w="264160" h="506730">
                  <a:moveTo>
                    <a:pt x="106242" y="291402"/>
                  </a:moveTo>
                  <a:lnTo>
                    <a:pt x="53881" y="305817"/>
                  </a:lnTo>
                  <a:lnTo>
                    <a:pt x="15178" y="344519"/>
                  </a:lnTo>
                  <a:lnTo>
                    <a:pt x="0" y="396881"/>
                  </a:lnTo>
                  <a:lnTo>
                    <a:pt x="3038" y="424959"/>
                  </a:lnTo>
                  <a:lnTo>
                    <a:pt x="29597" y="472767"/>
                  </a:lnTo>
                  <a:lnTo>
                    <a:pt x="75885" y="501604"/>
                  </a:lnTo>
                  <a:lnTo>
                    <a:pt x="103207" y="506159"/>
                  </a:lnTo>
                  <a:lnTo>
                    <a:pt x="130526" y="503880"/>
                  </a:lnTo>
                  <a:lnTo>
                    <a:pt x="179849" y="478837"/>
                  </a:lnTo>
                  <a:lnTo>
                    <a:pt x="208687" y="431789"/>
                  </a:lnTo>
                  <a:lnTo>
                    <a:pt x="214000" y="404470"/>
                  </a:lnTo>
                  <a:lnTo>
                    <a:pt x="211722" y="376392"/>
                  </a:lnTo>
                  <a:lnTo>
                    <a:pt x="187438" y="327825"/>
                  </a:lnTo>
                  <a:lnTo>
                    <a:pt x="141906" y="296712"/>
                  </a:lnTo>
                  <a:lnTo>
                    <a:pt x="114587" y="291402"/>
                  </a:lnTo>
                  <a:lnTo>
                    <a:pt x="106242" y="291402"/>
                  </a:lnTo>
                  <a:close/>
                </a:path>
                <a:path w="264160" h="506730">
                  <a:moveTo>
                    <a:pt x="132041" y="399160"/>
                  </a:moveTo>
                  <a:lnTo>
                    <a:pt x="222346" y="399160"/>
                  </a:lnTo>
                </a:path>
                <a:path w="264160" h="506730">
                  <a:moveTo>
                    <a:pt x="92583" y="373357"/>
                  </a:moveTo>
                  <a:lnTo>
                    <a:pt x="49326" y="299747"/>
                  </a:lnTo>
                </a:path>
                <a:path w="264160" h="506730">
                  <a:moveTo>
                    <a:pt x="91063" y="424200"/>
                  </a:moveTo>
                  <a:lnTo>
                    <a:pt x="49326" y="4985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74164" y="2687918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39" h="66039">
                  <a:moveTo>
                    <a:pt x="31870" y="0"/>
                  </a:moveTo>
                  <a:lnTo>
                    <a:pt x="17452" y="3793"/>
                  </a:lnTo>
                  <a:lnTo>
                    <a:pt x="6069" y="13657"/>
                  </a:lnTo>
                  <a:lnTo>
                    <a:pt x="0" y="28075"/>
                  </a:lnTo>
                  <a:lnTo>
                    <a:pt x="759" y="43253"/>
                  </a:lnTo>
                  <a:lnTo>
                    <a:pt x="9104" y="56151"/>
                  </a:lnTo>
                  <a:lnTo>
                    <a:pt x="21247" y="64500"/>
                  </a:lnTo>
                  <a:lnTo>
                    <a:pt x="37180" y="66015"/>
                  </a:lnTo>
                  <a:lnTo>
                    <a:pt x="51598" y="60706"/>
                  </a:lnTo>
                  <a:lnTo>
                    <a:pt x="61462" y="49322"/>
                  </a:lnTo>
                  <a:lnTo>
                    <a:pt x="66017" y="34904"/>
                  </a:lnTo>
                  <a:lnTo>
                    <a:pt x="62222" y="19726"/>
                  </a:lnTo>
                  <a:lnTo>
                    <a:pt x="53117" y="7588"/>
                  </a:lnTo>
                  <a:lnTo>
                    <a:pt x="39456" y="1518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4631" y="2509851"/>
              <a:ext cx="287655" cy="318135"/>
            </a:xfrm>
            <a:custGeom>
              <a:avLst/>
              <a:gdLst/>
              <a:ahLst/>
              <a:cxnLst/>
              <a:rect l="l" t="t" r="r" b="b"/>
              <a:pathLst>
                <a:path w="287655" h="318135">
                  <a:moveTo>
                    <a:pt x="171503" y="177570"/>
                  </a:moveTo>
                  <a:lnTo>
                    <a:pt x="157084" y="181364"/>
                  </a:lnTo>
                  <a:lnTo>
                    <a:pt x="145700" y="191229"/>
                  </a:lnTo>
                  <a:lnTo>
                    <a:pt x="139630" y="205648"/>
                  </a:lnTo>
                  <a:lnTo>
                    <a:pt x="140390" y="220826"/>
                  </a:lnTo>
                  <a:lnTo>
                    <a:pt x="148736" y="233726"/>
                  </a:lnTo>
                  <a:lnTo>
                    <a:pt x="160879" y="242075"/>
                  </a:lnTo>
                  <a:lnTo>
                    <a:pt x="176814" y="243591"/>
                  </a:lnTo>
                  <a:lnTo>
                    <a:pt x="191233" y="238280"/>
                  </a:lnTo>
                  <a:lnTo>
                    <a:pt x="201097" y="226896"/>
                  </a:lnTo>
                  <a:lnTo>
                    <a:pt x="205651" y="212478"/>
                  </a:lnTo>
                  <a:lnTo>
                    <a:pt x="201857" y="197299"/>
                  </a:lnTo>
                  <a:lnTo>
                    <a:pt x="192752" y="185159"/>
                  </a:lnTo>
                  <a:lnTo>
                    <a:pt x="179089" y="179089"/>
                  </a:lnTo>
                  <a:lnTo>
                    <a:pt x="171503" y="177570"/>
                  </a:lnTo>
                  <a:close/>
                </a:path>
                <a:path w="287655" h="318135">
                  <a:moveTo>
                    <a:pt x="42496" y="17450"/>
                  </a:moveTo>
                  <a:lnTo>
                    <a:pt x="30357" y="20488"/>
                  </a:lnTo>
                  <a:lnTo>
                    <a:pt x="20488" y="30353"/>
                  </a:lnTo>
                  <a:lnTo>
                    <a:pt x="17453" y="43252"/>
                  </a:lnTo>
                  <a:lnTo>
                    <a:pt x="20488" y="55396"/>
                  </a:lnTo>
                  <a:lnTo>
                    <a:pt x="30357" y="64501"/>
                  </a:lnTo>
                  <a:lnTo>
                    <a:pt x="42496" y="68296"/>
                  </a:lnTo>
                  <a:lnTo>
                    <a:pt x="55396" y="64501"/>
                  </a:lnTo>
                  <a:lnTo>
                    <a:pt x="65261" y="55396"/>
                  </a:lnTo>
                  <a:lnTo>
                    <a:pt x="68299" y="43252"/>
                  </a:lnTo>
                  <a:lnTo>
                    <a:pt x="65261" y="30353"/>
                  </a:lnTo>
                  <a:lnTo>
                    <a:pt x="55396" y="20488"/>
                  </a:lnTo>
                  <a:lnTo>
                    <a:pt x="42496" y="17450"/>
                  </a:lnTo>
                  <a:close/>
                </a:path>
                <a:path w="287655" h="318135">
                  <a:moveTo>
                    <a:pt x="42496" y="0"/>
                  </a:moveTo>
                  <a:lnTo>
                    <a:pt x="25042" y="3791"/>
                  </a:lnTo>
                  <a:lnTo>
                    <a:pt x="10624" y="14415"/>
                  </a:lnTo>
                  <a:lnTo>
                    <a:pt x="2278" y="29593"/>
                  </a:lnTo>
                  <a:lnTo>
                    <a:pt x="0" y="47047"/>
                  </a:lnTo>
                  <a:lnTo>
                    <a:pt x="5313" y="63741"/>
                  </a:lnTo>
                  <a:lnTo>
                    <a:pt x="17453" y="77401"/>
                  </a:lnTo>
                  <a:lnTo>
                    <a:pt x="34148" y="84230"/>
                  </a:lnTo>
                  <a:lnTo>
                    <a:pt x="51602" y="84990"/>
                  </a:lnTo>
                  <a:lnTo>
                    <a:pt x="67540" y="77401"/>
                  </a:lnTo>
                  <a:lnTo>
                    <a:pt x="78920" y="64501"/>
                  </a:lnTo>
                  <a:lnTo>
                    <a:pt x="85753" y="47807"/>
                  </a:lnTo>
                  <a:lnTo>
                    <a:pt x="83474" y="30353"/>
                  </a:lnTo>
                  <a:lnTo>
                    <a:pt x="74369" y="14415"/>
                  </a:lnTo>
                  <a:lnTo>
                    <a:pt x="60710" y="3791"/>
                  </a:lnTo>
                  <a:lnTo>
                    <a:pt x="43256" y="0"/>
                  </a:lnTo>
                  <a:lnTo>
                    <a:pt x="42496" y="0"/>
                  </a:lnTo>
                  <a:close/>
                </a:path>
                <a:path w="287655" h="318135">
                  <a:moveTo>
                    <a:pt x="171503" y="160876"/>
                  </a:moveTo>
                  <a:lnTo>
                    <a:pt x="154049" y="164670"/>
                  </a:lnTo>
                  <a:lnTo>
                    <a:pt x="138111" y="175294"/>
                  </a:lnTo>
                  <a:lnTo>
                    <a:pt x="127487" y="190469"/>
                  </a:lnTo>
                  <a:lnTo>
                    <a:pt x="122936" y="208683"/>
                  </a:lnTo>
                  <a:lnTo>
                    <a:pt x="125212" y="226896"/>
                  </a:lnTo>
                  <a:lnTo>
                    <a:pt x="135076" y="243591"/>
                  </a:lnTo>
                  <a:lnTo>
                    <a:pt x="149495" y="254974"/>
                  </a:lnTo>
                  <a:lnTo>
                    <a:pt x="168468" y="260285"/>
                  </a:lnTo>
                  <a:lnTo>
                    <a:pt x="185918" y="258010"/>
                  </a:lnTo>
                  <a:lnTo>
                    <a:pt x="203372" y="249660"/>
                  </a:lnTo>
                  <a:lnTo>
                    <a:pt x="215516" y="235242"/>
                  </a:lnTo>
                  <a:lnTo>
                    <a:pt x="220826" y="217032"/>
                  </a:lnTo>
                  <a:lnTo>
                    <a:pt x="220070" y="198818"/>
                  </a:lnTo>
                  <a:lnTo>
                    <a:pt x="212481" y="182124"/>
                  </a:lnTo>
                  <a:lnTo>
                    <a:pt x="198062" y="169224"/>
                  </a:lnTo>
                  <a:lnTo>
                    <a:pt x="181368" y="161635"/>
                  </a:lnTo>
                  <a:lnTo>
                    <a:pt x="171503" y="160876"/>
                  </a:lnTo>
                  <a:close/>
                </a:path>
                <a:path w="287655" h="318135">
                  <a:moveTo>
                    <a:pt x="171503" y="103203"/>
                  </a:moveTo>
                  <a:lnTo>
                    <a:pt x="119142" y="117619"/>
                  </a:lnTo>
                  <a:lnTo>
                    <a:pt x="80439" y="156321"/>
                  </a:lnTo>
                  <a:lnTo>
                    <a:pt x="65261" y="208683"/>
                  </a:lnTo>
                  <a:lnTo>
                    <a:pt x="68299" y="236761"/>
                  </a:lnTo>
                  <a:lnTo>
                    <a:pt x="94858" y="284568"/>
                  </a:lnTo>
                  <a:lnTo>
                    <a:pt x="141146" y="313406"/>
                  </a:lnTo>
                  <a:lnTo>
                    <a:pt x="168468" y="317960"/>
                  </a:lnTo>
                  <a:lnTo>
                    <a:pt x="195787" y="315681"/>
                  </a:lnTo>
                  <a:lnTo>
                    <a:pt x="245110" y="290638"/>
                  </a:lnTo>
                  <a:lnTo>
                    <a:pt x="273948" y="243591"/>
                  </a:lnTo>
                  <a:lnTo>
                    <a:pt x="279261" y="216272"/>
                  </a:lnTo>
                  <a:lnTo>
                    <a:pt x="276983" y="188194"/>
                  </a:lnTo>
                  <a:lnTo>
                    <a:pt x="252699" y="139627"/>
                  </a:lnTo>
                  <a:lnTo>
                    <a:pt x="207167" y="108514"/>
                  </a:lnTo>
                  <a:lnTo>
                    <a:pt x="179849" y="103203"/>
                  </a:lnTo>
                  <a:lnTo>
                    <a:pt x="171503" y="103203"/>
                  </a:lnTo>
                  <a:close/>
                </a:path>
                <a:path w="287655" h="318135">
                  <a:moveTo>
                    <a:pt x="197303" y="210962"/>
                  </a:moveTo>
                  <a:lnTo>
                    <a:pt x="287607" y="210962"/>
                  </a:lnTo>
                </a:path>
                <a:path w="287655" h="318135">
                  <a:moveTo>
                    <a:pt x="157844" y="185159"/>
                  </a:moveTo>
                  <a:lnTo>
                    <a:pt x="114587" y="111549"/>
                  </a:lnTo>
                </a:path>
                <a:path w="287655" h="318135">
                  <a:moveTo>
                    <a:pt x="156325" y="236001"/>
                  </a:moveTo>
                  <a:lnTo>
                    <a:pt x="114587" y="3103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74164" y="2687918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39" h="66039">
                  <a:moveTo>
                    <a:pt x="31870" y="0"/>
                  </a:moveTo>
                  <a:lnTo>
                    <a:pt x="17452" y="3793"/>
                  </a:lnTo>
                  <a:lnTo>
                    <a:pt x="6069" y="13657"/>
                  </a:lnTo>
                  <a:lnTo>
                    <a:pt x="0" y="28075"/>
                  </a:lnTo>
                  <a:lnTo>
                    <a:pt x="759" y="43253"/>
                  </a:lnTo>
                  <a:lnTo>
                    <a:pt x="9104" y="56151"/>
                  </a:lnTo>
                  <a:lnTo>
                    <a:pt x="21247" y="64500"/>
                  </a:lnTo>
                  <a:lnTo>
                    <a:pt x="37180" y="66015"/>
                  </a:lnTo>
                  <a:lnTo>
                    <a:pt x="51598" y="60706"/>
                  </a:lnTo>
                  <a:lnTo>
                    <a:pt x="61462" y="49322"/>
                  </a:lnTo>
                  <a:lnTo>
                    <a:pt x="66017" y="34904"/>
                  </a:lnTo>
                  <a:lnTo>
                    <a:pt x="62222" y="19726"/>
                  </a:lnTo>
                  <a:lnTo>
                    <a:pt x="53117" y="7588"/>
                  </a:lnTo>
                  <a:lnTo>
                    <a:pt x="39456" y="1518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9892" y="2278399"/>
              <a:ext cx="222885" cy="475615"/>
            </a:xfrm>
            <a:custGeom>
              <a:avLst/>
              <a:gdLst/>
              <a:ahLst/>
              <a:cxnLst/>
              <a:rect l="l" t="t" r="r" b="b"/>
              <a:pathLst>
                <a:path w="222885" h="475614">
                  <a:moveTo>
                    <a:pt x="106242" y="409021"/>
                  </a:moveTo>
                  <a:lnTo>
                    <a:pt x="91823" y="412815"/>
                  </a:lnTo>
                  <a:lnTo>
                    <a:pt x="80439" y="422680"/>
                  </a:lnTo>
                  <a:lnTo>
                    <a:pt x="74369" y="437099"/>
                  </a:lnTo>
                  <a:lnTo>
                    <a:pt x="75129" y="452278"/>
                  </a:lnTo>
                  <a:lnTo>
                    <a:pt x="83474" y="465177"/>
                  </a:lnTo>
                  <a:lnTo>
                    <a:pt x="95618" y="473526"/>
                  </a:lnTo>
                  <a:lnTo>
                    <a:pt x="111552" y="475042"/>
                  </a:lnTo>
                  <a:lnTo>
                    <a:pt x="125971" y="469732"/>
                  </a:lnTo>
                  <a:lnTo>
                    <a:pt x="135836" y="458348"/>
                  </a:lnTo>
                  <a:lnTo>
                    <a:pt x="140390" y="443929"/>
                  </a:lnTo>
                  <a:lnTo>
                    <a:pt x="136596" y="428750"/>
                  </a:lnTo>
                  <a:lnTo>
                    <a:pt x="127491" y="416610"/>
                  </a:lnTo>
                  <a:lnTo>
                    <a:pt x="113828" y="410540"/>
                  </a:lnTo>
                  <a:lnTo>
                    <a:pt x="106242" y="409021"/>
                  </a:lnTo>
                  <a:close/>
                </a:path>
                <a:path w="222885" h="475614">
                  <a:moveTo>
                    <a:pt x="106242" y="57671"/>
                  </a:moveTo>
                  <a:lnTo>
                    <a:pt x="88788" y="61466"/>
                  </a:lnTo>
                  <a:lnTo>
                    <a:pt x="72850" y="71331"/>
                  </a:lnTo>
                  <a:lnTo>
                    <a:pt x="62226" y="87265"/>
                  </a:lnTo>
                  <a:lnTo>
                    <a:pt x="57675" y="105479"/>
                  </a:lnTo>
                  <a:lnTo>
                    <a:pt x="59950" y="123692"/>
                  </a:lnTo>
                  <a:lnTo>
                    <a:pt x="69815" y="139627"/>
                  </a:lnTo>
                  <a:lnTo>
                    <a:pt x="84234" y="151771"/>
                  </a:lnTo>
                  <a:lnTo>
                    <a:pt x="103207" y="157081"/>
                  </a:lnTo>
                  <a:lnTo>
                    <a:pt x="120657" y="154805"/>
                  </a:lnTo>
                  <a:lnTo>
                    <a:pt x="138111" y="146457"/>
                  </a:lnTo>
                  <a:lnTo>
                    <a:pt x="150255" y="132038"/>
                  </a:lnTo>
                  <a:lnTo>
                    <a:pt x="155565" y="113828"/>
                  </a:lnTo>
                  <a:lnTo>
                    <a:pt x="154809" y="95614"/>
                  </a:lnTo>
                  <a:lnTo>
                    <a:pt x="147220" y="78920"/>
                  </a:lnTo>
                  <a:lnTo>
                    <a:pt x="132801" y="65261"/>
                  </a:lnTo>
                  <a:lnTo>
                    <a:pt x="116107" y="58431"/>
                  </a:lnTo>
                  <a:lnTo>
                    <a:pt x="106242" y="57671"/>
                  </a:lnTo>
                  <a:close/>
                </a:path>
                <a:path w="222885" h="475614">
                  <a:moveTo>
                    <a:pt x="106242" y="0"/>
                  </a:moveTo>
                  <a:lnTo>
                    <a:pt x="53881" y="13659"/>
                  </a:lnTo>
                  <a:lnTo>
                    <a:pt x="15178" y="53117"/>
                  </a:lnTo>
                  <a:lnTo>
                    <a:pt x="0" y="105479"/>
                  </a:lnTo>
                  <a:lnTo>
                    <a:pt x="3038" y="133557"/>
                  </a:lnTo>
                  <a:lnTo>
                    <a:pt x="29597" y="181365"/>
                  </a:lnTo>
                  <a:lnTo>
                    <a:pt x="75885" y="210202"/>
                  </a:lnTo>
                  <a:lnTo>
                    <a:pt x="103207" y="214753"/>
                  </a:lnTo>
                  <a:lnTo>
                    <a:pt x="130526" y="212478"/>
                  </a:lnTo>
                  <a:lnTo>
                    <a:pt x="179849" y="186675"/>
                  </a:lnTo>
                  <a:lnTo>
                    <a:pt x="208687" y="140387"/>
                  </a:lnTo>
                  <a:lnTo>
                    <a:pt x="214000" y="113068"/>
                  </a:lnTo>
                  <a:lnTo>
                    <a:pt x="211722" y="84990"/>
                  </a:lnTo>
                  <a:lnTo>
                    <a:pt x="187438" y="36423"/>
                  </a:lnTo>
                  <a:lnTo>
                    <a:pt x="141906" y="5310"/>
                  </a:lnTo>
                  <a:lnTo>
                    <a:pt x="114587" y="0"/>
                  </a:lnTo>
                  <a:lnTo>
                    <a:pt x="106242" y="0"/>
                  </a:lnTo>
                  <a:close/>
                </a:path>
                <a:path w="222885" h="475614">
                  <a:moveTo>
                    <a:pt x="132041" y="107754"/>
                  </a:moveTo>
                  <a:lnTo>
                    <a:pt x="222346" y="107754"/>
                  </a:lnTo>
                </a:path>
                <a:path w="222885" h="475614">
                  <a:moveTo>
                    <a:pt x="92583" y="81955"/>
                  </a:moveTo>
                  <a:lnTo>
                    <a:pt x="49326" y="7585"/>
                  </a:lnTo>
                </a:path>
                <a:path w="222885" h="475614">
                  <a:moveTo>
                    <a:pt x="91063" y="132798"/>
                  </a:moveTo>
                  <a:lnTo>
                    <a:pt x="49326" y="207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74164" y="2353284"/>
              <a:ext cx="66040" cy="65405"/>
            </a:xfrm>
            <a:custGeom>
              <a:avLst/>
              <a:gdLst/>
              <a:ahLst/>
              <a:cxnLst/>
              <a:rect l="l" t="t" r="r" b="b"/>
              <a:pathLst>
                <a:path w="66039" h="65405">
                  <a:moveTo>
                    <a:pt x="31870" y="0"/>
                  </a:moveTo>
                  <a:lnTo>
                    <a:pt x="17452" y="3794"/>
                  </a:lnTo>
                  <a:lnTo>
                    <a:pt x="6069" y="13658"/>
                  </a:lnTo>
                  <a:lnTo>
                    <a:pt x="0" y="27316"/>
                  </a:lnTo>
                  <a:lnTo>
                    <a:pt x="759" y="42494"/>
                  </a:lnTo>
                  <a:lnTo>
                    <a:pt x="9104" y="56153"/>
                  </a:lnTo>
                  <a:lnTo>
                    <a:pt x="21247" y="64496"/>
                  </a:lnTo>
                  <a:lnTo>
                    <a:pt x="37180" y="65257"/>
                  </a:lnTo>
                  <a:lnTo>
                    <a:pt x="51598" y="60703"/>
                  </a:lnTo>
                  <a:lnTo>
                    <a:pt x="61462" y="48563"/>
                  </a:lnTo>
                  <a:lnTo>
                    <a:pt x="66017" y="34146"/>
                  </a:lnTo>
                  <a:lnTo>
                    <a:pt x="62222" y="19728"/>
                  </a:lnTo>
                  <a:lnTo>
                    <a:pt x="53117" y="7588"/>
                  </a:lnTo>
                  <a:lnTo>
                    <a:pt x="39456" y="759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5812" y="2352766"/>
              <a:ext cx="404495" cy="475615"/>
            </a:xfrm>
            <a:custGeom>
              <a:avLst/>
              <a:gdLst/>
              <a:ahLst/>
              <a:cxnLst/>
              <a:rect l="l" t="t" r="r" b="b"/>
              <a:pathLst>
                <a:path w="404494" h="475614">
                  <a:moveTo>
                    <a:pt x="370322" y="0"/>
                  </a:moveTo>
                  <a:lnTo>
                    <a:pt x="355903" y="3794"/>
                  </a:lnTo>
                  <a:lnTo>
                    <a:pt x="344519" y="13659"/>
                  </a:lnTo>
                  <a:lnTo>
                    <a:pt x="338449" y="27318"/>
                  </a:lnTo>
                  <a:lnTo>
                    <a:pt x="339209" y="42496"/>
                  </a:lnTo>
                  <a:lnTo>
                    <a:pt x="347555" y="56156"/>
                  </a:lnTo>
                  <a:lnTo>
                    <a:pt x="359698" y="64501"/>
                  </a:lnTo>
                  <a:lnTo>
                    <a:pt x="375633" y="65261"/>
                  </a:lnTo>
                  <a:lnTo>
                    <a:pt x="390051" y="60706"/>
                  </a:lnTo>
                  <a:lnTo>
                    <a:pt x="399916" y="48567"/>
                  </a:lnTo>
                  <a:lnTo>
                    <a:pt x="404470" y="34148"/>
                  </a:lnTo>
                  <a:lnTo>
                    <a:pt x="400676" y="19729"/>
                  </a:lnTo>
                  <a:lnTo>
                    <a:pt x="391571" y="7589"/>
                  </a:lnTo>
                  <a:lnTo>
                    <a:pt x="377908" y="759"/>
                  </a:lnTo>
                  <a:lnTo>
                    <a:pt x="370322" y="0"/>
                  </a:lnTo>
                  <a:close/>
                </a:path>
                <a:path w="404494" h="475614">
                  <a:moveTo>
                    <a:pt x="106239" y="317960"/>
                  </a:moveTo>
                  <a:lnTo>
                    <a:pt x="88025" y="321755"/>
                  </a:lnTo>
                  <a:lnTo>
                    <a:pt x="72091" y="332379"/>
                  </a:lnTo>
                  <a:lnTo>
                    <a:pt x="61466" y="347554"/>
                  </a:lnTo>
                  <a:lnTo>
                    <a:pt x="56912" y="365768"/>
                  </a:lnTo>
                  <a:lnTo>
                    <a:pt x="59947" y="383981"/>
                  </a:lnTo>
                  <a:lnTo>
                    <a:pt x="69055" y="400676"/>
                  </a:lnTo>
                  <a:lnTo>
                    <a:pt x="83474" y="412059"/>
                  </a:lnTo>
                  <a:lnTo>
                    <a:pt x="102444" y="417370"/>
                  </a:lnTo>
                  <a:lnTo>
                    <a:pt x="120658" y="415095"/>
                  </a:lnTo>
                  <a:lnTo>
                    <a:pt x="137352" y="406745"/>
                  </a:lnTo>
                  <a:lnTo>
                    <a:pt x="149495" y="392327"/>
                  </a:lnTo>
                  <a:lnTo>
                    <a:pt x="155565" y="374117"/>
                  </a:lnTo>
                  <a:lnTo>
                    <a:pt x="154806" y="355903"/>
                  </a:lnTo>
                  <a:lnTo>
                    <a:pt x="146457" y="339209"/>
                  </a:lnTo>
                  <a:lnTo>
                    <a:pt x="132798" y="326309"/>
                  </a:lnTo>
                  <a:lnTo>
                    <a:pt x="115343" y="318720"/>
                  </a:lnTo>
                  <a:lnTo>
                    <a:pt x="106239" y="317960"/>
                  </a:lnTo>
                  <a:close/>
                </a:path>
                <a:path w="404494" h="475614">
                  <a:moveTo>
                    <a:pt x="106239" y="260288"/>
                  </a:moveTo>
                  <a:lnTo>
                    <a:pt x="53877" y="274704"/>
                  </a:lnTo>
                  <a:lnTo>
                    <a:pt x="14418" y="313406"/>
                  </a:lnTo>
                  <a:lnTo>
                    <a:pt x="0" y="365768"/>
                  </a:lnTo>
                  <a:lnTo>
                    <a:pt x="2275" y="393846"/>
                  </a:lnTo>
                  <a:lnTo>
                    <a:pt x="28837" y="441653"/>
                  </a:lnTo>
                  <a:lnTo>
                    <a:pt x="75126" y="470491"/>
                  </a:lnTo>
                  <a:lnTo>
                    <a:pt x="102444" y="475045"/>
                  </a:lnTo>
                  <a:lnTo>
                    <a:pt x="130522" y="472766"/>
                  </a:lnTo>
                  <a:lnTo>
                    <a:pt x="179089" y="447723"/>
                  </a:lnTo>
                  <a:lnTo>
                    <a:pt x="208683" y="400676"/>
                  </a:lnTo>
                  <a:lnTo>
                    <a:pt x="213237" y="373357"/>
                  </a:lnTo>
                  <a:lnTo>
                    <a:pt x="210962" y="345279"/>
                  </a:lnTo>
                  <a:lnTo>
                    <a:pt x="186679" y="296712"/>
                  </a:lnTo>
                  <a:lnTo>
                    <a:pt x="141146" y="265599"/>
                  </a:lnTo>
                  <a:lnTo>
                    <a:pt x="113828" y="260288"/>
                  </a:lnTo>
                  <a:lnTo>
                    <a:pt x="106239" y="260288"/>
                  </a:lnTo>
                  <a:close/>
                </a:path>
                <a:path w="404494" h="475614">
                  <a:moveTo>
                    <a:pt x="131282" y="368047"/>
                  </a:moveTo>
                  <a:lnTo>
                    <a:pt x="221586" y="368047"/>
                  </a:lnTo>
                </a:path>
                <a:path w="404494" h="475614">
                  <a:moveTo>
                    <a:pt x="91820" y="342244"/>
                  </a:moveTo>
                  <a:lnTo>
                    <a:pt x="48567" y="268634"/>
                  </a:lnTo>
                </a:path>
                <a:path w="404494" h="475614">
                  <a:moveTo>
                    <a:pt x="91060" y="393086"/>
                  </a:moveTo>
                  <a:lnTo>
                    <a:pt x="48567" y="467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0097" y="2687918"/>
              <a:ext cx="65405" cy="66040"/>
            </a:xfrm>
            <a:custGeom>
              <a:avLst/>
              <a:gdLst/>
              <a:ahLst/>
              <a:cxnLst/>
              <a:rect l="l" t="t" r="r" b="b"/>
              <a:pathLst>
                <a:path w="65405" h="66039">
                  <a:moveTo>
                    <a:pt x="31870" y="0"/>
                  </a:moveTo>
                  <a:lnTo>
                    <a:pt x="17452" y="3793"/>
                  </a:lnTo>
                  <a:lnTo>
                    <a:pt x="6073" y="13657"/>
                  </a:lnTo>
                  <a:lnTo>
                    <a:pt x="0" y="28075"/>
                  </a:lnTo>
                  <a:lnTo>
                    <a:pt x="759" y="43253"/>
                  </a:lnTo>
                  <a:lnTo>
                    <a:pt x="8347" y="56151"/>
                  </a:lnTo>
                  <a:lnTo>
                    <a:pt x="21247" y="64500"/>
                  </a:lnTo>
                  <a:lnTo>
                    <a:pt x="36424" y="66015"/>
                  </a:lnTo>
                  <a:lnTo>
                    <a:pt x="50843" y="60706"/>
                  </a:lnTo>
                  <a:lnTo>
                    <a:pt x="60707" y="49322"/>
                  </a:lnTo>
                  <a:lnTo>
                    <a:pt x="65257" y="34904"/>
                  </a:lnTo>
                  <a:lnTo>
                    <a:pt x="62222" y="19726"/>
                  </a:lnTo>
                  <a:lnTo>
                    <a:pt x="52358" y="7588"/>
                  </a:lnTo>
                  <a:lnTo>
                    <a:pt x="39458" y="1518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5812" y="2278399"/>
              <a:ext cx="221615" cy="475615"/>
            </a:xfrm>
            <a:custGeom>
              <a:avLst/>
              <a:gdLst/>
              <a:ahLst/>
              <a:cxnLst/>
              <a:rect l="l" t="t" r="r" b="b"/>
              <a:pathLst>
                <a:path w="221615" h="475614">
                  <a:moveTo>
                    <a:pt x="106239" y="409021"/>
                  </a:moveTo>
                  <a:lnTo>
                    <a:pt x="91820" y="412815"/>
                  </a:lnTo>
                  <a:lnTo>
                    <a:pt x="80439" y="422680"/>
                  </a:lnTo>
                  <a:lnTo>
                    <a:pt x="74366" y="437099"/>
                  </a:lnTo>
                  <a:lnTo>
                    <a:pt x="75126" y="452278"/>
                  </a:lnTo>
                  <a:lnTo>
                    <a:pt x="82715" y="465177"/>
                  </a:lnTo>
                  <a:lnTo>
                    <a:pt x="95614" y="473526"/>
                  </a:lnTo>
                  <a:lnTo>
                    <a:pt x="110793" y="475042"/>
                  </a:lnTo>
                  <a:lnTo>
                    <a:pt x="125212" y="469732"/>
                  </a:lnTo>
                  <a:lnTo>
                    <a:pt x="135077" y="458348"/>
                  </a:lnTo>
                  <a:lnTo>
                    <a:pt x="139627" y="443929"/>
                  </a:lnTo>
                  <a:lnTo>
                    <a:pt x="136592" y="428750"/>
                  </a:lnTo>
                  <a:lnTo>
                    <a:pt x="126727" y="416610"/>
                  </a:lnTo>
                  <a:lnTo>
                    <a:pt x="113828" y="410540"/>
                  </a:lnTo>
                  <a:lnTo>
                    <a:pt x="106239" y="409021"/>
                  </a:lnTo>
                  <a:close/>
                </a:path>
                <a:path w="221615" h="475614">
                  <a:moveTo>
                    <a:pt x="106239" y="57671"/>
                  </a:moveTo>
                  <a:lnTo>
                    <a:pt x="88025" y="61466"/>
                  </a:lnTo>
                  <a:lnTo>
                    <a:pt x="72091" y="71331"/>
                  </a:lnTo>
                  <a:lnTo>
                    <a:pt x="61466" y="87265"/>
                  </a:lnTo>
                  <a:lnTo>
                    <a:pt x="56912" y="105479"/>
                  </a:lnTo>
                  <a:lnTo>
                    <a:pt x="59947" y="123692"/>
                  </a:lnTo>
                  <a:lnTo>
                    <a:pt x="69055" y="139627"/>
                  </a:lnTo>
                  <a:lnTo>
                    <a:pt x="83474" y="151771"/>
                  </a:lnTo>
                  <a:lnTo>
                    <a:pt x="102444" y="157081"/>
                  </a:lnTo>
                  <a:lnTo>
                    <a:pt x="120658" y="154805"/>
                  </a:lnTo>
                  <a:lnTo>
                    <a:pt x="137352" y="146457"/>
                  </a:lnTo>
                  <a:lnTo>
                    <a:pt x="149495" y="132038"/>
                  </a:lnTo>
                  <a:lnTo>
                    <a:pt x="155565" y="113828"/>
                  </a:lnTo>
                  <a:lnTo>
                    <a:pt x="154806" y="95614"/>
                  </a:lnTo>
                  <a:lnTo>
                    <a:pt x="146457" y="78920"/>
                  </a:lnTo>
                  <a:lnTo>
                    <a:pt x="132798" y="65261"/>
                  </a:lnTo>
                  <a:lnTo>
                    <a:pt x="115343" y="58431"/>
                  </a:lnTo>
                  <a:lnTo>
                    <a:pt x="106239" y="57671"/>
                  </a:lnTo>
                  <a:close/>
                </a:path>
                <a:path w="221615" h="475614">
                  <a:moveTo>
                    <a:pt x="106239" y="0"/>
                  </a:moveTo>
                  <a:lnTo>
                    <a:pt x="53877" y="13659"/>
                  </a:lnTo>
                  <a:lnTo>
                    <a:pt x="14418" y="53117"/>
                  </a:lnTo>
                  <a:lnTo>
                    <a:pt x="0" y="105479"/>
                  </a:lnTo>
                  <a:lnTo>
                    <a:pt x="2275" y="133557"/>
                  </a:lnTo>
                  <a:lnTo>
                    <a:pt x="28837" y="181365"/>
                  </a:lnTo>
                  <a:lnTo>
                    <a:pt x="75126" y="210202"/>
                  </a:lnTo>
                  <a:lnTo>
                    <a:pt x="102444" y="214753"/>
                  </a:lnTo>
                  <a:lnTo>
                    <a:pt x="130522" y="212478"/>
                  </a:lnTo>
                  <a:lnTo>
                    <a:pt x="179089" y="186675"/>
                  </a:lnTo>
                  <a:lnTo>
                    <a:pt x="208683" y="140387"/>
                  </a:lnTo>
                  <a:lnTo>
                    <a:pt x="213237" y="113068"/>
                  </a:lnTo>
                  <a:lnTo>
                    <a:pt x="210962" y="84990"/>
                  </a:lnTo>
                  <a:lnTo>
                    <a:pt x="186679" y="36423"/>
                  </a:lnTo>
                  <a:lnTo>
                    <a:pt x="141146" y="5310"/>
                  </a:lnTo>
                  <a:lnTo>
                    <a:pt x="113828" y="0"/>
                  </a:lnTo>
                  <a:lnTo>
                    <a:pt x="106239" y="0"/>
                  </a:lnTo>
                  <a:close/>
                </a:path>
                <a:path w="221615" h="475614">
                  <a:moveTo>
                    <a:pt x="131282" y="107754"/>
                  </a:moveTo>
                  <a:lnTo>
                    <a:pt x="221586" y="107754"/>
                  </a:lnTo>
                </a:path>
                <a:path w="221615" h="475614">
                  <a:moveTo>
                    <a:pt x="91820" y="81955"/>
                  </a:moveTo>
                  <a:lnTo>
                    <a:pt x="48567" y="7585"/>
                  </a:lnTo>
                </a:path>
                <a:path w="221615" h="475614">
                  <a:moveTo>
                    <a:pt x="91060" y="132798"/>
                  </a:moveTo>
                  <a:lnTo>
                    <a:pt x="48567" y="207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0097" y="2353284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31870" y="0"/>
                  </a:moveTo>
                  <a:lnTo>
                    <a:pt x="17452" y="3794"/>
                  </a:lnTo>
                  <a:lnTo>
                    <a:pt x="6073" y="13658"/>
                  </a:lnTo>
                  <a:lnTo>
                    <a:pt x="0" y="27316"/>
                  </a:lnTo>
                  <a:lnTo>
                    <a:pt x="759" y="42494"/>
                  </a:lnTo>
                  <a:lnTo>
                    <a:pt x="8347" y="56153"/>
                  </a:lnTo>
                  <a:lnTo>
                    <a:pt x="21247" y="64496"/>
                  </a:lnTo>
                  <a:lnTo>
                    <a:pt x="36424" y="65257"/>
                  </a:lnTo>
                  <a:lnTo>
                    <a:pt x="50843" y="60703"/>
                  </a:lnTo>
                  <a:lnTo>
                    <a:pt x="60707" y="48563"/>
                  </a:lnTo>
                  <a:lnTo>
                    <a:pt x="65257" y="34146"/>
                  </a:lnTo>
                  <a:lnTo>
                    <a:pt x="62222" y="19728"/>
                  </a:lnTo>
                  <a:lnTo>
                    <a:pt x="52358" y="7588"/>
                  </a:lnTo>
                  <a:lnTo>
                    <a:pt x="39458" y="759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0178" y="2352766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31872" y="0"/>
                  </a:moveTo>
                  <a:lnTo>
                    <a:pt x="17453" y="3794"/>
                  </a:lnTo>
                  <a:lnTo>
                    <a:pt x="6073" y="13659"/>
                  </a:lnTo>
                  <a:lnTo>
                    <a:pt x="0" y="27318"/>
                  </a:lnTo>
                  <a:lnTo>
                    <a:pt x="759" y="42496"/>
                  </a:lnTo>
                  <a:lnTo>
                    <a:pt x="8348" y="56156"/>
                  </a:lnTo>
                  <a:lnTo>
                    <a:pt x="21248" y="64501"/>
                  </a:lnTo>
                  <a:lnTo>
                    <a:pt x="36427" y="65261"/>
                  </a:lnTo>
                  <a:lnTo>
                    <a:pt x="50846" y="60706"/>
                  </a:lnTo>
                  <a:lnTo>
                    <a:pt x="60710" y="48567"/>
                  </a:lnTo>
                  <a:lnTo>
                    <a:pt x="65261" y="34148"/>
                  </a:lnTo>
                  <a:lnTo>
                    <a:pt x="62226" y="19729"/>
                  </a:lnTo>
                  <a:lnTo>
                    <a:pt x="52361" y="7589"/>
                  </a:lnTo>
                  <a:lnTo>
                    <a:pt x="39462" y="759"/>
                  </a:lnTo>
                  <a:lnTo>
                    <a:pt x="3187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7932" y="2527808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4" h="52069">
                  <a:moveTo>
                    <a:pt x="0" y="0"/>
                  </a:moveTo>
                  <a:lnTo>
                    <a:pt x="0" y="51601"/>
                  </a:lnTo>
                  <a:lnTo>
                    <a:pt x="16694" y="42494"/>
                  </a:lnTo>
                  <a:lnTo>
                    <a:pt x="16694" y="8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8041" y="2527301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4" h="52069">
                  <a:moveTo>
                    <a:pt x="0" y="51605"/>
                  </a:moveTo>
                  <a:lnTo>
                    <a:pt x="16694" y="42496"/>
                  </a:lnTo>
                  <a:lnTo>
                    <a:pt x="16694" y="8348"/>
                  </a:lnTo>
                  <a:lnTo>
                    <a:pt x="0" y="0"/>
                  </a:lnTo>
                  <a:lnTo>
                    <a:pt x="0" y="516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1890" y="3291937"/>
              <a:ext cx="326483" cy="326483"/>
            </a:xfrm>
            <a:prstGeom prst="rect">
              <a:avLst/>
            </a:prstGeom>
          </p:spPr>
        </p:pic>
        <p:sp>
          <p:nvSpPr>
            <p:cNvPr id="150" name="object 1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3881" y="3286260"/>
              <a:ext cx="1092200" cy="403225"/>
            </a:xfrm>
            <a:custGeom>
              <a:avLst/>
              <a:gdLst/>
              <a:ahLst/>
              <a:cxnLst/>
              <a:rect l="l" t="t" r="r" b="b"/>
              <a:pathLst>
                <a:path w="1092200" h="403225">
                  <a:moveTo>
                    <a:pt x="1091791" y="0"/>
                  </a:moveTo>
                  <a:lnTo>
                    <a:pt x="0" y="0"/>
                  </a:lnTo>
                  <a:lnTo>
                    <a:pt x="0" y="402922"/>
                  </a:lnTo>
                  <a:lnTo>
                    <a:pt x="1091791" y="402922"/>
                  </a:lnTo>
                  <a:lnTo>
                    <a:pt x="1091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3881" y="3286260"/>
              <a:ext cx="1092200" cy="403225"/>
            </a:xfrm>
            <a:custGeom>
              <a:avLst/>
              <a:gdLst/>
              <a:ahLst/>
              <a:cxnLst/>
              <a:rect l="l" t="t" r="r" b="b"/>
              <a:pathLst>
                <a:path w="1092200" h="403225">
                  <a:moveTo>
                    <a:pt x="0" y="402922"/>
                  </a:moveTo>
                  <a:lnTo>
                    <a:pt x="1091791" y="402922"/>
                  </a:lnTo>
                  <a:lnTo>
                    <a:pt x="1091791" y="0"/>
                  </a:lnTo>
                  <a:lnTo>
                    <a:pt x="0" y="0"/>
                  </a:lnTo>
                  <a:lnTo>
                    <a:pt x="0" y="40292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5201" y="3250335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501554" y="0"/>
                  </a:moveTo>
                  <a:lnTo>
                    <a:pt x="0" y="0"/>
                  </a:lnTo>
                  <a:lnTo>
                    <a:pt x="0" y="32183"/>
                  </a:lnTo>
                  <a:lnTo>
                    <a:pt x="501554" y="32183"/>
                  </a:lnTo>
                  <a:lnTo>
                    <a:pt x="501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5201" y="3250335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0" y="32183"/>
                  </a:moveTo>
                  <a:lnTo>
                    <a:pt x="501554" y="32183"/>
                  </a:lnTo>
                  <a:lnTo>
                    <a:pt x="501554" y="0"/>
                  </a:lnTo>
                  <a:lnTo>
                    <a:pt x="0" y="0"/>
                  </a:lnTo>
                  <a:lnTo>
                    <a:pt x="0" y="3218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2848" y="3250335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501552" y="0"/>
                  </a:moveTo>
                  <a:lnTo>
                    <a:pt x="0" y="0"/>
                  </a:lnTo>
                  <a:lnTo>
                    <a:pt x="0" y="32183"/>
                  </a:lnTo>
                  <a:lnTo>
                    <a:pt x="501552" y="32183"/>
                  </a:lnTo>
                  <a:lnTo>
                    <a:pt x="501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2848" y="3250335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0" y="32183"/>
                  </a:moveTo>
                  <a:lnTo>
                    <a:pt x="501552" y="32183"/>
                  </a:lnTo>
                  <a:lnTo>
                    <a:pt x="501552" y="0"/>
                  </a:lnTo>
                  <a:lnTo>
                    <a:pt x="0" y="0"/>
                  </a:lnTo>
                  <a:lnTo>
                    <a:pt x="0" y="3218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49109" y="326642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653" y="0"/>
                  </a:moveTo>
                  <a:lnTo>
                    <a:pt x="10727" y="0"/>
                  </a:lnTo>
                  <a:lnTo>
                    <a:pt x="4805" y="0"/>
                  </a:lnTo>
                  <a:lnTo>
                    <a:pt x="0" y="4801"/>
                  </a:lnTo>
                  <a:lnTo>
                    <a:pt x="0" y="16653"/>
                  </a:lnTo>
                  <a:lnTo>
                    <a:pt x="4805" y="21455"/>
                  </a:lnTo>
                  <a:lnTo>
                    <a:pt x="16653" y="21455"/>
                  </a:lnTo>
                  <a:lnTo>
                    <a:pt x="21455" y="16653"/>
                  </a:lnTo>
                  <a:lnTo>
                    <a:pt x="21455" y="4801"/>
                  </a:lnTo>
                  <a:lnTo>
                    <a:pt x="1665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49109" y="326642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0727" y="0"/>
                  </a:moveTo>
                  <a:lnTo>
                    <a:pt x="16653" y="0"/>
                  </a:lnTo>
                  <a:lnTo>
                    <a:pt x="21455" y="4801"/>
                  </a:lnTo>
                  <a:lnTo>
                    <a:pt x="21455" y="10727"/>
                  </a:lnTo>
                  <a:lnTo>
                    <a:pt x="21455" y="16653"/>
                  </a:lnTo>
                  <a:lnTo>
                    <a:pt x="16653" y="21455"/>
                  </a:lnTo>
                  <a:lnTo>
                    <a:pt x="10727" y="21455"/>
                  </a:lnTo>
                  <a:lnTo>
                    <a:pt x="4805" y="21455"/>
                  </a:lnTo>
                  <a:lnTo>
                    <a:pt x="0" y="16653"/>
                  </a:lnTo>
                  <a:lnTo>
                    <a:pt x="0" y="10727"/>
                  </a:lnTo>
                  <a:lnTo>
                    <a:pt x="0" y="4801"/>
                  </a:lnTo>
                  <a:lnTo>
                    <a:pt x="4805" y="0"/>
                  </a:lnTo>
                  <a:lnTo>
                    <a:pt x="1072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79037" y="326642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653" y="0"/>
                  </a:moveTo>
                  <a:lnTo>
                    <a:pt x="10727" y="0"/>
                  </a:lnTo>
                  <a:lnTo>
                    <a:pt x="4805" y="0"/>
                  </a:lnTo>
                  <a:lnTo>
                    <a:pt x="0" y="4801"/>
                  </a:lnTo>
                  <a:lnTo>
                    <a:pt x="0" y="16653"/>
                  </a:lnTo>
                  <a:lnTo>
                    <a:pt x="4805" y="21455"/>
                  </a:lnTo>
                  <a:lnTo>
                    <a:pt x="16653" y="21455"/>
                  </a:lnTo>
                  <a:lnTo>
                    <a:pt x="21455" y="16653"/>
                  </a:lnTo>
                  <a:lnTo>
                    <a:pt x="21455" y="4801"/>
                  </a:lnTo>
                  <a:lnTo>
                    <a:pt x="1665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79037" y="326642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0727" y="0"/>
                  </a:moveTo>
                  <a:lnTo>
                    <a:pt x="16653" y="0"/>
                  </a:lnTo>
                  <a:lnTo>
                    <a:pt x="21455" y="4801"/>
                  </a:lnTo>
                  <a:lnTo>
                    <a:pt x="21455" y="10727"/>
                  </a:lnTo>
                  <a:lnTo>
                    <a:pt x="21455" y="16653"/>
                  </a:lnTo>
                  <a:lnTo>
                    <a:pt x="16653" y="21455"/>
                  </a:lnTo>
                  <a:lnTo>
                    <a:pt x="10727" y="21455"/>
                  </a:lnTo>
                  <a:lnTo>
                    <a:pt x="4805" y="21455"/>
                  </a:lnTo>
                  <a:lnTo>
                    <a:pt x="0" y="16653"/>
                  </a:lnTo>
                  <a:lnTo>
                    <a:pt x="0" y="10727"/>
                  </a:lnTo>
                  <a:lnTo>
                    <a:pt x="0" y="4801"/>
                  </a:lnTo>
                  <a:lnTo>
                    <a:pt x="4805" y="0"/>
                  </a:lnTo>
                  <a:lnTo>
                    <a:pt x="1072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5760" y="3884255"/>
              <a:ext cx="1611234" cy="1881930"/>
            </a:xfrm>
            <a:prstGeom prst="rect">
              <a:avLst/>
            </a:prstGeom>
          </p:spPr>
        </p:pic>
        <p:sp>
          <p:nvSpPr>
            <p:cNvPr id="161" name="object 1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94589" y="4300077"/>
              <a:ext cx="195580" cy="1326515"/>
            </a:xfrm>
            <a:custGeom>
              <a:avLst/>
              <a:gdLst/>
              <a:ahLst/>
              <a:cxnLst/>
              <a:rect l="l" t="t" r="r" b="b"/>
              <a:pathLst>
                <a:path w="195579" h="1326514">
                  <a:moveTo>
                    <a:pt x="194998" y="0"/>
                  </a:moveTo>
                  <a:lnTo>
                    <a:pt x="0" y="0"/>
                  </a:lnTo>
                  <a:lnTo>
                    <a:pt x="0" y="1325984"/>
                  </a:lnTo>
                  <a:lnTo>
                    <a:pt x="194998" y="1325984"/>
                  </a:lnTo>
                  <a:lnTo>
                    <a:pt x="19499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94589" y="4300077"/>
              <a:ext cx="195580" cy="1326515"/>
            </a:xfrm>
            <a:custGeom>
              <a:avLst/>
              <a:gdLst/>
              <a:ahLst/>
              <a:cxnLst/>
              <a:rect l="l" t="t" r="r" b="b"/>
              <a:pathLst>
                <a:path w="195579" h="1326514">
                  <a:moveTo>
                    <a:pt x="194998" y="0"/>
                  </a:moveTo>
                  <a:lnTo>
                    <a:pt x="0" y="0"/>
                  </a:lnTo>
                  <a:lnTo>
                    <a:pt x="0" y="1325984"/>
                  </a:lnTo>
                  <a:lnTo>
                    <a:pt x="194998" y="1325984"/>
                  </a:lnTo>
                  <a:lnTo>
                    <a:pt x="194998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1968" y="5632833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162496" y="0"/>
                  </a:moveTo>
                  <a:lnTo>
                    <a:pt x="119298" y="5804"/>
                  </a:lnTo>
                  <a:lnTo>
                    <a:pt x="80481" y="22185"/>
                  </a:lnTo>
                  <a:lnTo>
                    <a:pt x="47594" y="47594"/>
                  </a:lnTo>
                  <a:lnTo>
                    <a:pt x="22185" y="80482"/>
                  </a:lnTo>
                  <a:lnTo>
                    <a:pt x="5804" y="119299"/>
                  </a:lnTo>
                  <a:lnTo>
                    <a:pt x="0" y="162497"/>
                  </a:lnTo>
                  <a:lnTo>
                    <a:pt x="5804" y="205695"/>
                  </a:lnTo>
                  <a:lnTo>
                    <a:pt x="22185" y="244512"/>
                  </a:lnTo>
                  <a:lnTo>
                    <a:pt x="47594" y="277400"/>
                  </a:lnTo>
                  <a:lnTo>
                    <a:pt x="80481" y="302808"/>
                  </a:lnTo>
                  <a:lnTo>
                    <a:pt x="119298" y="319189"/>
                  </a:lnTo>
                  <a:lnTo>
                    <a:pt x="162496" y="324994"/>
                  </a:lnTo>
                  <a:lnTo>
                    <a:pt x="205694" y="319189"/>
                  </a:lnTo>
                  <a:lnTo>
                    <a:pt x="244512" y="302808"/>
                  </a:lnTo>
                  <a:lnTo>
                    <a:pt x="277399" y="277400"/>
                  </a:lnTo>
                  <a:lnTo>
                    <a:pt x="302808" y="244512"/>
                  </a:lnTo>
                  <a:lnTo>
                    <a:pt x="319189" y="205695"/>
                  </a:lnTo>
                  <a:lnTo>
                    <a:pt x="324994" y="162497"/>
                  </a:lnTo>
                  <a:lnTo>
                    <a:pt x="319189" y="119299"/>
                  </a:lnTo>
                  <a:lnTo>
                    <a:pt x="302808" y="80482"/>
                  </a:lnTo>
                  <a:lnTo>
                    <a:pt x="277399" y="47594"/>
                  </a:lnTo>
                  <a:lnTo>
                    <a:pt x="244512" y="22185"/>
                  </a:lnTo>
                  <a:lnTo>
                    <a:pt x="205694" y="5804"/>
                  </a:lnTo>
                  <a:lnTo>
                    <a:pt x="16249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1968" y="5632833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162496" y="0"/>
                  </a:moveTo>
                  <a:lnTo>
                    <a:pt x="205694" y="5804"/>
                  </a:lnTo>
                  <a:lnTo>
                    <a:pt x="244512" y="22185"/>
                  </a:lnTo>
                  <a:lnTo>
                    <a:pt x="277399" y="47594"/>
                  </a:lnTo>
                  <a:lnTo>
                    <a:pt x="302808" y="80482"/>
                  </a:lnTo>
                  <a:lnTo>
                    <a:pt x="319189" y="119299"/>
                  </a:lnTo>
                  <a:lnTo>
                    <a:pt x="324994" y="162497"/>
                  </a:lnTo>
                  <a:lnTo>
                    <a:pt x="319189" y="205695"/>
                  </a:lnTo>
                  <a:lnTo>
                    <a:pt x="302808" y="244512"/>
                  </a:lnTo>
                  <a:lnTo>
                    <a:pt x="277399" y="277400"/>
                  </a:lnTo>
                  <a:lnTo>
                    <a:pt x="244512" y="302808"/>
                  </a:lnTo>
                  <a:lnTo>
                    <a:pt x="205694" y="319189"/>
                  </a:lnTo>
                  <a:lnTo>
                    <a:pt x="162496" y="324994"/>
                  </a:lnTo>
                  <a:lnTo>
                    <a:pt x="119298" y="319189"/>
                  </a:lnTo>
                  <a:lnTo>
                    <a:pt x="80481" y="302808"/>
                  </a:lnTo>
                  <a:lnTo>
                    <a:pt x="47594" y="277400"/>
                  </a:lnTo>
                  <a:lnTo>
                    <a:pt x="22185" y="244512"/>
                  </a:lnTo>
                  <a:lnTo>
                    <a:pt x="5804" y="205695"/>
                  </a:lnTo>
                  <a:lnTo>
                    <a:pt x="0" y="162497"/>
                  </a:lnTo>
                  <a:lnTo>
                    <a:pt x="5804" y="119299"/>
                  </a:lnTo>
                  <a:lnTo>
                    <a:pt x="22185" y="80482"/>
                  </a:lnTo>
                  <a:lnTo>
                    <a:pt x="47594" y="47594"/>
                  </a:lnTo>
                  <a:lnTo>
                    <a:pt x="80481" y="22185"/>
                  </a:lnTo>
                  <a:lnTo>
                    <a:pt x="119298" y="5804"/>
                  </a:lnTo>
                  <a:lnTo>
                    <a:pt x="16249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2133" y="2001124"/>
              <a:ext cx="1641690" cy="687024"/>
            </a:xfrm>
            <a:prstGeom prst="rect">
              <a:avLst/>
            </a:prstGeom>
          </p:spPr>
        </p:pic>
        <p:pic>
          <p:nvPicPr>
            <p:cNvPr id="166" name="object 16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3467" y="5677826"/>
              <a:ext cx="227980" cy="247329"/>
            </a:xfrm>
            <a:prstGeom prst="rect">
              <a:avLst/>
            </a:prstGeom>
          </p:spPr>
        </p:pic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4798" y="5500570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30" h="303529">
                  <a:moveTo>
                    <a:pt x="103515" y="0"/>
                  </a:moveTo>
                  <a:lnTo>
                    <a:pt x="22180" y="0"/>
                  </a:lnTo>
                  <a:lnTo>
                    <a:pt x="13567" y="1749"/>
                  </a:lnTo>
                  <a:lnTo>
                    <a:pt x="6514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58"/>
                  </a:lnTo>
                  <a:lnTo>
                    <a:pt x="1749" y="289570"/>
                  </a:lnTo>
                  <a:lnTo>
                    <a:pt x="6514" y="296622"/>
                  </a:lnTo>
                  <a:lnTo>
                    <a:pt x="13567" y="301387"/>
                  </a:lnTo>
                  <a:lnTo>
                    <a:pt x="22180" y="303137"/>
                  </a:lnTo>
                  <a:lnTo>
                    <a:pt x="103515" y="303137"/>
                  </a:lnTo>
                  <a:lnTo>
                    <a:pt x="112126" y="301387"/>
                  </a:lnTo>
                  <a:lnTo>
                    <a:pt x="119177" y="296622"/>
                  </a:lnTo>
                  <a:lnTo>
                    <a:pt x="123941" y="289570"/>
                  </a:lnTo>
                  <a:lnTo>
                    <a:pt x="125690" y="280958"/>
                  </a:lnTo>
                  <a:lnTo>
                    <a:pt x="125690" y="22179"/>
                  </a:lnTo>
                  <a:lnTo>
                    <a:pt x="123941" y="13566"/>
                  </a:lnTo>
                  <a:lnTo>
                    <a:pt x="119177" y="6514"/>
                  </a:lnTo>
                  <a:lnTo>
                    <a:pt x="112126" y="1749"/>
                  </a:lnTo>
                  <a:lnTo>
                    <a:pt x="103515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4798" y="5500570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30" h="303529">
                  <a:moveTo>
                    <a:pt x="22180" y="0"/>
                  </a:moveTo>
                  <a:lnTo>
                    <a:pt x="103515" y="0"/>
                  </a:lnTo>
                  <a:lnTo>
                    <a:pt x="112126" y="1749"/>
                  </a:lnTo>
                  <a:lnTo>
                    <a:pt x="119177" y="6514"/>
                  </a:lnTo>
                  <a:lnTo>
                    <a:pt x="123941" y="13566"/>
                  </a:lnTo>
                  <a:lnTo>
                    <a:pt x="125690" y="22179"/>
                  </a:lnTo>
                  <a:lnTo>
                    <a:pt x="125690" y="280958"/>
                  </a:lnTo>
                  <a:lnTo>
                    <a:pt x="123941" y="289570"/>
                  </a:lnTo>
                  <a:lnTo>
                    <a:pt x="119177" y="296622"/>
                  </a:lnTo>
                  <a:lnTo>
                    <a:pt x="112126" y="301387"/>
                  </a:lnTo>
                  <a:lnTo>
                    <a:pt x="103515" y="303137"/>
                  </a:lnTo>
                  <a:lnTo>
                    <a:pt x="22180" y="303137"/>
                  </a:lnTo>
                  <a:lnTo>
                    <a:pt x="13567" y="301387"/>
                  </a:lnTo>
                  <a:lnTo>
                    <a:pt x="6514" y="296622"/>
                  </a:lnTo>
                  <a:lnTo>
                    <a:pt x="1749" y="289570"/>
                  </a:lnTo>
                  <a:lnTo>
                    <a:pt x="0" y="280958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4" y="6514"/>
                  </a:lnTo>
                  <a:lnTo>
                    <a:pt x="13567" y="1749"/>
                  </a:lnTo>
                  <a:lnTo>
                    <a:pt x="2218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2724" y="5500570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30" h="303529">
                  <a:moveTo>
                    <a:pt x="103511" y="0"/>
                  </a:moveTo>
                  <a:lnTo>
                    <a:pt x="22176" y="0"/>
                  </a:lnTo>
                  <a:lnTo>
                    <a:pt x="13564" y="1749"/>
                  </a:lnTo>
                  <a:lnTo>
                    <a:pt x="6513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58"/>
                  </a:lnTo>
                  <a:lnTo>
                    <a:pt x="1749" y="289570"/>
                  </a:lnTo>
                  <a:lnTo>
                    <a:pt x="6513" y="296622"/>
                  </a:lnTo>
                  <a:lnTo>
                    <a:pt x="13564" y="301387"/>
                  </a:lnTo>
                  <a:lnTo>
                    <a:pt x="22176" y="303137"/>
                  </a:lnTo>
                  <a:lnTo>
                    <a:pt x="103511" y="303137"/>
                  </a:lnTo>
                  <a:lnTo>
                    <a:pt x="112123" y="301387"/>
                  </a:lnTo>
                  <a:lnTo>
                    <a:pt x="119174" y="296622"/>
                  </a:lnTo>
                  <a:lnTo>
                    <a:pt x="123937" y="289570"/>
                  </a:lnTo>
                  <a:lnTo>
                    <a:pt x="125686" y="280958"/>
                  </a:lnTo>
                  <a:lnTo>
                    <a:pt x="125686" y="22179"/>
                  </a:lnTo>
                  <a:lnTo>
                    <a:pt x="123937" y="13566"/>
                  </a:lnTo>
                  <a:lnTo>
                    <a:pt x="119174" y="6514"/>
                  </a:lnTo>
                  <a:lnTo>
                    <a:pt x="112123" y="1749"/>
                  </a:lnTo>
                  <a:lnTo>
                    <a:pt x="103511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2724" y="5500570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30" h="303529">
                  <a:moveTo>
                    <a:pt x="22176" y="0"/>
                  </a:moveTo>
                  <a:lnTo>
                    <a:pt x="103511" y="0"/>
                  </a:lnTo>
                  <a:lnTo>
                    <a:pt x="112123" y="1749"/>
                  </a:lnTo>
                  <a:lnTo>
                    <a:pt x="119174" y="6514"/>
                  </a:lnTo>
                  <a:lnTo>
                    <a:pt x="123937" y="13566"/>
                  </a:lnTo>
                  <a:lnTo>
                    <a:pt x="125686" y="22179"/>
                  </a:lnTo>
                  <a:lnTo>
                    <a:pt x="125686" y="280958"/>
                  </a:lnTo>
                  <a:lnTo>
                    <a:pt x="123937" y="289570"/>
                  </a:lnTo>
                  <a:lnTo>
                    <a:pt x="119174" y="296622"/>
                  </a:lnTo>
                  <a:lnTo>
                    <a:pt x="112123" y="301387"/>
                  </a:lnTo>
                  <a:lnTo>
                    <a:pt x="103511" y="303137"/>
                  </a:lnTo>
                  <a:lnTo>
                    <a:pt x="22176" y="303137"/>
                  </a:lnTo>
                  <a:lnTo>
                    <a:pt x="13564" y="301387"/>
                  </a:lnTo>
                  <a:lnTo>
                    <a:pt x="6513" y="296622"/>
                  </a:lnTo>
                  <a:lnTo>
                    <a:pt x="1749" y="289570"/>
                  </a:lnTo>
                  <a:lnTo>
                    <a:pt x="0" y="280958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3" y="6514"/>
                  </a:lnTo>
                  <a:lnTo>
                    <a:pt x="13564" y="1749"/>
                  </a:lnTo>
                  <a:lnTo>
                    <a:pt x="2217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4798" y="4332377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30" h="303529">
                  <a:moveTo>
                    <a:pt x="103515" y="0"/>
                  </a:moveTo>
                  <a:lnTo>
                    <a:pt x="22180" y="0"/>
                  </a:lnTo>
                  <a:lnTo>
                    <a:pt x="13567" y="1749"/>
                  </a:lnTo>
                  <a:lnTo>
                    <a:pt x="6514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62"/>
                  </a:lnTo>
                  <a:lnTo>
                    <a:pt x="1749" y="289574"/>
                  </a:lnTo>
                  <a:lnTo>
                    <a:pt x="6514" y="296626"/>
                  </a:lnTo>
                  <a:lnTo>
                    <a:pt x="13567" y="301391"/>
                  </a:lnTo>
                  <a:lnTo>
                    <a:pt x="22180" y="303141"/>
                  </a:lnTo>
                  <a:lnTo>
                    <a:pt x="103515" y="303141"/>
                  </a:lnTo>
                  <a:lnTo>
                    <a:pt x="112126" y="301391"/>
                  </a:lnTo>
                  <a:lnTo>
                    <a:pt x="119177" y="296626"/>
                  </a:lnTo>
                  <a:lnTo>
                    <a:pt x="123941" y="289574"/>
                  </a:lnTo>
                  <a:lnTo>
                    <a:pt x="125690" y="280962"/>
                  </a:lnTo>
                  <a:lnTo>
                    <a:pt x="125690" y="22179"/>
                  </a:lnTo>
                  <a:lnTo>
                    <a:pt x="123941" y="13566"/>
                  </a:lnTo>
                  <a:lnTo>
                    <a:pt x="119177" y="6514"/>
                  </a:lnTo>
                  <a:lnTo>
                    <a:pt x="112126" y="1749"/>
                  </a:lnTo>
                  <a:lnTo>
                    <a:pt x="103515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4798" y="4332377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30" h="303529">
                  <a:moveTo>
                    <a:pt x="22180" y="0"/>
                  </a:moveTo>
                  <a:lnTo>
                    <a:pt x="103515" y="0"/>
                  </a:lnTo>
                  <a:lnTo>
                    <a:pt x="112126" y="1749"/>
                  </a:lnTo>
                  <a:lnTo>
                    <a:pt x="119177" y="6514"/>
                  </a:lnTo>
                  <a:lnTo>
                    <a:pt x="123941" y="13566"/>
                  </a:lnTo>
                  <a:lnTo>
                    <a:pt x="125690" y="22179"/>
                  </a:lnTo>
                  <a:lnTo>
                    <a:pt x="125690" y="280962"/>
                  </a:lnTo>
                  <a:lnTo>
                    <a:pt x="123941" y="289574"/>
                  </a:lnTo>
                  <a:lnTo>
                    <a:pt x="119177" y="296626"/>
                  </a:lnTo>
                  <a:lnTo>
                    <a:pt x="112126" y="301391"/>
                  </a:lnTo>
                  <a:lnTo>
                    <a:pt x="103515" y="303141"/>
                  </a:lnTo>
                  <a:lnTo>
                    <a:pt x="22180" y="303141"/>
                  </a:lnTo>
                  <a:lnTo>
                    <a:pt x="13567" y="301391"/>
                  </a:lnTo>
                  <a:lnTo>
                    <a:pt x="6514" y="296626"/>
                  </a:lnTo>
                  <a:lnTo>
                    <a:pt x="1749" y="289574"/>
                  </a:lnTo>
                  <a:lnTo>
                    <a:pt x="0" y="280962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4" y="6514"/>
                  </a:lnTo>
                  <a:lnTo>
                    <a:pt x="13567" y="1749"/>
                  </a:lnTo>
                  <a:lnTo>
                    <a:pt x="2218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2724" y="4332377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30" h="303529">
                  <a:moveTo>
                    <a:pt x="103511" y="0"/>
                  </a:moveTo>
                  <a:lnTo>
                    <a:pt x="22176" y="0"/>
                  </a:lnTo>
                  <a:lnTo>
                    <a:pt x="13564" y="1749"/>
                  </a:lnTo>
                  <a:lnTo>
                    <a:pt x="6513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62"/>
                  </a:lnTo>
                  <a:lnTo>
                    <a:pt x="1749" y="289574"/>
                  </a:lnTo>
                  <a:lnTo>
                    <a:pt x="6513" y="296626"/>
                  </a:lnTo>
                  <a:lnTo>
                    <a:pt x="13564" y="301391"/>
                  </a:lnTo>
                  <a:lnTo>
                    <a:pt x="22176" y="303141"/>
                  </a:lnTo>
                  <a:lnTo>
                    <a:pt x="103511" y="303141"/>
                  </a:lnTo>
                  <a:lnTo>
                    <a:pt x="112123" y="301391"/>
                  </a:lnTo>
                  <a:lnTo>
                    <a:pt x="119174" y="296626"/>
                  </a:lnTo>
                  <a:lnTo>
                    <a:pt x="123937" y="289574"/>
                  </a:lnTo>
                  <a:lnTo>
                    <a:pt x="125686" y="280962"/>
                  </a:lnTo>
                  <a:lnTo>
                    <a:pt x="125686" y="22179"/>
                  </a:lnTo>
                  <a:lnTo>
                    <a:pt x="123937" y="13566"/>
                  </a:lnTo>
                  <a:lnTo>
                    <a:pt x="119174" y="6514"/>
                  </a:lnTo>
                  <a:lnTo>
                    <a:pt x="112123" y="1749"/>
                  </a:lnTo>
                  <a:lnTo>
                    <a:pt x="103511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2724" y="4332377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30" h="303529">
                  <a:moveTo>
                    <a:pt x="22176" y="0"/>
                  </a:moveTo>
                  <a:lnTo>
                    <a:pt x="103511" y="0"/>
                  </a:lnTo>
                  <a:lnTo>
                    <a:pt x="112123" y="1749"/>
                  </a:lnTo>
                  <a:lnTo>
                    <a:pt x="119174" y="6514"/>
                  </a:lnTo>
                  <a:lnTo>
                    <a:pt x="123937" y="13566"/>
                  </a:lnTo>
                  <a:lnTo>
                    <a:pt x="125686" y="22179"/>
                  </a:lnTo>
                  <a:lnTo>
                    <a:pt x="125686" y="280962"/>
                  </a:lnTo>
                  <a:lnTo>
                    <a:pt x="123937" y="289574"/>
                  </a:lnTo>
                  <a:lnTo>
                    <a:pt x="119174" y="296626"/>
                  </a:lnTo>
                  <a:lnTo>
                    <a:pt x="112123" y="301391"/>
                  </a:lnTo>
                  <a:lnTo>
                    <a:pt x="103511" y="303141"/>
                  </a:lnTo>
                  <a:lnTo>
                    <a:pt x="22176" y="303141"/>
                  </a:lnTo>
                  <a:lnTo>
                    <a:pt x="13564" y="301391"/>
                  </a:lnTo>
                  <a:lnTo>
                    <a:pt x="6513" y="296626"/>
                  </a:lnTo>
                  <a:lnTo>
                    <a:pt x="1749" y="289574"/>
                  </a:lnTo>
                  <a:lnTo>
                    <a:pt x="0" y="280962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3" y="6514"/>
                  </a:lnTo>
                  <a:lnTo>
                    <a:pt x="13564" y="1749"/>
                  </a:lnTo>
                  <a:lnTo>
                    <a:pt x="2217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6943" y="4060805"/>
              <a:ext cx="1144905" cy="1908175"/>
            </a:xfrm>
            <a:custGeom>
              <a:avLst/>
              <a:gdLst/>
              <a:ahLst/>
              <a:cxnLst/>
              <a:rect l="l" t="t" r="r" b="b"/>
              <a:pathLst>
                <a:path w="1144905" h="1908175">
                  <a:moveTo>
                    <a:pt x="623363" y="0"/>
                  </a:moveTo>
                  <a:lnTo>
                    <a:pt x="572243" y="108"/>
                  </a:lnTo>
                  <a:lnTo>
                    <a:pt x="521123" y="1133"/>
                  </a:lnTo>
                  <a:lnTo>
                    <a:pt x="470002" y="3039"/>
                  </a:lnTo>
                  <a:lnTo>
                    <a:pt x="418882" y="5792"/>
                  </a:lnTo>
                  <a:lnTo>
                    <a:pt x="367762" y="9358"/>
                  </a:lnTo>
                  <a:lnTo>
                    <a:pt x="316642" y="13702"/>
                  </a:lnTo>
                  <a:lnTo>
                    <a:pt x="265521" y="18790"/>
                  </a:lnTo>
                  <a:lnTo>
                    <a:pt x="214401" y="24588"/>
                  </a:lnTo>
                  <a:lnTo>
                    <a:pt x="163281" y="31062"/>
                  </a:lnTo>
                  <a:lnTo>
                    <a:pt x="112161" y="38176"/>
                  </a:lnTo>
                  <a:lnTo>
                    <a:pt x="61041" y="45897"/>
                  </a:lnTo>
                  <a:lnTo>
                    <a:pt x="0" y="747850"/>
                  </a:lnTo>
                  <a:lnTo>
                    <a:pt x="0" y="1831296"/>
                  </a:lnTo>
                  <a:lnTo>
                    <a:pt x="49760" y="1844713"/>
                  </a:lnTo>
                  <a:lnTo>
                    <a:pt x="99520" y="1856778"/>
                  </a:lnTo>
                  <a:lnTo>
                    <a:pt x="149280" y="1867511"/>
                  </a:lnTo>
                  <a:lnTo>
                    <a:pt x="199041" y="1876930"/>
                  </a:lnTo>
                  <a:lnTo>
                    <a:pt x="248801" y="1885054"/>
                  </a:lnTo>
                  <a:lnTo>
                    <a:pt x="298561" y="1891902"/>
                  </a:lnTo>
                  <a:lnTo>
                    <a:pt x="348321" y="1897493"/>
                  </a:lnTo>
                  <a:lnTo>
                    <a:pt x="398082" y="1901845"/>
                  </a:lnTo>
                  <a:lnTo>
                    <a:pt x="447842" y="1904977"/>
                  </a:lnTo>
                  <a:lnTo>
                    <a:pt x="497602" y="1906909"/>
                  </a:lnTo>
                  <a:lnTo>
                    <a:pt x="547362" y="1907658"/>
                  </a:lnTo>
                  <a:lnTo>
                    <a:pt x="597123" y="1907244"/>
                  </a:lnTo>
                  <a:lnTo>
                    <a:pt x="646883" y="1905686"/>
                  </a:lnTo>
                  <a:lnTo>
                    <a:pt x="696643" y="1903002"/>
                  </a:lnTo>
                  <a:lnTo>
                    <a:pt x="746404" y="1899211"/>
                  </a:lnTo>
                  <a:lnTo>
                    <a:pt x="796164" y="1894332"/>
                  </a:lnTo>
                  <a:lnTo>
                    <a:pt x="845924" y="1888384"/>
                  </a:lnTo>
                  <a:lnTo>
                    <a:pt x="895685" y="1881386"/>
                  </a:lnTo>
                  <a:lnTo>
                    <a:pt x="945445" y="1873356"/>
                  </a:lnTo>
                  <a:lnTo>
                    <a:pt x="995205" y="1864313"/>
                  </a:lnTo>
                  <a:lnTo>
                    <a:pt x="1044966" y="1854277"/>
                  </a:lnTo>
                  <a:lnTo>
                    <a:pt x="1094726" y="1843265"/>
                  </a:lnTo>
                  <a:lnTo>
                    <a:pt x="1144487" y="1831296"/>
                  </a:lnTo>
                  <a:lnTo>
                    <a:pt x="1144487" y="732590"/>
                  </a:lnTo>
                  <a:lnTo>
                    <a:pt x="1083448" y="45897"/>
                  </a:lnTo>
                  <a:lnTo>
                    <a:pt x="1032327" y="36219"/>
                  </a:lnTo>
                  <a:lnTo>
                    <a:pt x="981207" y="27765"/>
                  </a:lnTo>
                  <a:lnTo>
                    <a:pt x="930086" y="20501"/>
                  </a:lnTo>
                  <a:lnTo>
                    <a:pt x="878966" y="14394"/>
                  </a:lnTo>
                  <a:lnTo>
                    <a:pt x="827845" y="9409"/>
                  </a:lnTo>
                  <a:lnTo>
                    <a:pt x="776725" y="5511"/>
                  </a:lnTo>
                  <a:lnTo>
                    <a:pt x="725604" y="2667"/>
                  </a:lnTo>
                  <a:lnTo>
                    <a:pt x="674484" y="841"/>
                  </a:lnTo>
                  <a:lnTo>
                    <a:pt x="62336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6943" y="4060805"/>
              <a:ext cx="1144905" cy="1908175"/>
            </a:xfrm>
            <a:custGeom>
              <a:avLst/>
              <a:gdLst/>
              <a:ahLst/>
              <a:cxnLst/>
              <a:rect l="l" t="t" r="r" b="b"/>
              <a:pathLst>
                <a:path w="1144905" h="1908175">
                  <a:moveTo>
                    <a:pt x="61041" y="45897"/>
                  </a:moveTo>
                  <a:lnTo>
                    <a:pt x="112161" y="38176"/>
                  </a:lnTo>
                  <a:lnTo>
                    <a:pt x="163281" y="31062"/>
                  </a:lnTo>
                  <a:lnTo>
                    <a:pt x="214401" y="24588"/>
                  </a:lnTo>
                  <a:lnTo>
                    <a:pt x="265521" y="18790"/>
                  </a:lnTo>
                  <a:lnTo>
                    <a:pt x="316642" y="13702"/>
                  </a:lnTo>
                  <a:lnTo>
                    <a:pt x="367762" y="9358"/>
                  </a:lnTo>
                  <a:lnTo>
                    <a:pt x="418882" y="5792"/>
                  </a:lnTo>
                  <a:lnTo>
                    <a:pt x="470002" y="3039"/>
                  </a:lnTo>
                  <a:lnTo>
                    <a:pt x="521123" y="1133"/>
                  </a:lnTo>
                  <a:lnTo>
                    <a:pt x="572243" y="108"/>
                  </a:lnTo>
                  <a:lnTo>
                    <a:pt x="623363" y="0"/>
                  </a:lnTo>
                  <a:lnTo>
                    <a:pt x="674484" y="841"/>
                  </a:lnTo>
                  <a:lnTo>
                    <a:pt x="725604" y="2667"/>
                  </a:lnTo>
                  <a:lnTo>
                    <a:pt x="776725" y="5511"/>
                  </a:lnTo>
                  <a:lnTo>
                    <a:pt x="827845" y="9409"/>
                  </a:lnTo>
                  <a:lnTo>
                    <a:pt x="878966" y="14394"/>
                  </a:lnTo>
                  <a:lnTo>
                    <a:pt x="930086" y="20501"/>
                  </a:lnTo>
                  <a:lnTo>
                    <a:pt x="981207" y="27765"/>
                  </a:lnTo>
                  <a:lnTo>
                    <a:pt x="1032327" y="36219"/>
                  </a:lnTo>
                  <a:lnTo>
                    <a:pt x="1083448" y="45897"/>
                  </a:lnTo>
                  <a:lnTo>
                    <a:pt x="1087807" y="94947"/>
                  </a:lnTo>
                  <a:lnTo>
                    <a:pt x="1092167" y="143997"/>
                  </a:lnTo>
                  <a:lnTo>
                    <a:pt x="1096527" y="193047"/>
                  </a:lnTo>
                  <a:lnTo>
                    <a:pt x="1100886" y="242096"/>
                  </a:lnTo>
                  <a:lnTo>
                    <a:pt x="1105246" y="291146"/>
                  </a:lnTo>
                  <a:lnTo>
                    <a:pt x="1109606" y="340195"/>
                  </a:lnTo>
                  <a:lnTo>
                    <a:pt x="1113966" y="389244"/>
                  </a:lnTo>
                  <a:lnTo>
                    <a:pt x="1118326" y="438294"/>
                  </a:lnTo>
                  <a:lnTo>
                    <a:pt x="1122686" y="487343"/>
                  </a:lnTo>
                  <a:lnTo>
                    <a:pt x="1127046" y="536392"/>
                  </a:lnTo>
                  <a:lnTo>
                    <a:pt x="1131406" y="585442"/>
                  </a:lnTo>
                  <a:lnTo>
                    <a:pt x="1135766" y="634491"/>
                  </a:lnTo>
                  <a:lnTo>
                    <a:pt x="1140126" y="683541"/>
                  </a:lnTo>
                  <a:lnTo>
                    <a:pt x="1144487" y="732590"/>
                  </a:lnTo>
                  <a:lnTo>
                    <a:pt x="1144487" y="782531"/>
                  </a:lnTo>
                  <a:lnTo>
                    <a:pt x="1144487" y="1831296"/>
                  </a:lnTo>
                  <a:lnTo>
                    <a:pt x="1094726" y="1843265"/>
                  </a:lnTo>
                  <a:lnTo>
                    <a:pt x="1044966" y="1854277"/>
                  </a:lnTo>
                  <a:lnTo>
                    <a:pt x="995205" y="1864313"/>
                  </a:lnTo>
                  <a:lnTo>
                    <a:pt x="945445" y="1873356"/>
                  </a:lnTo>
                  <a:lnTo>
                    <a:pt x="895685" y="1881386"/>
                  </a:lnTo>
                  <a:lnTo>
                    <a:pt x="845924" y="1888384"/>
                  </a:lnTo>
                  <a:lnTo>
                    <a:pt x="796164" y="1894332"/>
                  </a:lnTo>
                  <a:lnTo>
                    <a:pt x="746404" y="1899211"/>
                  </a:lnTo>
                  <a:lnTo>
                    <a:pt x="696643" y="1903002"/>
                  </a:lnTo>
                  <a:lnTo>
                    <a:pt x="646883" y="1905686"/>
                  </a:lnTo>
                  <a:lnTo>
                    <a:pt x="597123" y="1907244"/>
                  </a:lnTo>
                  <a:lnTo>
                    <a:pt x="547362" y="1907658"/>
                  </a:lnTo>
                  <a:lnTo>
                    <a:pt x="497602" y="1906909"/>
                  </a:lnTo>
                  <a:lnTo>
                    <a:pt x="447842" y="1904977"/>
                  </a:lnTo>
                  <a:lnTo>
                    <a:pt x="398082" y="1901845"/>
                  </a:lnTo>
                  <a:lnTo>
                    <a:pt x="348321" y="1897493"/>
                  </a:lnTo>
                  <a:lnTo>
                    <a:pt x="298561" y="1891902"/>
                  </a:lnTo>
                  <a:lnTo>
                    <a:pt x="248801" y="1885054"/>
                  </a:lnTo>
                  <a:lnTo>
                    <a:pt x="199041" y="1876930"/>
                  </a:lnTo>
                  <a:lnTo>
                    <a:pt x="149280" y="1867511"/>
                  </a:lnTo>
                  <a:lnTo>
                    <a:pt x="99520" y="1856778"/>
                  </a:lnTo>
                  <a:lnTo>
                    <a:pt x="49760" y="1844713"/>
                  </a:lnTo>
                  <a:lnTo>
                    <a:pt x="0" y="1831296"/>
                  </a:lnTo>
                  <a:lnTo>
                    <a:pt x="0" y="1779704"/>
                  </a:lnTo>
                  <a:lnTo>
                    <a:pt x="0" y="1728111"/>
                  </a:lnTo>
                  <a:lnTo>
                    <a:pt x="0" y="747850"/>
                  </a:lnTo>
                  <a:lnTo>
                    <a:pt x="4360" y="697711"/>
                  </a:lnTo>
                  <a:lnTo>
                    <a:pt x="8720" y="647571"/>
                  </a:lnTo>
                  <a:lnTo>
                    <a:pt x="13080" y="597432"/>
                  </a:lnTo>
                  <a:lnTo>
                    <a:pt x="17440" y="547293"/>
                  </a:lnTo>
                  <a:lnTo>
                    <a:pt x="21800" y="497153"/>
                  </a:lnTo>
                  <a:lnTo>
                    <a:pt x="26160" y="447014"/>
                  </a:lnTo>
                  <a:lnTo>
                    <a:pt x="30520" y="396874"/>
                  </a:lnTo>
                  <a:lnTo>
                    <a:pt x="34880" y="346735"/>
                  </a:lnTo>
                  <a:lnTo>
                    <a:pt x="39240" y="296596"/>
                  </a:lnTo>
                  <a:lnTo>
                    <a:pt x="43601" y="246456"/>
                  </a:lnTo>
                  <a:lnTo>
                    <a:pt x="47961" y="196317"/>
                  </a:lnTo>
                  <a:lnTo>
                    <a:pt x="52321" y="146177"/>
                  </a:lnTo>
                  <a:lnTo>
                    <a:pt x="56681" y="96037"/>
                  </a:lnTo>
                  <a:lnTo>
                    <a:pt x="61041" y="4589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4704" y="4017547"/>
              <a:ext cx="1139190" cy="266065"/>
            </a:xfrm>
            <a:custGeom>
              <a:avLst/>
              <a:gdLst/>
              <a:ahLst/>
              <a:cxnLst/>
              <a:rect l="l" t="t" r="r" b="b"/>
              <a:pathLst>
                <a:path w="1139189" h="266064">
                  <a:moveTo>
                    <a:pt x="568555" y="0"/>
                  </a:moveTo>
                  <a:lnTo>
                    <a:pt x="519003" y="84"/>
                  </a:lnTo>
                  <a:lnTo>
                    <a:pt x="469451" y="880"/>
                  </a:lnTo>
                  <a:lnTo>
                    <a:pt x="419899" y="2401"/>
                  </a:lnTo>
                  <a:lnTo>
                    <a:pt x="370347" y="4657"/>
                  </a:lnTo>
                  <a:lnTo>
                    <a:pt x="320795" y="7661"/>
                  </a:lnTo>
                  <a:lnTo>
                    <a:pt x="271243" y="11424"/>
                  </a:lnTo>
                  <a:lnTo>
                    <a:pt x="221691" y="15959"/>
                  </a:lnTo>
                  <a:lnTo>
                    <a:pt x="172139" y="21277"/>
                  </a:lnTo>
                  <a:lnTo>
                    <a:pt x="122588" y="27390"/>
                  </a:lnTo>
                  <a:lnTo>
                    <a:pt x="73036" y="34309"/>
                  </a:lnTo>
                  <a:lnTo>
                    <a:pt x="38767" y="52107"/>
                  </a:lnTo>
                  <a:lnTo>
                    <a:pt x="0" y="242814"/>
                  </a:lnTo>
                  <a:lnTo>
                    <a:pt x="8722" y="247739"/>
                  </a:lnTo>
                  <a:lnTo>
                    <a:pt x="28004" y="257798"/>
                  </a:lnTo>
                  <a:lnTo>
                    <a:pt x="47516" y="265910"/>
                  </a:lnTo>
                  <a:lnTo>
                    <a:pt x="56930" y="264998"/>
                  </a:lnTo>
                  <a:lnTo>
                    <a:pt x="75283" y="109729"/>
                  </a:lnTo>
                  <a:lnTo>
                    <a:pt x="124930" y="102432"/>
                  </a:lnTo>
                  <a:lnTo>
                    <a:pt x="174576" y="95945"/>
                  </a:lnTo>
                  <a:lnTo>
                    <a:pt x="224223" y="90261"/>
                  </a:lnTo>
                  <a:lnTo>
                    <a:pt x="273870" y="85373"/>
                  </a:lnTo>
                  <a:lnTo>
                    <a:pt x="323517" y="81275"/>
                  </a:lnTo>
                  <a:lnTo>
                    <a:pt x="373164" y="77958"/>
                  </a:lnTo>
                  <a:lnTo>
                    <a:pt x="422811" y="75417"/>
                  </a:lnTo>
                  <a:lnTo>
                    <a:pt x="472458" y="73644"/>
                  </a:lnTo>
                  <a:lnTo>
                    <a:pt x="522105" y="72631"/>
                  </a:lnTo>
                  <a:lnTo>
                    <a:pt x="571751" y="72373"/>
                  </a:lnTo>
                  <a:lnTo>
                    <a:pt x="621398" y="72863"/>
                  </a:lnTo>
                  <a:lnTo>
                    <a:pt x="671045" y="74092"/>
                  </a:lnTo>
                  <a:lnTo>
                    <a:pt x="720692" y="76054"/>
                  </a:lnTo>
                  <a:lnTo>
                    <a:pt x="770339" y="78743"/>
                  </a:lnTo>
                  <a:lnTo>
                    <a:pt x="819987" y="82150"/>
                  </a:lnTo>
                  <a:lnTo>
                    <a:pt x="869634" y="86270"/>
                  </a:lnTo>
                  <a:lnTo>
                    <a:pt x="919281" y="91094"/>
                  </a:lnTo>
                  <a:lnTo>
                    <a:pt x="968928" y="96617"/>
                  </a:lnTo>
                  <a:lnTo>
                    <a:pt x="1018576" y="102831"/>
                  </a:lnTo>
                  <a:lnTo>
                    <a:pt x="1068223" y="109729"/>
                  </a:lnTo>
                  <a:lnTo>
                    <a:pt x="1084682" y="250209"/>
                  </a:lnTo>
                  <a:lnTo>
                    <a:pt x="1138614" y="242814"/>
                  </a:lnTo>
                  <a:lnTo>
                    <a:pt x="1115819" y="77038"/>
                  </a:lnTo>
                  <a:lnTo>
                    <a:pt x="1082070" y="39052"/>
                  </a:lnTo>
                  <a:lnTo>
                    <a:pt x="1014528" y="29340"/>
                  </a:lnTo>
                  <a:lnTo>
                    <a:pt x="964975" y="23546"/>
                  </a:lnTo>
                  <a:lnTo>
                    <a:pt x="915423" y="18358"/>
                  </a:lnTo>
                  <a:lnTo>
                    <a:pt x="865870" y="13788"/>
                  </a:lnTo>
                  <a:lnTo>
                    <a:pt x="816317" y="9847"/>
                  </a:lnTo>
                  <a:lnTo>
                    <a:pt x="766765" y="6548"/>
                  </a:lnTo>
                  <a:lnTo>
                    <a:pt x="717212" y="3902"/>
                  </a:lnTo>
                  <a:lnTo>
                    <a:pt x="667660" y="1920"/>
                  </a:lnTo>
                  <a:lnTo>
                    <a:pt x="618108" y="616"/>
                  </a:lnTo>
                  <a:lnTo>
                    <a:pt x="568555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4704" y="4017547"/>
              <a:ext cx="1139190" cy="266065"/>
            </a:xfrm>
            <a:custGeom>
              <a:avLst/>
              <a:gdLst/>
              <a:ahLst/>
              <a:cxnLst/>
              <a:rect l="l" t="t" r="r" b="b"/>
              <a:pathLst>
                <a:path w="1139189" h="266064">
                  <a:moveTo>
                    <a:pt x="56930" y="264998"/>
                  </a:moveTo>
                  <a:lnTo>
                    <a:pt x="61517" y="226180"/>
                  </a:lnTo>
                  <a:lnTo>
                    <a:pt x="66105" y="187364"/>
                  </a:lnTo>
                  <a:lnTo>
                    <a:pt x="70693" y="148547"/>
                  </a:lnTo>
                  <a:lnTo>
                    <a:pt x="75283" y="109729"/>
                  </a:lnTo>
                  <a:lnTo>
                    <a:pt x="124930" y="102432"/>
                  </a:lnTo>
                  <a:lnTo>
                    <a:pt x="174576" y="95945"/>
                  </a:lnTo>
                  <a:lnTo>
                    <a:pt x="224223" y="90261"/>
                  </a:lnTo>
                  <a:lnTo>
                    <a:pt x="273870" y="85373"/>
                  </a:lnTo>
                  <a:lnTo>
                    <a:pt x="323517" y="81275"/>
                  </a:lnTo>
                  <a:lnTo>
                    <a:pt x="373164" y="77958"/>
                  </a:lnTo>
                  <a:lnTo>
                    <a:pt x="422811" y="75417"/>
                  </a:lnTo>
                  <a:lnTo>
                    <a:pt x="472458" y="73644"/>
                  </a:lnTo>
                  <a:lnTo>
                    <a:pt x="522105" y="72631"/>
                  </a:lnTo>
                  <a:lnTo>
                    <a:pt x="571751" y="72373"/>
                  </a:lnTo>
                  <a:lnTo>
                    <a:pt x="621398" y="72863"/>
                  </a:lnTo>
                  <a:lnTo>
                    <a:pt x="671045" y="74092"/>
                  </a:lnTo>
                  <a:lnTo>
                    <a:pt x="720692" y="76054"/>
                  </a:lnTo>
                  <a:lnTo>
                    <a:pt x="770339" y="78743"/>
                  </a:lnTo>
                  <a:lnTo>
                    <a:pt x="819987" y="82150"/>
                  </a:lnTo>
                  <a:lnTo>
                    <a:pt x="869634" y="86270"/>
                  </a:lnTo>
                  <a:lnTo>
                    <a:pt x="919281" y="91094"/>
                  </a:lnTo>
                  <a:lnTo>
                    <a:pt x="968928" y="96617"/>
                  </a:lnTo>
                  <a:lnTo>
                    <a:pt x="1018576" y="102831"/>
                  </a:lnTo>
                  <a:lnTo>
                    <a:pt x="1068223" y="109729"/>
                  </a:lnTo>
                  <a:lnTo>
                    <a:pt x="1072338" y="144850"/>
                  </a:lnTo>
                  <a:lnTo>
                    <a:pt x="1076453" y="179970"/>
                  </a:lnTo>
                  <a:lnTo>
                    <a:pt x="1080568" y="215090"/>
                  </a:lnTo>
                  <a:lnTo>
                    <a:pt x="1084682" y="250209"/>
                  </a:lnTo>
                  <a:lnTo>
                    <a:pt x="1098164" y="248361"/>
                  </a:lnTo>
                  <a:lnTo>
                    <a:pt x="1111647" y="246513"/>
                  </a:lnTo>
                  <a:lnTo>
                    <a:pt x="1125131" y="244663"/>
                  </a:lnTo>
                  <a:lnTo>
                    <a:pt x="1138614" y="242814"/>
                  </a:lnTo>
                  <a:lnTo>
                    <a:pt x="1132915" y="201371"/>
                  </a:lnTo>
                  <a:lnTo>
                    <a:pt x="1127217" y="159927"/>
                  </a:lnTo>
                  <a:lnTo>
                    <a:pt x="1121518" y="118483"/>
                  </a:lnTo>
                  <a:lnTo>
                    <a:pt x="1115819" y="77038"/>
                  </a:lnTo>
                  <a:lnTo>
                    <a:pt x="1082070" y="39052"/>
                  </a:lnTo>
                  <a:lnTo>
                    <a:pt x="1014528" y="29340"/>
                  </a:lnTo>
                  <a:lnTo>
                    <a:pt x="964975" y="23546"/>
                  </a:lnTo>
                  <a:lnTo>
                    <a:pt x="915423" y="18358"/>
                  </a:lnTo>
                  <a:lnTo>
                    <a:pt x="865870" y="13788"/>
                  </a:lnTo>
                  <a:lnTo>
                    <a:pt x="816317" y="9847"/>
                  </a:lnTo>
                  <a:lnTo>
                    <a:pt x="766765" y="6548"/>
                  </a:lnTo>
                  <a:lnTo>
                    <a:pt x="717212" y="3902"/>
                  </a:lnTo>
                  <a:lnTo>
                    <a:pt x="667660" y="1920"/>
                  </a:lnTo>
                  <a:lnTo>
                    <a:pt x="618108" y="616"/>
                  </a:lnTo>
                  <a:lnTo>
                    <a:pt x="568555" y="0"/>
                  </a:lnTo>
                  <a:lnTo>
                    <a:pt x="519003" y="84"/>
                  </a:lnTo>
                  <a:lnTo>
                    <a:pt x="469451" y="880"/>
                  </a:lnTo>
                  <a:lnTo>
                    <a:pt x="419899" y="2401"/>
                  </a:lnTo>
                  <a:lnTo>
                    <a:pt x="370347" y="4657"/>
                  </a:lnTo>
                  <a:lnTo>
                    <a:pt x="320795" y="7661"/>
                  </a:lnTo>
                  <a:lnTo>
                    <a:pt x="271243" y="11424"/>
                  </a:lnTo>
                  <a:lnTo>
                    <a:pt x="221691" y="15959"/>
                  </a:lnTo>
                  <a:lnTo>
                    <a:pt x="172139" y="21277"/>
                  </a:lnTo>
                  <a:lnTo>
                    <a:pt x="122588" y="27390"/>
                  </a:lnTo>
                  <a:lnTo>
                    <a:pt x="73036" y="34309"/>
                  </a:lnTo>
                  <a:lnTo>
                    <a:pt x="38767" y="52107"/>
                  </a:lnTo>
                  <a:lnTo>
                    <a:pt x="13480" y="123637"/>
                  </a:lnTo>
                  <a:lnTo>
                    <a:pt x="8986" y="163363"/>
                  </a:lnTo>
                  <a:lnTo>
                    <a:pt x="4492" y="203089"/>
                  </a:lnTo>
                  <a:lnTo>
                    <a:pt x="0" y="242814"/>
                  </a:lnTo>
                  <a:lnTo>
                    <a:pt x="8722" y="247739"/>
                  </a:lnTo>
                  <a:lnTo>
                    <a:pt x="28004" y="257798"/>
                  </a:lnTo>
                  <a:lnTo>
                    <a:pt x="47516" y="265910"/>
                  </a:lnTo>
                  <a:lnTo>
                    <a:pt x="56930" y="264998"/>
                  </a:lnTo>
                  <a:close/>
                </a:path>
              </a:pathLst>
            </a:custGeom>
            <a:ln w="3175">
              <a:solidFill>
                <a:srgbClr val="98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0812" y="4128017"/>
              <a:ext cx="954405" cy="1470660"/>
            </a:xfrm>
            <a:custGeom>
              <a:avLst/>
              <a:gdLst/>
              <a:ahLst/>
              <a:cxnLst/>
              <a:rect l="l" t="t" r="r" b="b"/>
              <a:pathLst>
                <a:path w="954405" h="1470660">
                  <a:moveTo>
                    <a:pt x="917270" y="449643"/>
                  </a:moveTo>
                  <a:lnTo>
                    <a:pt x="909345" y="387311"/>
                  </a:lnTo>
                  <a:lnTo>
                    <a:pt x="901407" y="332778"/>
                  </a:lnTo>
                  <a:lnTo>
                    <a:pt x="893483" y="283438"/>
                  </a:lnTo>
                  <a:lnTo>
                    <a:pt x="877620" y="189979"/>
                  </a:lnTo>
                  <a:lnTo>
                    <a:pt x="869696" y="140639"/>
                  </a:lnTo>
                  <a:lnTo>
                    <a:pt x="861771" y="86106"/>
                  </a:lnTo>
                  <a:lnTo>
                    <a:pt x="853846" y="23774"/>
                  </a:lnTo>
                  <a:lnTo>
                    <a:pt x="800201" y="18389"/>
                  </a:lnTo>
                  <a:lnTo>
                    <a:pt x="746810" y="13639"/>
                  </a:lnTo>
                  <a:lnTo>
                    <a:pt x="693686" y="9575"/>
                  </a:lnTo>
                  <a:lnTo>
                    <a:pt x="640829" y="6197"/>
                  </a:lnTo>
                  <a:lnTo>
                    <a:pt x="588251" y="3530"/>
                  </a:lnTo>
                  <a:lnTo>
                    <a:pt x="535965" y="1600"/>
                  </a:lnTo>
                  <a:lnTo>
                    <a:pt x="483971" y="419"/>
                  </a:lnTo>
                  <a:lnTo>
                    <a:pt x="432269" y="0"/>
                  </a:lnTo>
                  <a:lnTo>
                    <a:pt x="380885" y="381"/>
                  </a:lnTo>
                  <a:lnTo>
                    <a:pt x="329806" y="1562"/>
                  </a:lnTo>
                  <a:lnTo>
                    <a:pt x="279057" y="3581"/>
                  </a:lnTo>
                  <a:lnTo>
                    <a:pt x="228650" y="6451"/>
                  </a:lnTo>
                  <a:lnTo>
                    <a:pt x="178562" y="10172"/>
                  </a:lnTo>
                  <a:lnTo>
                    <a:pt x="128841" y="14795"/>
                  </a:lnTo>
                  <a:lnTo>
                    <a:pt x="79463" y="20320"/>
                  </a:lnTo>
                  <a:lnTo>
                    <a:pt x="73672" y="76542"/>
                  </a:lnTo>
                  <a:lnTo>
                    <a:pt x="67881" y="126377"/>
                  </a:lnTo>
                  <a:lnTo>
                    <a:pt x="62090" y="171640"/>
                  </a:lnTo>
                  <a:lnTo>
                    <a:pt x="44729" y="298323"/>
                  </a:lnTo>
                  <a:lnTo>
                    <a:pt x="38950" y="343585"/>
                  </a:lnTo>
                  <a:lnTo>
                    <a:pt x="33159" y="393420"/>
                  </a:lnTo>
                  <a:lnTo>
                    <a:pt x="27368" y="449643"/>
                  </a:lnTo>
                  <a:lnTo>
                    <a:pt x="76809" y="444779"/>
                  </a:lnTo>
                  <a:lnTo>
                    <a:pt x="126250" y="440550"/>
                  </a:lnTo>
                  <a:lnTo>
                    <a:pt x="175691" y="436943"/>
                  </a:lnTo>
                  <a:lnTo>
                    <a:pt x="225132" y="433946"/>
                  </a:lnTo>
                  <a:lnTo>
                    <a:pt x="274561" y="431546"/>
                  </a:lnTo>
                  <a:lnTo>
                    <a:pt x="324002" y="429742"/>
                  </a:lnTo>
                  <a:lnTo>
                    <a:pt x="373443" y="428498"/>
                  </a:lnTo>
                  <a:lnTo>
                    <a:pt x="422884" y="427824"/>
                  </a:lnTo>
                  <a:lnTo>
                    <a:pt x="472313" y="427710"/>
                  </a:lnTo>
                  <a:lnTo>
                    <a:pt x="521754" y="428129"/>
                  </a:lnTo>
                  <a:lnTo>
                    <a:pt x="571195" y="429082"/>
                  </a:lnTo>
                  <a:lnTo>
                    <a:pt x="620636" y="430555"/>
                  </a:lnTo>
                  <a:lnTo>
                    <a:pt x="670077" y="432523"/>
                  </a:lnTo>
                  <a:lnTo>
                    <a:pt x="719518" y="435000"/>
                  </a:lnTo>
                  <a:lnTo>
                    <a:pt x="768946" y="437959"/>
                  </a:lnTo>
                  <a:lnTo>
                    <a:pt x="818388" y="441401"/>
                  </a:lnTo>
                  <a:lnTo>
                    <a:pt x="867829" y="445287"/>
                  </a:lnTo>
                  <a:lnTo>
                    <a:pt x="917270" y="449643"/>
                  </a:lnTo>
                  <a:close/>
                </a:path>
                <a:path w="954405" h="1470660">
                  <a:moveTo>
                    <a:pt x="953782" y="672084"/>
                  </a:moveTo>
                  <a:lnTo>
                    <a:pt x="902182" y="663740"/>
                  </a:lnTo>
                  <a:lnTo>
                    <a:pt x="850734" y="656196"/>
                  </a:lnTo>
                  <a:lnTo>
                    <a:pt x="799414" y="649503"/>
                  </a:lnTo>
                  <a:lnTo>
                    <a:pt x="748245" y="643661"/>
                  </a:lnTo>
                  <a:lnTo>
                    <a:pt x="697217" y="638695"/>
                  </a:lnTo>
                  <a:lnTo>
                    <a:pt x="646341" y="634631"/>
                  </a:lnTo>
                  <a:lnTo>
                    <a:pt x="595617" y="631482"/>
                  </a:lnTo>
                  <a:lnTo>
                    <a:pt x="545045" y="629259"/>
                  </a:lnTo>
                  <a:lnTo>
                    <a:pt x="494639" y="627989"/>
                  </a:lnTo>
                  <a:lnTo>
                    <a:pt x="444398" y="627697"/>
                  </a:lnTo>
                  <a:lnTo>
                    <a:pt x="394309" y="628408"/>
                  </a:lnTo>
                  <a:lnTo>
                    <a:pt x="344398" y="630123"/>
                  </a:lnTo>
                  <a:lnTo>
                    <a:pt x="294652" y="632866"/>
                  </a:lnTo>
                  <a:lnTo>
                    <a:pt x="245084" y="636663"/>
                  </a:lnTo>
                  <a:lnTo>
                    <a:pt x="195707" y="641527"/>
                  </a:lnTo>
                  <a:lnTo>
                    <a:pt x="146494" y="647484"/>
                  </a:lnTo>
                  <a:lnTo>
                    <a:pt x="97472" y="654545"/>
                  </a:lnTo>
                  <a:lnTo>
                    <a:pt x="48641" y="662749"/>
                  </a:lnTo>
                  <a:lnTo>
                    <a:pt x="0" y="672084"/>
                  </a:lnTo>
                  <a:lnTo>
                    <a:pt x="0" y="1404048"/>
                  </a:lnTo>
                  <a:lnTo>
                    <a:pt x="50203" y="1416583"/>
                  </a:lnTo>
                  <a:lnTo>
                    <a:pt x="100393" y="1427886"/>
                  </a:lnTo>
                  <a:lnTo>
                    <a:pt x="150596" y="1437932"/>
                  </a:lnTo>
                  <a:lnTo>
                    <a:pt x="200799" y="1446695"/>
                  </a:lnTo>
                  <a:lnTo>
                    <a:pt x="250990" y="1454137"/>
                  </a:lnTo>
                  <a:lnTo>
                    <a:pt x="301193" y="1460246"/>
                  </a:lnTo>
                  <a:lnTo>
                    <a:pt x="351396" y="1464970"/>
                  </a:lnTo>
                  <a:lnTo>
                    <a:pt x="401586" y="1468297"/>
                  </a:lnTo>
                  <a:lnTo>
                    <a:pt x="451789" y="1470190"/>
                  </a:lnTo>
                  <a:lnTo>
                    <a:pt x="501992" y="1470634"/>
                  </a:lnTo>
                  <a:lnTo>
                    <a:pt x="552183" y="1469580"/>
                  </a:lnTo>
                  <a:lnTo>
                    <a:pt x="602386" y="1467015"/>
                  </a:lnTo>
                  <a:lnTo>
                    <a:pt x="652589" y="1462887"/>
                  </a:lnTo>
                  <a:lnTo>
                    <a:pt x="702779" y="1457198"/>
                  </a:lnTo>
                  <a:lnTo>
                    <a:pt x="752983" y="1449895"/>
                  </a:lnTo>
                  <a:lnTo>
                    <a:pt x="803186" y="1440954"/>
                  </a:lnTo>
                  <a:lnTo>
                    <a:pt x="853376" y="1430362"/>
                  </a:lnTo>
                  <a:lnTo>
                    <a:pt x="903579" y="1418069"/>
                  </a:lnTo>
                  <a:lnTo>
                    <a:pt x="953782" y="1404048"/>
                  </a:lnTo>
                  <a:lnTo>
                    <a:pt x="953782" y="672084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19288" y="4584417"/>
              <a:ext cx="955675" cy="1197610"/>
            </a:xfrm>
            <a:custGeom>
              <a:avLst/>
              <a:gdLst/>
              <a:ahLst/>
              <a:cxnLst/>
              <a:rect l="l" t="t" r="r" b="b"/>
              <a:pathLst>
                <a:path w="955675" h="1197610">
                  <a:moveTo>
                    <a:pt x="955306" y="964209"/>
                  </a:moveTo>
                  <a:lnTo>
                    <a:pt x="904303" y="977214"/>
                  </a:lnTo>
                  <a:lnTo>
                    <a:pt x="853376" y="988809"/>
                  </a:lnTo>
                  <a:lnTo>
                    <a:pt x="802538" y="999007"/>
                  </a:lnTo>
                  <a:lnTo>
                    <a:pt x="751763" y="1007770"/>
                  </a:lnTo>
                  <a:lnTo>
                    <a:pt x="701078" y="1015111"/>
                  </a:lnTo>
                  <a:lnTo>
                    <a:pt x="650481" y="1021029"/>
                  </a:lnTo>
                  <a:lnTo>
                    <a:pt x="599948" y="1025499"/>
                  </a:lnTo>
                  <a:lnTo>
                    <a:pt x="549503" y="1028522"/>
                  </a:lnTo>
                  <a:lnTo>
                    <a:pt x="499135" y="1030097"/>
                  </a:lnTo>
                  <a:lnTo>
                    <a:pt x="448843" y="1030198"/>
                  </a:lnTo>
                  <a:lnTo>
                    <a:pt x="398640" y="1028839"/>
                  </a:lnTo>
                  <a:lnTo>
                    <a:pt x="348526" y="1026007"/>
                  </a:lnTo>
                  <a:lnTo>
                    <a:pt x="298488" y="1021689"/>
                  </a:lnTo>
                  <a:lnTo>
                    <a:pt x="248526" y="1015873"/>
                  </a:lnTo>
                  <a:lnTo>
                    <a:pt x="198653" y="1008570"/>
                  </a:lnTo>
                  <a:lnTo>
                    <a:pt x="148856" y="999756"/>
                  </a:lnTo>
                  <a:lnTo>
                    <a:pt x="99161" y="989431"/>
                  </a:lnTo>
                  <a:lnTo>
                    <a:pt x="49530" y="977582"/>
                  </a:lnTo>
                  <a:lnTo>
                    <a:pt x="0" y="964209"/>
                  </a:lnTo>
                  <a:lnTo>
                    <a:pt x="29438" y="1119962"/>
                  </a:lnTo>
                  <a:lnTo>
                    <a:pt x="78435" y="1135862"/>
                  </a:lnTo>
                  <a:lnTo>
                    <a:pt x="127469" y="1149959"/>
                  </a:lnTo>
                  <a:lnTo>
                    <a:pt x="176555" y="1162265"/>
                  </a:lnTo>
                  <a:lnTo>
                    <a:pt x="225691" y="1172768"/>
                  </a:lnTo>
                  <a:lnTo>
                    <a:pt x="274866" y="1181417"/>
                  </a:lnTo>
                  <a:lnTo>
                    <a:pt x="324078" y="1188237"/>
                  </a:lnTo>
                  <a:lnTo>
                    <a:pt x="373341" y="1193177"/>
                  </a:lnTo>
                  <a:lnTo>
                    <a:pt x="422656" y="1196238"/>
                  </a:lnTo>
                  <a:lnTo>
                    <a:pt x="472008" y="1197394"/>
                  </a:lnTo>
                  <a:lnTo>
                    <a:pt x="521411" y="1196632"/>
                  </a:lnTo>
                  <a:lnTo>
                    <a:pt x="570852" y="1193939"/>
                  </a:lnTo>
                  <a:lnTo>
                    <a:pt x="620344" y="1189291"/>
                  </a:lnTo>
                  <a:lnTo>
                    <a:pt x="669886" y="1182674"/>
                  </a:lnTo>
                  <a:lnTo>
                    <a:pt x="719480" y="1174076"/>
                  </a:lnTo>
                  <a:lnTo>
                    <a:pt x="769124" y="1163472"/>
                  </a:lnTo>
                  <a:lnTo>
                    <a:pt x="818807" y="1150848"/>
                  </a:lnTo>
                  <a:lnTo>
                    <a:pt x="868540" y="1136192"/>
                  </a:lnTo>
                  <a:lnTo>
                    <a:pt x="918337" y="1119479"/>
                  </a:lnTo>
                  <a:lnTo>
                    <a:pt x="955306" y="964209"/>
                  </a:lnTo>
                  <a:close/>
                </a:path>
                <a:path w="955675" h="1197610">
                  <a:moveTo>
                    <a:pt x="955306" y="178714"/>
                  </a:moveTo>
                  <a:lnTo>
                    <a:pt x="918337" y="23456"/>
                  </a:lnTo>
                  <a:lnTo>
                    <a:pt x="868946" y="18491"/>
                  </a:lnTo>
                  <a:lnTo>
                    <a:pt x="819569" y="14122"/>
                  </a:lnTo>
                  <a:lnTo>
                    <a:pt x="770178" y="10350"/>
                  </a:lnTo>
                  <a:lnTo>
                    <a:pt x="720801" y="7162"/>
                  </a:lnTo>
                  <a:lnTo>
                    <a:pt x="671410" y="4572"/>
                  </a:lnTo>
                  <a:lnTo>
                    <a:pt x="622033" y="2552"/>
                  </a:lnTo>
                  <a:lnTo>
                    <a:pt x="572655" y="1130"/>
                  </a:lnTo>
                  <a:lnTo>
                    <a:pt x="523265" y="279"/>
                  </a:lnTo>
                  <a:lnTo>
                    <a:pt x="473887" y="0"/>
                  </a:lnTo>
                  <a:lnTo>
                    <a:pt x="424497" y="304"/>
                  </a:lnTo>
                  <a:lnTo>
                    <a:pt x="375119" y="1168"/>
                  </a:lnTo>
                  <a:lnTo>
                    <a:pt x="325729" y="2603"/>
                  </a:lnTo>
                  <a:lnTo>
                    <a:pt x="276352" y="4610"/>
                  </a:lnTo>
                  <a:lnTo>
                    <a:pt x="226961" y="7175"/>
                  </a:lnTo>
                  <a:lnTo>
                    <a:pt x="177584" y="10287"/>
                  </a:lnTo>
                  <a:lnTo>
                    <a:pt x="128193" y="13957"/>
                  </a:lnTo>
                  <a:lnTo>
                    <a:pt x="78816" y="18186"/>
                  </a:lnTo>
                  <a:lnTo>
                    <a:pt x="29438" y="22961"/>
                  </a:lnTo>
                  <a:lnTo>
                    <a:pt x="0" y="178714"/>
                  </a:lnTo>
                  <a:lnTo>
                    <a:pt x="49911" y="172948"/>
                  </a:lnTo>
                  <a:lnTo>
                    <a:pt x="99872" y="167830"/>
                  </a:lnTo>
                  <a:lnTo>
                    <a:pt x="149872" y="163372"/>
                  </a:lnTo>
                  <a:lnTo>
                    <a:pt x="199910" y="159562"/>
                  </a:lnTo>
                  <a:lnTo>
                    <a:pt x="249999" y="156400"/>
                  </a:lnTo>
                  <a:lnTo>
                    <a:pt x="300113" y="153898"/>
                  </a:lnTo>
                  <a:lnTo>
                    <a:pt x="350278" y="152031"/>
                  </a:lnTo>
                  <a:lnTo>
                    <a:pt x="400481" y="150799"/>
                  </a:lnTo>
                  <a:lnTo>
                    <a:pt x="450723" y="150215"/>
                  </a:lnTo>
                  <a:lnTo>
                    <a:pt x="501002" y="150266"/>
                  </a:lnTo>
                  <a:lnTo>
                    <a:pt x="551332" y="150939"/>
                  </a:lnTo>
                  <a:lnTo>
                    <a:pt x="601687" y="152247"/>
                  </a:lnTo>
                  <a:lnTo>
                    <a:pt x="652094" y="154178"/>
                  </a:lnTo>
                  <a:lnTo>
                    <a:pt x="702525" y="156730"/>
                  </a:lnTo>
                  <a:lnTo>
                    <a:pt x="753008" y="159905"/>
                  </a:lnTo>
                  <a:lnTo>
                    <a:pt x="803529" y="163690"/>
                  </a:lnTo>
                  <a:lnTo>
                    <a:pt x="854075" y="168097"/>
                  </a:lnTo>
                  <a:lnTo>
                    <a:pt x="904671" y="173101"/>
                  </a:lnTo>
                  <a:lnTo>
                    <a:pt x="955306" y="178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156" y="5989664"/>
              <a:ext cx="112546" cy="134277"/>
            </a:xfrm>
            <a:prstGeom prst="rect">
              <a:avLst/>
            </a:prstGeom>
          </p:spPr>
        </p:pic>
        <p:pic>
          <p:nvPicPr>
            <p:cNvPr id="182" name="object 1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6507" y="6000529"/>
              <a:ext cx="1420149" cy="109313"/>
            </a:xfrm>
            <a:prstGeom prst="rect">
              <a:avLst/>
            </a:prstGeom>
          </p:spPr>
        </p:pic>
      </p:grpSp>
      <p:grpSp>
        <p:nvGrpSpPr>
          <p:cNvPr id="183" name="object 183"/>
          <p:cNvGrpSpPr>
            <a:grpSpLocks noGrp="1" noUngrp="1" noRot="1" noMove="1" noResize="1"/>
          </p:cNvGrpSpPr>
          <p:nvPr/>
        </p:nvGrpSpPr>
        <p:grpSpPr>
          <a:xfrm>
            <a:off x="8035535" y="2038402"/>
            <a:ext cx="5678170" cy="4100829"/>
            <a:chOff x="8035535" y="2038402"/>
            <a:chExt cx="5678170" cy="4100829"/>
          </a:xfrm>
        </p:grpSpPr>
        <p:sp>
          <p:nvSpPr>
            <p:cNvPr id="184" name="object 1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7122" y="2039990"/>
              <a:ext cx="5674995" cy="4097654"/>
            </a:xfrm>
            <a:custGeom>
              <a:avLst/>
              <a:gdLst/>
              <a:ahLst/>
              <a:cxnLst/>
              <a:rect l="l" t="t" r="r" b="b"/>
              <a:pathLst>
                <a:path w="5674994" h="4097654">
                  <a:moveTo>
                    <a:pt x="0" y="0"/>
                  </a:moveTo>
                  <a:lnTo>
                    <a:pt x="5674982" y="0"/>
                  </a:lnTo>
                  <a:lnTo>
                    <a:pt x="5674982" y="4097530"/>
                  </a:lnTo>
                  <a:lnTo>
                    <a:pt x="5165092" y="4097530"/>
                  </a:lnTo>
                  <a:lnTo>
                    <a:pt x="5164886" y="4073151"/>
                  </a:lnTo>
                  <a:lnTo>
                    <a:pt x="3876400" y="4078025"/>
                  </a:lnTo>
                  <a:lnTo>
                    <a:pt x="3876606" y="4097530"/>
                  </a:lnTo>
                  <a:lnTo>
                    <a:pt x="1750748" y="4097530"/>
                  </a:lnTo>
                  <a:lnTo>
                    <a:pt x="1750601" y="4071430"/>
                  </a:lnTo>
                  <a:lnTo>
                    <a:pt x="269502" y="4071430"/>
                  </a:lnTo>
                  <a:lnTo>
                    <a:pt x="269557" y="4097530"/>
                  </a:lnTo>
                  <a:lnTo>
                    <a:pt x="0" y="4097530"/>
                  </a:lnTo>
                  <a:lnTo>
                    <a:pt x="0" y="0"/>
                  </a:lnTo>
                  <a:close/>
                </a:path>
                <a:path w="5674994" h="4097654">
                  <a:moveTo>
                    <a:pt x="134658" y="115422"/>
                  </a:moveTo>
                  <a:lnTo>
                    <a:pt x="5559559" y="115422"/>
                  </a:lnTo>
                  <a:lnTo>
                    <a:pt x="5559559" y="3962868"/>
                  </a:lnTo>
                  <a:lnTo>
                    <a:pt x="5165092" y="3962868"/>
                  </a:lnTo>
                  <a:lnTo>
                    <a:pt x="5163605" y="3977496"/>
                  </a:lnTo>
                  <a:lnTo>
                    <a:pt x="3877099" y="3982374"/>
                  </a:lnTo>
                  <a:lnTo>
                    <a:pt x="3876606" y="3962868"/>
                  </a:lnTo>
                  <a:lnTo>
                    <a:pt x="1750320" y="3962868"/>
                  </a:lnTo>
                  <a:lnTo>
                    <a:pt x="1750320" y="3991057"/>
                  </a:lnTo>
                  <a:lnTo>
                    <a:pt x="270042" y="3991057"/>
                  </a:lnTo>
                  <a:lnTo>
                    <a:pt x="270038" y="3962868"/>
                  </a:lnTo>
                  <a:lnTo>
                    <a:pt x="134658" y="3962868"/>
                  </a:lnTo>
                  <a:lnTo>
                    <a:pt x="134658" y="115422"/>
                  </a:lnTo>
                  <a:close/>
                </a:path>
                <a:path w="5674994" h="4097654">
                  <a:moveTo>
                    <a:pt x="269320" y="3962868"/>
                  </a:moveTo>
                  <a:lnTo>
                    <a:pt x="269320" y="4097530"/>
                  </a:lnTo>
                </a:path>
                <a:path w="5674994" h="4097654">
                  <a:moveTo>
                    <a:pt x="1750585" y="3962868"/>
                  </a:moveTo>
                  <a:lnTo>
                    <a:pt x="1750585" y="4097530"/>
                  </a:lnTo>
                </a:path>
                <a:path w="5674994" h="4097654">
                  <a:moveTo>
                    <a:pt x="3877005" y="3962868"/>
                  </a:moveTo>
                  <a:lnTo>
                    <a:pt x="3877005" y="4097530"/>
                  </a:lnTo>
                </a:path>
                <a:path w="5674994" h="4097654">
                  <a:moveTo>
                    <a:pt x="5164235" y="3962868"/>
                  </a:moveTo>
                  <a:lnTo>
                    <a:pt x="5164235" y="4097530"/>
                  </a:lnTo>
                </a:path>
                <a:path w="5674994" h="4097654">
                  <a:moveTo>
                    <a:pt x="2033113" y="3962728"/>
                  </a:moveTo>
                  <a:lnTo>
                    <a:pt x="1949791" y="3962728"/>
                  </a:lnTo>
                  <a:lnTo>
                    <a:pt x="1949791" y="114688"/>
                  </a:lnTo>
                  <a:lnTo>
                    <a:pt x="2033113" y="114688"/>
                  </a:lnTo>
                  <a:lnTo>
                    <a:pt x="2033113" y="3962728"/>
                  </a:lnTo>
                  <a:close/>
                </a:path>
                <a:path w="5674994" h="4097654">
                  <a:moveTo>
                    <a:pt x="2034183" y="1557860"/>
                  </a:moveTo>
                  <a:lnTo>
                    <a:pt x="3660598" y="1557860"/>
                  </a:lnTo>
                  <a:lnTo>
                    <a:pt x="3660598" y="1641182"/>
                  </a:lnTo>
                  <a:lnTo>
                    <a:pt x="2034183" y="1641182"/>
                  </a:lnTo>
                  <a:lnTo>
                    <a:pt x="2034183" y="1557860"/>
                  </a:lnTo>
                  <a:close/>
                </a:path>
                <a:path w="5674994" h="4097654">
                  <a:moveTo>
                    <a:pt x="1950389" y="2337861"/>
                  </a:moveTo>
                  <a:lnTo>
                    <a:pt x="135525" y="2337861"/>
                  </a:lnTo>
                  <a:lnTo>
                    <a:pt x="135525" y="2242634"/>
                  </a:lnTo>
                  <a:lnTo>
                    <a:pt x="1950389" y="2242634"/>
                  </a:lnTo>
                  <a:lnTo>
                    <a:pt x="1950389" y="233786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7668" y="2157948"/>
              <a:ext cx="83820" cy="3844925"/>
            </a:xfrm>
            <a:custGeom>
              <a:avLst/>
              <a:gdLst/>
              <a:ahLst/>
              <a:cxnLst/>
              <a:rect l="l" t="t" r="r" b="b"/>
              <a:pathLst>
                <a:path w="83820" h="3844925">
                  <a:moveTo>
                    <a:pt x="83322" y="0"/>
                  </a:moveTo>
                  <a:lnTo>
                    <a:pt x="0" y="0"/>
                  </a:lnTo>
                  <a:lnTo>
                    <a:pt x="0" y="3844771"/>
                  </a:lnTo>
                  <a:lnTo>
                    <a:pt x="83322" y="3844771"/>
                  </a:lnTo>
                  <a:lnTo>
                    <a:pt x="83322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7668" y="2157948"/>
              <a:ext cx="83820" cy="3844925"/>
            </a:xfrm>
            <a:custGeom>
              <a:avLst/>
              <a:gdLst/>
              <a:ahLst/>
              <a:cxnLst/>
              <a:rect l="l" t="t" r="r" b="b"/>
              <a:pathLst>
                <a:path w="83820" h="3844925">
                  <a:moveTo>
                    <a:pt x="83322" y="3844771"/>
                  </a:moveTo>
                  <a:lnTo>
                    <a:pt x="0" y="3844771"/>
                  </a:lnTo>
                  <a:lnTo>
                    <a:pt x="0" y="0"/>
                  </a:lnTo>
                  <a:lnTo>
                    <a:pt x="83322" y="0"/>
                  </a:lnTo>
                  <a:lnTo>
                    <a:pt x="83322" y="384477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52727" y="3585381"/>
              <a:ext cx="647700" cy="128905"/>
            </a:xfrm>
            <a:custGeom>
              <a:avLst/>
              <a:gdLst/>
              <a:ahLst/>
              <a:cxnLst/>
              <a:rect l="l" t="t" r="r" b="b"/>
              <a:pathLst>
                <a:path w="647700" h="128904">
                  <a:moveTo>
                    <a:pt x="647153" y="0"/>
                  </a:moveTo>
                  <a:lnTo>
                    <a:pt x="0" y="0"/>
                  </a:lnTo>
                  <a:lnTo>
                    <a:pt x="0" y="128389"/>
                  </a:lnTo>
                  <a:lnTo>
                    <a:pt x="647153" y="128389"/>
                  </a:lnTo>
                  <a:lnTo>
                    <a:pt x="647153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52674" y="3088076"/>
              <a:ext cx="998855" cy="1460500"/>
            </a:xfrm>
            <a:custGeom>
              <a:avLst/>
              <a:gdLst/>
              <a:ahLst/>
              <a:cxnLst/>
              <a:rect l="l" t="t" r="r" b="b"/>
              <a:pathLst>
                <a:path w="998854" h="1460500">
                  <a:moveTo>
                    <a:pt x="652171" y="496244"/>
                  </a:moveTo>
                  <a:lnTo>
                    <a:pt x="652171" y="0"/>
                  </a:lnTo>
                  <a:lnTo>
                    <a:pt x="554990" y="5120"/>
                  </a:lnTo>
                  <a:lnTo>
                    <a:pt x="338673" y="55009"/>
                  </a:lnTo>
                  <a:lnTo>
                    <a:pt x="116062" y="201454"/>
                  </a:lnTo>
                  <a:lnTo>
                    <a:pt x="0" y="496244"/>
                  </a:lnTo>
                </a:path>
                <a:path w="998854" h="1460500">
                  <a:moveTo>
                    <a:pt x="998852" y="807850"/>
                  </a:moveTo>
                  <a:lnTo>
                    <a:pt x="864190" y="807850"/>
                  </a:lnTo>
                </a:path>
                <a:path w="998854" h="1460500">
                  <a:moveTo>
                    <a:pt x="992151" y="1460077"/>
                  </a:moveTo>
                  <a:lnTo>
                    <a:pt x="862591" y="146007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00967" y="3898436"/>
              <a:ext cx="168275" cy="645160"/>
            </a:xfrm>
            <a:custGeom>
              <a:avLst/>
              <a:gdLst/>
              <a:ahLst/>
              <a:cxnLst/>
              <a:rect l="l" t="t" r="r" b="b"/>
              <a:pathLst>
                <a:path w="168275" h="645160">
                  <a:moveTo>
                    <a:pt x="167835" y="0"/>
                  </a:moveTo>
                  <a:lnTo>
                    <a:pt x="0" y="0"/>
                  </a:lnTo>
                  <a:lnTo>
                    <a:pt x="0" y="644922"/>
                  </a:lnTo>
                  <a:lnTo>
                    <a:pt x="167835" y="644922"/>
                  </a:lnTo>
                  <a:lnTo>
                    <a:pt x="167835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9622" y="3895984"/>
              <a:ext cx="508634" cy="652780"/>
            </a:xfrm>
            <a:custGeom>
              <a:avLst/>
              <a:gdLst/>
              <a:ahLst/>
              <a:cxnLst/>
              <a:rect l="l" t="t" r="r" b="b"/>
              <a:pathLst>
                <a:path w="508634" h="652779">
                  <a:moveTo>
                    <a:pt x="0" y="0"/>
                  </a:moveTo>
                  <a:lnTo>
                    <a:pt x="508309" y="0"/>
                  </a:lnTo>
                  <a:lnTo>
                    <a:pt x="503064" y="97181"/>
                  </a:lnTo>
                  <a:lnTo>
                    <a:pt x="451963" y="313496"/>
                  </a:lnTo>
                  <a:lnTo>
                    <a:pt x="301958" y="536106"/>
                  </a:lnTo>
                  <a:lnTo>
                    <a:pt x="0" y="652169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81313" y="2133329"/>
              <a:ext cx="2715260" cy="3909695"/>
            </a:xfrm>
            <a:custGeom>
              <a:avLst/>
              <a:gdLst/>
              <a:ahLst/>
              <a:cxnLst/>
              <a:rect l="l" t="t" r="r" b="b"/>
              <a:pathLst>
                <a:path w="2715259" h="3909695">
                  <a:moveTo>
                    <a:pt x="626160" y="2087448"/>
                  </a:moveTo>
                  <a:lnTo>
                    <a:pt x="0" y="2087448"/>
                  </a:lnTo>
                  <a:lnTo>
                    <a:pt x="0" y="2288629"/>
                  </a:lnTo>
                  <a:lnTo>
                    <a:pt x="626160" y="2288629"/>
                  </a:lnTo>
                  <a:lnTo>
                    <a:pt x="626160" y="2087448"/>
                  </a:lnTo>
                  <a:close/>
                </a:path>
                <a:path w="2715259" h="3909695">
                  <a:moveTo>
                    <a:pt x="1081913" y="3846131"/>
                  </a:moveTo>
                  <a:lnTo>
                    <a:pt x="1013218" y="3846131"/>
                  </a:lnTo>
                  <a:lnTo>
                    <a:pt x="1013218" y="3904259"/>
                  </a:lnTo>
                  <a:lnTo>
                    <a:pt x="1081913" y="3904259"/>
                  </a:lnTo>
                  <a:lnTo>
                    <a:pt x="1081913" y="3846131"/>
                  </a:lnTo>
                  <a:close/>
                </a:path>
                <a:path w="2715259" h="3909695">
                  <a:moveTo>
                    <a:pt x="1135189" y="1549628"/>
                  </a:moveTo>
                  <a:lnTo>
                    <a:pt x="938110" y="1549628"/>
                  </a:lnTo>
                  <a:lnTo>
                    <a:pt x="938110" y="1988515"/>
                  </a:lnTo>
                  <a:lnTo>
                    <a:pt x="1135189" y="1988515"/>
                  </a:lnTo>
                  <a:lnTo>
                    <a:pt x="1135189" y="1549628"/>
                  </a:lnTo>
                  <a:close/>
                </a:path>
                <a:path w="2715259" h="3909695">
                  <a:moveTo>
                    <a:pt x="2713431" y="0"/>
                  </a:moveTo>
                  <a:lnTo>
                    <a:pt x="2643098" y="0"/>
                  </a:lnTo>
                  <a:lnTo>
                    <a:pt x="2643098" y="48348"/>
                  </a:lnTo>
                  <a:lnTo>
                    <a:pt x="2713431" y="48348"/>
                  </a:lnTo>
                  <a:lnTo>
                    <a:pt x="2713431" y="0"/>
                  </a:lnTo>
                  <a:close/>
                </a:path>
                <a:path w="2715259" h="3909695">
                  <a:moveTo>
                    <a:pt x="2714828" y="3840848"/>
                  </a:moveTo>
                  <a:lnTo>
                    <a:pt x="2640838" y="3840848"/>
                  </a:lnTo>
                  <a:lnTo>
                    <a:pt x="2640838" y="3909555"/>
                  </a:lnTo>
                  <a:lnTo>
                    <a:pt x="2714828" y="3909555"/>
                  </a:lnTo>
                  <a:lnTo>
                    <a:pt x="2714828" y="3840848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73587" y="4127418"/>
              <a:ext cx="662305" cy="1305560"/>
            </a:xfrm>
            <a:custGeom>
              <a:avLst/>
              <a:gdLst/>
              <a:ahLst/>
              <a:cxnLst/>
              <a:rect l="l" t="t" r="r" b="b"/>
              <a:pathLst>
                <a:path w="662304" h="1305560">
                  <a:moveTo>
                    <a:pt x="0" y="0"/>
                  </a:moveTo>
                  <a:lnTo>
                    <a:pt x="662040" y="0"/>
                  </a:lnTo>
                  <a:lnTo>
                    <a:pt x="662040" y="108788"/>
                  </a:lnTo>
                  <a:lnTo>
                    <a:pt x="0" y="108788"/>
                  </a:lnTo>
                  <a:lnTo>
                    <a:pt x="0" y="0"/>
                  </a:lnTo>
                  <a:close/>
                </a:path>
                <a:path w="662304" h="1305560">
                  <a:moveTo>
                    <a:pt x="0" y="108788"/>
                  </a:moveTo>
                  <a:lnTo>
                    <a:pt x="662040" y="108788"/>
                  </a:lnTo>
                  <a:lnTo>
                    <a:pt x="662040" y="217572"/>
                  </a:lnTo>
                  <a:lnTo>
                    <a:pt x="0" y="217572"/>
                  </a:lnTo>
                  <a:lnTo>
                    <a:pt x="0" y="108788"/>
                  </a:lnTo>
                  <a:close/>
                </a:path>
                <a:path w="662304" h="1305560">
                  <a:moveTo>
                    <a:pt x="0" y="217572"/>
                  </a:moveTo>
                  <a:lnTo>
                    <a:pt x="662040" y="217572"/>
                  </a:lnTo>
                  <a:lnTo>
                    <a:pt x="662040" y="326358"/>
                  </a:lnTo>
                  <a:lnTo>
                    <a:pt x="0" y="326358"/>
                  </a:lnTo>
                  <a:lnTo>
                    <a:pt x="0" y="217572"/>
                  </a:lnTo>
                  <a:close/>
                </a:path>
                <a:path w="662304" h="1305560">
                  <a:moveTo>
                    <a:pt x="0" y="326358"/>
                  </a:moveTo>
                  <a:lnTo>
                    <a:pt x="662040" y="326358"/>
                  </a:lnTo>
                  <a:lnTo>
                    <a:pt x="662040" y="435146"/>
                  </a:lnTo>
                  <a:lnTo>
                    <a:pt x="0" y="435146"/>
                  </a:lnTo>
                  <a:lnTo>
                    <a:pt x="0" y="326358"/>
                  </a:lnTo>
                  <a:close/>
                </a:path>
                <a:path w="662304" h="1305560">
                  <a:moveTo>
                    <a:pt x="0" y="435146"/>
                  </a:moveTo>
                  <a:lnTo>
                    <a:pt x="662040" y="435146"/>
                  </a:lnTo>
                  <a:lnTo>
                    <a:pt x="662040" y="543930"/>
                  </a:lnTo>
                  <a:lnTo>
                    <a:pt x="0" y="543930"/>
                  </a:lnTo>
                  <a:lnTo>
                    <a:pt x="0" y="435146"/>
                  </a:lnTo>
                  <a:close/>
                </a:path>
                <a:path w="662304" h="1305560">
                  <a:moveTo>
                    <a:pt x="0" y="543930"/>
                  </a:moveTo>
                  <a:lnTo>
                    <a:pt x="662040" y="543930"/>
                  </a:lnTo>
                  <a:lnTo>
                    <a:pt x="662040" y="652715"/>
                  </a:lnTo>
                  <a:lnTo>
                    <a:pt x="0" y="652715"/>
                  </a:lnTo>
                  <a:lnTo>
                    <a:pt x="0" y="543930"/>
                  </a:lnTo>
                  <a:close/>
                </a:path>
                <a:path w="662304" h="1305560">
                  <a:moveTo>
                    <a:pt x="0" y="652715"/>
                  </a:moveTo>
                  <a:lnTo>
                    <a:pt x="662040" y="652715"/>
                  </a:lnTo>
                  <a:lnTo>
                    <a:pt x="662040" y="761504"/>
                  </a:lnTo>
                  <a:lnTo>
                    <a:pt x="0" y="761504"/>
                  </a:lnTo>
                  <a:lnTo>
                    <a:pt x="0" y="652715"/>
                  </a:lnTo>
                  <a:close/>
                </a:path>
                <a:path w="662304" h="1305560">
                  <a:moveTo>
                    <a:pt x="0" y="761504"/>
                  </a:moveTo>
                  <a:lnTo>
                    <a:pt x="662040" y="761504"/>
                  </a:lnTo>
                  <a:lnTo>
                    <a:pt x="662040" y="870289"/>
                  </a:lnTo>
                  <a:lnTo>
                    <a:pt x="0" y="870289"/>
                  </a:lnTo>
                  <a:lnTo>
                    <a:pt x="0" y="761504"/>
                  </a:lnTo>
                  <a:close/>
                </a:path>
                <a:path w="662304" h="1305560">
                  <a:moveTo>
                    <a:pt x="0" y="870289"/>
                  </a:moveTo>
                  <a:lnTo>
                    <a:pt x="662040" y="870289"/>
                  </a:lnTo>
                  <a:lnTo>
                    <a:pt x="662040" y="979073"/>
                  </a:lnTo>
                  <a:lnTo>
                    <a:pt x="0" y="979073"/>
                  </a:lnTo>
                  <a:lnTo>
                    <a:pt x="0" y="870289"/>
                  </a:lnTo>
                  <a:close/>
                </a:path>
                <a:path w="662304" h="1305560">
                  <a:moveTo>
                    <a:pt x="0" y="979073"/>
                  </a:moveTo>
                  <a:lnTo>
                    <a:pt x="662040" y="979073"/>
                  </a:lnTo>
                  <a:lnTo>
                    <a:pt x="662040" y="1087861"/>
                  </a:lnTo>
                  <a:lnTo>
                    <a:pt x="0" y="1087861"/>
                  </a:lnTo>
                  <a:lnTo>
                    <a:pt x="0" y="979073"/>
                  </a:lnTo>
                  <a:close/>
                </a:path>
                <a:path w="662304" h="1305560">
                  <a:moveTo>
                    <a:pt x="0" y="1087861"/>
                  </a:moveTo>
                  <a:lnTo>
                    <a:pt x="662040" y="1087861"/>
                  </a:lnTo>
                  <a:lnTo>
                    <a:pt x="662040" y="1196647"/>
                  </a:lnTo>
                  <a:lnTo>
                    <a:pt x="0" y="1196647"/>
                  </a:lnTo>
                  <a:lnTo>
                    <a:pt x="0" y="1087861"/>
                  </a:lnTo>
                  <a:close/>
                </a:path>
                <a:path w="662304" h="1305560">
                  <a:moveTo>
                    <a:pt x="0" y="1196647"/>
                  </a:moveTo>
                  <a:lnTo>
                    <a:pt x="662040" y="1196647"/>
                  </a:lnTo>
                  <a:lnTo>
                    <a:pt x="662040" y="1305431"/>
                  </a:lnTo>
                  <a:lnTo>
                    <a:pt x="0" y="1305431"/>
                  </a:lnTo>
                  <a:lnTo>
                    <a:pt x="0" y="119664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34213" y="4901517"/>
            <a:ext cx="368300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194" name="object 19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96139" y="4017807"/>
            <a:ext cx="368300" cy="1778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32384">
              <a:lnSpc>
                <a:spcPts val="580"/>
              </a:lnSpc>
              <a:spcBef>
                <a:spcPts val="150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MASTER</a:t>
            </a:r>
            <a:r>
              <a:rPr sz="500" b="1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195" name="object 19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66991" y="3853903"/>
            <a:ext cx="200660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-20" dirty="0">
                <a:solidFill>
                  <a:srgbClr val="151616"/>
                </a:solidFill>
                <a:latin typeface="Arial"/>
                <a:cs typeface="Arial"/>
              </a:rPr>
              <a:t>HALL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96" name="object 196"/>
          <p:cNvGrpSpPr>
            <a:grpSpLocks noGrp="1" noUngrp="1" noRot="1" noMove="1" noResize="1"/>
          </p:cNvGrpSpPr>
          <p:nvPr/>
        </p:nvGrpSpPr>
        <p:grpSpPr>
          <a:xfrm>
            <a:off x="8843594" y="2136459"/>
            <a:ext cx="4869815" cy="4063365"/>
            <a:chOff x="8843594" y="2136459"/>
            <a:chExt cx="4869815" cy="4063365"/>
          </a:xfrm>
        </p:grpSpPr>
        <p:sp>
          <p:nvSpPr>
            <p:cNvPr id="197" name="object 1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8417" y="3291252"/>
              <a:ext cx="2476500" cy="1501775"/>
            </a:xfrm>
            <a:custGeom>
              <a:avLst/>
              <a:gdLst/>
              <a:ahLst/>
              <a:cxnLst/>
              <a:rect l="l" t="t" r="r" b="b"/>
              <a:pathLst>
                <a:path w="2476500" h="1501775">
                  <a:moveTo>
                    <a:pt x="47603" y="993340"/>
                  </a:moveTo>
                  <a:lnTo>
                    <a:pt x="47603" y="1501654"/>
                  </a:lnTo>
                  <a:lnTo>
                    <a:pt x="144784" y="1496409"/>
                  </a:lnTo>
                  <a:lnTo>
                    <a:pt x="361100" y="1445307"/>
                  </a:lnTo>
                  <a:lnTo>
                    <a:pt x="583709" y="1295301"/>
                  </a:lnTo>
                  <a:lnTo>
                    <a:pt x="699771" y="993340"/>
                  </a:lnTo>
                </a:path>
                <a:path w="2476500" h="1501775">
                  <a:moveTo>
                    <a:pt x="2476310" y="268768"/>
                  </a:moveTo>
                  <a:lnTo>
                    <a:pt x="2476310" y="390185"/>
                  </a:lnTo>
                </a:path>
                <a:path w="2476500" h="1501775">
                  <a:moveTo>
                    <a:pt x="1824084" y="275238"/>
                  </a:moveTo>
                  <a:lnTo>
                    <a:pt x="1824084" y="390185"/>
                  </a:lnTo>
                </a:path>
                <a:path w="2476500" h="1501775">
                  <a:moveTo>
                    <a:pt x="1057636" y="389956"/>
                  </a:moveTo>
                  <a:lnTo>
                    <a:pt x="1143097" y="389956"/>
                  </a:lnTo>
                </a:path>
                <a:path w="2476500" h="1501775">
                  <a:moveTo>
                    <a:pt x="1058421" y="830484"/>
                  </a:moveTo>
                  <a:lnTo>
                    <a:pt x="1142056" y="830484"/>
                  </a:lnTo>
                </a:path>
                <a:path w="2476500" h="1501775">
                  <a:moveTo>
                    <a:pt x="0" y="0"/>
                  </a:moveTo>
                  <a:lnTo>
                    <a:pt x="1058710" y="0"/>
                  </a:lnTo>
                  <a:lnTo>
                    <a:pt x="1058710" y="83322"/>
                  </a:lnTo>
                  <a:lnTo>
                    <a:pt x="0" y="833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20319" y="3278786"/>
              <a:ext cx="650240" cy="128905"/>
            </a:xfrm>
            <a:custGeom>
              <a:avLst/>
              <a:gdLst/>
              <a:ahLst/>
              <a:cxnLst/>
              <a:rect l="l" t="t" r="r" b="b"/>
              <a:pathLst>
                <a:path w="650240" h="128904">
                  <a:moveTo>
                    <a:pt x="649681" y="0"/>
                  </a:moveTo>
                  <a:lnTo>
                    <a:pt x="0" y="0"/>
                  </a:lnTo>
                  <a:lnTo>
                    <a:pt x="0" y="128386"/>
                  </a:lnTo>
                  <a:lnTo>
                    <a:pt x="649681" y="128386"/>
                  </a:lnTo>
                  <a:lnTo>
                    <a:pt x="649681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45181" y="2781482"/>
              <a:ext cx="4866640" cy="2353310"/>
            </a:xfrm>
            <a:custGeom>
              <a:avLst/>
              <a:gdLst/>
              <a:ahLst/>
              <a:cxnLst/>
              <a:rect l="l" t="t" r="r" b="b"/>
              <a:pathLst>
                <a:path w="4866640" h="2353310">
                  <a:moveTo>
                    <a:pt x="1027253" y="496242"/>
                  </a:moveTo>
                  <a:lnTo>
                    <a:pt x="1027253" y="0"/>
                  </a:lnTo>
                  <a:lnTo>
                    <a:pt x="930072" y="5120"/>
                  </a:lnTo>
                  <a:lnTo>
                    <a:pt x="713755" y="55007"/>
                  </a:lnTo>
                  <a:lnTo>
                    <a:pt x="491144" y="201451"/>
                  </a:lnTo>
                  <a:lnTo>
                    <a:pt x="375080" y="496242"/>
                  </a:lnTo>
                </a:path>
                <a:path w="4866640" h="2353310">
                  <a:moveTo>
                    <a:pt x="1027137" y="471942"/>
                  </a:moveTo>
                  <a:lnTo>
                    <a:pt x="1027137" y="593359"/>
                  </a:lnTo>
                </a:path>
                <a:path w="4866640" h="2353310">
                  <a:moveTo>
                    <a:pt x="374911" y="478411"/>
                  </a:moveTo>
                  <a:lnTo>
                    <a:pt x="374911" y="593359"/>
                  </a:lnTo>
                </a:path>
                <a:path w="4866640" h="2353310">
                  <a:moveTo>
                    <a:pt x="0" y="1500257"/>
                  </a:moveTo>
                  <a:lnTo>
                    <a:pt x="0" y="510070"/>
                  </a:lnTo>
                  <a:lnTo>
                    <a:pt x="83322" y="510070"/>
                  </a:lnTo>
                  <a:lnTo>
                    <a:pt x="83322" y="1500257"/>
                  </a:lnTo>
                  <a:lnTo>
                    <a:pt x="0" y="1500257"/>
                  </a:lnTo>
                  <a:close/>
                </a:path>
                <a:path w="4866640" h="2353310">
                  <a:moveTo>
                    <a:pt x="4751820" y="390898"/>
                  </a:moveTo>
                  <a:lnTo>
                    <a:pt x="4866069" y="390898"/>
                  </a:lnTo>
                </a:path>
                <a:path w="4866640" h="2353310">
                  <a:moveTo>
                    <a:pt x="4751200" y="2353233"/>
                  </a:moveTo>
                  <a:lnTo>
                    <a:pt x="4866393" y="2353233"/>
                  </a:lnTo>
                </a:path>
                <a:path w="4866640" h="2353310">
                  <a:moveTo>
                    <a:pt x="4776772" y="392195"/>
                  </a:moveTo>
                  <a:lnTo>
                    <a:pt x="4833378" y="392195"/>
                  </a:lnTo>
                  <a:lnTo>
                    <a:pt x="4833378" y="2352200"/>
                  </a:lnTo>
                  <a:lnTo>
                    <a:pt x="4776772" y="2352200"/>
                  </a:lnTo>
                  <a:lnTo>
                    <a:pt x="4776772" y="3921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61570" y="5927860"/>
              <a:ext cx="1045210" cy="271780"/>
            </a:xfrm>
            <a:custGeom>
              <a:avLst/>
              <a:gdLst/>
              <a:ahLst/>
              <a:cxnLst/>
              <a:rect l="l" t="t" r="r" b="b"/>
              <a:pathLst>
                <a:path w="1045209" h="271779">
                  <a:moveTo>
                    <a:pt x="1044737" y="0"/>
                  </a:moveTo>
                  <a:lnTo>
                    <a:pt x="0" y="0"/>
                  </a:lnTo>
                  <a:lnTo>
                    <a:pt x="0" y="271631"/>
                  </a:lnTo>
                  <a:lnTo>
                    <a:pt x="1044737" y="271631"/>
                  </a:lnTo>
                  <a:lnTo>
                    <a:pt x="1044737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57391" y="6003078"/>
              <a:ext cx="1053465" cy="133985"/>
            </a:xfrm>
            <a:custGeom>
              <a:avLst/>
              <a:gdLst/>
              <a:ahLst/>
              <a:cxnLst/>
              <a:rect l="l" t="t" r="r" b="b"/>
              <a:pathLst>
                <a:path w="1053465" h="133985">
                  <a:moveTo>
                    <a:pt x="0" y="0"/>
                  </a:moveTo>
                  <a:lnTo>
                    <a:pt x="0" y="133794"/>
                  </a:lnTo>
                </a:path>
                <a:path w="1053465" h="133985">
                  <a:moveTo>
                    <a:pt x="1053096" y="0"/>
                  </a:moveTo>
                  <a:lnTo>
                    <a:pt x="1053096" y="133794"/>
                  </a:lnTo>
                </a:path>
                <a:path w="1053465" h="133985">
                  <a:moveTo>
                    <a:pt x="0" y="33434"/>
                  </a:moveTo>
                  <a:lnTo>
                    <a:pt x="1053096" y="33434"/>
                  </a:lnTo>
                  <a:lnTo>
                    <a:pt x="1053096" y="100296"/>
                  </a:lnTo>
                  <a:lnTo>
                    <a:pt x="0" y="100296"/>
                  </a:lnTo>
                  <a:lnTo>
                    <a:pt x="0" y="3343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3566" y="2136466"/>
              <a:ext cx="1144905" cy="2239010"/>
            </a:xfrm>
            <a:custGeom>
              <a:avLst/>
              <a:gdLst/>
              <a:ahLst/>
              <a:cxnLst/>
              <a:rect l="l" t="t" r="r" b="b"/>
              <a:pathLst>
                <a:path w="1144904" h="2239010">
                  <a:moveTo>
                    <a:pt x="12966" y="1157808"/>
                  </a:moveTo>
                  <a:lnTo>
                    <a:pt x="0" y="1157808"/>
                  </a:lnTo>
                  <a:lnTo>
                    <a:pt x="0" y="1235811"/>
                  </a:lnTo>
                  <a:lnTo>
                    <a:pt x="12966" y="1235811"/>
                  </a:lnTo>
                  <a:lnTo>
                    <a:pt x="12966" y="1157808"/>
                  </a:lnTo>
                  <a:close/>
                </a:path>
                <a:path w="1144904" h="2239010">
                  <a:moveTo>
                    <a:pt x="1070952" y="2147811"/>
                  </a:moveTo>
                  <a:lnTo>
                    <a:pt x="1056068" y="2147811"/>
                  </a:lnTo>
                  <a:lnTo>
                    <a:pt x="1056068" y="2238806"/>
                  </a:lnTo>
                  <a:lnTo>
                    <a:pt x="1070952" y="2238806"/>
                  </a:lnTo>
                  <a:lnTo>
                    <a:pt x="1070952" y="2147811"/>
                  </a:lnTo>
                  <a:close/>
                </a:path>
                <a:path w="1144904" h="2239010">
                  <a:moveTo>
                    <a:pt x="1144790" y="0"/>
                  </a:moveTo>
                  <a:lnTo>
                    <a:pt x="1065174" y="0"/>
                  </a:lnTo>
                  <a:lnTo>
                    <a:pt x="1065174" y="36296"/>
                  </a:lnTo>
                  <a:lnTo>
                    <a:pt x="1144790" y="36296"/>
                  </a:lnTo>
                  <a:lnTo>
                    <a:pt x="1144790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81013" y="3292812"/>
              <a:ext cx="13970" cy="79375"/>
            </a:xfrm>
            <a:custGeom>
              <a:avLst/>
              <a:gdLst/>
              <a:ahLst/>
              <a:cxnLst/>
              <a:rect l="l" t="t" r="r" b="b"/>
              <a:pathLst>
                <a:path w="13970" h="79375">
                  <a:moveTo>
                    <a:pt x="13381" y="0"/>
                  </a:moveTo>
                  <a:lnTo>
                    <a:pt x="0" y="0"/>
                  </a:lnTo>
                  <a:lnTo>
                    <a:pt x="0" y="79296"/>
                  </a:lnTo>
                  <a:lnTo>
                    <a:pt x="13381" y="79296"/>
                  </a:lnTo>
                  <a:lnTo>
                    <a:pt x="13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62566" y="3599570"/>
              <a:ext cx="1568450" cy="80010"/>
            </a:xfrm>
            <a:custGeom>
              <a:avLst/>
              <a:gdLst/>
              <a:ahLst/>
              <a:cxnLst/>
              <a:rect l="l" t="t" r="r" b="b"/>
              <a:pathLst>
                <a:path w="1568450" h="80010">
                  <a:moveTo>
                    <a:pt x="22402" y="0"/>
                  </a:moveTo>
                  <a:lnTo>
                    <a:pt x="0" y="0"/>
                  </a:lnTo>
                  <a:lnTo>
                    <a:pt x="0" y="79743"/>
                  </a:lnTo>
                  <a:lnTo>
                    <a:pt x="22402" y="79743"/>
                  </a:lnTo>
                  <a:lnTo>
                    <a:pt x="22402" y="0"/>
                  </a:lnTo>
                  <a:close/>
                </a:path>
                <a:path w="1568450" h="80010">
                  <a:moveTo>
                    <a:pt x="1567891" y="660"/>
                  </a:moveTo>
                  <a:lnTo>
                    <a:pt x="1539316" y="660"/>
                  </a:lnTo>
                  <a:lnTo>
                    <a:pt x="1539316" y="77698"/>
                  </a:lnTo>
                  <a:lnTo>
                    <a:pt x="1567891" y="77698"/>
                  </a:lnTo>
                  <a:lnTo>
                    <a:pt x="1567891" y="66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34260" y="2153538"/>
              <a:ext cx="306070" cy="417830"/>
            </a:xfrm>
            <a:custGeom>
              <a:avLst/>
              <a:gdLst/>
              <a:ahLst/>
              <a:cxnLst/>
              <a:rect l="l" t="t" r="r" b="b"/>
              <a:pathLst>
                <a:path w="306070" h="417830">
                  <a:moveTo>
                    <a:pt x="305625" y="13035"/>
                  </a:moveTo>
                  <a:lnTo>
                    <a:pt x="306039" y="145223"/>
                  </a:lnTo>
                  <a:lnTo>
                    <a:pt x="306061" y="152405"/>
                  </a:lnTo>
                  <a:lnTo>
                    <a:pt x="300207" y="158299"/>
                  </a:lnTo>
                  <a:lnTo>
                    <a:pt x="293025" y="158320"/>
                  </a:lnTo>
                  <a:lnTo>
                    <a:pt x="13528" y="159194"/>
                  </a:lnTo>
                  <a:lnTo>
                    <a:pt x="21" y="13992"/>
                  </a:lnTo>
                  <a:lnTo>
                    <a:pt x="0" y="6811"/>
                  </a:lnTo>
                  <a:lnTo>
                    <a:pt x="5853" y="920"/>
                  </a:lnTo>
                  <a:lnTo>
                    <a:pt x="13035" y="895"/>
                  </a:lnTo>
                  <a:lnTo>
                    <a:pt x="292527" y="21"/>
                  </a:lnTo>
                  <a:lnTo>
                    <a:pt x="299713" y="0"/>
                  </a:lnTo>
                  <a:lnTo>
                    <a:pt x="305603" y="5853"/>
                  </a:lnTo>
                  <a:lnTo>
                    <a:pt x="305625" y="13035"/>
                  </a:lnTo>
                  <a:close/>
                </a:path>
                <a:path w="306070" h="417830">
                  <a:moveTo>
                    <a:pt x="286725" y="297039"/>
                  </a:moveTo>
                  <a:lnTo>
                    <a:pt x="286350" y="176834"/>
                  </a:lnTo>
                  <a:lnTo>
                    <a:pt x="267796" y="158395"/>
                  </a:lnTo>
                  <a:lnTo>
                    <a:pt x="38760" y="159115"/>
                  </a:lnTo>
                  <a:lnTo>
                    <a:pt x="31583" y="160598"/>
                  </a:lnTo>
                  <a:lnTo>
                    <a:pt x="25716" y="164590"/>
                  </a:lnTo>
                  <a:lnTo>
                    <a:pt x="21761" y="170483"/>
                  </a:lnTo>
                  <a:lnTo>
                    <a:pt x="20325" y="177670"/>
                  </a:lnTo>
                  <a:lnTo>
                    <a:pt x="20439" y="214008"/>
                  </a:lnTo>
                  <a:lnTo>
                    <a:pt x="20516" y="237772"/>
                  </a:lnTo>
                  <a:lnTo>
                    <a:pt x="20591" y="261537"/>
                  </a:lnTo>
                  <a:lnTo>
                    <a:pt x="26045" y="335058"/>
                  </a:lnTo>
                  <a:lnTo>
                    <a:pt x="62540" y="388527"/>
                  </a:lnTo>
                  <a:lnTo>
                    <a:pt x="121123" y="414558"/>
                  </a:lnTo>
                  <a:lnTo>
                    <a:pt x="154079" y="417446"/>
                  </a:lnTo>
                  <a:lnTo>
                    <a:pt x="187015" y="413667"/>
                  </a:lnTo>
                  <a:lnTo>
                    <a:pt x="218082" y="403287"/>
                  </a:lnTo>
                  <a:lnTo>
                    <a:pt x="245435" y="386370"/>
                  </a:lnTo>
                  <a:lnTo>
                    <a:pt x="267224" y="362980"/>
                  </a:lnTo>
                  <a:lnTo>
                    <a:pt x="281603" y="333181"/>
                  </a:lnTo>
                  <a:lnTo>
                    <a:pt x="286725" y="29703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1578" y="2312730"/>
              <a:ext cx="48895" cy="19050"/>
            </a:xfrm>
            <a:custGeom>
              <a:avLst/>
              <a:gdLst/>
              <a:ahLst/>
              <a:cxnLst/>
              <a:rect l="l" t="t" r="r" b="b"/>
              <a:pathLst>
                <a:path w="48895" h="19050">
                  <a:moveTo>
                    <a:pt x="48615" y="15963"/>
                  </a:moveTo>
                  <a:lnTo>
                    <a:pt x="48590" y="6629"/>
                  </a:lnTo>
                  <a:lnTo>
                    <a:pt x="16217" y="6731"/>
                  </a:lnTo>
                  <a:lnTo>
                    <a:pt x="16205" y="0"/>
                  </a:lnTo>
                  <a:lnTo>
                    <a:pt x="0" y="50"/>
                  </a:lnTo>
                  <a:lnTo>
                    <a:pt x="50" y="18872"/>
                  </a:lnTo>
                  <a:lnTo>
                    <a:pt x="16268" y="18821"/>
                  </a:lnTo>
                  <a:lnTo>
                    <a:pt x="16256" y="16078"/>
                  </a:lnTo>
                  <a:lnTo>
                    <a:pt x="48615" y="15963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43324" y="2285869"/>
            <a:ext cx="14287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WC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08" name="object 208"/>
          <p:cNvGrpSpPr>
            <a:grpSpLocks noGrp="1" noUngrp="1" noRot="1" noMove="1" noResize="1"/>
          </p:cNvGrpSpPr>
          <p:nvPr/>
        </p:nvGrpSpPr>
        <p:grpSpPr>
          <a:xfrm>
            <a:off x="10069221" y="3161427"/>
            <a:ext cx="504825" cy="438784"/>
            <a:chOff x="10069221" y="3161427"/>
            <a:chExt cx="504825" cy="438784"/>
          </a:xfrm>
        </p:grpSpPr>
        <p:pic>
          <p:nvPicPr>
            <p:cNvPr id="209" name="object 20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41837" y="3214313"/>
              <a:ext cx="198615" cy="309582"/>
            </a:xfrm>
            <a:prstGeom prst="rect">
              <a:avLst/>
            </a:prstGeom>
          </p:spPr>
        </p:pic>
        <p:sp>
          <p:nvSpPr>
            <p:cNvPr id="210" name="object 2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70809" y="3163014"/>
              <a:ext cx="501650" cy="435609"/>
            </a:xfrm>
            <a:custGeom>
              <a:avLst/>
              <a:gdLst/>
              <a:ahLst/>
              <a:cxnLst/>
              <a:rect l="l" t="t" r="r" b="b"/>
              <a:pathLst>
                <a:path w="501650" h="435610">
                  <a:moveTo>
                    <a:pt x="433123" y="0"/>
                  </a:moveTo>
                  <a:lnTo>
                    <a:pt x="0" y="0"/>
                  </a:lnTo>
                  <a:lnTo>
                    <a:pt x="0" y="435319"/>
                  </a:lnTo>
                  <a:lnTo>
                    <a:pt x="430927" y="435319"/>
                  </a:lnTo>
                  <a:lnTo>
                    <a:pt x="458244" y="429768"/>
                  </a:lnTo>
                  <a:lnTo>
                    <a:pt x="480613" y="414654"/>
                  </a:lnTo>
                  <a:lnTo>
                    <a:pt x="495727" y="392285"/>
                  </a:lnTo>
                  <a:lnTo>
                    <a:pt x="501277" y="364967"/>
                  </a:lnTo>
                  <a:lnTo>
                    <a:pt x="501277" y="68154"/>
                  </a:lnTo>
                  <a:lnTo>
                    <a:pt x="495900" y="41690"/>
                  </a:lnTo>
                  <a:lnTo>
                    <a:pt x="481258" y="20019"/>
                  </a:lnTo>
                  <a:lnTo>
                    <a:pt x="459587" y="5377"/>
                  </a:lnTo>
                  <a:lnTo>
                    <a:pt x="433123" y="0"/>
                  </a:lnTo>
                  <a:close/>
                </a:path>
                <a:path w="501650" h="435610">
                  <a:moveTo>
                    <a:pt x="421387" y="19785"/>
                  </a:moveTo>
                  <a:lnTo>
                    <a:pt x="0" y="19785"/>
                  </a:lnTo>
                  <a:lnTo>
                    <a:pt x="0" y="417729"/>
                  </a:lnTo>
                  <a:lnTo>
                    <a:pt x="419378" y="417729"/>
                  </a:lnTo>
                  <a:lnTo>
                    <a:pt x="444349" y="412655"/>
                  </a:lnTo>
                  <a:lnTo>
                    <a:pt x="464798" y="398839"/>
                  </a:lnTo>
                  <a:lnTo>
                    <a:pt x="478614" y="378390"/>
                  </a:lnTo>
                  <a:lnTo>
                    <a:pt x="483688" y="353418"/>
                  </a:lnTo>
                  <a:lnTo>
                    <a:pt x="483688" y="82090"/>
                  </a:lnTo>
                  <a:lnTo>
                    <a:pt x="478772" y="57896"/>
                  </a:lnTo>
                  <a:lnTo>
                    <a:pt x="465388" y="38085"/>
                  </a:lnTo>
                  <a:lnTo>
                    <a:pt x="445578" y="24700"/>
                  </a:lnTo>
                  <a:lnTo>
                    <a:pt x="421387" y="1978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71360" y="3286133"/>
              <a:ext cx="197322" cy="171490"/>
            </a:xfrm>
            <a:prstGeom prst="rect">
              <a:avLst/>
            </a:prstGeom>
          </p:spPr>
        </p:pic>
      </p:grpSp>
      <p:sp>
        <p:nvSpPr>
          <p:cNvPr id="212" name="object 2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45942" y="2851864"/>
            <a:ext cx="962660" cy="292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67690">
              <a:lnSpc>
                <a:spcPct val="100000"/>
              </a:lnSpc>
              <a:spcBef>
                <a:spcPts val="114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BATHROOM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SHOWER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13" name="object 213"/>
          <p:cNvGrpSpPr>
            <a:grpSpLocks noGrp="1" noUngrp="1" noRot="1" noMove="1" noResize="1"/>
          </p:cNvGrpSpPr>
          <p:nvPr/>
        </p:nvGrpSpPr>
        <p:grpSpPr>
          <a:xfrm>
            <a:off x="10068042" y="2151981"/>
            <a:ext cx="680720" cy="733425"/>
            <a:chOff x="10068042" y="2151981"/>
            <a:chExt cx="680720" cy="733425"/>
          </a:xfrm>
        </p:grpSpPr>
        <p:sp>
          <p:nvSpPr>
            <p:cNvPr id="214" name="object 2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71852" y="2155791"/>
              <a:ext cx="673100" cy="725805"/>
            </a:xfrm>
            <a:custGeom>
              <a:avLst/>
              <a:gdLst/>
              <a:ahLst/>
              <a:cxnLst/>
              <a:rect l="l" t="t" r="r" b="b"/>
              <a:pathLst>
                <a:path w="673100" h="725805">
                  <a:moveTo>
                    <a:pt x="0" y="0"/>
                  </a:moveTo>
                  <a:lnTo>
                    <a:pt x="0" y="0"/>
                  </a:lnTo>
                  <a:lnTo>
                    <a:pt x="672768" y="0"/>
                  </a:lnTo>
                  <a:lnTo>
                    <a:pt x="671527" y="64158"/>
                  </a:lnTo>
                  <a:lnTo>
                    <a:pt x="667830" y="124806"/>
                  </a:lnTo>
                  <a:lnTo>
                    <a:pt x="661720" y="182022"/>
                  </a:lnTo>
                  <a:lnTo>
                    <a:pt x="653237" y="235880"/>
                  </a:lnTo>
                  <a:lnTo>
                    <a:pt x="642423" y="286456"/>
                  </a:lnTo>
                  <a:lnTo>
                    <a:pt x="629318" y="333826"/>
                  </a:lnTo>
                  <a:lnTo>
                    <a:pt x="613964" y="378066"/>
                  </a:lnTo>
                  <a:lnTo>
                    <a:pt x="596403" y="419252"/>
                  </a:lnTo>
                  <a:lnTo>
                    <a:pt x="576675" y="457459"/>
                  </a:lnTo>
                  <a:lnTo>
                    <a:pt x="554821" y="492763"/>
                  </a:lnTo>
                  <a:lnTo>
                    <a:pt x="530884" y="525241"/>
                  </a:lnTo>
                  <a:lnTo>
                    <a:pt x="504903" y="554967"/>
                  </a:lnTo>
                  <a:lnTo>
                    <a:pt x="476921" y="582018"/>
                  </a:lnTo>
                  <a:lnTo>
                    <a:pt x="446978" y="606469"/>
                  </a:lnTo>
                  <a:lnTo>
                    <a:pt x="415116" y="628396"/>
                  </a:lnTo>
                  <a:lnTo>
                    <a:pt x="381376" y="647875"/>
                  </a:lnTo>
                  <a:lnTo>
                    <a:pt x="345799" y="664982"/>
                  </a:lnTo>
                  <a:lnTo>
                    <a:pt x="308426" y="679793"/>
                  </a:lnTo>
                  <a:lnTo>
                    <a:pt x="269299" y="692382"/>
                  </a:lnTo>
                  <a:lnTo>
                    <a:pt x="228458" y="702828"/>
                  </a:lnTo>
                  <a:lnTo>
                    <a:pt x="185946" y="711204"/>
                  </a:lnTo>
                  <a:lnTo>
                    <a:pt x="141802" y="717586"/>
                  </a:lnTo>
                  <a:lnTo>
                    <a:pt x="96069" y="722051"/>
                  </a:lnTo>
                  <a:lnTo>
                    <a:pt x="48788" y="724675"/>
                  </a:lnTo>
                  <a:lnTo>
                    <a:pt x="0" y="725533"/>
                  </a:lnTo>
                  <a:lnTo>
                    <a:pt x="0" y="673709"/>
                  </a:lnTo>
                  <a:lnTo>
                    <a:pt x="0" y="621885"/>
                  </a:lnTo>
                  <a:lnTo>
                    <a:pt x="0" y="51823"/>
                  </a:lnTo>
                  <a:lnTo>
                    <a:pt x="0" y="0"/>
                  </a:lnTo>
                  <a:close/>
                </a:path>
                <a:path w="673100" h="725805">
                  <a:moveTo>
                    <a:pt x="79150" y="32914"/>
                  </a:moveTo>
                  <a:lnTo>
                    <a:pt x="79150" y="32914"/>
                  </a:lnTo>
                  <a:lnTo>
                    <a:pt x="647471" y="32914"/>
                  </a:lnTo>
                  <a:lnTo>
                    <a:pt x="642665" y="98929"/>
                  </a:lnTo>
                  <a:lnTo>
                    <a:pt x="635485" y="160524"/>
                  </a:lnTo>
                  <a:lnTo>
                    <a:pt x="625955" y="217849"/>
                  </a:lnTo>
                  <a:lnTo>
                    <a:pt x="614098" y="271054"/>
                  </a:lnTo>
                  <a:lnTo>
                    <a:pt x="599938" y="320289"/>
                  </a:lnTo>
                  <a:lnTo>
                    <a:pt x="583498" y="365704"/>
                  </a:lnTo>
                  <a:lnTo>
                    <a:pt x="564801" y="407448"/>
                  </a:lnTo>
                  <a:lnTo>
                    <a:pt x="543871" y="445671"/>
                  </a:lnTo>
                  <a:lnTo>
                    <a:pt x="520730" y="480523"/>
                  </a:lnTo>
                  <a:lnTo>
                    <a:pt x="495403" y="512153"/>
                  </a:lnTo>
                  <a:lnTo>
                    <a:pt x="467912" y="540712"/>
                  </a:lnTo>
                  <a:lnTo>
                    <a:pt x="438281" y="566348"/>
                  </a:lnTo>
                  <a:lnTo>
                    <a:pt x="406534" y="589212"/>
                  </a:lnTo>
                  <a:lnTo>
                    <a:pt x="372693" y="609454"/>
                  </a:lnTo>
                  <a:lnTo>
                    <a:pt x="336782" y="627223"/>
                  </a:lnTo>
                  <a:lnTo>
                    <a:pt x="298824" y="642668"/>
                  </a:lnTo>
                  <a:lnTo>
                    <a:pt x="258843" y="655941"/>
                  </a:lnTo>
                  <a:lnTo>
                    <a:pt x="216861" y="667190"/>
                  </a:lnTo>
                  <a:lnTo>
                    <a:pt x="172903" y="676565"/>
                  </a:lnTo>
                  <a:lnTo>
                    <a:pt x="126991" y="684216"/>
                  </a:lnTo>
                  <a:lnTo>
                    <a:pt x="79150" y="690293"/>
                  </a:lnTo>
                  <a:lnTo>
                    <a:pt x="79150" y="641047"/>
                  </a:lnTo>
                  <a:lnTo>
                    <a:pt x="79150" y="591140"/>
                  </a:lnTo>
                  <a:lnTo>
                    <a:pt x="79150" y="82161"/>
                  </a:lnTo>
                  <a:lnTo>
                    <a:pt x="79150" y="32914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24607" y="2407845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5">
                  <a:moveTo>
                    <a:pt x="87393" y="0"/>
                  </a:moveTo>
                  <a:lnTo>
                    <a:pt x="0" y="0"/>
                  </a:lnTo>
                  <a:lnTo>
                    <a:pt x="0" y="27208"/>
                  </a:lnTo>
                  <a:lnTo>
                    <a:pt x="87393" y="27208"/>
                  </a:lnTo>
                  <a:lnTo>
                    <a:pt x="87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24607" y="2407845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5">
                  <a:moveTo>
                    <a:pt x="0" y="27208"/>
                  </a:moveTo>
                  <a:lnTo>
                    <a:pt x="87393" y="27208"/>
                  </a:lnTo>
                  <a:lnTo>
                    <a:pt x="87393" y="0"/>
                  </a:lnTo>
                  <a:lnTo>
                    <a:pt x="0" y="0"/>
                  </a:lnTo>
                  <a:lnTo>
                    <a:pt x="0" y="2720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8337" y="239465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931" y="0"/>
                  </a:moveTo>
                  <a:lnTo>
                    <a:pt x="16447" y="2116"/>
                  </a:lnTo>
                  <a:lnTo>
                    <a:pt x="7887" y="7887"/>
                  </a:lnTo>
                  <a:lnTo>
                    <a:pt x="2116" y="16447"/>
                  </a:lnTo>
                  <a:lnTo>
                    <a:pt x="0" y="26929"/>
                  </a:lnTo>
                  <a:lnTo>
                    <a:pt x="2116" y="37412"/>
                  </a:lnTo>
                  <a:lnTo>
                    <a:pt x="7887" y="45972"/>
                  </a:lnTo>
                  <a:lnTo>
                    <a:pt x="16447" y="51744"/>
                  </a:lnTo>
                  <a:lnTo>
                    <a:pt x="26931" y="53860"/>
                  </a:lnTo>
                  <a:lnTo>
                    <a:pt x="37413" y="51744"/>
                  </a:lnTo>
                  <a:lnTo>
                    <a:pt x="45972" y="45972"/>
                  </a:lnTo>
                  <a:lnTo>
                    <a:pt x="51743" y="37412"/>
                  </a:lnTo>
                  <a:lnTo>
                    <a:pt x="53859" y="26929"/>
                  </a:lnTo>
                  <a:lnTo>
                    <a:pt x="51743" y="16447"/>
                  </a:lnTo>
                  <a:lnTo>
                    <a:pt x="45972" y="7887"/>
                  </a:lnTo>
                  <a:lnTo>
                    <a:pt x="37413" y="2116"/>
                  </a:lnTo>
                  <a:lnTo>
                    <a:pt x="26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8337" y="239465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931" y="53860"/>
                  </a:moveTo>
                  <a:lnTo>
                    <a:pt x="37413" y="51744"/>
                  </a:lnTo>
                  <a:lnTo>
                    <a:pt x="45972" y="45972"/>
                  </a:lnTo>
                  <a:lnTo>
                    <a:pt x="51743" y="37412"/>
                  </a:lnTo>
                  <a:lnTo>
                    <a:pt x="53859" y="26929"/>
                  </a:lnTo>
                  <a:lnTo>
                    <a:pt x="51743" y="16447"/>
                  </a:lnTo>
                  <a:lnTo>
                    <a:pt x="45972" y="7887"/>
                  </a:lnTo>
                  <a:lnTo>
                    <a:pt x="37413" y="2116"/>
                  </a:lnTo>
                  <a:lnTo>
                    <a:pt x="26931" y="0"/>
                  </a:lnTo>
                  <a:lnTo>
                    <a:pt x="16447" y="2116"/>
                  </a:lnTo>
                  <a:lnTo>
                    <a:pt x="7887" y="7887"/>
                  </a:lnTo>
                  <a:lnTo>
                    <a:pt x="2116" y="16447"/>
                  </a:lnTo>
                  <a:lnTo>
                    <a:pt x="0" y="26929"/>
                  </a:lnTo>
                  <a:lnTo>
                    <a:pt x="2116" y="37412"/>
                  </a:lnTo>
                  <a:lnTo>
                    <a:pt x="7887" y="45972"/>
                  </a:lnTo>
                  <a:lnTo>
                    <a:pt x="16447" y="51744"/>
                  </a:lnTo>
                  <a:lnTo>
                    <a:pt x="26931" y="5386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24607" y="2502384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5">
                  <a:moveTo>
                    <a:pt x="87393" y="0"/>
                  </a:moveTo>
                  <a:lnTo>
                    <a:pt x="0" y="0"/>
                  </a:lnTo>
                  <a:lnTo>
                    <a:pt x="0" y="27209"/>
                  </a:lnTo>
                  <a:lnTo>
                    <a:pt x="87393" y="27209"/>
                  </a:lnTo>
                  <a:lnTo>
                    <a:pt x="87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24607" y="2502384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5">
                  <a:moveTo>
                    <a:pt x="0" y="27209"/>
                  </a:moveTo>
                  <a:lnTo>
                    <a:pt x="87393" y="27209"/>
                  </a:lnTo>
                  <a:lnTo>
                    <a:pt x="87393" y="0"/>
                  </a:lnTo>
                  <a:lnTo>
                    <a:pt x="0" y="0"/>
                  </a:lnTo>
                  <a:lnTo>
                    <a:pt x="0" y="2720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8337" y="248919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931" y="0"/>
                  </a:moveTo>
                  <a:lnTo>
                    <a:pt x="16447" y="2116"/>
                  </a:lnTo>
                  <a:lnTo>
                    <a:pt x="7887" y="7887"/>
                  </a:lnTo>
                  <a:lnTo>
                    <a:pt x="2116" y="16447"/>
                  </a:lnTo>
                  <a:lnTo>
                    <a:pt x="0" y="26931"/>
                  </a:lnTo>
                  <a:lnTo>
                    <a:pt x="2116" y="37413"/>
                  </a:lnTo>
                  <a:lnTo>
                    <a:pt x="7887" y="45972"/>
                  </a:lnTo>
                  <a:lnTo>
                    <a:pt x="16447" y="51743"/>
                  </a:lnTo>
                  <a:lnTo>
                    <a:pt x="26931" y="53859"/>
                  </a:lnTo>
                  <a:lnTo>
                    <a:pt x="37413" y="51743"/>
                  </a:lnTo>
                  <a:lnTo>
                    <a:pt x="45972" y="45972"/>
                  </a:lnTo>
                  <a:lnTo>
                    <a:pt x="51743" y="37413"/>
                  </a:lnTo>
                  <a:lnTo>
                    <a:pt x="53859" y="26931"/>
                  </a:lnTo>
                  <a:lnTo>
                    <a:pt x="51743" y="16447"/>
                  </a:lnTo>
                  <a:lnTo>
                    <a:pt x="45972" y="7887"/>
                  </a:lnTo>
                  <a:lnTo>
                    <a:pt x="37413" y="2116"/>
                  </a:lnTo>
                  <a:lnTo>
                    <a:pt x="26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8337" y="248919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931" y="53859"/>
                  </a:moveTo>
                  <a:lnTo>
                    <a:pt x="37413" y="51743"/>
                  </a:lnTo>
                  <a:lnTo>
                    <a:pt x="45972" y="45972"/>
                  </a:lnTo>
                  <a:lnTo>
                    <a:pt x="51743" y="37413"/>
                  </a:lnTo>
                  <a:lnTo>
                    <a:pt x="53859" y="26931"/>
                  </a:lnTo>
                  <a:lnTo>
                    <a:pt x="51743" y="16447"/>
                  </a:lnTo>
                  <a:lnTo>
                    <a:pt x="45972" y="7887"/>
                  </a:lnTo>
                  <a:lnTo>
                    <a:pt x="37413" y="2116"/>
                  </a:lnTo>
                  <a:lnTo>
                    <a:pt x="26931" y="0"/>
                  </a:lnTo>
                  <a:lnTo>
                    <a:pt x="16447" y="2116"/>
                  </a:lnTo>
                  <a:lnTo>
                    <a:pt x="7887" y="7887"/>
                  </a:lnTo>
                  <a:lnTo>
                    <a:pt x="2116" y="16447"/>
                  </a:lnTo>
                  <a:lnTo>
                    <a:pt x="0" y="26931"/>
                  </a:lnTo>
                  <a:lnTo>
                    <a:pt x="2116" y="37413"/>
                  </a:lnTo>
                  <a:lnTo>
                    <a:pt x="7887" y="45972"/>
                  </a:lnTo>
                  <a:lnTo>
                    <a:pt x="16447" y="51743"/>
                  </a:lnTo>
                  <a:lnTo>
                    <a:pt x="26931" y="5385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95446" y="2268773"/>
            <a:ext cx="330200" cy="1885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73660" marR="5080" indent="-61594">
              <a:lnSpc>
                <a:spcPts val="620"/>
              </a:lnSpc>
              <a:spcBef>
                <a:spcPts val="155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CORNER</a:t>
            </a:r>
            <a:r>
              <a:rPr sz="55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BATH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4" name="object 224"/>
          <p:cNvGrpSpPr>
            <a:grpSpLocks noGrp="1" noUngrp="1" noRot="1" noMove="1" noResize="1"/>
          </p:cNvGrpSpPr>
          <p:nvPr/>
        </p:nvGrpSpPr>
        <p:grpSpPr>
          <a:xfrm>
            <a:off x="11386735" y="2655507"/>
            <a:ext cx="229870" cy="337820"/>
            <a:chOff x="11386735" y="2655507"/>
            <a:chExt cx="229870" cy="337820"/>
          </a:xfrm>
        </p:grpSpPr>
        <p:sp>
          <p:nvSpPr>
            <p:cNvPr id="225" name="object 2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88322" y="2657094"/>
              <a:ext cx="226695" cy="334645"/>
            </a:xfrm>
            <a:custGeom>
              <a:avLst/>
              <a:gdLst/>
              <a:ahLst/>
              <a:cxnLst/>
              <a:rect l="l" t="t" r="r" b="b"/>
              <a:pathLst>
                <a:path w="226695" h="334644">
                  <a:moveTo>
                    <a:pt x="0" y="46167"/>
                  </a:moveTo>
                  <a:lnTo>
                    <a:pt x="0" y="281419"/>
                  </a:lnTo>
                  <a:lnTo>
                    <a:pt x="4163" y="301908"/>
                  </a:lnTo>
                  <a:lnTo>
                    <a:pt x="15499" y="318686"/>
                  </a:lnTo>
                  <a:lnTo>
                    <a:pt x="32277" y="330021"/>
                  </a:lnTo>
                  <a:lnTo>
                    <a:pt x="52765" y="334185"/>
                  </a:lnTo>
                  <a:lnTo>
                    <a:pt x="226454" y="334185"/>
                  </a:lnTo>
                  <a:lnTo>
                    <a:pt x="226454" y="0"/>
                  </a:lnTo>
                  <a:lnTo>
                    <a:pt x="46167" y="0"/>
                  </a:lnTo>
                  <a:lnTo>
                    <a:pt x="28239" y="3642"/>
                  </a:lnTo>
                  <a:lnTo>
                    <a:pt x="13560" y="13560"/>
                  </a:lnTo>
                  <a:lnTo>
                    <a:pt x="3642" y="28239"/>
                  </a:lnTo>
                  <a:lnTo>
                    <a:pt x="0" y="46167"/>
                  </a:lnTo>
                  <a:close/>
                </a:path>
                <a:path w="226695" h="334644">
                  <a:moveTo>
                    <a:pt x="23839" y="59533"/>
                  </a:moveTo>
                  <a:lnTo>
                    <a:pt x="23839" y="266698"/>
                  </a:lnTo>
                  <a:lnTo>
                    <a:pt x="27126" y="282872"/>
                  </a:lnTo>
                  <a:lnTo>
                    <a:pt x="36075" y="296118"/>
                  </a:lnTo>
                  <a:lnTo>
                    <a:pt x="49320" y="305067"/>
                  </a:lnTo>
                  <a:lnTo>
                    <a:pt x="65495" y="308354"/>
                  </a:lnTo>
                  <a:lnTo>
                    <a:pt x="178434" y="308354"/>
                  </a:lnTo>
                  <a:lnTo>
                    <a:pt x="178434" y="23083"/>
                  </a:lnTo>
                  <a:lnTo>
                    <a:pt x="60285" y="23083"/>
                  </a:lnTo>
                  <a:lnTo>
                    <a:pt x="46133" y="25959"/>
                  </a:lnTo>
                  <a:lnTo>
                    <a:pt x="34544" y="33790"/>
                  </a:lnTo>
                  <a:lnTo>
                    <a:pt x="26714" y="45380"/>
                  </a:lnTo>
                  <a:lnTo>
                    <a:pt x="23839" y="5953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16925" y="2745591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5">
                  <a:moveTo>
                    <a:pt x="57712" y="0"/>
                  </a:moveTo>
                  <a:lnTo>
                    <a:pt x="0" y="0"/>
                  </a:lnTo>
                  <a:lnTo>
                    <a:pt x="0" y="19234"/>
                  </a:lnTo>
                  <a:lnTo>
                    <a:pt x="57712" y="19234"/>
                  </a:lnTo>
                  <a:lnTo>
                    <a:pt x="57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16925" y="2745591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5">
                  <a:moveTo>
                    <a:pt x="57712" y="0"/>
                  </a:moveTo>
                  <a:lnTo>
                    <a:pt x="57712" y="19234"/>
                  </a:lnTo>
                  <a:lnTo>
                    <a:pt x="0" y="19234"/>
                  </a:lnTo>
                  <a:lnTo>
                    <a:pt x="0" y="0"/>
                  </a:lnTo>
                  <a:lnTo>
                    <a:pt x="5771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71891" y="2736796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140" y="0"/>
                  </a:moveTo>
                  <a:lnTo>
                    <a:pt x="11079" y="1424"/>
                  </a:lnTo>
                  <a:lnTo>
                    <a:pt x="5313" y="5311"/>
                  </a:lnTo>
                  <a:lnTo>
                    <a:pt x="1425" y="11075"/>
                  </a:lnTo>
                  <a:lnTo>
                    <a:pt x="0" y="18135"/>
                  </a:lnTo>
                  <a:lnTo>
                    <a:pt x="1425" y="25196"/>
                  </a:lnTo>
                  <a:lnTo>
                    <a:pt x="5313" y="30963"/>
                  </a:lnTo>
                  <a:lnTo>
                    <a:pt x="11079" y="34850"/>
                  </a:lnTo>
                  <a:lnTo>
                    <a:pt x="18140" y="36276"/>
                  </a:lnTo>
                  <a:lnTo>
                    <a:pt x="25199" y="34850"/>
                  </a:lnTo>
                  <a:lnTo>
                    <a:pt x="30963" y="30963"/>
                  </a:lnTo>
                  <a:lnTo>
                    <a:pt x="34850" y="25196"/>
                  </a:lnTo>
                  <a:lnTo>
                    <a:pt x="36276" y="18135"/>
                  </a:lnTo>
                  <a:lnTo>
                    <a:pt x="34850" y="11075"/>
                  </a:lnTo>
                  <a:lnTo>
                    <a:pt x="30963" y="5311"/>
                  </a:lnTo>
                  <a:lnTo>
                    <a:pt x="25199" y="1424"/>
                  </a:lnTo>
                  <a:lnTo>
                    <a:pt x="18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71891" y="2736796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0" y="18135"/>
                  </a:moveTo>
                  <a:lnTo>
                    <a:pt x="1425" y="25196"/>
                  </a:lnTo>
                  <a:lnTo>
                    <a:pt x="5313" y="30963"/>
                  </a:lnTo>
                  <a:lnTo>
                    <a:pt x="11079" y="34850"/>
                  </a:lnTo>
                  <a:lnTo>
                    <a:pt x="18140" y="36276"/>
                  </a:lnTo>
                  <a:lnTo>
                    <a:pt x="25199" y="34850"/>
                  </a:lnTo>
                  <a:lnTo>
                    <a:pt x="30963" y="30963"/>
                  </a:lnTo>
                  <a:lnTo>
                    <a:pt x="34850" y="25196"/>
                  </a:lnTo>
                  <a:lnTo>
                    <a:pt x="36276" y="18135"/>
                  </a:lnTo>
                  <a:lnTo>
                    <a:pt x="34850" y="11075"/>
                  </a:lnTo>
                  <a:lnTo>
                    <a:pt x="30963" y="5311"/>
                  </a:lnTo>
                  <a:lnTo>
                    <a:pt x="25199" y="1424"/>
                  </a:lnTo>
                  <a:lnTo>
                    <a:pt x="18140" y="0"/>
                  </a:lnTo>
                  <a:lnTo>
                    <a:pt x="11079" y="1424"/>
                  </a:lnTo>
                  <a:lnTo>
                    <a:pt x="5313" y="5311"/>
                  </a:lnTo>
                  <a:lnTo>
                    <a:pt x="1425" y="11075"/>
                  </a:lnTo>
                  <a:lnTo>
                    <a:pt x="0" y="1813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16925" y="2864314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5">
                  <a:moveTo>
                    <a:pt x="57712" y="0"/>
                  </a:moveTo>
                  <a:lnTo>
                    <a:pt x="0" y="0"/>
                  </a:lnTo>
                  <a:lnTo>
                    <a:pt x="0" y="19235"/>
                  </a:lnTo>
                  <a:lnTo>
                    <a:pt x="57712" y="19235"/>
                  </a:lnTo>
                  <a:lnTo>
                    <a:pt x="57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16925" y="2864314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5">
                  <a:moveTo>
                    <a:pt x="57712" y="0"/>
                  </a:moveTo>
                  <a:lnTo>
                    <a:pt x="57712" y="19235"/>
                  </a:lnTo>
                  <a:lnTo>
                    <a:pt x="0" y="19235"/>
                  </a:lnTo>
                  <a:lnTo>
                    <a:pt x="0" y="0"/>
                  </a:lnTo>
                  <a:lnTo>
                    <a:pt x="5771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71891" y="2855519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140" y="0"/>
                  </a:moveTo>
                  <a:lnTo>
                    <a:pt x="11079" y="1424"/>
                  </a:lnTo>
                  <a:lnTo>
                    <a:pt x="5313" y="5311"/>
                  </a:lnTo>
                  <a:lnTo>
                    <a:pt x="1425" y="11076"/>
                  </a:lnTo>
                  <a:lnTo>
                    <a:pt x="0" y="18136"/>
                  </a:lnTo>
                  <a:lnTo>
                    <a:pt x="1425" y="25198"/>
                  </a:lnTo>
                  <a:lnTo>
                    <a:pt x="5313" y="30964"/>
                  </a:lnTo>
                  <a:lnTo>
                    <a:pt x="11079" y="34851"/>
                  </a:lnTo>
                  <a:lnTo>
                    <a:pt x="18140" y="36277"/>
                  </a:lnTo>
                  <a:lnTo>
                    <a:pt x="25199" y="34851"/>
                  </a:lnTo>
                  <a:lnTo>
                    <a:pt x="30963" y="30964"/>
                  </a:lnTo>
                  <a:lnTo>
                    <a:pt x="34850" y="25198"/>
                  </a:lnTo>
                  <a:lnTo>
                    <a:pt x="36276" y="18136"/>
                  </a:lnTo>
                  <a:lnTo>
                    <a:pt x="34850" y="11076"/>
                  </a:lnTo>
                  <a:lnTo>
                    <a:pt x="30963" y="5311"/>
                  </a:lnTo>
                  <a:lnTo>
                    <a:pt x="25199" y="1424"/>
                  </a:lnTo>
                  <a:lnTo>
                    <a:pt x="18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71891" y="2855519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0" y="18136"/>
                  </a:moveTo>
                  <a:lnTo>
                    <a:pt x="1425" y="25198"/>
                  </a:lnTo>
                  <a:lnTo>
                    <a:pt x="5313" y="30964"/>
                  </a:lnTo>
                  <a:lnTo>
                    <a:pt x="11079" y="34851"/>
                  </a:lnTo>
                  <a:lnTo>
                    <a:pt x="18140" y="36277"/>
                  </a:lnTo>
                  <a:lnTo>
                    <a:pt x="25199" y="34851"/>
                  </a:lnTo>
                  <a:lnTo>
                    <a:pt x="30963" y="30964"/>
                  </a:lnTo>
                  <a:lnTo>
                    <a:pt x="34850" y="25198"/>
                  </a:lnTo>
                  <a:lnTo>
                    <a:pt x="36276" y="18136"/>
                  </a:lnTo>
                  <a:lnTo>
                    <a:pt x="34850" y="11076"/>
                  </a:lnTo>
                  <a:lnTo>
                    <a:pt x="30963" y="5311"/>
                  </a:lnTo>
                  <a:lnTo>
                    <a:pt x="25199" y="1424"/>
                  </a:lnTo>
                  <a:lnTo>
                    <a:pt x="18140" y="0"/>
                  </a:lnTo>
                  <a:lnTo>
                    <a:pt x="11079" y="1424"/>
                  </a:lnTo>
                  <a:lnTo>
                    <a:pt x="5313" y="5311"/>
                  </a:lnTo>
                  <a:lnTo>
                    <a:pt x="1425" y="11076"/>
                  </a:lnTo>
                  <a:lnTo>
                    <a:pt x="0" y="1813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68691" y="2634933"/>
            <a:ext cx="18986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SINK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5" name="object 235"/>
          <p:cNvGrpSpPr>
            <a:grpSpLocks noGrp="1" noUngrp="1" noRot="1" noMove="1" noResize="1"/>
          </p:cNvGrpSpPr>
          <p:nvPr/>
        </p:nvGrpSpPr>
        <p:grpSpPr>
          <a:xfrm>
            <a:off x="10771096" y="2037056"/>
            <a:ext cx="2824480" cy="3804285"/>
            <a:chOff x="10771096" y="2037056"/>
            <a:chExt cx="2824480" cy="3804285"/>
          </a:xfrm>
        </p:grpSpPr>
        <p:sp>
          <p:nvSpPr>
            <p:cNvPr id="236" name="object 2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4616" y="4879650"/>
              <a:ext cx="1033780" cy="953135"/>
            </a:xfrm>
            <a:custGeom>
              <a:avLst/>
              <a:gdLst/>
              <a:ahLst/>
              <a:cxnLst/>
              <a:rect l="l" t="t" r="r" b="b"/>
              <a:pathLst>
                <a:path w="1033779" h="953135">
                  <a:moveTo>
                    <a:pt x="0" y="7840"/>
                  </a:moveTo>
                  <a:lnTo>
                    <a:pt x="0" y="944951"/>
                  </a:lnTo>
                  <a:lnTo>
                    <a:pt x="3397" y="948872"/>
                  </a:lnTo>
                  <a:lnTo>
                    <a:pt x="6796" y="948872"/>
                  </a:lnTo>
                  <a:lnTo>
                    <a:pt x="10195" y="952792"/>
                  </a:lnTo>
                  <a:lnTo>
                    <a:pt x="1023038" y="952792"/>
                  </a:lnTo>
                  <a:lnTo>
                    <a:pt x="1026437" y="948872"/>
                  </a:lnTo>
                  <a:lnTo>
                    <a:pt x="1029834" y="948872"/>
                  </a:lnTo>
                  <a:lnTo>
                    <a:pt x="1033234" y="944951"/>
                  </a:lnTo>
                  <a:lnTo>
                    <a:pt x="1033234" y="7840"/>
                  </a:lnTo>
                  <a:lnTo>
                    <a:pt x="1026437" y="0"/>
                  </a:lnTo>
                  <a:lnTo>
                    <a:pt x="6796" y="0"/>
                  </a:lnTo>
                  <a:lnTo>
                    <a:pt x="0" y="7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4616" y="4879650"/>
              <a:ext cx="1033780" cy="953135"/>
            </a:xfrm>
            <a:custGeom>
              <a:avLst/>
              <a:gdLst/>
              <a:ahLst/>
              <a:cxnLst/>
              <a:rect l="l" t="t" r="r" b="b"/>
              <a:pathLst>
                <a:path w="1033779" h="953135">
                  <a:moveTo>
                    <a:pt x="0" y="937110"/>
                  </a:moveTo>
                  <a:lnTo>
                    <a:pt x="0" y="15681"/>
                  </a:lnTo>
                  <a:lnTo>
                    <a:pt x="0" y="11761"/>
                  </a:lnTo>
                  <a:lnTo>
                    <a:pt x="0" y="7840"/>
                  </a:lnTo>
                  <a:lnTo>
                    <a:pt x="3397" y="3920"/>
                  </a:lnTo>
                  <a:lnTo>
                    <a:pt x="6796" y="0"/>
                  </a:lnTo>
                  <a:lnTo>
                    <a:pt x="10195" y="0"/>
                  </a:lnTo>
                  <a:lnTo>
                    <a:pt x="1023038" y="0"/>
                  </a:lnTo>
                  <a:lnTo>
                    <a:pt x="1026437" y="0"/>
                  </a:lnTo>
                  <a:lnTo>
                    <a:pt x="1029834" y="3920"/>
                  </a:lnTo>
                  <a:lnTo>
                    <a:pt x="1033234" y="7840"/>
                  </a:lnTo>
                  <a:lnTo>
                    <a:pt x="1033234" y="11761"/>
                  </a:lnTo>
                  <a:lnTo>
                    <a:pt x="1033234" y="15681"/>
                  </a:lnTo>
                  <a:lnTo>
                    <a:pt x="1033234" y="937110"/>
                  </a:lnTo>
                  <a:lnTo>
                    <a:pt x="1033234" y="941031"/>
                  </a:lnTo>
                  <a:lnTo>
                    <a:pt x="1033234" y="944951"/>
                  </a:lnTo>
                  <a:lnTo>
                    <a:pt x="1029834" y="948872"/>
                  </a:lnTo>
                  <a:lnTo>
                    <a:pt x="1026437" y="948872"/>
                  </a:lnTo>
                  <a:lnTo>
                    <a:pt x="1023038" y="952792"/>
                  </a:lnTo>
                  <a:lnTo>
                    <a:pt x="10195" y="952792"/>
                  </a:lnTo>
                  <a:lnTo>
                    <a:pt x="6796" y="948872"/>
                  </a:lnTo>
                  <a:lnTo>
                    <a:pt x="3397" y="948872"/>
                  </a:lnTo>
                  <a:lnTo>
                    <a:pt x="0" y="944951"/>
                  </a:lnTo>
                  <a:lnTo>
                    <a:pt x="0" y="941031"/>
                  </a:lnTo>
                  <a:lnTo>
                    <a:pt x="0" y="93711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4616" y="4879650"/>
              <a:ext cx="1033780" cy="953135"/>
            </a:xfrm>
            <a:custGeom>
              <a:avLst/>
              <a:gdLst/>
              <a:ahLst/>
              <a:cxnLst/>
              <a:rect l="l" t="t" r="r" b="b"/>
              <a:pathLst>
                <a:path w="1033779" h="953135">
                  <a:moveTo>
                    <a:pt x="0" y="937110"/>
                  </a:moveTo>
                  <a:lnTo>
                    <a:pt x="0" y="15681"/>
                  </a:lnTo>
                  <a:lnTo>
                    <a:pt x="0" y="11761"/>
                  </a:lnTo>
                  <a:lnTo>
                    <a:pt x="0" y="7840"/>
                  </a:lnTo>
                  <a:lnTo>
                    <a:pt x="3397" y="3920"/>
                  </a:lnTo>
                  <a:lnTo>
                    <a:pt x="6796" y="0"/>
                  </a:lnTo>
                  <a:lnTo>
                    <a:pt x="10195" y="0"/>
                  </a:lnTo>
                  <a:lnTo>
                    <a:pt x="1023038" y="0"/>
                  </a:lnTo>
                  <a:lnTo>
                    <a:pt x="1026437" y="0"/>
                  </a:lnTo>
                  <a:lnTo>
                    <a:pt x="1029834" y="3920"/>
                  </a:lnTo>
                  <a:lnTo>
                    <a:pt x="1033234" y="7840"/>
                  </a:lnTo>
                  <a:lnTo>
                    <a:pt x="1033234" y="11761"/>
                  </a:lnTo>
                  <a:lnTo>
                    <a:pt x="1033234" y="15681"/>
                  </a:lnTo>
                  <a:lnTo>
                    <a:pt x="1033234" y="937110"/>
                  </a:lnTo>
                  <a:lnTo>
                    <a:pt x="1033234" y="941031"/>
                  </a:lnTo>
                  <a:lnTo>
                    <a:pt x="1033234" y="944951"/>
                  </a:lnTo>
                  <a:lnTo>
                    <a:pt x="1029834" y="948872"/>
                  </a:lnTo>
                  <a:lnTo>
                    <a:pt x="1026437" y="948872"/>
                  </a:lnTo>
                  <a:lnTo>
                    <a:pt x="1023038" y="952792"/>
                  </a:lnTo>
                  <a:lnTo>
                    <a:pt x="10195" y="952792"/>
                  </a:lnTo>
                  <a:lnTo>
                    <a:pt x="6796" y="948872"/>
                  </a:lnTo>
                  <a:lnTo>
                    <a:pt x="3397" y="948872"/>
                  </a:lnTo>
                  <a:lnTo>
                    <a:pt x="0" y="944951"/>
                  </a:lnTo>
                  <a:lnTo>
                    <a:pt x="0" y="941031"/>
                  </a:lnTo>
                  <a:lnTo>
                    <a:pt x="0" y="9371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81096" y="4879650"/>
              <a:ext cx="741045" cy="953135"/>
            </a:xfrm>
            <a:custGeom>
              <a:avLst/>
              <a:gdLst/>
              <a:ahLst/>
              <a:cxnLst/>
              <a:rect l="l" t="t" r="r" b="b"/>
              <a:pathLst>
                <a:path w="741045" h="953135">
                  <a:moveTo>
                    <a:pt x="0" y="937110"/>
                  </a:moveTo>
                  <a:lnTo>
                    <a:pt x="0" y="15681"/>
                  </a:lnTo>
                  <a:lnTo>
                    <a:pt x="0" y="11761"/>
                  </a:lnTo>
                  <a:lnTo>
                    <a:pt x="3398" y="7840"/>
                  </a:lnTo>
                  <a:lnTo>
                    <a:pt x="3398" y="3920"/>
                  </a:lnTo>
                  <a:lnTo>
                    <a:pt x="6796" y="0"/>
                  </a:lnTo>
                  <a:lnTo>
                    <a:pt x="10195" y="0"/>
                  </a:lnTo>
                  <a:lnTo>
                    <a:pt x="730741" y="0"/>
                  </a:lnTo>
                  <a:lnTo>
                    <a:pt x="734143" y="0"/>
                  </a:lnTo>
                  <a:lnTo>
                    <a:pt x="737540" y="3920"/>
                  </a:lnTo>
                  <a:lnTo>
                    <a:pt x="737540" y="7840"/>
                  </a:lnTo>
                  <a:lnTo>
                    <a:pt x="740940" y="11761"/>
                  </a:lnTo>
                  <a:lnTo>
                    <a:pt x="740940" y="15681"/>
                  </a:lnTo>
                  <a:lnTo>
                    <a:pt x="740940" y="937110"/>
                  </a:lnTo>
                  <a:lnTo>
                    <a:pt x="740940" y="941031"/>
                  </a:lnTo>
                  <a:lnTo>
                    <a:pt x="737540" y="944951"/>
                  </a:lnTo>
                  <a:lnTo>
                    <a:pt x="737540" y="948872"/>
                  </a:lnTo>
                  <a:lnTo>
                    <a:pt x="734143" y="948872"/>
                  </a:lnTo>
                  <a:lnTo>
                    <a:pt x="734143" y="952792"/>
                  </a:lnTo>
                  <a:lnTo>
                    <a:pt x="730741" y="952792"/>
                  </a:lnTo>
                  <a:lnTo>
                    <a:pt x="10195" y="952792"/>
                  </a:lnTo>
                  <a:lnTo>
                    <a:pt x="6796" y="952792"/>
                  </a:lnTo>
                  <a:lnTo>
                    <a:pt x="6796" y="948872"/>
                  </a:lnTo>
                  <a:lnTo>
                    <a:pt x="3398" y="948872"/>
                  </a:lnTo>
                  <a:lnTo>
                    <a:pt x="3398" y="944951"/>
                  </a:lnTo>
                  <a:lnTo>
                    <a:pt x="0" y="941031"/>
                  </a:lnTo>
                  <a:lnTo>
                    <a:pt x="0" y="93711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81096" y="4879650"/>
              <a:ext cx="741045" cy="953135"/>
            </a:xfrm>
            <a:custGeom>
              <a:avLst/>
              <a:gdLst/>
              <a:ahLst/>
              <a:cxnLst/>
              <a:rect l="l" t="t" r="r" b="b"/>
              <a:pathLst>
                <a:path w="741045" h="953135">
                  <a:moveTo>
                    <a:pt x="0" y="937110"/>
                  </a:moveTo>
                  <a:lnTo>
                    <a:pt x="0" y="15681"/>
                  </a:lnTo>
                  <a:lnTo>
                    <a:pt x="0" y="11761"/>
                  </a:lnTo>
                  <a:lnTo>
                    <a:pt x="3398" y="7840"/>
                  </a:lnTo>
                  <a:lnTo>
                    <a:pt x="3398" y="3920"/>
                  </a:lnTo>
                  <a:lnTo>
                    <a:pt x="6796" y="0"/>
                  </a:lnTo>
                  <a:lnTo>
                    <a:pt x="10195" y="0"/>
                  </a:lnTo>
                  <a:lnTo>
                    <a:pt x="730741" y="0"/>
                  </a:lnTo>
                  <a:lnTo>
                    <a:pt x="734143" y="0"/>
                  </a:lnTo>
                  <a:lnTo>
                    <a:pt x="737540" y="3920"/>
                  </a:lnTo>
                  <a:lnTo>
                    <a:pt x="737540" y="7840"/>
                  </a:lnTo>
                  <a:lnTo>
                    <a:pt x="740940" y="11761"/>
                  </a:lnTo>
                  <a:lnTo>
                    <a:pt x="740940" y="15681"/>
                  </a:lnTo>
                  <a:lnTo>
                    <a:pt x="740940" y="937110"/>
                  </a:lnTo>
                  <a:lnTo>
                    <a:pt x="740940" y="941031"/>
                  </a:lnTo>
                  <a:lnTo>
                    <a:pt x="737540" y="944951"/>
                  </a:lnTo>
                  <a:lnTo>
                    <a:pt x="737540" y="948872"/>
                  </a:lnTo>
                  <a:lnTo>
                    <a:pt x="734143" y="948872"/>
                  </a:lnTo>
                  <a:lnTo>
                    <a:pt x="734143" y="952792"/>
                  </a:lnTo>
                  <a:lnTo>
                    <a:pt x="730741" y="952792"/>
                  </a:lnTo>
                  <a:lnTo>
                    <a:pt x="10195" y="952792"/>
                  </a:lnTo>
                  <a:lnTo>
                    <a:pt x="6796" y="952792"/>
                  </a:lnTo>
                  <a:lnTo>
                    <a:pt x="6796" y="948872"/>
                  </a:lnTo>
                  <a:lnTo>
                    <a:pt x="3398" y="948872"/>
                  </a:lnTo>
                  <a:lnTo>
                    <a:pt x="3398" y="944951"/>
                  </a:lnTo>
                  <a:lnTo>
                    <a:pt x="0" y="941031"/>
                  </a:lnTo>
                  <a:lnTo>
                    <a:pt x="0" y="9371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4616" y="5358009"/>
              <a:ext cx="245110" cy="470534"/>
            </a:xfrm>
            <a:custGeom>
              <a:avLst/>
              <a:gdLst/>
              <a:ahLst/>
              <a:cxnLst/>
              <a:rect l="l" t="t" r="r" b="b"/>
              <a:pathLst>
                <a:path w="245109" h="470535">
                  <a:moveTo>
                    <a:pt x="241315" y="156838"/>
                  </a:moveTo>
                  <a:lnTo>
                    <a:pt x="241315" y="333280"/>
                  </a:lnTo>
                  <a:lnTo>
                    <a:pt x="244712" y="309754"/>
                  </a:lnTo>
                  <a:lnTo>
                    <a:pt x="244712" y="172519"/>
                  </a:lnTo>
                  <a:lnTo>
                    <a:pt x="241315" y="156838"/>
                  </a:lnTo>
                  <a:close/>
                </a:path>
                <a:path w="245109" h="470535">
                  <a:moveTo>
                    <a:pt x="237915" y="109786"/>
                  </a:moveTo>
                  <a:lnTo>
                    <a:pt x="237915" y="380329"/>
                  </a:lnTo>
                  <a:lnTo>
                    <a:pt x="241315" y="364648"/>
                  </a:lnTo>
                  <a:lnTo>
                    <a:pt x="241315" y="125466"/>
                  </a:lnTo>
                  <a:lnTo>
                    <a:pt x="237915" y="109786"/>
                  </a:lnTo>
                  <a:close/>
                </a:path>
                <a:path w="245109" h="470535">
                  <a:moveTo>
                    <a:pt x="234514" y="86259"/>
                  </a:moveTo>
                  <a:lnTo>
                    <a:pt x="234514" y="403856"/>
                  </a:lnTo>
                  <a:lnTo>
                    <a:pt x="237915" y="392094"/>
                  </a:lnTo>
                  <a:lnTo>
                    <a:pt x="237915" y="98021"/>
                  </a:lnTo>
                  <a:lnTo>
                    <a:pt x="234514" y="86259"/>
                  </a:lnTo>
                  <a:close/>
                </a:path>
                <a:path w="245109" h="470535">
                  <a:moveTo>
                    <a:pt x="231119" y="66654"/>
                  </a:moveTo>
                  <a:lnTo>
                    <a:pt x="231119" y="419541"/>
                  </a:lnTo>
                  <a:lnTo>
                    <a:pt x="234514" y="411700"/>
                  </a:lnTo>
                  <a:lnTo>
                    <a:pt x="234514" y="78419"/>
                  </a:lnTo>
                  <a:lnTo>
                    <a:pt x="231119" y="66654"/>
                  </a:lnTo>
                  <a:close/>
                </a:path>
                <a:path w="245109" h="470535">
                  <a:moveTo>
                    <a:pt x="13593" y="458752"/>
                  </a:moveTo>
                  <a:lnTo>
                    <a:pt x="13593" y="466592"/>
                  </a:lnTo>
                  <a:lnTo>
                    <a:pt x="20390" y="470514"/>
                  </a:lnTo>
                  <a:lnTo>
                    <a:pt x="33987" y="462673"/>
                  </a:lnTo>
                  <a:lnTo>
                    <a:pt x="101962" y="462673"/>
                  </a:lnTo>
                  <a:lnTo>
                    <a:pt x="122357" y="466592"/>
                  </a:lnTo>
                  <a:lnTo>
                    <a:pt x="142747" y="462673"/>
                  </a:lnTo>
                  <a:lnTo>
                    <a:pt x="210725" y="462673"/>
                  </a:lnTo>
                  <a:lnTo>
                    <a:pt x="224318" y="470514"/>
                  </a:lnTo>
                  <a:lnTo>
                    <a:pt x="231119" y="466592"/>
                  </a:lnTo>
                  <a:lnTo>
                    <a:pt x="231119" y="458752"/>
                  </a:lnTo>
                  <a:lnTo>
                    <a:pt x="227717" y="454827"/>
                  </a:lnTo>
                  <a:lnTo>
                    <a:pt x="227717" y="446987"/>
                  </a:lnTo>
                  <a:lnTo>
                    <a:pt x="224318" y="446987"/>
                  </a:lnTo>
                  <a:lnTo>
                    <a:pt x="224318" y="0"/>
                  </a:lnTo>
                  <a:lnTo>
                    <a:pt x="210725" y="7840"/>
                  </a:lnTo>
                  <a:lnTo>
                    <a:pt x="163141" y="7840"/>
                  </a:lnTo>
                  <a:lnTo>
                    <a:pt x="142747" y="3920"/>
                  </a:lnTo>
                  <a:lnTo>
                    <a:pt x="101962" y="3920"/>
                  </a:lnTo>
                  <a:lnTo>
                    <a:pt x="81568" y="7840"/>
                  </a:lnTo>
                  <a:lnTo>
                    <a:pt x="33987" y="7840"/>
                  </a:lnTo>
                  <a:lnTo>
                    <a:pt x="20390" y="0"/>
                  </a:lnTo>
                  <a:lnTo>
                    <a:pt x="20390" y="446987"/>
                  </a:lnTo>
                  <a:lnTo>
                    <a:pt x="16992" y="450908"/>
                  </a:lnTo>
                  <a:lnTo>
                    <a:pt x="16992" y="454827"/>
                  </a:lnTo>
                  <a:lnTo>
                    <a:pt x="13593" y="458752"/>
                  </a:lnTo>
                  <a:close/>
                </a:path>
                <a:path w="245109" h="470535">
                  <a:moveTo>
                    <a:pt x="227717" y="50968"/>
                  </a:moveTo>
                  <a:lnTo>
                    <a:pt x="227717" y="431302"/>
                  </a:lnTo>
                  <a:lnTo>
                    <a:pt x="231119" y="427382"/>
                  </a:lnTo>
                  <a:lnTo>
                    <a:pt x="231119" y="58813"/>
                  </a:lnTo>
                  <a:lnTo>
                    <a:pt x="227717" y="50968"/>
                  </a:lnTo>
                  <a:close/>
                </a:path>
                <a:path w="245109" h="470535">
                  <a:moveTo>
                    <a:pt x="224318" y="0"/>
                  </a:moveTo>
                  <a:lnTo>
                    <a:pt x="224318" y="27442"/>
                  </a:lnTo>
                  <a:lnTo>
                    <a:pt x="227717" y="23525"/>
                  </a:lnTo>
                  <a:lnTo>
                    <a:pt x="227717" y="19601"/>
                  </a:lnTo>
                  <a:lnTo>
                    <a:pt x="231119" y="15681"/>
                  </a:lnTo>
                  <a:lnTo>
                    <a:pt x="231119" y="3920"/>
                  </a:lnTo>
                  <a:lnTo>
                    <a:pt x="224318" y="0"/>
                  </a:lnTo>
                  <a:close/>
                </a:path>
                <a:path w="245109" h="470535">
                  <a:moveTo>
                    <a:pt x="224318" y="27442"/>
                  </a:moveTo>
                  <a:lnTo>
                    <a:pt x="224318" y="443067"/>
                  </a:lnTo>
                  <a:lnTo>
                    <a:pt x="227717" y="439147"/>
                  </a:lnTo>
                  <a:lnTo>
                    <a:pt x="227717" y="35287"/>
                  </a:lnTo>
                  <a:lnTo>
                    <a:pt x="224318" y="27442"/>
                  </a:lnTo>
                  <a:close/>
                </a:path>
                <a:path w="245109" h="470535">
                  <a:moveTo>
                    <a:pt x="16992" y="39207"/>
                  </a:moveTo>
                  <a:lnTo>
                    <a:pt x="16992" y="431302"/>
                  </a:lnTo>
                  <a:lnTo>
                    <a:pt x="20390" y="443067"/>
                  </a:lnTo>
                  <a:lnTo>
                    <a:pt x="20390" y="27442"/>
                  </a:lnTo>
                  <a:lnTo>
                    <a:pt x="16992" y="39207"/>
                  </a:lnTo>
                  <a:close/>
                </a:path>
                <a:path w="245109" h="470535">
                  <a:moveTo>
                    <a:pt x="13593" y="3920"/>
                  </a:moveTo>
                  <a:lnTo>
                    <a:pt x="13593" y="11760"/>
                  </a:lnTo>
                  <a:lnTo>
                    <a:pt x="16992" y="15681"/>
                  </a:lnTo>
                  <a:lnTo>
                    <a:pt x="16992" y="19601"/>
                  </a:lnTo>
                  <a:lnTo>
                    <a:pt x="20390" y="23525"/>
                  </a:lnTo>
                  <a:lnTo>
                    <a:pt x="20390" y="0"/>
                  </a:lnTo>
                  <a:lnTo>
                    <a:pt x="13593" y="3920"/>
                  </a:lnTo>
                  <a:close/>
                </a:path>
                <a:path w="245109" h="470535">
                  <a:moveTo>
                    <a:pt x="10195" y="82339"/>
                  </a:moveTo>
                  <a:lnTo>
                    <a:pt x="10195" y="388174"/>
                  </a:lnTo>
                  <a:lnTo>
                    <a:pt x="13593" y="403856"/>
                  </a:lnTo>
                  <a:lnTo>
                    <a:pt x="16992" y="415620"/>
                  </a:lnTo>
                  <a:lnTo>
                    <a:pt x="16992" y="47051"/>
                  </a:lnTo>
                  <a:lnTo>
                    <a:pt x="13593" y="58813"/>
                  </a:lnTo>
                  <a:lnTo>
                    <a:pt x="13593" y="70578"/>
                  </a:lnTo>
                  <a:lnTo>
                    <a:pt x="10195" y="82339"/>
                  </a:lnTo>
                  <a:close/>
                </a:path>
                <a:path w="245109" h="470535">
                  <a:moveTo>
                    <a:pt x="6796" y="105865"/>
                  </a:moveTo>
                  <a:lnTo>
                    <a:pt x="6796" y="348962"/>
                  </a:lnTo>
                  <a:lnTo>
                    <a:pt x="10195" y="360727"/>
                  </a:lnTo>
                  <a:lnTo>
                    <a:pt x="10195" y="94100"/>
                  </a:lnTo>
                  <a:lnTo>
                    <a:pt x="6796" y="105865"/>
                  </a:lnTo>
                  <a:close/>
                </a:path>
                <a:path w="245109" h="470535">
                  <a:moveTo>
                    <a:pt x="3397" y="148994"/>
                  </a:moveTo>
                  <a:lnTo>
                    <a:pt x="3397" y="321517"/>
                  </a:lnTo>
                  <a:lnTo>
                    <a:pt x="6796" y="333280"/>
                  </a:lnTo>
                  <a:lnTo>
                    <a:pt x="6796" y="133312"/>
                  </a:lnTo>
                  <a:lnTo>
                    <a:pt x="3397" y="148994"/>
                  </a:lnTo>
                  <a:close/>
                </a:path>
                <a:path w="245109" h="470535">
                  <a:moveTo>
                    <a:pt x="0" y="176439"/>
                  </a:moveTo>
                  <a:lnTo>
                    <a:pt x="0" y="282309"/>
                  </a:lnTo>
                  <a:lnTo>
                    <a:pt x="3397" y="294070"/>
                  </a:lnTo>
                  <a:lnTo>
                    <a:pt x="3397" y="160757"/>
                  </a:lnTo>
                  <a:lnTo>
                    <a:pt x="0" y="176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4616" y="5358009"/>
              <a:ext cx="245110" cy="470534"/>
            </a:xfrm>
            <a:custGeom>
              <a:avLst/>
              <a:gdLst/>
              <a:ahLst/>
              <a:cxnLst/>
              <a:rect l="l" t="t" r="r" b="b"/>
              <a:pathLst>
                <a:path w="245109" h="470535">
                  <a:moveTo>
                    <a:pt x="122357" y="466592"/>
                  </a:moveTo>
                  <a:lnTo>
                    <a:pt x="142747" y="462673"/>
                  </a:lnTo>
                  <a:lnTo>
                    <a:pt x="163141" y="462673"/>
                  </a:lnTo>
                  <a:lnTo>
                    <a:pt x="183534" y="462673"/>
                  </a:lnTo>
                  <a:lnTo>
                    <a:pt x="207327" y="462673"/>
                  </a:lnTo>
                  <a:lnTo>
                    <a:pt x="210725" y="462673"/>
                  </a:lnTo>
                  <a:lnTo>
                    <a:pt x="217521" y="466592"/>
                  </a:lnTo>
                  <a:lnTo>
                    <a:pt x="224318" y="470514"/>
                  </a:lnTo>
                  <a:lnTo>
                    <a:pt x="231119" y="466592"/>
                  </a:lnTo>
                  <a:lnTo>
                    <a:pt x="231119" y="462673"/>
                  </a:lnTo>
                  <a:lnTo>
                    <a:pt x="231119" y="458752"/>
                  </a:lnTo>
                  <a:lnTo>
                    <a:pt x="227717" y="454827"/>
                  </a:lnTo>
                  <a:lnTo>
                    <a:pt x="227717" y="450908"/>
                  </a:lnTo>
                  <a:lnTo>
                    <a:pt x="227717" y="446987"/>
                  </a:lnTo>
                  <a:lnTo>
                    <a:pt x="224318" y="446987"/>
                  </a:lnTo>
                  <a:lnTo>
                    <a:pt x="224318" y="443067"/>
                  </a:lnTo>
                  <a:lnTo>
                    <a:pt x="227717" y="439147"/>
                  </a:lnTo>
                  <a:lnTo>
                    <a:pt x="227717" y="435226"/>
                  </a:lnTo>
                  <a:lnTo>
                    <a:pt x="227717" y="431302"/>
                  </a:lnTo>
                  <a:lnTo>
                    <a:pt x="231119" y="427382"/>
                  </a:lnTo>
                  <a:lnTo>
                    <a:pt x="231119" y="419541"/>
                  </a:lnTo>
                  <a:lnTo>
                    <a:pt x="234514" y="411700"/>
                  </a:lnTo>
                  <a:lnTo>
                    <a:pt x="234514" y="403856"/>
                  </a:lnTo>
                  <a:lnTo>
                    <a:pt x="237915" y="392094"/>
                  </a:lnTo>
                  <a:lnTo>
                    <a:pt x="237915" y="380329"/>
                  </a:lnTo>
                  <a:lnTo>
                    <a:pt x="241315" y="364648"/>
                  </a:lnTo>
                  <a:lnTo>
                    <a:pt x="241315" y="348962"/>
                  </a:lnTo>
                  <a:lnTo>
                    <a:pt x="241315" y="333280"/>
                  </a:lnTo>
                  <a:lnTo>
                    <a:pt x="244712" y="309754"/>
                  </a:lnTo>
                  <a:lnTo>
                    <a:pt x="244712" y="290150"/>
                  </a:lnTo>
                  <a:lnTo>
                    <a:pt x="244712" y="172519"/>
                  </a:lnTo>
                  <a:lnTo>
                    <a:pt x="241315" y="156838"/>
                  </a:lnTo>
                  <a:lnTo>
                    <a:pt x="241315" y="141153"/>
                  </a:lnTo>
                  <a:lnTo>
                    <a:pt x="241315" y="125466"/>
                  </a:lnTo>
                  <a:lnTo>
                    <a:pt x="237915" y="109786"/>
                  </a:lnTo>
                  <a:lnTo>
                    <a:pt x="237915" y="98021"/>
                  </a:lnTo>
                  <a:lnTo>
                    <a:pt x="234514" y="86259"/>
                  </a:lnTo>
                  <a:lnTo>
                    <a:pt x="234514" y="78419"/>
                  </a:lnTo>
                  <a:lnTo>
                    <a:pt x="231119" y="66654"/>
                  </a:lnTo>
                  <a:lnTo>
                    <a:pt x="231119" y="58813"/>
                  </a:lnTo>
                  <a:lnTo>
                    <a:pt x="227717" y="50968"/>
                  </a:lnTo>
                  <a:lnTo>
                    <a:pt x="227717" y="43128"/>
                  </a:lnTo>
                  <a:lnTo>
                    <a:pt x="227717" y="35287"/>
                  </a:lnTo>
                  <a:lnTo>
                    <a:pt x="224318" y="27442"/>
                  </a:lnTo>
                  <a:lnTo>
                    <a:pt x="227717" y="23525"/>
                  </a:lnTo>
                  <a:lnTo>
                    <a:pt x="227717" y="19601"/>
                  </a:lnTo>
                  <a:lnTo>
                    <a:pt x="231119" y="15681"/>
                  </a:lnTo>
                  <a:lnTo>
                    <a:pt x="231119" y="11760"/>
                  </a:lnTo>
                  <a:lnTo>
                    <a:pt x="231119" y="7840"/>
                  </a:lnTo>
                  <a:lnTo>
                    <a:pt x="231119" y="3920"/>
                  </a:lnTo>
                  <a:lnTo>
                    <a:pt x="224318" y="0"/>
                  </a:lnTo>
                  <a:lnTo>
                    <a:pt x="217521" y="3920"/>
                  </a:lnTo>
                  <a:lnTo>
                    <a:pt x="210725" y="7840"/>
                  </a:lnTo>
                  <a:lnTo>
                    <a:pt x="207327" y="7840"/>
                  </a:lnTo>
                  <a:lnTo>
                    <a:pt x="183534" y="7840"/>
                  </a:lnTo>
                  <a:lnTo>
                    <a:pt x="163141" y="7840"/>
                  </a:lnTo>
                  <a:lnTo>
                    <a:pt x="142747" y="3920"/>
                  </a:lnTo>
                  <a:lnTo>
                    <a:pt x="122357" y="3920"/>
                  </a:lnTo>
                  <a:lnTo>
                    <a:pt x="101962" y="3920"/>
                  </a:lnTo>
                  <a:lnTo>
                    <a:pt x="81568" y="7840"/>
                  </a:lnTo>
                  <a:lnTo>
                    <a:pt x="61178" y="7840"/>
                  </a:lnTo>
                  <a:lnTo>
                    <a:pt x="40784" y="7840"/>
                  </a:lnTo>
                  <a:lnTo>
                    <a:pt x="33987" y="7840"/>
                  </a:lnTo>
                  <a:lnTo>
                    <a:pt x="27190" y="3920"/>
                  </a:lnTo>
                  <a:lnTo>
                    <a:pt x="20390" y="0"/>
                  </a:lnTo>
                  <a:lnTo>
                    <a:pt x="13593" y="3920"/>
                  </a:lnTo>
                  <a:lnTo>
                    <a:pt x="13593" y="7840"/>
                  </a:lnTo>
                  <a:lnTo>
                    <a:pt x="13593" y="11760"/>
                  </a:lnTo>
                  <a:lnTo>
                    <a:pt x="16992" y="15681"/>
                  </a:lnTo>
                  <a:lnTo>
                    <a:pt x="16992" y="19601"/>
                  </a:lnTo>
                  <a:lnTo>
                    <a:pt x="20390" y="23525"/>
                  </a:lnTo>
                  <a:lnTo>
                    <a:pt x="20390" y="27442"/>
                  </a:lnTo>
                  <a:lnTo>
                    <a:pt x="16992" y="39207"/>
                  </a:lnTo>
                  <a:lnTo>
                    <a:pt x="16992" y="47051"/>
                  </a:lnTo>
                  <a:lnTo>
                    <a:pt x="13593" y="58813"/>
                  </a:lnTo>
                  <a:lnTo>
                    <a:pt x="13593" y="70578"/>
                  </a:lnTo>
                  <a:lnTo>
                    <a:pt x="10195" y="82339"/>
                  </a:lnTo>
                  <a:lnTo>
                    <a:pt x="10195" y="94100"/>
                  </a:lnTo>
                  <a:lnTo>
                    <a:pt x="6796" y="105865"/>
                  </a:lnTo>
                  <a:lnTo>
                    <a:pt x="6796" y="121547"/>
                  </a:lnTo>
                  <a:lnTo>
                    <a:pt x="6796" y="133312"/>
                  </a:lnTo>
                  <a:lnTo>
                    <a:pt x="3397" y="148994"/>
                  </a:lnTo>
                  <a:lnTo>
                    <a:pt x="3397" y="160757"/>
                  </a:lnTo>
                  <a:lnTo>
                    <a:pt x="0" y="176439"/>
                  </a:lnTo>
                  <a:lnTo>
                    <a:pt x="0" y="188204"/>
                  </a:lnTo>
                  <a:lnTo>
                    <a:pt x="0" y="203889"/>
                  </a:lnTo>
                  <a:lnTo>
                    <a:pt x="0" y="282309"/>
                  </a:lnTo>
                  <a:lnTo>
                    <a:pt x="3397" y="294070"/>
                  </a:lnTo>
                  <a:lnTo>
                    <a:pt x="3397" y="305835"/>
                  </a:lnTo>
                  <a:lnTo>
                    <a:pt x="3397" y="321517"/>
                  </a:lnTo>
                  <a:lnTo>
                    <a:pt x="6796" y="333280"/>
                  </a:lnTo>
                  <a:lnTo>
                    <a:pt x="6796" y="348962"/>
                  </a:lnTo>
                  <a:lnTo>
                    <a:pt x="10195" y="360727"/>
                  </a:lnTo>
                  <a:lnTo>
                    <a:pt x="10195" y="376412"/>
                  </a:lnTo>
                  <a:lnTo>
                    <a:pt x="10195" y="388174"/>
                  </a:lnTo>
                  <a:lnTo>
                    <a:pt x="13593" y="403856"/>
                  </a:lnTo>
                  <a:lnTo>
                    <a:pt x="16992" y="415620"/>
                  </a:lnTo>
                  <a:lnTo>
                    <a:pt x="16992" y="431302"/>
                  </a:lnTo>
                  <a:lnTo>
                    <a:pt x="20390" y="443067"/>
                  </a:lnTo>
                  <a:lnTo>
                    <a:pt x="20390" y="446987"/>
                  </a:lnTo>
                  <a:lnTo>
                    <a:pt x="16992" y="450908"/>
                  </a:lnTo>
                  <a:lnTo>
                    <a:pt x="16992" y="454827"/>
                  </a:lnTo>
                  <a:lnTo>
                    <a:pt x="13593" y="458752"/>
                  </a:lnTo>
                  <a:lnTo>
                    <a:pt x="13593" y="462673"/>
                  </a:lnTo>
                  <a:lnTo>
                    <a:pt x="13593" y="466592"/>
                  </a:lnTo>
                  <a:lnTo>
                    <a:pt x="20390" y="470514"/>
                  </a:lnTo>
                  <a:lnTo>
                    <a:pt x="27190" y="466592"/>
                  </a:lnTo>
                  <a:lnTo>
                    <a:pt x="33987" y="462673"/>
                  </a:lnTo>
                  <a:lnTo>
                    <a:pt x="40784" y="462673"/>
                  </a:lnTo>
                  <a:lnTo>
                    <a:pt x="61178" y="462673"/>
                  </a:lnTo>
                  <a:lnTo>
                    <a:pt x="81568" y="462673"/>
                  </a:lnTo>
                  <a:lnTo>
                    <a:pt x="101962" y="462673"/>
                  </a:lnTo>
                  <a:lnTo>
                    <a:pt x="122357" y="46659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4616" y="5358009"/>
              <a:ext cx="245110" cy="470534"/>
            </a:xfrm>
            <a:custGeom>
              <a:avLst/>
              <a:gdLst/>
              <a:ahLst/>
              <a:cxnLst/>
              <a:rect l="l" t="t" r="r" b="b"/>
              <a:pathLst>
                <a:path w="245109" h="470535">
                  <a:moveTo>
                    <a:pt x="122357" y="466592"/>
                  </a:moveTo>
                  <a:lnTo>
                    <a:pt x="142747" y="462673"/>
                  </a:lnTo>
                  <a:lnTo>
                    <a:pt x="163141" y="462673"/>
                  </a:lnTo>
                  <a:lnTo>
                    <a:pt x="183534" y="462673"/>
                  </a:lnTo>
                  <a:lnTo>
                    <a:pt x="207327" y="462673"/>
                  </a:lnTo>
                  <a:lnTo>
                    <a:pt x="210725" y="462673"/>
                  </a:lnTo>
                  <a:lnTo>
                    <a:pt x="217521" y="466592"/>
                  </a:lnTo>
                  <a:lnTo>
                    <a:pt x="224318" y="470514"/>
                  </a:lnTo>
                  <a:lnTo>
                    <a:pt x="231119" y="466592"/>
                  </a:lnTo>
                  <a:lnTo>
                    <a:pt x="231119" y="462673"/>
                  </a:lnTo>
                  <a:lnTo>
                    <a:pt x="231119" y="458752"/>
                  </a:lnTo>
                  <a:lnTo>
                    <a:pt x="227717" y="454827"/>
                  </a:lnTo>
                  <a:lnTo>
                    <a:pt x="227717" y="450908"/>
                  </a:lnTo>
                  <a:lnTo>
                    <a:pt x="227717" y="446987"/>
                  </a:lnTo>
                  <a:lnTo>
                    <a:pt x="224318" y="446987"/>
                  </a:lnTo>
                  <a:lnTo>
                    <a:pt x="224318" y="443067"/>
                  </a:lnTo>
                  <a:lnTo>
                    <a:pt x="227717" y="439147"/>
                  </a:lnTo>
                  <a:lnTo>
                    <a:pt x="227717" y="435226"/>
                  </a:lnTo>
                  <a:lnTo>
                    <a:pt x="227717" y="431302"/>
                  </a:lnTo>
                  <a:lnTo>
                    <a:pt x="231119" y="427382"/>
                  </a:lnTo>
                  <a:lnTo>
                    <a:pt x="231119" y="419541"/>
                  </a:lnTo>
                  <a:lnTo>
                    <a:pt x="234514" y="411700"/>
                  </a:lnTo>
                  <a:lnTo>
                    <a:pt x="234514" y="403856"/>
                  </a:lnTo>
                  <a:lnTo>
                    <a:pt x="237915" y="392094"/>
                  </a:lnTo>
                  <a:lnTo>
                    <a:pt x="237915" y="380329"/>
                  </a:lnTo>
                  <a:lnTo>
                    <a:pt x="241315" y="364648"/>
                  </a:lnTo>
                  <a:lnTo>
                    <a:pt x="241315" y="348962"/>
                  </a:lnTo>
                  <a:lnTo>
                    <a:pt x="241315" y="333280"/>
                  </a:lnTo>
                  <a:lnTo>
                    <a:pt x="244712" y="309754"/>
                  </a:lnTo>
                  <a:lnTo>
                    <a:pt x="244712" y="290150"/>
                  </a:lnTo>
                  <a:lnTo>
                    <a:pt x="244712" y="172519"/>
                  </a:lnTo>
                  <a:lnTo>
                    <a:pt x="241315" y="156838"/>
                  </a:lnTo>
                  <a:lnTo>
                    <a:pt x="241315" y="141153"/>
                  </a:lnTo>
                  <a:lnTo>
                    <a:pt x="241315" y="125466"/>
                  </a:lnTo>
                  <a:lnTo>
                    <a:pt x="237915" y="109786"/>
                  </a:lnTo>
                  <a:lnTo>
                    <a:pt x="237915" y="98021"/>
                  </a:lnTo>
                  <a:lnTo>
                    <a:pt x="234514" y="86259"/>
                  </a:lnTo>
                  <a:lnTo>
                    <a:pt x="234514" y="78419"/>
                  </a:lnTo>
                  <a:lnTo>
                    <a:pt x="231119" y="66654"/>
                  </a:lnTo>
                  <a:lnTo>
                    <a:pt x="231119" y="58813"/>
                  </a:lnTo>
                  <a:lnTo>
                    <a:pt x="227717" y="50968"/>
                  </a:lnTo>
                  <a:lnTo>
                    <a:pt x="227717" y="43128"/>
                  </a:lnTo>
                  <a:lnTo>
                    <a:pt x="227717" y="35287"/>
                  </a:lnTo>
                  <a:lnTo>
                    <a:pt x="224318" y="27442"/>
                  </a:lnTo>
                  <a:lnTo>
                    <a:pt x="227717" y="23525"/>
                  </a:lnTo>
                  <a:lnTo>
                    <a:pt x="227717" y="19601"/>
                  </a:lnTo>
                  <a:lnTo>
                    <a:pt x="231119" y="15681"/>
                  </a:lnTo>
                  <a:lnTo>
                    <a:pt x="231119" y="11760"/>
                  </a:lnTo>
                  <a:lnTo>
                    <a:pt x="231119" y="7840"/>
                  </a:lnTo>
                  <a:lnTo>
                    <a:pt x="231119" y="3920"/>
                  </a:lnTo>
                  <a:lnTo>
                    <a:pt x="224318" y="0"/>
                  </a:lnTo>
                  <a:lnTo>
                    <a:pt x="217521" y="3920"/>
                  </a:lnTo>
                  <a:lnTo>
                    <a:pt x="210725" y="7840"/>
                  </a:lnTo>
                  <a:lnTo>
                    <a:pt x="207327" y="7840"/>
                  </a:lnTo>
                  <a:lnTo>
                    <a:pt x="183534" y="7840"/>
                  </a:lnTo>
                  <a:lnTo>
                    <a:pt x="163141" y="7840"/>
                  </a:lnTo>
                  <a:lnTo>
                    <a:pt x="142747" y="3920"/>
                  </a:lnTo>
                  <a:lnTo>
                    <a:pt x="122357" y="3920"/>
                  </a:lnTo>
                  <a:lnTo>
                    <a:pt x="101962" y="3920"/>
                  </a:lnTo>
                  <a:lnTo>
                    <a:pt x="81568" y="7840"/>
                  </a:lnTo>
                  <a:lnTo>
                    <a:pt x="61178" y="7840"/>
                  </a:lnTo>
                  <a:lnTo>
                    <a:pt x="40784" y="7840"/>
                  </a:lnTo>
                  <a:lnTo>
                    <a:pt x="33987" y="7840"/>
                  </a:lnTo>
                  <a:lnTo>
                    <a:pt x="27190" y="3920"/>
                  </a:lnTo>
                  <a:lnTo>
                    <a:pt x="20390" y="0"/>
                  </a:lnTo>
                  <a:lnTo>
                    <a:pt x="13593" y="3920"/>
                  </a:lnTo>
                  <a:lnTo>
                    <a:pt x="13593" y="7840"/>
                  </a:lnTo>
                  <a:lnTo>
                    <a:pt x="13593" y="11760"/>
                  </a:lnTo>
                  <a:lnTo>
                    <a:pt x="16992" y="15681"/>
                  </a:lnTo>
                  <a:lnTo>
                    <a:pt x="16992" y="19601"/>
                  </a:lnTo>
                  <a:lnTo>
                    <a:pt x="20390" y="23525"/>
                  </a:lnTo>
                  <a:lnTo>
                    <a:pt x="20390" y="27442"/>
                  </a:lnTo>
                  <a:lnTo>
                    <a:pt x="16992" y="39207"/>
                  </a:lnTo>
                  <a:lnTo>
                    <a:pt x="16992" y="47051"/>
                  </a:lnTo>
                  <a:lnTo>
                    <a:pt x="13593" y="58813"/>
                  </a:lnTo>
                  <a:lnTo>
                    <a:pt x="13593" y="70578"/>
                  </a:lnTo>
                  <a:lnTo>
                    <a:pt x="10195" y="82339"/>
                  </a:lnTo>
                  <a:lnTo>
                    <a:pt x="10195" y="94100"/>
                  </a:lnTo>
                  <a:lnTo>
                    <a:pt x="6796" y="105865"/>
                  </a:lnTo>
                  <a:lnTo>
                    <a:pt x="6796" y="121547"/>
                  </a:lnTo>
                  <a:lnTo>
                    <a:pt x="6796" y="133312"/>
                  </a:lnTo>
                  <a:lnTo>
                    <a:pt x="3397" y="148994"/>
                  </a:lnTo>
                  <a:lnTo>
                    <a:pt x="3397" y="160757"/>
                  </a:lnTo>
                  <a:lnTo>
                    <a:pt x="0" y="176439"/>
                  </a:lnTo>
                  <a:lnTo>
                    <a:pt x="0" y="188204"/>
                  </a:lnTo>
                  <a:lnTo>
                    <a:pt x="0" y="203889"/>
                  </a:lnTo>
                  <a:lnTo>
                    <a:pt x="0" y="282309"/>
                  </a:lnTo>
                  <a:lnTo>
                    <a:pt x="3397" y="294070"/>
                  </a:lnTo>
                  <a:lnTo>
                    <a:pt x="3397" y="305835"/>
                  </a:lnTo>
                  <a:lnTo>
                    <a:pt x="3397" y="321517"/>
                  </a:lnTo>
                  <a:lnTo>
                    <a:pt x="6796" y="333280"/>
                  </a:lnTo>
                  <a:lnTo>
                    <a:pt x="6796" y="348962"/>
                  </a:lnTo>
                  <a:lnTo>
                    <a:pt x="10195" y="360727"/>
                  </a:lnTo>
                  <a:lnTo>
                    <a:pt x="10195" y="376412"/>
                  </a:lnTo>
                  <a:lnTo>
                    <a:pt x="10195" y="388174"/>
                  </a:lnTo>
                  <a:lnTo>
                    <a:pt x="13593" y="403856"/>
                  </a:lnTo>
                  <a:lnTo>
                    <a:pt x="16992" y="415620"/>
                  </a:lnTo>
                  <a:lnTo>
                    <a:pt x="16992" y="431302"/>
                  </a:lnTo>
                  <a:lnTo>
                    <a:pt x="20390" y="443067"/>
                  </a:lnTo>
                  <a:lnTo>
                    <a:pt x="20390" y="446987"/>
                  </a:lnTo>
                  <a:lnTo>
                    <a:pt x="16992" y="450908"/>
                  </a:lnTo>
                  <a:lnTo>
                    <a:pt x="16992" y="454827"/>
                  </a:lnTo>
                  <a:lnTo>
                    <a:pt x="13593" y="458752"/>
                  </a:lnTo>
                  <a:lnTo>
                    <a:pt x="13593" y="462673"/>
                  </a:lnTo>
                  <a:lnTo>
                    <a:pt x="13593" y="466592"/>
                  </a:lnTo>
                  <a:lnTo>
                    <a:pt x="20390" y="470514"/>
                  </a:lnTo>
                  <a:lnTo>
                    <a:pt x="27190" y="466592"/>
                  </a:lnTo>
                  <a:lnTo>
                    <a:pt x="33987" y="462673"/>
                  </a:lnTo>
                  <a:lnTo>
                    <a:pt x="40784" y="462673"/>
                  </a:lnTo>
                  <a:lnTo>
                    <a:pt x="61178" y="462673"/>
                  </a:lnTo>
                  <a:lnTo>
                    <a:pt x="81568" y="462673"/>
                  </a:lnTo>
                  <a:lnTo>
                    <a:pt x="101962" y="462673"/>
                  </a:lnTo>
                  <a:lnTo>
                    <a:pt x="122357" y="466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4616" y="4883571"/>
              <a:ext cx="245110" cy="470534"/>
            </a:xfrm>
            <a:custGeom>
              <a:avLst/>
              <a:gdLst/>
              <a:ahLst/>
              <a:cxnLst/>
              <a:rect l="l" t="t" r="r" b="b"/>
              <a:pathLst>
                <a:path w="245109" h="470535">
                  <a:moveTo>
                    <a:pt x="241315" y="156837"/>
                  </a:moveTo>
                  <a:lnTo>
                    <a:pt x="241315" y="333281"/>
                  </a:lnTo>
                  <a:lnTo>
                    <a:pt x="244712" y="309755"/>
                  </a:lnTo>
                  <a:lnTo>
                    <a:pt x="244712" y="172518"/>
                  </a:lnTo>
                  <a:lnTo>
                    <a:pt x="241315" y="156837"/>
                  </a:lnTo>
                  <a:close/>
                </a:path>
                <a:path w="245109" h="470535">
                  <a:moveTo>
                    <a:pt x="237915" y="113706"/>
                  </a:moveTo>
                  <a:lnTo>
                    <a:pt x="237915" y="380332"/>
                  </a:lnTo>
                  <a:lnTo>
                    <a:pt x="241315" y="364647"/>
                  </a:lnTo>
                  <a:lnTo>
                    <a:pt x="241315" y="125469"/>
                  </a:lnTo>
                  <a:lnTo>
                    <a:pt x="237915" y="113706"/>
                  </a:lnTo>
                  <a:close/>
                </a:path>
                <a:path w="245109" h="470535">
                  <a:moveTo>
                    <a:pt x="234514" y="86259"/>
                  </a:moveTo>
                  <a:lnTo>
                    <a:pt x="234514" y="403860"/>
                  </a:lnTo>
                  <a:lnTo>
                    <a:pt x="237915" y="392095"/>
                  </a:lnTo>
                  <a:lnTo>
                    <a:pt x="237915" y="98024"/>
                  </a:lnTo>
                  <a:lnTo>
                    <a:pt x="234514" y="86259"/>
                  </a:lnTo>
                  <a:close/>
                </a:path>
                <a:path w="245109" h="470535">
                  <a:moveTo>
                    <a:pt x="231119" y="66653"/>
                  </a:moveTo>
                  <a:lnTo>
                    <a:pt x="231119" y="419540"/>
                  </a:lnTo>
                  <a:lnTo>
                    <a:pt x="234514" y="411699"/>
                  </a:lnTo>
                  <a:lnTo>
                    <a:pt x="234514" y="78418"/>
                  </a:lnTo>
                  <a:lnTo>
                    <a:pt x="231119" y="66653"/>
                  </a:lnTo>
                  <a:close/>
                </a:path>
                <a:path w="245109" h="470535">
                  <a:moveTo>
                    <a:pt x="13593" y="458752"/>
                  </a:moveTo>
                  <a:lnTo>
                    <a:pt x="13593" y="466593"/>
                  </a:lnTo>
                  <a:lnTo>
                    <a:pt x="20390" y="470513"/>
                  </a:lnTo>
                  <a:lnTo>
                    <a:pt x="33987" y="462672"/>
                  </a:lnTo>
                  <a:lnTo>
                    <a:pt x="101962" y="462672"/>
                  </a:lnTo>
                  <a:lnTo>
                    <a:pt x="122357" y="466593"/>
                  </a:lnTo>
                  <a:lnTo>
                    <a:pt x="142747" y="462672"/>
                  </a:lnTo>
                  <a:lnTo>
                    <a:pt x="210725" y="462672"/>
                  </a:lnTo>
                  <a:lnTo>
                    <a:pt x="224318" y="470513"/>
                  </a:lnTo>
                  <a:lnTo>
                    <a:pt x="231119" y="466593"/>
                  </a:lnTo>
                  <a:lnTo>
                    <a:pt x="231119" y="458752"/>
                  </a:lnTo>
                  <a:lnTo>
                    <a:pt x="227717" y="454831"/>
                  </a:lnTo>
                  <a:lnTo>
                    <a:pt x="227717" y="446990"/>
                  </a:lnTo>
                  <a:lnTo>
                    <a:pt x="224318" y="443067"/>
                  </a:lnTo>
                  <a:lnTo>
                    <a:pt x="224318" y="0"/>
                  </a:lnTo>
                  <a:lnTo>
                    <a:pt x="210725" y="7840"/>
                  </a:lnTo>
                  <a:lnTo>
                    <a:pt x="142747" y="7840"/>
                  </a:lnTo>
                  <a:lnTo>
                    <a:pt x="122357" y="3919"/>
                  </a:lnTo>
                  <a:lnTo>
                    <a:pt x="101962" y="7840"/>
                  </a:lnTo>
                  <a:lnTo>
                    <a:pt x="33987" y="7840"/>
                  </a:lnTo>
                  <a:lnTo>
                    <a:pt x="20390" y="0"/>
                  </a:lnTo>
                  <a:lnTo>
                    <a:pt x="20390" y="446990"/>
                  </a:lnTo>
                  <a:lnTo>
                    <a:pt x="16992" y="450911"/>
                  </a:lnTo>
                  <a:lnTo>
                    <a:pt x="16992" y="454831"/>
                  </a:lnTo>
                  <a:lnTo>
                    <a:pt x="13593" y="458752"/>
                  </a:lnTo>
                  <a:close/>
                </a:path>
                <a:path w="245109" h="470535">
                  <a:moveTo>
                    <a:pt x="227717" y="50971"/>
                  </a:moveTo>
                  <a:lnTo>
                    <a:pt x="227717" y="431305"/>
                  </a:lnTo>
                  <a:lnTo>
                    <a:pt x="231119" y="427385"/>
                  </a:lnTo>
                  <a:lnTo>
                    <a:pt x="231119" y="58812"/>
                  </a:lnTo>
                  <a:lnTo>
                    <a:pt x="227717" y="50971"/>
                  </a:lnTo>
                  <a:close/>
                </a:path>
                <a:path w="245109" h="470535">
                  <a:moveTo>
                    <a:pt x="224318" y="0"/>
                  </a:moveTo>
                  <a:lnTo>
                    <a:pt x="224318" y="27445"/>
                  </a:lnTo>
                  <a:lnTo>
                    <a:pt x="227717" y="23525"/>
                  </a:lnTo>
                  <a:lnTo>
                    <a:pt x="227717" y="19604"/>
                  </a:lnTo>
                  <a:lnTo>
                    <a:pt x="231119" y="15680"/>
                  </a:lnTo>
                  <a:lnTo>
                    <a:pt x="231119" y="3919"/>
                  </a:lnTo>
                  <a:lnTo>
                    <a:pt x="224318" y="0"/>
                  </a:lnTo>
                  <a:close/>
                </a:path>
                <a:path w="245109" h="470535">
                  <a:moveTo>
                    <a:pt x="224318" y="27445"/>
                  </a:moveTo>
                  <a:lnTo>
                    <a:pt x="224318" y="443067"/>
                  </a:lnTo>
                  <a:lnTo>
                    <a:pt x="227717" y="439146"/>
                  </a:lnTo>
                  <a:lnTo>
                    <a:pt x="227717" y="35286"/>
                  </a:lnTo>
                  <a:lnTo>
                    <a:pt x="224318" y="27445"/>
                  </a:lnTo>
                  <a:close/>
                </a:path>
                <a:path w="245109" h="470535">
                  <a:moveTo>
                    <a:pt x="16992" y="39208"/>
                  </a:moveTo>
                  <a:lnTo>
                    <a:pt x="16992" y="431305"/>
                  </a:lnTo>
                  <a:lnTo>
                    <a:pt x="20390" y="443067"/>
                  </a:lnTo>
                  <a:lnTo>
                    <a:pt x="20390" y="27445"/>
                  </a:lnTo>
                  <a:lnTo>
                    <a:pt x="16992" y="39208"/>
                  </a:lnTo>
                  <a:close/>
                </a:path>
                <a:path w="245109" h="470535">
                  <a:moveTo>
                    <a:pt x="13593" y="3919"/>
                  </a:moveTo>
                  <a:lnTo>
                    <a:pt x="13593" y="11760"/>
                  </a:lnTo>
                  <a:lnTo>
                    <a:pt x="16992" y="15680"/>
                  </a:lnTo>
                  <a:lnTo>
                    <a:pt x="16992" y="19604"/>
                  </a:lnTo>
                  <a:lnTo>
                    <a:pt x="20390" y="23525"/>
                  </a:lnTo>
                  <a:lnTo>
                    <a:pt x="20390" y="0"/>
                  </a:lnTo>
                  <a:lnTo>
                    <a:pt x="13593" y="3919"/>
                  </a:lnTo>
                  <a:close/>
                </a:path>
                <a:path w="245109" h="470535">
                  <a:moveTo>
                    <a:pt x="10195" y="82339"/>
                  </a:moveTo>
                  <a:lnTo>
                    <a:pt x="10195" y="388173"/>
                  </a:lnTo>
                  <a:lnTo>
                    <a:pt x="13593" y="403860"/>
                  </a:lnTo>
                  <a:lnTo>
                    <a:pt x="16992" y="415620"/>
                  </a:lnTo>
                  <a:lnTo>
                    <a:pt x="16992" y="47051"/>
                  </a:lnTo>
                  <a:lnTo>
                    <a:pt x="13593" y="58812"/>
                  </a:lnTo>
                  <a:lnTo>
                    <a:pt x="13593" y="70577"/>
                  </a:lnTo>
                  <a:lnTo>
                    <a:pt x="10195" y="82339"/>
                  </a:lnTo>
                  <a:close/>
                </a:path>
                <a:path w="245109" h="470535">
                  <a:moveTo>
                    <a:pt x="6796" y="105865"/>
                  </a:moveTo>
                  <a:lnTo>
                    <a:pt x="6796" y="348965"/>
                  </a:lnTo>
                  <a:lnTo>
                    <a:pt x="10195" y="360727"/>
                  </a:lnTo>
                  <a:lnTo>
                    <a:pt x="10195" y="94103"/>
                  </a:lnTo>
                  <a:lnTo>
                    <a:pt x="6796" y="105865"/>
                  </a:lnTo>
                  <a:close/>
                </a:path>
                <a:path w="245109" h="470535">
                  <a:moveTo>
                    <a:pt x="3397" y="148997"/>
                  </a:moveTo>
                  <a:lnTo>
                    <a:pt x="3397" y="321516"/>
                  </a:lnTo>
                  <a:lnTo>
                    <a:pt x="6796" y="333281"/>
                  </a:lnTo>
                  <a:lnTo>
                    <a:pt x="6796" y="133311"/>
                  </a:lnTo>
                  <a:lnTo>
                    <a:pt x="3397" y="148997"/>
                  </a:lnTo>
                  <a:close/>
                </a:path>
                <a:path w="245109" h="470535">
                  <a:moveTo>
                    <a:pt x="0" y="176442"/>
                  </a:moveTo>
                  <a:lnTo>
                    <a:pt x="0" y="282307"/>
                  </a:lnTo>
                  <a:lnTo>
                    <a:pt x="3397" y="294070"/>
                  </a:lnTo>
                  <a:lnTo>
                    <a:pt x="3397" y="160758"/>
                  </a:lnTo>
                  <a:lnTo>
                    <a:pt x="0" y="1764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4616" y="4883571"/>
              <a:ext cx="245110" cy="470534"/>
            </a:xfrm>
            <a:custGeom>
              <a:avLst/>
              <a:gdLst/>
              <a:ahLst/>
              <a:cxnLst/>
              <a:rect l="l" t="t" r="r" b="b"/>
              <a:pathLst>
                <a:path w="245109" h="470535">
                  <a:moveTo>
                    <a:pt x="122357" y="466593"/>
                  </a:moveTo>
                  <a:lnTo>
                    <a:pt x="142747" y="462672"/>
                  </a:lnTo>
                  <a:lnTo>
                    <a:pt x="163141" y="462672"/>
                  </a:lnTo>
                  <a:lnTo>
                    <a:pt x="183534" y="462672"/>
                  </a:lnTo>
                  <a:lnTo>
                    <a:pt x="207327" y="462672"/>
                  </a:lnTo>
                  <a:lnTo>
                    <a:pt x="210725" y="462672"/>
                  </a:lnTo>
                  <a:lnTo>
                    <a:pt x="217521" y="466593"/>
                  </a:lnTo>
                  <a:lnTo>
                    <a:pt x="224318" y="470513"/>
                  </a:lnTo>
                  <a:lnTo>
                    <a:pt x="231119" y="466593"/>
                  </a:lnTo>
                  <a:lnTo>
                    <a:pt x="231119" y="462672"/>
                  </a:lnTo>
                  <a:lnTo>
                    <a:pt x="231119" y="458752"/>
                  </a:lnTo>
                  <a:lnTo>
                    <a:pt x="227717" y="454831"/>
                  </a:lnTo>
                  <a:lnTo>
                    <a:pt x="227717" y="450911"/>
                  </a:lnTo>
                  <a:lnTo>
                    <a:pt x="227717" y="446990"/>
                  </a:lnTo>
                  <a:lnTo>
                    <a:pt x="224318" y="443067"/>
                  </a:lnTo>
                  <a:lnTo>
                    <a:pt x="227717" y="439146"/>
                  </a:lnTo>
                  <a:lnTo>
                    <a:pt x="227717" y="435226"/>
                  </a:lnTo>
                  <a:lnTo>
                    <a:pt x="227717" y="431305"/>
                  </a:lnTo>
                  <a:lnTo>
                    <a:pt x="231119" y="427385"/>
                  </a:lnTo>
                  <a:lnTo>
                    <a:pt x="231119" y="419540"/>
                  </a:lnTo>
                  <a:lnTo>
                    <a:pt x="234514" y="411699"/>
                  </a:lnTo>
                  <a:lnTo>
                    <a:pt x="234514" y="403860"/>
                  </a:lnTo>
                  <a:lnTo>
                    <a:pt x="237915" y="392095"/>
                  </a:lnTo>
                  <a:lnTo>
                    <a:pt x="237915" y="380332"/>
                  </a:lnTo>
                  <a:lnTo>
                    <a:pt x="241315" y="364647"/>
                  </a:lnTo>
                  <a:lnTo>
                    <a:pt x="241315" y="348965"/>
                  </a:lnTo>
                  <a:lnTo>
                    <a:pt x="241315" y="333281"/>
                  </a:lnTo>
                  <a:lnTo>
                    <a:pt x="244712" y="309755"/>
                  </a:lnTo>
                  <a:lnTo>
                    <a:pt x="244712" y="290149"/>
                  </a:lnTo>
                  <a:lnTo>
                    <a:pt x="244712" y="172518"/>
                  </a:lnTo>
                  <a:lnTo>
                    <a:pt x="241315" y="156837"/>
                  </a:lnTo>
                  <a:lnTo>
                    <a:pt x="241315" y="141152"/>
                  </a:lnTo>
                  <a:lnTo>
                    <a:pt x="241315" y="125469"/>
                  </a:lnTo>
                  <a:lnTo>
                    <a:pt x="237915" y="113706"/>
                  </a:lnTo>
                  <a:lnTo>
                    <a:pt x="237915" y="98024"/>
                  </a:lnTo>
                  <a:lnTo>
                    <a:pt x="234514" y="86259"/>
                  </a:lnTo>
                  <a:lnTo>
                    <a:pt x="234514" y="78418"/>
                  </a:lnTo>
                  <a:lnTo>
                    <a:pt x="231119" y="66653"/>
                  </a:lnTo>
                  <a:lnTo>
                    <a:pt x="231119" y="58812"/>
                  </a:lnTo>
                  <a:lnTo>
                    <a:pt x="227717" y="50971"/>
                  </a:lnTo>
                  <a:lnTo>
                    <a:pt x="227717" y="43132"/>
                  </a:lnTo>
                  <a:lnTo>
                    <a:pt x="227717" y="35286"/>
                  </a:lnTo>
                  <a:lnTo>
                    <a:pt x="224318" y="27445"/>
                  </a:lnTo>
                  <a:lnTo>
                    <a:pt x="227717" y="23525"/>
                  </a:lnTo>
                  <a:lnTo>
                    <a:pt x="227717" y="19604"/>
                  </a:lnTo>
                  <a:lnTo>
                    <a:pt x="231119" y="15680"/>
                  </a:lnTo>
                  <a:lnTo>
                    <a:pt x="231119" y="11760"/>
                  </a:lnTo>
                  <a:lnTo>
                    <a:pt x="231119" y="7840"/>
                  </a:lnTo>
                  <a:lnTo>
                    <a:pt x="231119" y="3919"/>
                  </a:lnTo>
                  <a:lnTo>
                    <a:pt x="224318" y="0"/>
                  </a:lnTo>
                  <a:lnTo>
                    <a:pt x="217521" y="3919"/>
                  </a:lnTo>
                  <a:lnTo>
                    <a:pt x="210725" y="7840"/>
                  </a:lnTo>
                  <a:lnTo>
                    <a:pt x="207327" y="7840"/>
                  </a:lnTo>
                  <a:lnTo>
                    <a:pt x="183534" y="7840"/>
                  </a:lnTo>
                  <a:lnTo>
                    <a:pt x="163141" y="7840"/>
                  </a:lnTo>
                  <a:lnTo>
                    <a:pt x="142747" y="7840"/>
                  </a:lnTo>
                  <a:lnTo>
                    <a:pt x="122357" y="3919"/>
                  </a:lnTo>
                  <a:lnTo>
                    <a:pt x="101962" y="7840"/>
                  </a:lnTo>
                  <a:lnTo>
                    <a:pt x="81568" y="7840"/>
                  </a:lnTo>
                  <a:lnTo>
                    <a:pt x="61178" y="7840"/>
                  </a:lnTo>
                  <a:lnTo>
                    <a:pt x="40784" y="7840"/>
                  </a:lnTo>
                  <a:lnTo>
                    <a:pt x="33987" y="7840"/>
                  </a:lnTo>
                  <a:lnTo>
                    <a:pt x="27190" y="3919"/>
                  </a:lnTo>
                  <a:lnTo>
                    <a:pt x="20390" y="0"/>
                  </a:lnTo>
                  <a:lnTo>
                    <a:pt x="13593" y="3919"/>
                  </a:lnTo>
                  <a:lnTo>
                    <a:pt x="13593" y="7840"/>
                  </a:lnTo>
                  <a:lnTo>
                    <a:pt x="13593" y="11760"/>
                  </a:lnTo>
                  <a:lnTo>
                    <a:pt x="16992" y="15680"/>
                  </a:lnTo>
                  <a:lnTo>
                    <a:pt x="16992" y="19604"/>
                  </a:lnTo>
                  <a:lnTo>
                    <a:pt x="20390" y="23525"/>
                  </a:lnTo>
                  <a:lnTo>
                    <a:pt x="20390" y="27445"/>
                  </a:lnTo>
                  <a:lnTo>
                    <a:pt x="16992" y="39208"/>
                  </a:lnTo>
                  <a:lnTo>
                    <a:pt x="16992" y="47051"/>
                  </a:lnTo>
                  <a:lnTo>
                    <a:pt x="13593" y="58812"/>
                  </a:lnTo>
                  <a:lnTo>
                    <a:pt x="13593" y="70577"/>
                  </a:lnTo>
                  <a:lnTo>
                    <a:pt x="10195" y="82339"/>
                  </a:lnTo>
                  <a:lnTo>
                    <a:pt x="10195" y="94103"/>
                  </a:lnTo>
                  <a:lnTo>
                    <a:pt x="6796" y="105865"/>
                  </a:lnTo>
                  <a:lnTo>
                    <a:pt x="6796" y="121550"/>
                  </a:lnTo>
                  <a:lnTo>
                    <a:pt x="6796" y="133311"/>
                  </a:lnTo>
                  <a:lnTo>
                    <a:pt x="3397" y="148997"/>
                  </a:lnTo>
                  <a:lnTo>
                    <a:pt x="3397" y="160758"/>
                  </a:lnTo>
                  <a:lnTo>
                    <a:pt x="0" y="176442"/>
                  </a:lnTo>
                  <a:lnTo>
                    <a:pt x="0" y="192127"/>
                  </a:lnTo>
                  <a:lnTo>
                    <a:pt x="0" y="203889"/>
                  </a:lnTo>
                  <a:lnTo>
                    <a:pt x="0" y="282308"/>
                  </a:lnTo>
                  <a:lnTo>
                    <a:pt x="3397" y="294070"/>
                  </a:lnTo>
                  <a:lnTo>
                    <a:pt x="3397" y="305833"/>
                  </a:lnTo>
                  <a:lnTo>
                    <a:pt x="3397" y="321516"/>
                  </a:lnTo>
                  <a:lnTo>
                    <a:pt x="6796" y="333281"/>
                  </a:lnTo>
                  <a:lnTo>
                    <a:pt x="6796" y="348965"/>
                  </a:lnTo>
                  <a:lnTo>
                    <a:pt x="10195" y="360727"/>
                  </a:lnTo>
                  <a:lnTo>
                    <a:pt x="10195" y="376412"/>
                  </a:lnTo>
                  <a:lnTo>
                    <a:pt x="10195" y="388173"/>
                  </a:lnTo>
                  <a:lnTo>
                    <a:pt x="13593" y="403860"/>
                  </a:lnTo>
                  <a:lnTo>
                    <a:pt x="16992" y="415620"/>
                  </a:lnTo>
                  <a:lnTo>
                    <a:pt x="16992" y="431305"/>
                  </a:lnTo>
                  <a:lnTo>
                    <a:pt x="20390" y="443067"/>
                  </a:lnTo>
                  <a:lnTo>
                    <a:pt x="20390" y="446990"/>
                  </a:lnTo>
                  <a:lnTo>
                    <a:pt x="16992" y="450911"/>
                  </a:lnTo>
                  <a:lnTo>
                    <a:pt x="16992" y="454831"/>
                  </a:lnTo>
                  <a:lnTo>
                    <a:pt x="13593" y="458752"/>
                  </a:lnTo>
                  <a:lnTo>
                    <a:pt x="13593" y="462672"/>
                  </a:lnTo>
                  <a:lnTo>
                    <a:pt x="13593" y="466593"/>
                  </a:lnTo>
                  <a:lnTo>
                    <a:pt x="20390" y="470513"/>
                  </a:lnTo>
                  <a:lnTo>
                    <a:pt x="27190" y="466593"/>
                  </a:lnTo>
                  <a:lnTo>
                    <a:pt x="33987" y="462672"/>
                  </a:lnTo>
                  <a:lnTo>
                    <a:pt x="40784" y="462672"/>
                  </a:lnTo>
                  <a:lnTo>
                    <a:pt x="61178" y="462672"/>
                  </a:lnTo>
                  <a:lnTo>
                    <a:pt x="81568" y="462672"/>
                  </a:lnTo>
                  <a:lnTo>
                    <a:pt x="101962" y="462672"/>
                  </a:lnTo>
                  <a:lnTo>
                    <a:pt x="122357" y="46659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4616" y="4883571"/>
              <a:ext cx="245110" cy="470534"/>
            </a:xfrm>
            <a:custGeom>
              <a:avLst/>
              <a:gdLst/>
              <a:ahLst/>
              <a:cxnLst/>
              <a:rect l="l" t="t" r="r" b="b"/>
              <a:pathLst>
                <a:path w="245109" h="470535">
                  <a:moveTo>
                    <a:pt x="122357" y="466593"/>
                  </a:moveTo>
                  <a:lnTo>
                    <a:pt x="142747" y="462672"/>
                  </a:lnTo>
                  <a:lnTo>
                    <a:pt x="163141" y="462672"/>
                  </a:lnTo>
                  <a:lnTo>
                    <a:pt x="183534" y="462672"/>
                  </a:lnTo>
                  <a:lnTo>
                    <a:pt x="207327" y="462672"/>
                  </a:lnTo>
                  <a:lnTo>
                    <a:pt x="210725" y="462672"/>
                  </a:lnTo>
                  <a:lnTo>
                    <a:pt x="217521" y="466593"/>
                  </a:lnTo>
                  <a:lnTo>
                    <a:pt x="224318" y="470513"/>
                  </a:lnTo>
                  <a:lnTo>
                    <a:pt x="231119" y="466593"/>
                  </a:lnTo>
                  <a:lnTo>
                    <a:pt x="231119" y="462672"/>
                  </a:lnTo>
                  <a:lnTo>
                    <a:pt x="231119" y="458752"/>
                  </a:lnTo>
                  <a:lnTo>
                    <a:pt x="227717" y="454831"/>
                  </a:lnTo>
                  <a:lnTo>
                    <a:pt x="227717" y="450911"/>
                  </a:lnTo>
                  <a:lnTo>
                    <a:pt x="227717" y="446990"/>
                  </a:lnTo>
                  <a:lnTo>
                    <a:pt x="224318" y="443067"/>
                  </a:lnTo>
                  <a:lnTo>
                    <a:pt x="227717" y="439146"/>
                  </a:lnTo>
                  <a:lnTo>
                    <a:pt x="227717" y="435226"/>
                  </a:lnTo>
                  <a:lnTo>
                    <a:pt x="227717" y="431305"/>
                  </a:lnTo>
                  <a:lnTo>
                    <a:pt x="231119" y="427385"/>
                  </a:lnTo>
                  <a:lnTo>
                    <a:pt x="231119" y="419540"/>
                  </a:lnTo>
                  <a:lnTo>
                    <a:pt x="234514" y="411699"/>
                  </a:lnTo>
                  <a:lnTo>
                    <a:pt x="234514" y="403860"/>
                  </a:lnTo>
                  <a:lnTo>
                    <a:pt x="237915" y="392095"/>
                  </a:lnTo>
                  <a:lnTo>
                    <a:pt x="237915" y="380332"/>
                  </a:lnTo>
                  <a:lnTo>
                    <a:pt x="241315" y="364647"/>
                  </a:lnTo>
                  <a:lnTo>
                    <a:pt x="241315" y="348965"/>
                  </a:lnTo>
                  <a:lnTo>
                    <a:pt x="241315" y="333281"/>
                  </a:lnTo>
                  <a:lnTo>
                    <a:pt x="244712" y="309755"/>
                  </a:lnTo>
                  <a:lnTo>
                    <a:pt x="244712" y="290149"/>
                  </a:lnTo>
                  <a:lnTo>
                    <a:pt x="244712" y="172518"/>
                  </a:lnTo>
                  <a:lnTo>
                    <a:pt x="241315" y="156837"/>
                  </a:lnTo>
                  <a:lnTo>
                    <a:pt x="241315" y="141152"/>
                  </a:lnTo>
                  <a:lnTo>
                    <a:pt x="241315" y="125469"/>
                  </a:lnTo>
                  <a:lnTo>
                    <a:pt x="237915" y="113706"/>
                  </a:lnTo>
                  <a:lnTo>
                    <a:pt x="237915" y="98024"/>
                  </a:lnTo>
                  <a:lnTo>
                    <a:pt x="234514" y="86259"/>
                  </a:lnTo>
                  <a:lnTo>
                    <a:pt x="234514" y="78418"/>
                  </a:lnTo>
                  <a:lnTo>
                    <a:pt x="231119" y="66653"/>
                  </a:lnTo>
                  <a:lnTo>
                    <a:pt x="231119" y="58812"/>
                  </a:lnTo>
                  <a:lnTo>
                    <a:pt x="227717" y="50971"/>
                  </a:lnTo>
                  <a:lnTo>
                    <a:pt x="227717" y="43132"/>
                  </a:lnTo>
                  <a:lnTo>
                    <a:pt x="227717" y="35286"/>
                  </a:lnTo>
                  <a:lnTo>
                    <a:pt x="224318" y="27445"/>
                  </a:lnTo>
                  <a:lnTo>
                    <a:pt x="227717" y="23525"/>
                  </a:lnTo>
                  <a:lnTo>
                    <a:pt x="227717" y="19604"/>
                  </a:lnTo>
                  <a:lnTo>
                    <a:pt x="231119" y="15680"/>
                  </a:lnTo>
                  <a:lnTo>
                    <a:pt x="231119" y="11760"/>
                  </a:lnTo>
                  <a:lnTo>
                    <a:pt x="231119" y="7840"/>
                  </a:lnTo>
                  <a:lnTo>
                    <a:pt x="231119" y="3919"/>
                  </a:lnTo>
                  <a:lnTo>
                    <a:pt x="224318" y="0"/>
                  </a:lnTo>
                  <a:lnTo>
                    <a:pt x="217521" y="3919"/>
                  </a:lnTo>
                  <a:lnTo>
                    <a:pt x="210725" y="7840"/>
                  </a:lnTo>
                  <a:lnTo>
                    <a:pt x="207327" y="7840"/>
                  </a:lnTo>
                  <a:lnTo>
                    <a:pt x="183534" y="7840"/>
                  </a:lnTo>
                  <a:lnTo>
                    <a:pt x="163141" y="7840"/>
                  </a:lnTo>
                  <a:lnTo>
                    <a:pt x="142747" y="7840"/>
                  </a:lnTo>
                  <a:lnTo>
                    <a:pt x="122357" y="3919"/>
                  </a:lnTo>
                  <a:lnTo>
                    <a:pt x="101962" y="7840"/>
                  </a:lnTo>
                  <a:lnTo>
                    <a:pt x="81568" y="7840"/>
                  </a:lnTo>
                  <a:lnTo>
                    <a:pt x="61178" y="7840"/>
                  </a:lnTo>
                  <a:lnTo>
                    <a:pt x="40784" y="7840"/>
                  </a:lnTo>
                  <a:lnTo>
                    <a:pt x="33987" y="7840"/>
                  </a:lnTo>
                  <a:lnTo>
                    <a:pt x="27190" y="3919"/>
                  </a:lnTo>
                  <a:lnTo>
                    <a:pt x="20390" y="0"/>
                  </a:lnTo>
                  <a:lnTo>
                    <a:pt x="13593" y="3919"/>
                  </a:lnTo>
                  <a:lnTo>
                    <a:pt x="13593" y="7840"/>
                  </a:lnTo>
                  <a:lnTo>
                    <a:pt x="13593" y="11760"/>
                  </a:lnTo>
                  <a:lnTo>
                    <a:pt x="16992" y="15680"/>
                  </a:lnTo>
                  <a:lnTo>
                    <a:pt x="16992" y="19604"/>
                  </a:lnTo>
                  <a:lnTo>
                    <a:pt x="20390" y="23525"/>
                  </a:lnTo>
                  <a:lnTo>
                    <a:pt x="20390" y="27445"/>
                  </a:lnTo>
                  <a:lnTo>
                    <a:pt x="16992" y="39208"/>
                  </a:lnTo>
                  <a:lnTo>
                    <a:pt x="16992" y="47051"/>
                  </a:lnTo>
                  <a:lnTo>
                    <a:pt x="13593" y="58812"/>
                  </a:lnTo>
                  <a:lnTo>
                    <a:pt x="13593" y="70577"/>
                  </a:lnTo>
                  <a:lnTo>
                    <a:pt x="10195" y="82339"/>
                  </a:lnTo>
                  <a:lnTo>
                    <a:pt x="10195" y="94103"/>
                  </a:lnTo>
                  <a:lnTo>
                    <a:pt x="6796" y="105865"/>
                  </a:lnTo>
                  <a:lnTo>
                    <a:pt x="6796" y="121550"/>
                  </a:lnTo>
                  <a:lnTo>
                    <a:pt x="6796" y="133311"/>
                  </a:lnTo>
                  <a:lnTo>
                    <a:pt x="3397" y="148997"/>
                  </a:lnTo>
                  <a:lnTo>
                    <a:pt x="3397" y="160758"/>
                  </a:lnTo>
                  <a:lnTo>
                    <a:pt x="0" y="176442"/>
                  </a:lnTo>
                  <a:lnTo>
                    <a:pt x="0" y="192127"/>
                  </a:lnTo>
                  <a:lnTo>
                    <a:pt x="0" y="203889"/>
                  </a:lnTo>
                  <a:lnTo>
                    <a:pt x="0" y="282308"/>
                  </a:lnTo>
                  <a:lnTo>
                    <a:pt x="3397" y="294070"/>
                  </a:lnTo>
                  <a:lnTo>
                    <a:pt x="3397" y="305833"/>
                  </a:lnTo>
                  <a:lnTo>
                    <a:pt x="3397" y="321516"/>
                  </a:lnTo>
                  <a:lnTo>
                    <a:pt x="6796" y="333281"/>
                  </a:lnTo>
                  <a:lnTo>
                    <a:pt x="6796" y="348965"/>
                  </a:lnTo>
                  <a:lnTo>
                    <a:pt x="10195" y="360727"/>
                  </a:lnTo>
                  <a:lnTo>
                    <a:pt x="10195" y="376412"/>
                  </a:lnTo>
                  <a:lnTo>
                    <a:pt x="10195" y="388173"/>
                  </a:lnTo>
                  <a:lnTo>
                    <a:pt x="13593" y="403860"/>
                  </a:lnTo>
                  <a:lnTo>
                    <a:pt x="16992" y="415620"/>
                  </a:lnTo>
                  <a:lnTo>
                    <a:pt x="16992" y="431305"/>
                  </a:lnTo>
                  <a:lnTo>
                    <a:pt x="20390" y="443067"/>
                  </a:lnTo>
                  <a:lnTo>
                    <a:pt x="20390" y="446990"/>
                  </a:lnTo>
                  <a:lnTo>
                    <a:pt x="16992" y="450911"/>
                  </a:lnTo>
                  <a:lnTo>
                    <a:pt x="16992" y="454831"/>
                  </a:lnTo>
                  <a:lnTo>
                    <a:pt x="13593" y="458752"/>
                  </a:lnTo>
                  <a:lnTo>
                    <a:pt x="13593" y="462672"/>
                  </a:lnTo>
                  <a:lnTo>
                    <a:pt x="13593" y="466593"/>
                  </a:lnTo>
                  <a:lnTo>
                    <a:pt x="20390" y="470513"/>
                  </a:lnTo>
                  <a:lnTo>
                    <a:pt x="27190" y="466593"/>
                  </a:lnTo>
                  <a:lnTo>
                    <a:pt x="33987" y="462672"/>
                  </a:lnTo>
                  <a:lnTo>
                    <a:pt x="40784" y="462672"/>
                  </a:lnTo>
                  <a:lnTo>
                    <a:pt x="61178" y="462672"/>
                  </a:lnTo>
                  <a:lnTo>
                    <a:pt x="81568" y="462672"/>
                  </a:lnTo>
                  <a:lnTo>
                    <a:pt x="101962" y="462672"/>
                  </a:lnTo>
                  <a:lnTo>
                    <a:pt x="122357" y="4665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2728" y="4871806"/>
              <a:ext cx="139700" cy="969010"/>
            </a:xfrm>
            <a:custGeom>
              <a:avLst/>
              <a:gdLst/>
              <a:ahLst/>
              <a:cxnLst/>
              <a:rect l="l" t="t" r="r" b="b"/>
              <a:pathLst>
                <a:path w="139700" h="969010">
                  <a:moveTo>
                    <a:pt x="0" y="3919"/>
                  </a:moveTo>
                  <a:lnTo>
                    <a:pt x="0" y="956716"/>
                  </a:lnTo>
                  <a:lnTo>
                    <a:pt x="0" y="964557"/>
                  </a:lnTo>
                  <a:lnTo>
                    <a:pt x="3397" y="968480"/>
                  </a:lnTo>
                  <a:lnTo>
                    <a:pt x="132551" y="968480"/>
                  </a:lnTo>
                  <a:lnTo>
                    <a:pt x="139351" y="960636"/>
                  </a:lnTo>
                  <a:lnTo>
                    <a:pt x="139351" y="7844"/>
                  </a:lnTo>
                  <a:lnTo>
                    <a:pt x="132551" y="0"/>
                  </a:lnTo>
                  <a:lnTo>
                    <a:pt x="3397" y="0"/>
                  </a:lnTo>
                  <a:lnTo>
                    <a:pt x="0" y="39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2728" y="4871806"/>
              <a:ext cx="139700" cy="969010"/>
            </a:xfrm>
            <a:custGeom>
              <a:avLst/>
              <a:gdLst/>
              <a:ahLst/>
              <a:cxnLst/>
              <a:rect l="l" t="t" r="r" b="b"/>
              <a:pathLst>
                <a:path w="139700" h="969010">
                  <a:moveTo>
                    <a:pt x="0" y="956716"/>
                  </a:moveTo>
                  <a:lnTo>
                    <a:pt x="0" y="11764"/>
                  </a:lnTo>
                  <a:lnTo>
                    <a:pt x="0" y="7844"/>
                  </a:lnTo>
                  <a:lnTo>
                    <a:pt x="0" y="3919"/>
                  </a:lnTo>
                  <a:lnTo>
                    <a:pt x="3397" y="0"/>
                  </a:lnTo>
                  <a:lnTo>
                    <a:pt x="6796" y="0"/>
                  </a:lnTo>
                  <a:lnTo>
                    <a:pt x="129152" y="0"/>
                  </a:lnTo>
                  <a:lnTo>
                    <a:pt x="132551" y="0"/>
                  </a:lnTo>
                  <a:lnTo>
                    <a:pt x="135953" y="3919"/>
                  </a:lnTo>
                  <a:lnTo>
                    <a:pt x="139351" y="7844"/>
                  </a:lnTo>
                  <a:lnTo>
                    <a:pt x="139351" y="11764"/>
                  </a:lnTo>
                  <a:lnTo>
                    <a:pt x="139351" y="956716"/>
                  </a:lnTo>
                  <a:lnTo>
                    <a:pt x="139351" y="960636"/>
                  </a:lnTo>
                  <a:lnTo>
                    <a:pt x="135953" y="964557"/>
                  </a:lnTo>
                  <a:lnTo>
                    <a:pt x="132551" y="968480"/>
                  </a:lnTo>
                  <a:lnTo>
                    <a:pt x="129152" y="968480"/>
                  </a:lnTo>
                  <a:lnTo>
                    <a:pt x="6796" y="968480"/>
                  </a:lnTo>
                  <a:lnTo>
                    <a:pt x="3397" y="968480"/>
                  </a:lnTo>
                  <a:lnTo>
                    <a:pt x="0" y="964557"/>
                  </a:lnTo>
                  <a:lnTo>
                    <a:pt x="0" y="960636"/>
                  </a:lnTo>
                  <a:lnTo>
                    <a:pt x="0" y="95671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2728" y="4871806"/>
              <a:ext cx="139700" cy="969010"/>
            </a:xfrm>
            <a:custGeom>
              <a:avLst/>
              <a:gdLst/>
              <a:ahLst/>
              <a:cxnLst/>
              <a:rect l="l" t="t" r="r" b="b"/>
              <a:pathLst>
                <a:path w="139700" h="969010">
                  <a:moveTo>
                    <a:pt x="0" y="956716"/>
                  </a:moveTo>
                  <a:lnTo>
                    <a:pt x="0" y="11764"/>
                  </a:lnTo>
                  <a:lnTo>
                    <a:pt x="0" y="7844"/>
                  </a:lnTo>
                  <a:lnTo>
                    <a:pt x="0" y="3919"/>
                  </a:lnTo>
                  <a:lnTo>
                    <a:pt x="3397" y="0"/>
                  </a:lnTo>
                  <a:lnTo>
                    <a:pt x="6796" y="0"/>
                  </a:lnTo>
                  <a:lnTo>
                    <a:pt x="129152" y="0"/>
                  </a:lnTo>
                  <a:lnTo>
                    <a:pt x="132551" y="0"/>
                  </a:lnTo>
                  <a:lnTo>
                    <a:pt x="135953" y="3919"/>
                  </a:lnTo>
                  <a:lnTo>
                    <a:pt x="139351" y="7844"/>
                  </a:lnTo>
                  <a:lnTo>
                    <a:pt x="139351" y="11764"/>
                  </a:lnTo>
                  <a:lnTo>
                    <a:pt x="139351" y="956716"/>
                  </a:lnTo>
                  <a:lnTo>
                    <a:pt x="139351" y="960636"/>
                  </a:lnTo>
                  <a:lnTo>
                    <a:pt x="135953" y="964557"/>
                  </a:lnTo>
                  <a:lnTo>
                    <a:pt x="132551" y="968480"/>
                  </a:lnTo>
                  <a:lnTo>
                    <a:pt x="129152" y="968480"/>
                  </a:lnTo>
                  <a:lnTo>
                    <a:pt x="6796" y="968480"/>
                  </a:lnTo>
                  <a:lnTo>
                    <a:pt x="3397" y="968480"/>
                  </a:lnTo>
                  <a:lnTo>
                    <a:pt x="0" y="964557"/>
                  </a:lnTo>
                  <a:lnTo>
                    <a:pt x="0" y="960636"/>
                  </a:lnTo>
                  <a:lnTo>
                    <a:pt x="0" y="9567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03825" y="4871818"/>
              <a:ext cx="37465" cy="969010"/>
            </a:xfrm>
            <a:custGeom>
              <a:avLst/>
              <a:gdLst/>
              <a:ahLst/>
              <a:cxnLst/>
              <a:rect l="l" t="t" r="r" b="b"/>
              <a:pathLst>
                <a:path w="37465" h="969010">
                  <a:moveTo>
                    <a:pt x="37388" y="7835"/>
                  </a:moveTo>
                  <a:lnTo>
                    <a:pt x="33985" y="3911"/>
                  </a:lnTo>
                  <a:lnTo>
                    <a:pt x="33985" y="0"/>
                  </a:lnTo>
                  <a:lnTo>
                    <a:pt x="0" y="0"/>
                  </a:lnTo>
                  <a:lnTo>
                    <a:pt x="0" y="968476"/>
                  </a:lnTo>
                  <a:lnTo>
                    <a:pt x="33985" y="968476"/>
                  </a:lnTo>
                  <a:lnTo>
                    <a:pt x="33985" y="964552"/>
                  </a:lnTo>
                  <a:lnTo>
                    <a:pt x="37388" y="960628"/>
                  </a:lnTo>
                  <a:lnTo>
                    <a:pt x="37388" y="7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03828" y="4871806"/>
              <a:ext cx="37465" cy="969010"/>
            </a:xfrm>
            <a:custGeom>
              <a:avLst/>
              <a:gdLst/>
              <a:ahLst/>
              <a:cxnLst/>
              <a:rect l="l" t="t" r="r" b="b"/>
              <a:pathLst>
                <a:path w="37465" h="969010">
                  <a:moveTo>
                    <a:pt x="0" y="956716"/>
                  </a:moveTo>
                  <a:lnTo>
                    <a:pt x="0" y="11764"/>
                  </a:lnTo>
                  <a:lnTo>
                    <a:pt x="0" y="7844"/>
                  </a:lnTo>
                  <a:lnTo>
                    <a:pt x="0" y="3919"/>
                  </a:lnTo>
                  <a:lnTo>
                    <a:pt x="0" y="0"/>
                  </a:lnTo>
                  <a:lnTo>
                    <a:pt x="3399" y="0"/>
                  </a:lnTo>
                  <a:lnTo>
                    <a:pt x="33988" y="0"/>
                  </a:lnTo>
                  <a:lnTo>
                    <a:pt x="33988" y="3919"/>
                  </a:lnTo>
                  <a:lnTo>
                    <a:pt x="37386" y="7844"/>
                  </a:lnTo>
                  <a:lnTo>
                    <a:pt x="37386" y="11764"/>
                  </a:lnTo>
                  <a:lnTo>
                    <a:pt x="37386" y="956716"/>
                  </a:lnTo>
                  <a:lnTo>
                    <a:pt x="37386" y="960636"/>
                  </a:lnTo>
                  <a:lnTo>
                    <a:pt x="33988" y="964557"/>
                  </a:lnTo>
                  <a:lnTo>
                    <a:pt x="33988" y="968480"/>
                  </a:lnTo>
                  <a:lnTo>
                    <a:pt x="3399" y="968480"/>
                  </a:lnTo>
                  <a:lnTo>
                    <a:pt x="0" y="968480"/>
                  </a:lnTo>
                  <a:lnTo>
                    <a:pt x="0" y="964557"/>
                  </a:lnTo>
                  <a:lnTo>
                    <a:pt x="0" y="960636"/>
                  </a:lnTo>
                  <a:lnTo>
                    <a:pt x="0" y="95671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03828" y="4871806"/>
              <a:ext cx="37465" cy="969010"/>
            </a:xfrm>
            <a:custGeom>
              <a:avLst/>
              <a:gdLst/>
              <a:ahLst/>
              <a:cxnLst/>
              <a:rect l="l" t="t" r="r" b="b"/>
              <a:pathLst>
                <a:path w="37465" h="969010">
                  <a:moveTo>
                    <a:pt x="0" y="956716"/>
                  </a:moveTo>
                  <a:lnTo>
                    <a:pt x="0" y="11764"/>
                  </a:lnTo>
                  <a:lnTo>
                    <a:pt x="0" y="7844"/>
                  </a:lnTo>
                  <a:lnTo>
                    <a:pt x="0" y="3919"/>
                  </a:lnTo>
                  <a:lnTo>
                    <a:pt x="0" y="0"/>
                  </a:lnTo>
                  <a:lnTo>
                    <a:pt x="3399" y="0"/>
                  </a:lnTo>
                  <a:lnTo>
                    <a:pt x="33988" y="0"/>
                  </a:lnTo>
                  <a:lnTo>
                    <a:pt x="33988" y="3919"/>
                  </a:lnTo>
                  <a:lnTo>
                    <a:pt x="37386" y="7844"/>
                  </a:lnTo>
                  <a:lnTo>
                    <a:pt x="37386" y="11764"/>
                  </a:lnTo>
                  <a:lnTo>
                    <a:pt x="37386" y="956716"/>
                  </a:lnTo>
                  <a:lnTo>
                    <a:pt x="37386" y="960636"/>
                  </a:lnTo>
                  <a:lnTo>
                    <a:pt x="33988" y="964557"/>
                  </a:lnTo>
                  <a:lnTo>
                    <a:pt x="33988" y="968480"/>
                  </a:lnTo>
                  <a:lnTo>
                    <a:pt x="3399" y="968480"/>
                  </a:lnTo>
                  <a:lnTo>
                    <a:pt x="0" y="968480"/>
                  </a:lnTo>
                  <a:lnTo>
                    <a:pt x="0" y="964557"/>
                  </a:lnTo>
                  <a:lnTo>
                    <a:pt x="0" y="960636"/>
                  </a:lnTo>
                  <a:lnTo>
                    <a:pt x="0" y="9567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28833" y="4871806"/>
              <a:ext cx="34290" cy="969010"/>
            </a:xfrm>
            <a:custGeom>
              <a:avLst/>
              <a:gdLst/>
              <a:ahLst/>
              <a:cxnLst/>
              <a:rect l="l" t="t" r="r" b="b"/>
              <a:pathLst>
                <a:path w="34290" h="969010">
                  <a:moveTo>
                    <a:pt x="0" y="0"/>
                  </a:moveTo>
                  <a:lnTo>
                    <a:pt x="0" y="968480"/>
                  </a:lnTo>
                  <a:lnTo>
                    <a:pt x="33987" y="968480"/>
                  </a:lnTo>
                  <a:lnTo>
                    <a:pt x="339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25435" y="4871806"/>
              <a:ext cx="37465" cy="969010"/>
            </a:xfrm>
            <a:custGeom>
              <a:avLst/>
              <a:gdLst/>
              <a:ahLst/>
              <a:cxnLst/>
              <a:rect l="l" t="t" r="r" b="b"/>
              <a:pathLst>
                <a:path w="37465" h="969010">
                  <a:moveTo>
                    <a:pt x="0" y="956716"/>
                  </a:moveTo>
                  <a:lnTo>
                    <a:pt x="0" y="11764"/>
                  </a:lnTo>
                  <a:lnTo>
                    <a:pt x="0" y="7844"/>
                  </a:lnTo>
                  <a:lnTo>
                    <a:pt x="3397" y="3919"/>
                  </a:lnTo>
                  <a:lnTo>
                    <a:pt x="3397" y="0"/>
                  </a:lnTo>
                  <a:lnTo>
                    <a:pt x="33986" y="0"/>
                  </a:lnTo>
                  <a:lnTo>
                    <a:pt x="37385" y="0"/>
                  </a:lnTo>
                  <a:lnTo>
                    <a:pt x="37385" y="3919"/>
                  </a:lnTo>
                  <a:lnTo>
                    <a:pt x="37385" y="968480"/>
                  </a:lnTo>
                  <a:lnTo>
                    <a:pt x="33986" y="968480"/>
                  </a:lnTo>
                  <a:lnTo>
                    <a:pt x="3397" y="968480"/>
                  </a:lnTo>
                  <a:lnTo>
                    <a:pt x="3397" y="964557"/>
                  </a:lnTo>
                  <a:lnTo>
                    <a:pt x="0" y="960636"/>
                  </a:lnTo>
                  <a:lnTo>
                    <a:pt x="0" y="95671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25435" y="4871806"/>
              <a:ext cx="37465" cy="969010"/>
            </a:xfrm>
            <a:custGeom>
              <a:avLst/>
              <a:gdLst/>
              <a:ahLst/>
              <a:cxnLst/>
              <a:rect l="l" t="t" r="r" b="b"/>
              <a:pathLst>
                <a:path w="37465" h="969010">
                  <a:moveTo>
                    <a:pt x="0" y="956716"/>
                  </a:moveTo>
                  <a:lnTo>
                    <a:pt x="0" y="11764"/>
                  </a:lnTo>
                  <a:lnTo>
                    <a:pt x="0" y="7844"/>
                  </a:lnTo>
                  <a:lnTo>
                    <a:pt x="3397" y="3919"/>
                  </a:lnTo>
                  <a:lnTo>
                    <a:pt x="3397" y="0"/>
                  </a:lnTo>
                  <a:lnTo>
                    <a:pt x="33986" y="0"/>
                  </a:lnTo>
                  <a:lnTo>
                    <a:pt x="37385" y="0"/>
                  </a:lnTo>
                  <a:lnTo>
                    <a:pt x="37385" y="3919"/>
                  </a:lnTo>
                  <a:lnTo>
                    <a:pt x="37385" y="968480"/>
                  </a:lnTo>
                  <a:lnTo>
                    <a:pt x="33986" y="968480"/>
                  </a:lnTo>
                  <a:lnTo>
                    <a:pt x="3397" y="968480"/>
                  </a:lnTo>
                  <a:lnTo>
                    <a:pt x="3397" y="964557"/>
                  </a:lnTo>
                  <a:lnTo>
                    <a:pt x="0" y="960636"/>
                  </a:lnTo>
                  <a:lnTo>
                    <a:pt x="0" y="9567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74271" y="2066990"/>
              <a:ext cx="351790" cy="57150"/>
            </a:xfrm>
            <a:custGeom>
              <a:avLst/>
              <a:gdLst/>
              <a:ahLst/>
              <a:cxnLst/>
              <a:rect l="l" t="t" r="r" b="b"/>
              <a:pathLst>
                <a:path w="351790" h="57150">
                  <a:moveTo>
                    <a:pt x="0" y="56606"/>
                  </a:moveTo>
                  <a:lnTo>
                    <a:pt x="0" y="0"/>
                  </a:lnTo>
                  <a:lnTo>
                    <a:pt x="351716" y="0"/>
                  </a:lnTo>
                  <a:lnTo>
                    <a:pt x="351716" y="56606"/>
                  </a:lnTo>
                  <a:lnTo>
                    <a:pt x="0" y="56606"/>
                  </a:lnTo>
                  <a:close/>
                </a:path>
              </a:pathLst>
            </a:custGeom>
            <a:ln w="634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74261" y="2037064"/>
              <a:ext cx="351790" cy="120650"/>
            </a:xfrm>
            <a:custGeom>
              <a:avLst/>
              <a:gdLst/>
              <a:ahLst/>
              <a:cxnLst/>
              <a:rect l="l" t="t" r="r" b="b"/>
              <a:pathLst>
                <a:path w="351790" h="120650">
                  <a:moveTo>
                    <a:pt x="351777" y="86982"/>
                  </a:moveTo>
                  <a:lnTo>
                    <a:pt x="0" y="86982"/>
                  </a:lnTo>
                  <a:lnTo>
                    <a:pt x="0" y="120078"/>
                  </a:lnTo>
                  <a:lnTo>
                    <a:pt x="351777" y="120078"/>
                  </a:lnTo>
                  <a:lnTo>
                    <a:pt x="351777" y="86982"/>
                  </a:lnTo>
                  <a:close/>
                </a:path>
                <a:path w="351790" h="120650">
                  <a:moveTo>
                    <a:pt x="351777" y="0"/>
                  </a:moveTo>
                  <a:lnTo>
                    <a:pt x="0" y="0"/>
                  </a:lnTo>
                  <a:lnTo>
                    <a:pt x="0" y="29540"/>
                  </a:lnTo>
                  <a:lnTo>
                    <a:pt x="351777" y="29540"/>
                  </a:lnTo>
                  <a:lnTo>
                    <a:pt x="351777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73964" y="2039396"/>
              <a:ext cx="352425" cy="115570"/>
            </a:xfrm>
            <a:custGeom>
              <a:avLst/>
              <a:gdLst/>
              <a:ahLst/>
              <a:cxnLst/>
              <a:rect l="l" t="t" r="r" b="b"/>
              <a:pathLst>
                <a:path w="352425" h="115569">
                  <a:moveTo>
                    <a:pt x="0" y="0"/>
                  </a:moveTo>
                  <a:lnTo>
                    <a:pt x="0" y="115423"/>
                  </a:lnTo>
                </a:path>
                <a:path w="352425" h="115569">
                  <a:moveTo>
                    <a:pt x="352328" y="0"/>
                  </a:moveTo>
                  <a:lnTo>
                    <a:pt x="352328" y="115423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00377" y="2154549"/>
              <a:ext cx="1891664" cy="352425"/>
            </a:xfrm>
            <a:custGeom>
              <a:avLst/>
              <a:gdLst/>
              <a:ahLst/>
              <a:cxnLst/>
              <a:rect l="l" t="t" r="r" b="b"/>
              <a:pathLst>
                <a:path w="1891665" h="352425">
                  <a:moveTo>
                    <a:pt x="0" y="0"/>
                  </a:moveTo>
                  <a:lnTo>
                    <a:pt x="1890781" y="0"/>
                  </a:lnTo>
                  <a:lnTo>
                    <a:pt x="1890781" y="342978"/>
                  </a:lnTo>
                  <a:lnTo>
                    <a:pt x="0" y="342978"/>
                  </a:lnTo>
                  <a:lnTo>
                    <a:pt x="0" y="0"/>
                  </a:lnTo>
                  <a:close/>
                </a:path>
                <a:path w="1891665" h="352425">
                  <a:moveTo>
                    <a:pt x="47268" y="343004"/>
                  </a:moveTo>
                  <a:lnTo>
                    <a:pt x="737622" y="343004"/>
                  </a:lnTo>
                  <a:lnTo>
                    <a:pt x="737622" y="351798"/>
                  </a:lnTo>
                  <a:lnTo>
                    <a:pt x="47268" y="351798"/>
                  </a:lnTo>
                  <a:lnTo>
                    <a:pt x="47268" y="343004"/>
                  </a:lnTo>
                  <a:close/>
                </a:path>
                <a:path w="1891665" h="352425">
                  <a:moveTo>
                    <a:pt x="1159751" y="343004"/>
                  </a:moveTo>
                  <a:lnTo>
                    <a:pt x="1850104" y="343004"/>
                  </a:lnTo>
                  <a:lnTo>
                    <a:pt x="1850104" y="351798"/>
                  </a:lnTo>
                  <a:lnTo>
                    <a:pt x="1159751" y="351798"/>
                  </a:lnTo>
                  <a:lnTo>
                    <a:pt x="1159751" y="343004"/>
                  </a:lnTo>
                  <a:close/>
                </a:path>
                <a:path w="1891665" h="352425">
                  <a:moveTo>
                    <a:pt x="0" y="0"/>
                  </a:moveTo>
                  <a:lnTo>
                    <a:pt x="787068" y="0"/>
                  </a:lnTo>
                  <a:lnTo>
                    <a:pt x="787068" y="342978"/>
                  </a:lnTo>
                  <a:lnTo>
                    <a:pt x="0" y="342978"/>
                  </a:lnTo>
                  <a:lnTo>
                    <a:pt x="0" y="0"/>
                  </a:lnTo>
                  <a:close/>
                </a:path>
                <a:path w="1891665" h="352425">
                  <a:moveTo>
                    <a:pt x="1114657" y="0"/>
                  </a:moveTo>
                  <a:lnTo>
                    <a:pt x="1891108" y="0"/>
                  </a:lnTo>
                  <a:lnTo>
                    <a:pt x="1891108" y="342978"/>
                  </a:lnTo>
                  <a:lnTo>
                    <a:pt x="1114657" y="342978"/>
                  </a:lnTo>
                  <a:lnTo>
                    <a:pt x="1114657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292931" y="2285869"/>
            <a:ext cx="21971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BUILT</a:t>
            </a:r>
            <a:endParaRPr sz="550">
              <a:latin typeface="Arial"/>
              <a:cs typeface="Arial"/>
            </a:endParaRPr>
          </a:p>
        </p:txBody>
      </p:sp>
      <p:sp>
        <p:nvSpPr>
          <p:cNvPr id="261" name="object 26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18635" y="2285869"/>
            <a:ext cx="7772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OBE</a:t>
            </a:r>
            <a:endParaRPr sz="550">
              <a:latin typeface="Arial"/>
              <a:cs typeface="Arial"/>
            </a:endParaRPr>
          </a:p>
        </p:txBody>
      </p:sp>
      <p:sp>
        <p:nvSpPr>
          <p:cNvPr id="262" name="object 26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487446" y="2155413"/>
            <a:ext cx="403860" cy="342265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R="57785">
              <a:lnSpc>
                <a:spcPct val="100000"/>
              </a:lnSpc>
              <a:spcBef>
                <a:spcPts val="495"/>
              </a:spcBef>
            </a:pPr>
            <a:endParaRPr sz="55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WARDR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63" name="object 263"/>
          <p:cNvGrpSpPr>
            <a:grpSpLocks noGrp="1" noUngrp="1" noRot="1" noMove="1" noResize="1"/>
          </p:cNvGrpSpPr>
          <p:nvPr/>
        </p:nvGrpSpPr>
        <p:grpSpPr>
          <a:xfrm>
            <a:off x="11705126" y="2692159"/>
            <a:ext cx="484505" cy="1071245"/>
            <a:chOff x="11705126" y="2692159"/>
            <a:chExt cx="484505" cy="1071245"/>
          </a:xfrm>
        </p:grpSpPr>
        <p:sp>
          <p:nvSpPr>
            <p:cNvPr id="264" name="object 2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06714" y="2693747"/>
              <a:ext cx="481330" cy="1068070"/>
            </a:xfrm>
            <a:custGeom>
              <a:avLst/>
              <a:gdLst/>
              <a:ahLst/>
              <a:cxnLst/>
              <a:rect l="l" t="t" r="r" b="b"/>
              <a:pathLst>
                <a:path w="481329" h="1068070">
                  <a:moveTo>
                    <a:pt x="126817" y="1065052"/>
                  </a:moveTo>
                  <a:lnTo>
                    <a:pt x="435477" y="1065052"/>
                  </a:lnTo>
                  <a:lnTo>
                    <a:pt x="445233" y="1063070"/>
                  </a:lnTo>
                  <a:lnTo>
                    <a:pt x="453222" y="1057672"/>
                  </a:lnTo>
                  <a:lnTo>
                    <a:pt x="458620" y="1049684"/>
                  </a:lnTo>
                  <a:lnTo>
                    <a:pt x="460602" y="1039928"/>
                  </a:lnTo>
                  <a:lnTo>
                    <a:pt x="460602" y="951396"/>
                  </a:lnTo>
                  <a:lnTo>
                    <a:pt x="458620" y="941640"/>
                  </a:lnTo>
                  <a:lnTo>
                    <a:pt x="453222" y="933651"/>
                  </a:lnTo>
                  <a:lnTo>
                    <a:pt x="445233" y="928254"/>
                  </a:lnTo>
                  <a:lnTo>
                    <a:pt x="435477" y="926271"/>
                  </a:lnTo>
                  <a:lnTo>
                    <a:pt x="126817" y="926271"/>
                  </a:lnTo>
                  <a:lnTo>
                    <a:pt x="117061" y="928254"/>
                  </a:lnTo>
                  <a:lnTo>
                    <a:pt x="109072" y="933651"/>
                  </a:lnTo>
                  <a:lnTo>
                    <a:pt x="103674" y="941640"/>
                  </a:lnTo>
                  <a:lnTo>
                    <a:pt x="101692" y="951396"/>
                  </a:lnTo>
                  <a:lnTo>
                    <a:pt x="101692" y="1039928"/>
                  </a:lnTo>
                  <a:lnTo>
                    <a:pt x="103674" y="1049684"/>
                  </a:lnTo>
                  <a:lnTo>
                    <a:pt x="109072" y="1057672"/>
                  </a:lnTo>
                  <a:lnTo>
                    <a:pt x="117061" y="1063070"/>
                  </a:lnTo>
                  <a:lnTo>
                    <a:pt x="126817" y="1065052"/>
                  </a:lnTo>
                  <a:close/>
                </a:path>
                <a:path w="481329" h="1068070">
                  <a:moveTo>
                    <a:pt x="126817" y="138779"/>
                  </a:moveTo>
                  <a:lnTo>
                    <a:pt x="435477" y="138779"/>
                  </a:lnTo>
                  <a:lnTo>
                    <a:pt x="445233" y="136797"/>
                  </a:lnTo>
                  <a:lnTo>
                    <a:pt x="453222" y="131400"/>
                  </a:lnTo>
                  <a:lnTo>
                    <a:pt x="458620" y="123411"/>
                  </a:lnTo>
                  <a:lnTo>
                    <a:pt x="460602" y="113654"/>
                  </a:lnTo>
                  <a:lnTo>
                    <a:pt x="460602" y="25124"/>
                  </a:lnTo>
                  <a:lnTo>
                    <a:pt x="458620" y="15368"/>
                  </a:lnTo>
                  <a:lnTo>
                    <a:pt x="453222" y="7379"/>
                  </a:lnTo>
                  <a:lnTo>
                    <a:pt x="445233" y="1982"/>
                  </a:lnTo>
                  <a:lnTo>
                    <a:pt x="435477" y="0"/>
                  </a:lnTo>
                  <a:lnTo>
                    <a:pt x="126817" y="0"/>
                  </a:lnTo>
                  <a:lnTo>
                    <a:pt x="117061" y="1982"/>
                  </a:lnTo>
                  <a:lnTo>
                    <a:pt x="109072" y="7379"/>
                  </a:lnTo>
                  <a:lnTo>
                    <a:pt x="103674" y="15368"/>
                  </a:lnTo>
                  <a:lnTo>
                    <a:pt x="101692" y="25124"/>
                  </a:lnTo>
                  <a:lnTo>
                    <a:pt x="101692" y="113654"/>
                  </a:lnTo>
                  <a:lnTo>
                    <a:pt x="103674" y="123411"/>
                  </a:lnTo>
                  <a:lnTo>
                    <a:pt x="109072" y="131400"/>
                  </a:lnTo>
                  <a:lnTo>
                    <a:pt x="117061" y="136797"/>
                  </a:lnTo>
                  <a:lnTo>
                    <a:pt x="126817" y="138779"/>
                  </a:lnTo>
                  <a:close/>
                </a:path>
                <a:path w="481329" h="1068070">
                  <a:moveTo>
                    <a:pt x="45460" y="1067446"/>
                  </a:moveTo>
                  <a:lnTo>
                    <a:pt x="435474" y="1067446"/>
                  </a:lnTo>
                  <a:lnTo>
                    <a:pt x="453128" y="1063859"/>
                  </a:lnTo>
                  <a:lnTo>
                    <a:pt x="467584" y="1054093"/>
                  </a:lnTo>
                  <a:lnTo>
                    <a:pt x="477351" y="1039638"/>
                  </a:lnTo>
                  <a:lnTo>
                    <a:pt x="480938" y="1021985"/>
                  </a:lnTo>
                  <a:lnTo>
                    <a:pt x="480938" y="581719"/>
                  </a:lnTo>
                  <a:lnTo>
                    <a:pt x="477351" y="564067"/>
                  </a:lnTo>
                  <a:lnTo>
                    <a:pt x="467584" y="549612"/>
                  </a:lnTo>
                  <a:lnTo>
                    <a:pt x="453128" y="539845"/>
                  </a:lnTo>
                  <a:lnTo>
                    <a:pt x="435474" y="536258"/>
                  </a:lnTo>
                  <a:lnTo>
                    <a:pt x="45460" y="536258"/>
                  </a:lnTo>
                  <a:lnTo>
                    <a:pt x="27807" y="539845"/>
                  </a:lnTo>
                  <a:lnTo>
                    <a:pt x="13352" y="549612"/>
                  </a:lnTo>
                  <a:lnTo>
                    <a:pt x="3586" y="564067"/>
                  </a:lnTo>
                  <a:lnTo>
                    <a:pt x="0" y="581719"/>
                  </a:lnTo>
                  <a:lnTo>
                    <a:pt x="0" y="1021985"/>
                  </a:lnTo>
                  <a:lnTo>
                    <a:pt x="3586" y="1039638"/>
                  </a:lnTo>
                  <a:lnTo>
                    <a:pt x="13352" y="1054093"/>
                  </a:lnTo>
                  <a:lnTo>
                    <a:pt x="27807" y="1063859"/>
                  </a:lnTo>
                  <a:lnTo>
                    <a:pt x="45460" y="1067446"/>
                  </a:lnTo>
                  <a:close/>
                </a:path>
                <a:path w="481329" h="1068070">
                  <a:moveTo>
                    <a:pt x="45460" y="533191"/>
                  </a:moveTo>
                  <a:lnTo>
                    <a:pt x="435474" y="533191"/>
                  </a:lnTo>
                  <a:lnTo>
                    <a:pt x="453128" y="529604"/>
                  </a:lnTo>
                  <a:lnTo>
                    <a:pt x="467584" y="519838"/>
                  </a:lnTo>
                  <a:lnTo>
                    <a:pt x="477351" y="505383"/>
                  </a:lnTo>
                  <a:lnTo>
                    <a:pt x="480938" y="487730"/>
                  </a:lnTo>
                  <a:lnTo>
                    <a:pt x="480938" y="47466"/>
                  </a:lnTo>
                  <a:lnTo>
                    <a:pt x="477351" y="29813"/>
                  </a:lnTo>
                  <a:lnTo>
                    <a:pt x="467584" y="15358"/>
                  </a:lnTo>
                  <a:lnTo>
                    <a:pt x="453128" y="5592"/>
                  </a:lnTo>
                  <a:lnTo>
                    <a:pt x="435474" y="2005"/>
                  </a:lnTo>
                  <a:lnTo>
                    <a:pt x="45460" y="2005"/>
                  </a:lnTo>
                  <a:lnTo>
                    <a:pt x="27807" y="5592"/>
                  </a:lnTo>
                  <a:lnTo>
                    <a:pt x="13352" y="15358"/>
                  </a:lnTo>
                  <a:lnTo>
                    <a:pt x="3586" y="29813"/>
                  </a:lnTo>
                  <a:lnTo>
                    <a:pt x="0" y="47466"/>
                  </a:lnTo>
                  <a:lnTo>
                    <a:pt x="0" y="487730"/>
                  </a:lnTo>
                  <a:lnTo>
                    <a:pt x="3586" y="505383"/>
                  </a:lnTo>
                  <a:lnTo>
                    <a:pt x="13352" y="519838"/>
                  </a:lnTo>
                  <a:lnTo>
                    <a:pt x="27807" y="529604"/>
                  </a:lnTo>
                  <a:lnTo>
                    <a:pt x="45460" y="53319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06714" y="2694495"/>
              <a:ext cx="98425" cy="1066800"/>
            </a:xfrm>
            <a:custGeom>
              <a:avLst/>
              <a:gdLst/>
              <a:ahLst/>
              <a:cxnLst/>
              <a:rect l="l" t="t" r="r" b="b"/>
              <a:pathLst>
                <a:path w="98425" h="1066800">
                  <a:moveTo>
                    <a:pt x="92181" y="0"/>
                  </a:moveTo>
                  <a:lnTo>
                    <a:pt x="49049" y="0"/>
                  </a:lnTo>
                  <a:lnTo>
                    <a:pt x="30004" y="3870"/>
                  </a:lnTo>
                  <a:lnTo>
                    <a:pt x="14407" y="14408"/>
                  </a:lnTo>
                  <a:lnTo>
                    <a:pt x="3870" y="30004"/>
                  </a:lnTo>
                  <a:lnTo>
                    <a:pt x="0" y="49049"/>
                  </a:lnTo>
                  <a:lnTo>
                    <a:pt x="0" y="1018843"/>
                  </a:lnTo>
                  <a:lnTo>
                    <a:pt x="3775" y="1037425"/>
                  </a:lnTo>
                  <a:lnTo>
                    <a:pt x="14056" y="1052642"/>
                  </a:lnTo>
                  <a:lnTo>
                    <a:pt x="29272" y="1062922"/>
                  </a:lnTo>
                  <a:lnTo>
                    <a:pt x="47854" y="1066698"/>
                  </a:lnTo>
                  <a:lnTo>
                    <a:pt x="92181" y="1066698"/>
                  </a:lnTo>
                  <a:lnTo>
                    <a:pt x="98099" y="1060784"/>
                  </a:lnTo>
                  <a:lnTo>
                    <a:pt x="98099" y="5922"/>
                  </a:lnTo>
                  <a:lnTo>
                    <a:pt x="92181" y="0"/>
                  </a:lnTo>
                  <a:close/>
                </a:path>
              </a:pathLst>
            </a:custGeom>
            <a:solidFill>
              <a:srgbClr val="E0F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06714" y="2694495"/>
              <a:ext cx="98425" cy="1066800"/>
            </a:xfrm>
            <a:custGeom>
              <a:avLst/>
              <a:gdLst/>
              <a:ahLst/>
              <a:cxnLst/>
              <a:rect l="l" t="t" r="r" b="b"/>
              <a:pathLst>
                <a:path w="98425" h="1066800">
                  <a:moveTo>
                    <a:pt x="47854" y="1066698"/>
                  </a:moveTo>
                  <a:lnTo>
                    <a:pt x="84942" y="1066698"/>
                  </a:lnTo>
                  <a:lnTo>
                    <a:pt x="92181" y="1066698"/>
                  </a:lnTo>
                  <a:lnTo>
                    <a:pt x="98099" y="1060784"/>
                  </a:lnTo>
                  <a:lnTo>
                    <a:pt x="98099" y="1053539"/>
                  </a:lnTo>
                  <a:lnTo>
                    <a:pt x="98099" y="13158"/>
                  </a:lnTo>
                  <a:lnTo>
                    <a:pt x="98099" y="5922"/>
                  </a:lnTo>
                  <a:lnTo>
                    <a:pt x="92181" y="0"/>
                  </a:lnTo>
                  <a:lnTo>
                    <a:pt x="84942" y="0"/>
                  </a:lnTo>
                  <a:lnTo>
                    <a:pt x="49049" y="0"/>
                  </a:lnTo>
                  <a:lnTo>
                    <a:pt x="30004" y="3870"/>
                  </a:lnTo>
                  <a:lnTo>
                    <a:pt x="14407" y="14408"/>
                  </a:lnTo>
                  <a:lnTo>
                    <a:pt x="3870" y="30004"/>
                  </a:lnTo>
                  <a:lnTo>
                    <a:pt x="0" y="49049"/>
                  </a:lnTo>
                  <a:lnTo>
                    <a:pt x="0" y="1018843"/>
                  </a:lnTo>
                  <a:lnTo>
                    <a:pt x="3775" y="1037425"/>
                  </a:lnTo>
                  <a:lnTo>
                    <a:pt x="14056" y="1052642"/>
                  </a:lnTo>
                  <a:lnTo>
                    <a:pt x="29272" y="1062922"/>
                  </a:lnTo>
                  <a:lnTo>
                    <a:pt x="47854" y="10666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99910" y="2518969"/>
            <a:ext cx="485775" cy="1885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5410" marR="5080" indent="-93345">
              <a:lnSpc>
                <a:spcPts val="620"/>
              </a:lnSpc>
              <a:spcBef>
                <a:spcPts val="155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SEATER</a:t>
            </a:r>
            <a:r>
              <a:rPr sz="55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SETTEE</a:t>
            </a:r>
            <a:endParaRPr sz="550">
              <a:latin typeface="Arial"/>
              <a:cs typeface="Arial"/>
            </a:endParaRPr>
          </a:p>
        </p:txBody>
      </p:sp>
      <p:pic>
        <p:nvPicPr>
          <p:cNvPr id="268" name="object 26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07259" y="2096521"/>
            <a:ext cx="1404273" cy="2608663"/>
          </a:xfrm>
          <a:prstGeom prst="rect">
            <a:avLst/>
          </a:prstGeom>
        </p:spPr>
      </p:pic>
      <p:sp>
        <p:nvSpPr>
          <p:cNvPr id="269" name="object 26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82682" y="2280840"/>
            <a:ext cx="432434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BUNK </a:t>
            </a: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BEDS</a:t>
            </a:r>
            <a:endParaRPr sz="550">
              <a:latin typeface="Arial"/>
              <a:cs typeface="Arial"/>
            </a:endParaRPr>
          </a:p>
        </p:txBody>
      </p:sp>
      <p:sp>
        <p:nvSpPr>
          <p:cNvPr id="270" name="object 27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32968" y="3111428"/>
            <a:ext cx="368300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271" name="object 27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89318" y="4005165"/>
            <a:ext cx="437515" cy="1885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64135">
              <a:lnSpc>
                <a:spcPts val="620"/>
              </a:lnSpc>
              <a:spcBef>
                <a:spcPts val="155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BUILT</a:t>
            </a:r>
            <a:r>
              <a:rPr sz="5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55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WARDROBE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72" name="object 272"/>
          <p:cNvGrpSpPr>
            <a:grpSpLocks noGrp="1" noUngrp="1" noRot="1" noMove="1" noResize="1"/>
          </p:cNvGrpSpPr>
          <p:nvPr/>
        </p:nvGrpSpPr>
        <p:grpSpPr>
          <a:xfrm>
            <a:off x="8187530" y="2151830"/>
            <a:ext cx="1803400" cy="3784600"/>
            <a:chOff x="8187530" y="2151830"/>
            <a:chExt cx="1803400" cy="3784600"/>
          </a:xfrm>
        </p:grpSpPr>
        <p:sp>
          <p:nvSpPr>
            <p:cNvPr id="273" name="object 2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35303" y="2155640"/>
              <a:ext cx="351790" cy="323215"/>
            </a:xfrm>
            <a:custGeom>
              <a:avLst/>
              <a:gdLst/>
              <a:ahLst/>
              <a:cxnLst/>
              <a:rect l="l" t="t" r="r" b="b"/>
              <a:pathLst>
                <a:path w="351790" h="323214">
                  <a:moveTo>
                    <a:pt x="0" y="0"/>
                  </a:moveTo>
                  <a:lnTo>
                    <a:pt x="351773" y="0"/>
                  </a:lnTo>
                  <a:lnTo>
                    <a:pt x="351773" y="303404"/>
                  </a:lnTo>
                  <a:lnTo>
                    <a:pt x="0" y="303404"/>
                  </a:lnTo>
                  <a:lnTo>
                    <a:pt x="0" y="0"/>
                  </a:lnTo>
                  <a:close/>
                </a:path>
                <a:path w="351790" h="323214">
                  <a:moveTo>
                    <a:pt x="36819" y="302853"/>
                  </a:moveTo>
                  <a:lnTo>
                    <a:pt x="311644" y="302853"/>
                  </a:lnTo>
                  <a:lnTo>
                    <a:pt x="311644" y="322639"/>
                  </a:lnTo>
                  <a:lnTo>
                    <a:pt x="36819" y="322639"/>
                  </a:lnTo>
                  <a:lnTo>
                    <a:pt x="36819" y="302853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7243" y="5427520"/>
              <a:ext cx="336550" cy="492759"/>
            </a:xfrm>
            <a:custGeom>
              <a:avLst/>
              <a:gdLst/>
              <a:ahLst/>
              <a:cxnLst/>
              <a:rect l="l" t="t" r="r" b="b"/>
              <a:pathLst>
                <a:path w="336550" h="492760">
                  <a:moveTo>
                    <a:pt x="0" y="31262"/>
                  </a:moveTo>
                  <a:lnTo>
                    <a:pt x="0" y="480649"/>
                  </a:lnTo>
                  <a:lnTo>
                    <a:pt x="11725" y="492375"/>
                  </a:lnTo>
                  <a:lnTo>
                    <a:pt x="207108" y="492375"/>
                  </a:lnTo>
                  <a:lnTo>
                    <a:pt x="336066" y="488465"/>
                  </a:lnTo>
                  <a:lnTo>
                    <a:pt x="316524" y="0"/>
                  </a:lnTo>
                  <a:lnTo>
                    <a:pt x="281356" y="3909"/>
                  </a:lnTo>
                  <a:lnTo>
                    <a:pt x="273540" y="3909"/>
                  </a:lnTo>
                  <a:lnTo>
                    <a:pt x="246187" y="7815"/>
                  </a:lnTo>
                  <a:lnTo>
                    <a:pt x="230556" y="7815"/>
                  </a:lnTo>
                  <a:lnTo>
                    <a:pt x="211015" y="11721"/>
                  </a:lnTo>
                  <a:lnTo>
                    <a:pt x="19537" y="11721"/>
                  </a:lnTo>
                  <a:lnTo>
                    <a:pt x="11725" y="15631"/>
                  </a:lnTo>
                  <a:lnTo>
                    <a:pt x="7815" y="23446"/>
                  </a:lnTo>
                  <a:lnTo>
                    <a:pt x="0" y="312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7243" y="5427520"/>
              <a:ext cx="336550" cy="492759"/>
            </a:xfrm>
            <a:custGeom>
              <a:avLst/>
              <a:gdLst/>
              <a:ahLst/>
              <a:cxnLst/>
              <a:rect l="l" t="t" r="r" b="b"/>
              <a:pathLst>
                <a:path w="336550" h="492760">
                  <a:moveTo>
                    <a:pt x="316524" y="0"/>
                  </a:moveTo>
                  <a:lnTo>
                    <a:pt x="281356" y="3909"/>
                  </a:lnTo>
                  <a:lnTo>
                    <a:pt x="273540" y="3909"/>
                  </a:lnTo>
                  <a:lnTo>
                    <a:pt x="246187" y="7815"/>
                  </a:lnTo>
                  <a:lnTo>
                    <a:pt x="230556" y="7815"/>
                  </a:lnTo>
                  <a:lnTo>
                    <a:pt x="211015" y="11721"/>
                  </a:lnTo>
                  <a:lnTo>
                    <a:pt x="179756" y="11721"/>
                  </a:lnTo>
                  <a:lnTo>
                    <a:pt x="101599" y="11721"/>
                  </a:lnTo>
                  <a:lnTo>
                    <a:pt x="39078" y="11721"/>
                  </a:lnTo>
                  <a:lnTo>
                    <a:pt x="19537" y="11721"/>
                  </a:lnTo>
                  <a:lnTo>
                    <a:pt x="11725" y="15631"/>
                  </a:lnTo>
                  <a:lnTo>
                    <a:pt x="7815" y="23446"/>
                  </a:lnTo>
                  <a:lnTo>
                    <a:pt x="0" y="31262"/>
                  </a:lnTo>
                  <a:lnTo>
                    <a:pt x="0" y="480649"/>
                  </a:lnTo>
                  <a:lnTo>
                    <a:pt x="7815" y="488465"/>
                  </a:lnTo>
                  <a:lnTo>
                    <a:pt x="11725" y="492375"/>
                  </a:lnTo>
                  <a:lnTo>
                    <a:pt x="19537" y="492375"/>
                  </a:lnTo>
                  <a:lnTo>
                    <a:pt x="207108" y="492375"/>
                  </a:lnTo>
                  <a:lnTo>
                    <a:pt x="336066" y="488465"/>
                  </a:lnTo>
                  <a:lnTo>
                    <a:pt x="31652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7243" y="5427520"/>
              <a:ext cx="336550" cy="492759"/>
            </a:xfrm>
            <a:custGeom>
              <a:avLst/>
              <a:gdLst/>
              <a:ahLst/>
              <a:cxnLst/>
              <a:rect l="l" t="t" r="r" b="b"/>
              <a:pathLst>
                <a:path w="336550" h="492760">
                  <a:moveTo>
                    <a:pt x="316524" y="0"/>
                  </a:moveTo>
                  <a:lnTo>
                    <a:pt x="281356" y="3909"/>
                  </a:lnTo>
                  <a:lnTo>
                    <a:pt x="273540" y="3909"/>
                  </a:lnTo>
                  <a:lnTo>
                    <a:pt x="246187" y="7815"/>
                  </a:lnTo>
                  <a:lnTo>
                    <a:pt x="230556" y="7815"/>
                  </a:lnTo>
                  <a:lnTo>
                    <a:pt x="211015" y="11721"/>
                  </a:lnTo>
                  <a:lnTo>
                    <a:pt x="179756" y="11721"/>
                  </a:lnTo>
                  <a:lnTo>
                    <a:pt x="101599" y="11721"/>
                  </a:lnTo>
                  <a:lnTo>
                    <a:pt x="39078" y="11721"/>
                  </a:lnTo>
                  <a:lnTo>
                    <a:pt x="19537" y="11721"/>
                  </a:lnTo>
                  <a:lnTo>
                    <a:pt x="11725" y="15631"/>
                  </a:lnTo>
                  <a:lnTo>
                    <a:pt x="7815" y="23446"/>
                  </a:lnTo>
                  <a:lnTo>
                    <a:pt x="0" y="31262"/>
                  </a:lnTo>
                  <a:lnTo>
                    <a:pt x="0" y="480649"/>
                  </a:lnTo>
                  <a:lnTo>
                    <a:pt x="7815" y="488465"/>
                  </a:lnTo>
                  <a:lnTo>
                    <a:pt x="11725" y="492375"/>
                  </a:lnTo>
                  <a:lnTo>
                    <a:pt x="19537" y="492375"/>
                  </a:lnTo>
                  <a:lnTo>
                    <a:pt x="207108" y="492375"/>
                  </a:lnTo>
                  <a:lnTo>
                    <a:pt x="336066" y="488465"/>
                  </a:lnTo>
                  <a:lnTo>
                    <a:pt x="3165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8165" y="5415799"/>
              <a:ext cx="242570" cy="508000"/>
            </a:xfrm>
            <a:custGeom>
              <a:avLst/>
              <a:gdLst/>
              <a:ahLst/>
              <a:cxnLst/>
              <a:rect l="l" t="t" r="r" b="b"/>
              <a:pathLst>
                <a:path w="242570" h="508000">
                  <a:moveTo>
                    <a:pt x="0" y="500186"/>
                  </a:moveTo>
                  <a:lnTo>
                    <a:pt x="58615" y="500186"/>
                  </a:lnTo>
                  <a:lnTo>
                    <a:pt x="97693" y="508002"/>
                  </a:lnTo>
                  <a:lnTo>
                    <a:pt x="121141" y="508002"/>
                  </a:lnTo>
                  <a:lnTo>
                    <a:pt x="164126" y="500186"/>
                  </a:lnTo>
                  <a:lnTo>
                    <a:pt x="203204" y="496280"/>
                  </a:lnTo>
                  <a:lnTo>
                    <a:pt x="222740" y="496280"/>
                  </a:lnTo>
                  <a:lnTo>
                    <a:pt x="222740" y="488464"/>
                  </a:lnTo>
                  <a:lnTo>
                    <a:pt x="234466" y="465017"/>
                  </a:lnTo>
                  <a:lnTo>
                    <a:pt x="242282" y="410307"/>
                  </a:lnTo>
                  <a:lnTo>
                    <a:pt x="238371" y="382954"/>
                  </a:lnTo>
                  <a:lnTo>
                    <a:pt x="234466" y="324339"/>
                  </a:lnTo>
                  <a:lnTo>
                    <a:pt x="226650" y="250092"/>
                  </a:lnTo>
                  <a:lnTo>
                    <a:pt x="226650" y="171940"/>
                  </a:lnTo>
                  <a:lnTo>
                    <a:pt x="218834" y="140676"/>
                  </a:lnTo>
                  <a:lnTo>
                    <a:pt x="218834" y="14652"/>
                  </a:lnTo>
                  <a:lnTo>
                    <a:pt x="214924" y="15630"/>
                  </a:lnTo>
                  <a:lnTo>
                    <a:pt x="199293" y="15630"/>
                  </a:lnTo>
                  <a:lnTo>
                    <a:pt x="183662" y="11721"/>
                  </a:lnTo>
                  <a:lnTo>
                    <a:pt x="179756" y="11721"/>
                  </a:lnTo>
                  <a:lnTo>
                    <a:pt x="152403" y="7814"/>
                  </a:lnTo>
                  <a:lnTo>
                    <a:pt x="117231" y="7814"/>
                  </a:lnTo>
                  <a:lnTo>
                    <a:pt x="89878" y="11721"/>
                  </a:lnTo>
                  <a:lnTo>
                    <a:pt x="62526" y="11721"/>
                  </a:lnTo>
                  <a:lnTo>
                    <a:pt x="35169" y="7814"/>
                  </a:lnTo>
                  <a:lnTo>
                    <a:pt x="23447" y="3907"/>
                  </a:lnTo>
                  <a:lnTo>
                    <a:pt x="23447" y="445476"/>
                  </a:lnTo>
                  <a:lnTo>
                    <a:pt x="15631" y="468924"/>
                  </a:lnTo>
                  <a:lnTo>
                    <a:pt x="0" y="500186"/>
                  </a:lnTo>
                  <a:close/>
                </a:path>
                <a:path w="242570" h="508000">
                  <a:moveTo>
                    <a:pt x="218834" y="14652"/>
                  </a:moveTo>
                  <a:lnTo>
                    <a:pt x="218834" y="140676"/>
                  </a:lnTo>
                  <a:lnTo>
                    <a:pt x="222740" y="125046"/>
                  </a:lnTo>
                  <a:lnTo>
                    <a:pt x="230556" y="109414"/>
                  </a:lnTo>
                  <a:lnTo>
                    <a:pt x="230556" y="105509"/>
                  </a:lnTo>
                  <a:lnTo>
                    <a:pt x="234466" y="85967"/>
                  </a:lnTo>
                  <a:lnTo>
                    <a:pt x="238371" y="54705"/>
                  </a:lnTo>
                  <a:lnTo>
                    <a:pt x="234466" y="23442"/>
                  </a:lnTo>
                  <a:lnTo>
                    <a:pt x="230556" y="11721"/>
                  </a:lnTo>
                  <a:lnTo>
                    <a:pt x="218834" y="14652"/>
                  </a:lnTo>
                  <a:close/>
                </a:path>
                <a:path w="242570" h="508000">
                  <a:moveTo>
                    <a:pt x="226650" y="171940"/>
                  </a:moveTo>
                  <a:lnTo>
                    <a:pt x="226650" y="250092"/>
                  </a:lnTo>
                  <a:lnTo>
                    <a:pt x="230556" y="222739"/>
                  </a:lnTo>
                  <a:lnTo>
                    <a:pt x="230556" y="199293"/>
                  </a:lnTo>
                  <a:lnTo>
                    <a:pt x="226650" y="171940"/>
                  </a:lnTo>
                  <a:close/>
                </a:path>
                <a:path w="242570" h="508000">
                  <a:moveTo>
                    <a:pt x="11725" y="175845"/>
                  </a:moveTo>
                  <a:lnTo>
                    <a:pt x="11725" y="316523"/>
                  </a:lnTo>
                  <a:lnTo>
                    <a:pt x="19541" y="371229"/>
                  </a:lnTo>
                  <a:lnTo>
                    <a:pt x="23447" y="394677"/>
                  </a:lnTo>
                  <a:lnTo>
                    <a:pt x="23447" y="113320"/>
                  </a:lnTo>
                  <a:lnTo>
                    <a:pt x="15631" y="144583"/>
                  </a:lnTo>
                  <a:lnTo>
                    <a:pt x="11725" y="175845"/>
                  </a:lnTo>
                  <a:close/>
                </a:path>
                <a:path w="242570" h="508000">
                  <a:moveTo>
                    <a:pt x="11725" y="0"/>
                  </a:moveTo>
                  <a:lnTo>
                    <a:pt x="19541" y="39078"/>
                  </a:lnTo>
                  <a:lnTo>
                    <a:pt x="23447" y="74245"/>
                  </a:lnTo>
                  <a:lnTo>
                    <a:pt x="23447" y="3907"/>
                  </a:lnTo>
                  <a:lnTo>
                    <a:pt x="11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8165" y="5415799"/>
              <a:ext cx="242570" cy="508000"/>
            </a:xfrm>
            <a:custGeom>
              <a:avLst/>
              <a:gdLst/>
              <a:ahLst/>
              <a:cxnLst/>
              <a:rect l="l" t="t" r="r" b="b"/>
              <a:pathLst>
                <a:path w="242570" h="508000">
                  <a:moveTo>
                    <a:pt x="230556" y="11721"/>
                  </a:moveTo>
                  <a:lnTo>
                    <a:pt x="214924" y="15630"/>
                  </a:lnTo>
                  <a:lnTo>
                    <a:pt x="199293" y="15630"/>
                  </a:lnTo>
                  <a:lnTo>
                    <a:pt x="183662" y="11721"/>
                  </a:lnTo>
                  <a:lnTo>
                    <a:pt x="179756" y="11721"/>
                  </a:lnTo>
                  <a:lnTo>
                    <a:pt x="152403" y="7814"/>
                  </a:lnTo>
                  <a:lnTo>
                    <a:pt x="117231" y="7814"/>
                  </a:lnTo>
                  <a:lnTo>
                    <a:pt x="89878" y="11721"/>
                  </a:lnTo>
                  <a:lnTo>
                    <a:pt x="62526" y="11721"/>
                  </a:lnTo>
                  <a:lnTo>
                    <a:pt x="35169" y="7814"/>
                  </a:lnTo>
                  <a:lnTo>
                    <a:pt x="11725" y="0"/>
                  </a:lnTo>
                  <a:lnTo>
                    <a:pt x="19541" y="39078"/>
                  </a:lnTo>
                  <a:lnTo>
                    <a:pt x="23447" y="74245"/>
                  </a:lnTo>
                  <a:lnTo>
                    <a:pt x="23447" y="109414"/>
                  </a:lnTo>
                  <a:lnTo>
                    <a:pt x="23447" y="113320"/>
                  </a:lnTo>
                  <a:lnTo>
                    <a:pt x="15631" y="144583"/>
                  </a:lnTo>
                  <a:lnTo>
                    <a:pt x="11725" y="175845"/>
                  </a:lnTo>
                  <a:lnTo>
                    <a:pt x="11725" y="207109"/>
                  </a:lnTo>
                  <a:lnTo>
                    <a:pt x="11725" y="238367"/>
                  </a:lnTo>
                  <a:lnTo>
                    <a:pt x="11725" y="257908"/>
                  </a:lnTo>
                  <a:lnTo>
                    <a:pt x="11725" y="316523"/>
                  </a:lnTo>
                  <a:lnTo>
                    <a:pt x="19541" y="371229"/>
                  </a:lnTo>
                  <a:lnTo>
                    <a:pt x="23447" y="394677"/>
                  </a:lnTo>
                  <a:lnTo>
                    <a:pt x="23447" y="422032"/>
                  </a:lnTo>
                  <a:lnTo>
                    <a:pt x="23447" y="445476"/>
                  </a:lnTo>
                  <a:lnTo>
                    <a:pt x="15631" y="468924"/>
                  </a:lnTo>
                  <a:lnTo>
                    <a:pt x="3909" y="492370"/>
                  </a:lnTo>
                  <a:lnTo>
                    <a:pt x="0" y="500186"/>
                  </a:lnTo>
                  <a:lnTo>
                    <a:pt x="27357" y="500186"/>
                  </a:lnTo>
                  <a:lnTo>
                    <a:pt x="58615" y="500186"/>
                  </a:lnTo>
                  <a:lnTo>
                    <a:pt x="97693" y="508002"/>
                  </a:lnTo>
                  <a:lnTo>
                    <a:pt x="121141" y="508002"/>
                  </a:lnTo>
                  <a:lnTo>
                    <a:pt x="164126" y="500186"/>
                  </a:lnTo>
                  <a:lnTo>
                    <a:pt x="203204" y="496280"/>
                  </a:lnTo>
                  <a:lnTo>
                    <a:pt x="222740" y="496280"/>
                  </a:lnTo>
                  <a:lnTo>
                    <a:pt x="222740" y="488464"/>
                  </a:lnTo>
                  <a:lnTo>
                    <a:pt x="234466" y="465017"/>
                  </a:lnTo>
                  <a:lnTo>
                    <a:pt x="238371" y="437664"/>
                  </a:lnTo>
                  <a:lnTo>
                    <a:pt x="242282" y="410307"/>
                  </a:lnTo>
                  <a:lnTo>
                    <a:pt x="238371" y="382954"/>
                  </a:lnTo>
                  <a:lnTo>
                    <a:pt x="234466" y="324339"/>
                  </a:lnTo>
                  <a:lnTo>
                    <a:pt x="226650" y="250092"/>
                  </a:lnTo>
                  <a:lnTo>
                    <a:pt x="230556" y="222739"/>
                  </a:lnTo>
                  <a:lnTo>
                    <a:pt x="230556" y="199293"/>
                  </a:lnTo>
                  <a:lnTo>
                    <a:pt x="226650" y="171940"/>
                  </a:lnTo>
                  <a:lnTo>
                    <a:pt x="222740" y="156308"/>
                  </a:lnTo>
                  <a:lnTo>
                    <a:pt x="218834" y="140676"/>
                  </a:lnTo>
                  <a:lnTo>
                    <a:pt x="222740" y="125046"/>
                  </a:lnTo>
                  <a:lnTo>
                    <a:pt x="230556" y="109414"/>
                  </a:lnTo>
                  <a:lnTo>
                    <a:pt x="230556" y="105509"/>
                  </a:lnTo>
                  <a:lnTo>
                    <a:pt x="234466" y="85967"/>
                  </a:lnTo>
                  <a:lnTo>
                    <a:pt x="238371" y="54705"/>
                  </a:lnTo>
                  <a:lnTo>
                    <a:pt x="234466" y="23442"/>
                  </a:lnTo>
                  <a:lnTo>
                    <a:pt x="230556" y="1172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8165" y="5415799"/>
              <a:ext cx="242570" cy="508000"/>
            </a:xfrm>
            <a:custGeom>
              <a:avLst/>
              <a:gdLst/>
              <a:ahLst/>
              <a:cxnLst/>
              <a:rect l="l" t="t" r="r" b="b"/>
              <a:pathLst>
                <a:path w="242570" h="508000">
                  <a:moveTo>
                    <a:pt x="230556" y="11721"/>
                  </a:moveTo>
                  <a:lnTo>
                    <a:pt x="214924" y="15630"/>
                  </a:lnTo>
                  <a:lnTo>
                    <a:pt x="199293" y="15630"/>
                  </a:lnTo>
                  <a:lnTo>
                    <a:pt x="183662" y="11721"/>
                  </a:lnTo>
                  <a:lnTo>
                    <a:pt x="179756" y="11721"/>
                  </a:lnTo>
                  <a:lnTo>
                    <a:pt x="152403" y="7814"/>
                  </a:lnTo>
                  <a:lnTo>
                    <a:pt x="117231" y="7814"/>
                  </a:lnTo>
                  <a:lnTo>
                    <a:pt x="89878" y="11721"/>
                  </a:lnTo>
                  <a:lnTo>
                    <a:pt x="62526" y="11721"/>
                  </a:lnTo>
                  <a:lnTo>
                    <a:pt x="35169" y="7814"/>
                  </a:lnTo>
                  <a:lnTo>
                    <a:pt x="11725" y="0"/>
                  </a:lnTo>
                  <a:lnTo>
                    <a:pt x="19541" y="39078"/>
                  </a:lnTo>
                  <a:lnTo>
                    <a:pt x="23447" y="74245"/>
                  </a:lnTo>
                  <a:lnTo>
                    <a:pt x="23447" y="109414"/>
                  </a:lnTo>
                  <a:lnTo>
                    <a:pt x="23447" y="113320"/>
                  </a:lnTo>
                  <a:lnTo>
                    <a:pt x="15631" y="144583"/>
                  </a:lnTo>
                  <a:lnTo>
                    <a:pt x="11725" y="175845"/>
                  </a:lnTo>
                  <a:lnTo>
                    <a:pt x="11725" y="207109"/>
                  </a:lnTo>
                  <a:lnTo>
                    <a:pt x="11725" y="238367"/>
                  </a:lnTo>
                  <a:lnTo>
                    <a:pt x="11725" y="257908"/>
                  </a:lnTo>
                  <a:lnTo>
                    <a:pt x="11725" y="316523"/>
                  </a:lnTo>
                  <a:lnTo>
                    <a:pt x="19541" y="371229"/>
                  </a:lnTo>
                  <a:lnTo>
                    <a:pt x="23447" y="394677"/>
                  </a:lnTo>
                  <a:lnTo>
                    <a:pt x="23447" y="422032"/>
                  </a:lnTo>
                  <a:lnTo>
                    <a:pt x="23447" y="445476"/>
                  </a:lnTo>
                  <a:lnTo>
                    <a:pt x="15631" y="468924"/>
                  </a:lnTo>
                  <a:lnTo>
                    <a:pt x="3909" y="492370"/>
                  </a:lnTo>
                  <a:lnTo>
                    <a:pt x="0" y="500186"/>
                  </a:lnTo>
                  <a:lnTo>
                    <a:pt x="27357" y="500186"/>
                  </a:lnTo>
                  <a:lnTo>
                    <a:pt x="58615" y="500186"/>
                  </a:lnTo>
                  <a:lnTo>
                    <a:pt x="97693" y="508002"/>
                  </a:lnTo>
                  <a:lnTo>
                    <a:pt x="121141" y="508002"/>
                  </a:lnTo>
                  <a:lnTo>
                    <a:pt x="164126" y="500186"/>
                  </a:lnTo>
                  <a:lnTo>
                    <a:pt x="203204" y="496280"/>
                  </a:lnTo>
                  <a:lnTo>
                    <a:pt x="222740" y="496280"/>
                  </a:lnTo>
                  <a:lnTo>
                    <a:pt x="222740" y="488464"/>
                  </a:lnTo>
                  <a:lnTo>
                    <a:pt x="234466" y="465017"/>
                  </a:lnTo>
                  <a:lnTo>
                    <a:pt x="238371" y="437664"/>
                  </a:lnTo>
                  <a:lnTo>
                    <a:pt x="242282" y="410307"/>
                  </a:lnTo>
                  <a:lnTo>
                    <a:pt x="238371" y="382954"/>
                  </a:lnTo>
                  <a:lnTo>
                    <a:pt x="234466" y="324339"/>
                  </a:lnTo>
                  <a:lnTo>
                    <a:pt x="226650" y="250092"/>
                  </a:lnTo>
                  <a:lnTo>
                    <a:pt x="230556" y="222739"/>
                  </a:lnTo>
                  <a:lnTo>
                    <a:pt x="230556" y="199293"/>
                  </a:lnTo>
                  <a:lnTo>
                    <a:pt x="226650" y="171940"/>
                  </a:lnTo>
                  <a:lnTo>
                    <a:pt x="222740" y="156308"/>
                  </a:lnTo>
                  <a:lnTo>
                    <a:pt x="218834" y="140676"/>
                  </a:lnTo>
                  <a:lnTo>
                    <a:pt x="222740" y="125046"/>
                  </a:lnTo>
                  <a:lnTo>
                    <a:pt x="230556" y="109414"/>
                  </a:lnTo>
                  <a:lnTo>
                    <a:pt x="230556" y="105509"/>
                  </a:lnTo>
                  <a:lnTo>
                    <a:pt x="234466" y="85967"/>
                  </a:lnTo>
                  <a:lnTo>
                    <a:pt x="238371" y="54705"/>
                  </a:lnTo>
                  <a:lnTo>
                    <a:pt x="234466" y="23442"/>
                  </a:lnTo>
                  <a:lnTo>
                    <a:pt x="230556" y="1172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5274" y="5435337"/>
              <a:ext cx="172085" cy="500380"/>
            </a:xfrm>
            <a:custGeom>
              <a:avLst/>
              <a:gdLst/>
              <a:ahLst/>
              <a:cxnLst/>
              <a:rect l="l" t="t" r="r" b="b"/>
              <a:pathLst>
                <a:path w="172084" h="500379">
                  <a:moveTo>
                    <a:pt x="0" y="461112"/>
                  </a:moveTo>
                  <a:lnTo>
                    <a:pt x="0" y="468927"/>
                  </a:lnTo>
                  <a:lnTo>
                    <a:pt x="3909" y="480649"/>
                  </a:lnTo>
                  <a:lnTo>
                    <a:pt x="7815" y="488465"/>
                  </a:lnTo>
                  <a:lnTo>
                    <a:pt x="15631" y="496281"/>
                  </a:lnTo>
                  <a:lnTo>
                    <a:pt x="27357" y="500191"/>
                  </a:lnTo>
                  <a:lnTo>
                    <a:pt x="50800" y="500191"/>
                  </a:lnTo>
                  <a:lnTo>
                    <a:pt x="171940" y="496281"/>
                  </a:lnTo>
                  <a:lnTo>
                    <a:pt x="171940" y="472833"/>
                  </a:lnTo>
                  <a:lnTo>
                    <a:pt x="164126" y="0"/>
                  </a:lnTo>
                  <a:lnTo>
                    <a:pt x="144587" y="0"/>
                  </a:lnTo>
                  <a:lnTo>
                    <a:pt x="54710" y="144583"/>
                  </a:lnTo>
                  <a:lnTo>
                    <a:pt x="27357" y="171940"/>
                  </a:lnTo>
                  <a:lnTo>
                    <a:pt x="7815" y="211015"/>
                  </a:lnTo>
                  <a:lnTo>
                    <a:pt x="3909" y="226650"/>
                  </a:lnTo>
                  <a:lnTo>
                    <a:pt x="3909" y="257908"/>
                  </a:lnTo>
                  <a:lnTo>
                    <a:pt x="11725" y="285261"/>
                  </a:lnTo>
                  <a:lnTo>
                    <a:pt x="15631" y="336064"/>
                  </a:lnTo>
                  <a:lnTo>
                    <a:pt x="15631" y="390770"/>
                  </a:lnTo>
                  <a:lnTo>
                    <a:pt x="11725" y="402495"/>
                  </a:lnTo>
                  <a:lnTo>
                    <a:pt x="11725" y="418127"/>
                  </a:lnTo>
                  <a:lnTo>
                    <a:pt x="0" y="4611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5274" y="5435337"/>
              <a:ext cx="172085" cy="500380"/>
            </a:xfrm>
            <a:custGeom>
              <a:avLst/>
              <a:gdLst/>
              <a:ahLst/>
              <a:cxnLst/>
              <a:rect l="l" t="t" r="r" b="b"/>
              <a:pathLst>
                <a:path w="172084" h="500379">
                  <a:moveTo>
                    <a:pt x="171940" y="472833"/>
                  </a:moveTo>
                  <a:lnTo>
                    <a:pt x="164126" y="0"/>
                  </a:lnTo>
                  <a:lnTo>
                    <a:pt x="144587" y="0"/>
                  </a:lnTo>
                  <a:lnTo>
                    <a:pt x="54710" y="144583"/>
                  </a:lnTo>
                  <a:lnTo>
                    <a:pt x="27357" y="171940"/>
                  </a:lnTo>
                  <a:lnTo>
                    <a:pt x="15631" y="195386"/>
                  </a:lnTo>
                  <a:lnTo>
                    <a:pt x="7815" y="211015"/>
                  </a:lnTo>
                  <a:lnTo>
                    <a:pt x="3909" y="226650"/>
                  </a:lnTo>
                  <a:lnTo>
                    <a:pt x="3909" y="238371"/>
                  </a:lnTo>
                  <a:lnTo>
                    <a:pt x="3909" y="257908"/>
                  </a:lnTo>
                  <a:lnTo>
                    <a:pt x="11725" y="285261"/>
                  </a:lnTo>
                  <a:lnTo>
                    <a:pt x="15631" y="336064"/>
                  </a:lnTo>
                  <a:lnTo>
                    <a:pt x="15631" y="375140"/>
                  </a:lnTo>
                  <a:lnTo>
                    <a:pt x="15631" y="390770"/>
                  </a:lnTo>
                  <a:lnTo>
                    <a:pt x="11725" y="402495"/>
                  </a:lnTo>
                  <a:lnTo>
                    <a:pt x="11725" y="418127"/>
                  </a:lnTo>
                  <a:lnTo>
                    <a:pt x="0" y="461112"/>
                  </a:lnTo>
                  <a:lnTo>
                    <a:pt x="0" y="468927"/>
                  </a:lnTo>
                  <a:lnTo>
                    <a:pt x="3909" y="480649"/>
                  </a:lnTo>
                  <a:lnTo>
                    <a:pt x="7815" y="488465"/>
                  </a:lnTo>
                  <a:lnTo>
                    <a:pt x="15631" y="496281"/>
                  </a:lnTo>
                  <a:lnTo>
                    <a:pt x="27357" y="500191"/>
                  </a:lnTo>
                  <a:lnTo>
                    <a:pt x="50800" y="500191"/>
                  </a:lnTo>
                  <a:lnTo>
                    <a:pt x="171940" y="496281"/>
                  </a:lnTo>
                  <a:lnTo>
                    <a:pt x="171940" y="47283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5274" y="5435337"/>
              <a:ext cx="172085" cy="500380"/>
            </a:xfrm>
            <a:custGeom>
              <a:avLst/>
              <a:gdLst/>
              <a:ahLst/>
              <a:cxnLst/>
              <a:rect l="l" t="t" r="r" b="b"/>
              <a:pathLst>
                <a:path w="172084" h="500379">
                  <a:moveTo>
                    <a:pt x="171940" y="472833"/>
                  </a:moveTo>
                  <a:lnTo>
                    <a:pt x="164126" y="0"/>
                  </a:lnTo>
                  <a:lnTo>
                    <a:pt x="144587" y="0"/>
                  </a:lnTo>
                  <a:lnTo>
                    <a:pt x="54710" y="144583"/>
                  </a:lnTo>
                  <a:lnTo>
                    <a:pt x="27357" y="171940"/>
                  </a:lnTo>
                  <a:lnTo>
                    <a:pt x="15631" y="195386"/>
                  </a:lnTo>
                  <a:lnTo>
                    <a:pt x="7815" y="211015"/>
                  </a:lnTo>
                  <a:lnTo>
                    <a:pt x="3909" y="226650"/>
                  </a:lnTo>
                  <a:lnTo>
                    <a:pt x="3909" y="238371"/>
                  </a:lnTo>
                  <a:lnTo>
                    <a:pt x="3909" y="257908"/>
                  </a:lnTo>
                  <a:lnTo>
                    <a:pt x="11725" y="285261"/>
                  </a:lnTo>
                  <a:lnTo>
                    <a:pt x="15631" y="336064"/>
                  </a:lnTo>
                  <a:lnTo>
                    <a:pt x="15631" y="375140"/>
                  </a:lnTo>
                  <a:lnTo>
                    <a:pt x="15631" y="390770"/>
                  </a:lnTo>
                  <a:lnTo>
                    <a:pt x="11725" y="402495"/>
                  </a:lnTo>
                  <a:lnTo>
                    <a:pt x="11725" y="418127"/>
                  </a:lnTo>
                  <a:lnTo>
                    <a:pt x="0" y="461112"/>
                  </a:lnTo>
                  <a:lnTo>
                    <a:pt x="0" y="468927"/>
                  </a:lnTo>
                  <a:lnTo>
                    <a:pt x="3909" y="480649"/>
                  </a:lnTo>
                  <a:lnTo>
                    <a:pt x="7815" y="488465"/>
                  </a:lnTo>
                  <a:lnTo>
                    <a:pt x="15631" y="496281"/>
                  </a:lnTo>
                  <a:lnTo>
                    <a:pt x="27357" y="500191"/>
                  </a:lnTo>
                  <a:lnTo>
                    <a:pt x="50800" y="500191"/>
                  </a:lnTo>
                  <a:lnTo>
                    <a:pt x="171940" y="496281"/>
                  </a:lnTo>
                  <a:lnTo>
                    <a:pt x="171940" y="4728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4232" y="5407984"/>
              <a:ext cx="817244" cy="527685"/>
            </a:xfrm>
            <a:custGeom>
              <a:avLst/>
              <a:gdLst/>
              <a:ahLst/>
              <a:cxnLst/>
              <a:rect l="l" t="t" r="r" b="b"/>
              <a:pathLst>
                <a:path w="817245" h="527685">
                  <a:moveTo>
                    <a:pt x="0" y="504096"/>
                  </a:moveTo>
                  <a:lnTo>
                    <a:pt x="0" y="511912"/>
                  </a:lnTo>
                  <a:lnTo>
                    <a:pt x="3905" y="519723"/>
                  </a:lnTo>
                  <a:lnTo>
                    <a:pt x="11720" y="527544"/>
                  </a:lnTo>
                  <a:lnTo>
                    <a:pt x="31262" y="527544"/>
                  </a:lnTo>
                  <a:lnTo>
                    <a:pt x="152398" y="519723"/>
                  </a:lnTo>
                  <a:lnTo>
                    <a:pt x="214924" y="519723"/>
                  </a:lnTo>
                  <a:lnTo>
                    <a:pt x="570527" y="515818"/>
                  </a:lnTo>
                  <a:lnTo>
                    <a:pt x="793267" y="515818"/>
                  </a:lnTo>
                  <a:lnTo>
                    <a:pt x="808899" y="500186"/>
                  </a:lnTo>
                  <a:lnTo>
                    <a:pt x="808899" y="449387"/>
                  </a:lnTo>
                  <a:lnTo>
                    <a:pt x="816714" y="347787"/>
                  </a:lnTo>
                  <a:lnTo>
                    <a:pt x="816714" y="242277"/>
                  </a:lnTo>
                  <a:lnTo>
                    <a:pt x="812805" y="140678"/>
                  </a:lnTo>
                  <a:lnTo>
                    <a:pt x="808899" y="31258"/>
                  </a:lnTo>
                  <a:lnTo>
                    <a:pt x="804990" y="19537"/>
                  </a:lnTo>
                  <a:lnTo>
                    <a:pt x="797174" y="7815"/>
                  </a:lnTo>
                  <a:lnTo>
                    <a:pt x="789358" y="3905"/>
                  </a:lnTo>
                  <a:lnTo>
                    <a:pt x="777635" y="0"/>
                  </a:lnTo>
                  <a:lnTo>
                    <a:pt x="762005" y="0"/>
                  </a:lnTo>
                  <a:lnTo>
                    <a:pt x="558805" y="0"/>
                  </a:lnTo>
                  <a:lnTo>
                    <a:pt x="312618" y="3905"/>
                  </a:lnTo>
                  <a:lnTo>
                    <a:pt x="46894" y="0"/>
                  </a:lnTo>
                  <a:lnTo>
                    <a:pt x="39078" y="3905"/>
                  </a:lnTo>
                  <a:lnTo>
                    <a:pt x="31262" y="15630"/>
                  </a:lnTo>
                  <a:lnTo>
                    <a:pt x="19536" y="27353"/>
                  </a:lnTo>
                  <a:lnTo>
                    <a:pt x="15630" y="78151"/>
                  </a:lnTo>
                  <a:lnTo>
                    <a:pt x="15630" y="214925"/>
                  </a:lnTo>
                  <a:lnTo>
                    <a:pt x="11720" y="308709"/>
                  </a:lnTo>
                  <a:lnTo>
                    <a:pt x="11720" y="379045"/>
                  </a:lnTo>
                  <a:lnTo>
                    <a:pt x="7815" y="422034"/>
                  </a:lnTo>
                  <a:lnTo>
                    <a:pt x="0" y="504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4232" y="5407984"/>
              <a:ext cx="817244" cy="527685"/>
            </a:xfrm>
            <a:custGeom>
              <a:avLst/>
              <a:gdLst/>
              <a:ahLst/>
              <a:cxnLst/>
              <a:rect l="l" t="t" r="r" b="b"/>
              <a:pathLst>
                <a:path w="817245" h="527685">
                  <a:moveTo>
                    <a:pt x="762005" y="0"/>
                  </a:moveTo>
                  <a:lnTo>
                    <a:pt x="617418" y="0"/>
                  </a:lnTo>
                  <a:lnTo>
                    <a:pt x="558805" y="0"/>
                  </a:lnTo>
                  <a:lnTo>
                    <a:pt x="312618" y="3905"/>
                  </a:lnTo>
                  <a:lnTo>
                    <a:pt x="46894" y="0"/>
                  </a:lnTo>
                  <a:lnTo>
                    <a:pt x="39078" y="3905"/>
                  </a:lnTo>
                  <a:lnTo>
                    <a:pt x="31262" y="15630"/>
                  </a:lnTo>
                  <a:lnTo>
                    <a:pt x="19536" y="27353"/>
                  </a:lnTo>
                  <a:lnTo>
                    <a:pt x="15630" y="78151"/>
                  </a:lnTo>
                  <a:lnTo>
                    <a:pt x="15630" y="152399"/>
                  </a:lnTo>
                  <a:lnTo>
                    <a:pt x="15630" y="187570"/>
                  </a:lnTo>
                  <a:lnTo>
                    <a:pt x="15630" y="214925"/>
                  </a:lnTo>
                  <a:lnTo>
                    <a:pt x="11720" y="308709"/>
                  </a:lnTo>
                  <a:lnTo>
                    <a:pt x="11720" y="332155"/>
                  </a:lnTo>
                  <a:lnTo>
                    <a:pt x="11720" y="379045"/>
                  </a:lnTo>
                  <a:lnTo>
                    <a:pt x="7815" y="422034"/>
                  </a:lnTo>
                  <a:lnTo>
                    <a:pt x="0" y="504096"/>
                  </a:lnTo>
                  <a:lnTo>
                    <a:pt x="0" y="511912"/>
                  </a:lnTo>
                  <a:lnTo>
                    <a:pt x="3905" y="519723"/>
                  </a:lnTo>
                  <a:lnTo>
                    <a:pt x="11720" y="527544"/>
                  </a:lnTo>
                  <a:lnTo>
                    <a:pt x="31262" y="527544"/>
                  </a:lnTo>
                  <a:lnTo>
                    <a:pt x="152398" y="519723"/>
                  </a:lnTo>
                  <a:lnTo>
                    <a:pt x="214924" y="519723"/>
                  </a:lnTo>
                  <a:lnTo>
                    <a:pt x="570527" y="515818"/>
                  </a:lnTo>
                  <a:lnTo>
                    <a:pt x="738557" y="515818"/>
                  </a:lnTo>
                  <a:lnTo>
                    <a:pt x="781542" y="515818"/>
                  </a:lnTo>
                  <a:lnTo>
                    <a:pt x="785451" y="515818"/>
                  </a:lnTo>
                  <a:lnTo>
                    <a:pt x="793267" y="515818"/>
                  </a:lnTo>
                  <a:lnTo>
                    <a:pt x="801083" y="508002"/>
                  </a:lnTo>
                  <a:lnTo>
                    <a:pt x="808899" y="500186"/>
                  </a:lnTo>
                  <a:lnTo>
                    <a:pt x="808899" y="492370"/>
                  </a:lnTo>
                  <a:lnTo>
                    <a:pt x="808899" y="449387"/>
                  </a:lnTo>
                  <a:lnTo>
                    <a:pt x="816714" y="347787"/>
                  </a:lnTo>
                  <a:lnTo>
                    <a:pt x="816714" y="242277"/>
                  </a:lnTo>
                  <a:lnTo>
                    <a:pt x="812805" y="140678"/>
                  </a:lnTo>
                  <a:lnTo>
                    <a:pt x="808899" y="31258"/>
                  </a:lnTo>
                  <a:lnTo>
                    <a:pt x="804990" y="19537"/>
                  </a:lnTo>
                  <a:lnTo>
                    <a:pt x="797174" y="7815"/>
                  </a:lnTo>
                  <a:lnTo>
                    <a:pt x="789358" y="3905"/>
                  </a:lnTo>
                  <a:lnTo>
                    <a:pt x="777635" y="0"/>
                  </a:lnTo>
                  <a:lnTo>
                    <a:pt x="765915" y="0"/>
                  </a:lnTo>
                  <a:lnTo>
                    <a:pt x="76200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4232" y="5407984"/>
              <a:ext cx="817244" cy="527685"/>
            </a:xfrm>
            <a:custGeom>
              <a:avLst/>
              <a:gdLst/>
              <a:ahLst/>
              <a:cxnLst/>
              <a:rect l="l" t="t" r="r" b="b"/>
              <a:pathLst>
                <a:path w="817245" h="527685">
                  <a:moveTo>
                    <a:pt x="762005" y="0"/>
                  </a:moveTo>
                  <a:lnTo>
                    <a:pt x="617418" y="0"/>
                  </a:lnTo>
                  <a:lnTo>
                    <a:pt x="558805" y="0"/>
                  </a:lnTo>
                  <a:lnTo>
                    <a:pt x="312618" y="3905"/>
                  </a:lnTo>
                  <a:lnTo>
                    <a:pt x="46894" y="0"/>
                  </a:lnTo>
                  <a:lnTo>
                    <a:pt x="39078" y="3905"/>
                  </a:lnTo>
                  <a:lnTo>
                    <a:pt x="31262" y="15630"/>
                  </a:lnTo>
                  <a:lnTo>
                    <a:pt x="19536" y="27353"/>
                  </a:lnTo>
                  <a:lnTo>
                    <a:pt x="15630" y="78151"/>
                  </a:lnTo>
                  <a:lnTo>
                    <a:pt x="15630" y="152399"/>
                  </a:lnTo>
                  <a:lnTo>
                    <a:pt x="15630" y="187570"/>
                  </a:lnTo>
                  <a:lnTo>
                    <a:pt x="15630" y="214925"/>
                  </a:lnTo>
                  <a:lnTo>
                    <a:pt x="11720" y="308709"/>
                  </a:lnTo>
                  <a:lnTo>
                    <a:pt x="11720" y="332155"/>
                  </a:lnTo>
                  <a:lnTo>
                    <a:pt x="11720" y="379045"/>
                  </a:lnTo>
                  <a:lnTo>
                    <a:pt x="7815" y="422034"/>
                  </a:lnTo>
                  <a:lnTo>
                    <a:pt x="0" y="504096"/>
                  </a:lnTo>
                  <a:lnTo>
                    <a:pt x="0" y="511912"/>
                  </a:lnTo>
                  <a:lnTo>
                    <a:pt x="3905" y="519723"/>
                  </a:lnTo>
                  <a:lnTo>
                    <a:pt x="11720" y="527544"/>
                  </a:lnTo>
                  <a:lnTo>
                    <a:pt x="31262" y="527544"/>
                  </a:lnTo>
                  <a:lnTo>
                    <a:pt x="152398" y="519723"/>
                  </a:lnTo>
                  <a:lnTo>
                    <a:pt x="214924" y="519723"/>
                  </a:lnTo>
                  <a:lnTo>
                    <a:pt x="570527" y="515818"/>
                  </a:lnTo>
                  <a:lnTo>
                    <a:pt x="738557" y="515818"/>
                  </a:lnTo>
                  <a:lnTo>
                    <a:pt x="781542" y="515818"/>
                  </a:lnTo>
                  <a:lnTo>
                    <a:pt x="785451" y="515818"/>
                  </a:lnTo>
                  <a:lnTo>
                    <a:pt x="793267" y="515818"/>
                  </a:lnTo>
                  <a:lnTo>
                    <a:pt x="801083" y="508002"/>
                  </a:lnTo>
                  <a:lnTo>
                    <a:pt x="808899" y="500186"/>
                  </a:lnTo>
                  <a:lnTo>
                    <a:pt x="808899" y="492370"/>
                  </a:lnTo>
                  <a:lnTo>
                    <a:pt x="808899" y="449387"/>
                  </a:lnTo>
                  <a:lnTo>
                    <a:pt x="816714" y="347787"/>
                  </a:lnTo>
                  <a:lnTo>
                    <a:pt x="816714" y="242277"/>
                  </a:lnTo>
                  <a:lnTo>
                    <a:pt x="812805" y="140678"/>
                  </a:lnTo>
                  <a:lnTo>
                    <a:pt x="808899" y="31258"/>
                  </a:lnTo>
                  <a:lnTo>
                    <a:pt x="804990" y="19537"/>
                  </a:lnTo>
                  <a:lnTo>
                    <a:pt x="797174" y="7815"/>
                  </a:lnTo>
                  <a:lnTo>
                    <a:pt x="789358" y="3905"/>
                  </a:lnTo>
                  <a:lnTo>
                    <a:pt x="777635" y="0"/>
                  </a:lnTo>
                  <a:lnTo>
                    <a:pt x="765915" y="0"/>
                  </a:lnTo>
                  <a:lnTo>
                    <a:pt x="76200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9184" y="5353273"/>
              <a:ext cx="332740" cy="304800"/>
            </a:xfrm>
            <a:custGeom>
              <a:avLst/>
              <a:gdLst/>
              <a:ahLst/>
              <a:cxnLst/>
              <a:rect l="l" t="t" r="r" b="b"/>
              <a:pathLst>
                <a:path w="332740" h="304800">
                  <a:moveTo>
                    <a:pt x="0" y="304802"/>
                  </a:moveTo>
                  <a:lnTo>
                    <a:pt x="7815" y="293078"/>
                  </a:lnTo>
                  <a:lnTo>
                    <a:pt x="11722" y="281356"/>
                  </a:lnTo>
                  <a:lnTo>
                    <a:pt x="27352" y="261819"/>
                  </a:lnTo>
                  <a:lnTo>
                    <a:pt x="66430" y="238371"/>
                  </a:lnTo>
                  <a:lnTo>
                    <a:pt x="82062" y="230557"/>
                  </a:lnTo>
                  <a:lnTo>
                    <a:pt x="332156" y="136771"/>
                  </a:lnTo>
                  <a:lnTo>
                    <a:pt x="300894" y="113325"/>
                  </a:lnTo>
                  <a:lnTo>
                    <a:pt x="273541" y="85968"/>
                  </a:lnTo>
                  <a:lnTo>
                    <a:pt x="246184" y="54710"/>
                  </a:lnTo>
                  <a:lnTo>
                    <a:pt x="222740" y="23447"/>
                  </a:lnTo>
                  <a:lnTo>
                    <a:pt x="214924" y="7815"/>
                  </a:lnTo>
                  <a:lnTo>
                    <a:pt x="214924" y="3909"/>
                  </a:lnTo>
                  <a:lnTo>
                    <a:pt x="211015" y="0"/>
                  </a:lnTo>
                  <a:lnTo>
                    <a:pt x="191478" y="0"/>
                  </a:lnTo>
                  <a:lnTo>
                    <a:pt x="179753" y="11722"/>
                  </a:lnTo>
                  <a:lnTo>
                    <a:pt x="136768" y="66431"/>
                  </a:lnTo>
                  <a:lnTo>
                    <a:pt x="97694" y="117231"/>
                  </a:lnTo>
                  <a:lnTo>
                    <a:pt x="62521" y="171940"/>
                  </a:lnTo>
                  <a:lnTo>
                    <a:pt x="31263" y="230557"/>
                  </a:lnTo>
                  <a:lnTo>
                    <a:pt x="11722" y="261819"/>
                  </a:lnTo>
                  <a:lnTo>
                    <a:pt x="7815" y="277450"/>
                  </a:lnTo>
                  <a:lnTo>
                    <a:pt x="3906" y="289172"/>
                  </a:lnTo>
                  <a:lnTo>
                    <a:pt x="0" y="3048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9184" y="5353273"/>
              <a:ext cx="332740" cy="304800"/>
            </a:xfrm>
            <a:custGeom>
              <a:avLst/>
              <a:gdLst/>
              <a:ahLst/>
              <a:cxnLst/>
              <a:rect l="l" t="t" r="r" b="b"/>
              <a:pathLst>
                <a:path w="332740" h="304800">
                  <a:moveTo>
                    <a:pt x="3906" y="289172"/>
                  </a:moveTo>
                  <a:lnTo>
                    <a:pt x="7815" y="277450"/>
                  </a:lnTo>
                  <a:lnTo>
                    <a:pt x="11722" y="261819"/>
                  </a:lnTo>
                  <a:lnTo>
                    <a:pt x="31263" y="230557"/>
                  </a:lnTo>
                  <a:lnTo>
                    <a:pt x="62521" y="171940"/>
                  </a:lnTo>
                  <a:lnTo>
                    <a:pt x="97694" y="117231"/>
                  </a:lnTo>
                  <a:lnTo>
                    <a:pt x="136768" y="66431"/>
                  </a:lnTo>
                  <a:lnTo>
                    <a:pt x="179753" y="11722"/>
                  </a:lnTo>
                  <a:lnTo>
                    <a:pt x="187572" y="3909"/>
                  </a:lnTo>
                  <a:lnTo>
                    <a:pt x="191478" y="0"/>
                  </a:lnTo>
                  <a:lnTo>
                    <a:pt x="195388" y="0"/>
                  </a:lnTo>
                  <a:lnTo>
                    <a:pt x="199294" y="0"/>
                  </a:lnTo>
                  <a:lnTo>
                    <a:pt x="203199" y="0"/>
                  </a:lnTo>
                  <a:lnTo>
                    <a:pt x="211015" y="0"/>
                  </a:lnTo>
                  <a:lnTo>
                    <a:pt x="214924" y="3909"/>
                  </a:lnTo>
                  <a:lnTo>
                    <a:pt x="214924" y="7815"/>
                  </a:lnTo>
                  <a:lnTo>
                    <a:pt x="222740" y="23447"/>
                  </a:lnTo>
                  <a:lnTo>
                    <a:pt x="246184" y="54710"/>
                  </a:lnTo>
                  <a:lnTo>
                    <a:pt x="273541" y="85968"/>
                  </a:lnTo>
                  <a:lnTo>
                    <a:pt x="300894" y="113325"/>
                  </a:lnTo>
                  <a:lnTo>
                    <a:pt x="332156" y="136771"/>
                  </a:lnTo>
                  <a:lnTo>
                    <a:pt x="82062" y="230557"/>
                  </a:lnTo>
                  <a:lnTo>
                    <a:pt x="46891" y="250093"/>
                  </a:lnTo>
                  <a:lnTo>
                    <a:pt x="11722" y="281356"/>
                  </a:lnTo>
                  <a:lnTo>
                    <a:pt x="7815" y="293078"/>
                  </a:lnTo>
                  <a:lnTo>
                    <a:pt x="0" y="304802"/>
                  </a:lnTo>
                  <a:lnTo>
                    <a:pt x="3906" y="28917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9184" y="5353273"/>
              <a:ext cx="332740" cy="304800"/>
            </a:xfrm>
            <a:custGeom>
              <a:avLst/>
              <a:gdLst/>
              <a:ahLst/>
              <a:cxnLst/>
              <a:rect l="l" t="t" r="r" b="b"/>
              <a:pathLst>
                <a:path w="332740" h="304800">
                  <a:moveTo>
                    <a:pt x="3906" y="289172"/>
                  </a:moveTo>
                  <a:lnTo>
                    <a:pt x="7815" y="277450"/>
                  </a:lnTo>
                  <a:lnTo>
                    <a:pt x="11722" y="261819"/>
                  </a:lnTo>
                  <a:lnTo>
                    <a:pt x="31263" y="230557"/>
                  </a:lnTo>
                  <a:lnTo>
                    <a:pt x="62521" y="171940"/>
                  </a:lnTo>
                  <a:lnTo>
                    <a:pt x="97694" y="117231"/>
                  </a:lnTo>
                  <a:lnTo>
                    <a:pt x="136768" y="66431"/>
                  </a:lnTo>
                  <a:lnTo>
                    <a:pt x="179753" y="11722"/>
                  </a:lnTo>
                  <a:lnTo>
                    <a:pt x="187572" y="3909"/>
                  </a:lnTo>
                  <a:lnTo>
                    <a:pt x="191478" y="0"/>
                  </a:lnTo>
                  <a:lnTo>
                    <a:pt x="195388" y="0"/>
                  </a:lnTo>
                  <a:lnTo>
                    <a:pt x="199294" y="0"/>
                  </a:lnTo>
                  <a:lnTo>
                    <a:pt x="203199" y="0"/>
                  </a:lnTo>
                  <a:lnTo>
                    <a:pt x="211015" y="0"/>
                  </a:lnTo>
                  <a:lnTo>
                    <a:pt x="214924" y="3909"/>
                  </a:lnTo>
                  <a:lnTo>
                    <a:pt x="214924" y="7815"/>
                  </a:lnTo>
                  <a:lnTo>
                    <a:pt x="222740" y="23447"/>
                  </a:lnTo>
                  <a:lnTo>
                    <a:pt x="246184" y="54710"/>
                  </a:lnTo>
                  <a:lnTo>
                    <a:pt x="273541" y="85968"/>
                  </a:lnTo>
                  <a:lnTo>
                    <a:pt x="300894" y="113325"/>
                  </a:lnTo>
                  <a:lnTo>
                    <a:pt x="332156" y="136771"/>
                  </a:lnTo>
                  <a:lnTo>
                    <a:pt x="82062" y="230557"/>
                  </a:lnTo>
                  <a:lnTo>
                    <a:pt x="46891" y="250093"/>
                  </a:lnTo>
                  <a:lnTo>
                    <a:pt x="11722" y="281356"/>
                  </a:lnTo>
                  <a:lnTo>
                    <a:pt x="7815" y="293078"/>
                  </a:lnTo>
                  <a:lnTo>
                    <a:pt x="0" y="304802"/>
                  </a:lnTo>
                  <a:lnTo>
                    <a:pt x="3906" y="289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78304" y="5368272"/>
              <a:ext cx="114590" cy="134127"/>
            </a:xfrm>
            <a:prstGeom prst="rect">
              <a:avLst/>
            </a:prstGeom>
          </p:spPr>
        </p:pic>
      </p:grpSp>
      <p:sp>
        <p:nvSpPr>
          <p:cNvPr id="290" name="object 29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44773" y="5244529"/>
            <a:ext cx="44767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SINGLE</a:t>
            </a:r>
            <a:r>
              <a:rPr sz="55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91" name="object 291"/>
          <p:cNvGrpSpPr>
            <a:grpSpLocks noGrp="1" noUngrp="1" noRot="1" noMove="1" noResize="1"/>
          </p:cNvGrpSpPr>
          <p:nvPr/>
        </p:nvGrpSpPr>
        <p:grpSpPr>
          <a:xfrm>
            <a:off x="9288611" y="4595191"/>
            <a:ext cx="2703830" cy="1047115"/>
            <a:chOff x="9288611" y="4595191"/>
            <a:chExt cx="2703830" cy="1047115"/>
          </a:xfrm>
        </p:grpSpPr>
        <p:sp>
          <p:nvSpPr>
            <p:cNvPr id="292" name="object 2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9549" y="4703979"/>
              <a:ext cx="378460" cy="936625"/>
            </a:xfrm>
            <a:custGeom>
              <a:avLst/>
              <a:gdLst/>
              <a:ahLst/>
              <a:cxnLst/>
              <a:rect l="l" t="t" r="r" b="b"/>
              <a:pathLst>
                <a:path w="378459" h="936625">
                  <a:moveTo>
                    <a:pt x="0" y="936598"/>
                  </a:moveTo>
                  <a:lnTo>
                    <a:pt x="0" y="0"/>
                  </a:lnTo>
                  <a:lnTo>
                    <a:pt x="378157" y="0"/>
                  </a:lnTo>
                  <a:lnTo>
                    <a:pt x="378157" y="936598"/>
                  </a:lnTo>
                  <a:lnTo>
                    <a:pt x="0" y="9365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4705" y="4779298"/>
              <a:ext cx="34290" cy="424815"/>
            </a:xfrm>
            <a:custGeom>
              <a:avLst/>
              <a:gdLst/>
              <a:ahLst/>
              <a:cxnLst/>
              <a:rect l="l" t="t" r="r" b="b"/>
              <a:pathLst>
                <a:path w="34290" h="424814">
                  <a:moveTo>
                    <a:pt x="34074" y="39573"/>
                  </a:moveTo>
                  <a:lnTo>
                    <a:pt x="21983" y="39573"/>
                  </a:lnTo>
                  <a:lnTo>
                    <a:pt x="21983" y="0"/>
                  </a:lnTo>
                  <a:lnTo>
                    <a:pt x="0" y="0"/>
                  </a:lnTo>
                  <a:lnTo>
                    <a:pt x="0" y="39573"/>
                  </a:lnTo>
                  <a:lnTo>
                    <a:pt x="0" y="384746"/>
                  </a:lnTo>
                  <a:lnTo>
                    <a:pt x="0" y="424332"/>
                  </a:lnTo>
                  <a:lnTo>
                    <a:pt x="21983" y="424332"/>
                  </a:lnTo>
                  <a:lnTo>
                    <a:pt x="21983" y="384746"/>
                  </a:lnTo>
                  <a:lnTo>
                    <a:pt x="34074" y="384746"/>
                  </a:lnTo>
                  <a:lnTo>
                    <a:pt x="34074" y="3957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96405" y="5168444"/>
              <a:ext cx="62865" cy="41910"/>
            </a:xfrm>
            <a:custGeom>
              <a:avLst/>
              <a:gdLst/>
              <a:ahLst/>
              <a:cxnLst/>
              <a:rect l="l" t="t" r="r" b="b"/>
              <a:pathLst>
                <a:path w="62865" h="41910">
                  <a:moveTo>
                    <a:pt x="62661" y="0"/>
                  </a:moveTo>
                  <a:lnTo>
                    <a:pt x="0" y="0"/>
                  </a:lnTo>
                  <a:lnTo>
                    <a:pt x="0" y="41774"/>
                  </a:lnTo>
                  <a:lnTo>
                    <a:pt x="62661" y="41774"/>
                  </a:lnTo>
                  <a:lnTo>
                    <a:pt x="6266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96405" y="5168444"/>
              <a:ext cx="62865" cy="41910"/>
            </a:xfrm>
            <a:custGeom>
              <a:avLst/>
              <a:gdLst/>
              <a:ahLst/>
              <a:cxnLst/>
              <a:rect l="l" t="t" r="r" b="b"/>
              <a:pathLst>
                <a:path w="62865" h="41910">
                  <a:moveTo>
                    <a:pt x="62661" y="41774"/>
                  </a:moveTo>
                  <a:lnTo>
                    <a:pt x="62661" y="0"/>
                  </a:lnTo>
                  <a:lnTo>
                    <a:pt x="0" y="0"/>
                  </a:lnTo>
                  <a:lnTo>
                    <a:pt x="0" y="41774"/>
                  </a:lnTo>
                  <a:lnTo>
                    <a:pt x="62661" y="41774"/>
                  </a:lnTo>
                  <a:close/>
                </a:path>
                <a:path w="62865" h="41910">
                  <a:moveTo>
                    <a:pt x="62661" y="41774"/>
                  </a:moveTo>
                  <a:lnTo>
                    <a:pt x="62661" y="21437"/>
                  </a:lnTo>
                  <a:lnTo>
                    <a:pt x="34077" y="21437"/>
                  </a:lnTo>
                  <a:lnTo>
                    <a:pt x="34077" y="41774"/>
                  </a:lnTo>
                  <a:lnTo>
                    <a:pt x="62661" y="41774"/>
                  </a:lnTo>
                  <a:close/>
                </a:path>
                <a:path w="62865" h="41910">
                  <a:moveTo>
                    <a:pt x="62661" y="21160"/>
                  </a:moveTo>
                  <a:lnTo>
                    <a:pt x="62661" y="824"/>
                  </a:lnTo>
                  <a:lnTo>
                    <a:pt x="34077" y="824"/>
                  </a:lnTo>
                  <a:lnTo>
                    <a:pt x="34077" y="21160"/>
                  </a:lnTo>
                  <a:lnTo>
                    <a:pt x="62661" y="2116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92421" y="4977993"/>
              <a:ext cx="294005" cy="337185"/>
            </a:xfrm>
            <a:custGeom>
              <a:avLst/>
              <a:gdLst/>
              <a:ahLst/>
              <a:cxnLst/>
              <a:rect l="l" t="t" r="r" b="b"/>
              <a:pathLst>
                <a:path w="294004" h="337185">
                  <a:moveTo>
                    <a:pt x="293510" y="308350"/>
                  </a:moveTo>
                  <a:lnTo>
                    <a:pt x="293510" y="29127"/>
                  </a:lnTo>
                  <a:lnTo>
                    <a:pt x="291429" y="18883"/>
                  </a:lnTo>
                  <a:lnTo>
                    <a:pt x="285762" y="10493"/>
                  </a:lnTo>
                  <a:lnTo>
                    <a:pt x="277374" y="4825"/>
                  </a:lnTo>
                  <a:lnTo>
                    <a:pt x="267130" y="2743"/>
                  </a:lnTo>
                  <a:lnTo>
                    <a:pt x="69253" y="2743"/>
                  </a:lnTo>
                  <a:lnTo>
                    <a:pt x="59008" y="4825"/>
                  </a:lnTo>
                  <a:lnTo>
                    <a:pt x="50620" y="10493"/>
                  </a:lnTo>
                  <a:lnTo>
                    <a:pt x="44953" y="18883"/>
                  </a:lnTo>
                  <a:lnTo>
                    <a:pt x="42872" y="29127"/>
                  </a:lnTo>
                  <a:lnTo>
                    <a:pt x="42872" y="308350"/>
                  </a:lnTo>
                  <a:lnTo>
                    <a:pt x="44953" y="318595"/>
                  </a:lnTo>
                  <a:lnTo>
                    <a:pt x="50620" y="326985"/>
                  </a:lnTo>
                  <a:lnTo>
                    <a:pt x="59008" y="332653"/>
                  </a:lnTo>
                  <a:lnTo>
                    <a:pt x="69253" y="334735"/>
                  </a:lnTo>
                  <a:lnTo>
                    <a:pt x="267130" y="334735"/>
                  </a:lnTo>
                  <a:lnTo>
                    <a:pt x="277374" y="332653"/>
                  </a:lnTo>
                  <a:lnTo>
                    <a:pt x="285762" y="326985"/>
                  </a:lnTo>
                  <a:lnTo>
                    <a:pt x="291429" y="318595"/>
                  </a:lnTo>
                  <a:lnTo>
                    <a:pt x="293510" y="308350"/>
                  </a:lnTo>
                  <a:close/>
                </a:path>
                <a:path w="294004" h="337185">
                  <a:moveTo>
                    <a:pt x="32428" y="336934"/>
                  </a:moveTo>
                  <a:lnTo>
                    <a:pt x="32428" y="0"/>
                  </a:lnTo>
                  <a:lnTo>
                    <a:pt x="0" y="0"/>
                  </a:lnTo>
                  <a:lnTo>
                    <a:pt x="0" y="336934"/>
                  </a:lnTo>
                  <a:lnTo>
                    <a:pt x="32428" y="336934"/>
                  </a:lnTo>
                  <a:close/>
                </a:path>
                <a:path w="294004" h="337185">
                  <a:moveTo>
                    <a:pt x="43149" y="287467"/>
                  </a:moveTo>
                  <a:lnTo>
                    <a:pt x="43149" y="275648"/>
                  </a:lnTo>
                  <a:lnTo>
                    <a:pt x="32428" y="275648"/>
                  </a:lnTo>
                  <a:lnTo>
                    <a:pt x="32428" y="287467"/>
                  </a:lnTo>
                  <a:lnTo>
                    <a:pt x="43149" y="287467"/>
                  </a:lnTo>
                  <a:close/>
                </a:path>
                <a:path w="294004" h="337185">
                  <a:moveTo>
                    <a:pt x="43149" y="66507"/>
                  </a:moveTo>
                  <a:lnTo>
                    <a:pt x="43149" y="54691"/>
                  </a:lnTo>
                  <a:lnTo>
                    <a:pt x="32428" y="54691"/>
                  </a:lnTo>
                  <a:lnTo>
                    <a:pt x="32428" y="66507"/>
                  </a:lnTo>
                  <a:lnTo>
                    <a:pt x="43149" y="66507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79939" y="4840570"/>
              <a:ext cx="105202" cy="294642"/>
            </a:xfrm>
            <a:prstGeom prst="rect">
              <a:avLst/>
            </a:prstGeom>
          </p:spPr>
        </p:pic>
        <p:sp>
          <p:nvSpPr>
            <p:cNvPr id="298" name="object 2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90512" y="5353654"/>
              <a:ext cx="169545" cy="237490"/>
            </a:xfrm>
            <a:custGeom>
              <a:avLst/>
              <a:gdLst/>
              <a:ahLst/>
              <a:cxnLst/>
              <a:rect l="l" t="t" r="r" b="b"/>
              <a:pathLst>
                <a:path w="169545" h="237489">
                  <a:moveTo>
                    <a:pt x="0" y="237448"/>
                  </a:moveTo>
                  <a:lnTo>
                    <a:pt x="0" y="0"/>
                  </a:lnTo>
                  <a:lnTo>
                    <a:pt x="169289" y="0"/>
                  </a:lnTo>
                  <a:lnTo>
                    <a:pt x="169289" y="237448"/>
                  </a:lnTo>
                  <a:lnTo>
                    <a:pt x="0" y="237448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44532" y="4595191"/>
              <a:ext cx="247884" cy="247888"/>
            </a:xfrm>
            <a:prstGeom prst="rect">
              <a:avLst/>
            </a:prstGeom>
          </p:spPr>
        </p:pic>
      </p:grpSp>
      <p:sp>
        <p:nvSpPr>
          <p:cNvPr id="300" name="object 30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7033" y="4644258"/>
            <a:ext cx="454659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 LAMP</a:t>
            </a:r>
            <a:endParaRPr sz="550">
              <a:latin typeface="Arial"/>
              <a:cs typeface="Arial"/>
            </a:endParaRPr>
          </a:p>
        </p:txBody>
      </p:sp>
      <p:sp>
        <p:nvSpPr>
          <p:cNvPr id="301" name="object 30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32744" y="4871806"/>
            <a:ext cx="692150" cy="9690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550">
              <a:latin typeface="Times New Roman"/>
              <a:cs typeface="Times New Roman"/>
            </a:endParaRPr>
          </a:p>
          <a:p>
            <a:pPr marL="112395">
              <a:lnSpc>
                <a:spcPct val="100000"/>
              </a:lnSpc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DOUBLE</a:t>
            </a:r>
            <a:r>
              <a:rPr sz="55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550">
              <a:latin typeface="Arial"/>
              <a:cs typeface="Arial"/>
            </a:endParaRPr>
          </a:p>
        </p:txBody>
      </p:sp>
      <p:sp>
        <p:nvSpPr>
          <p:cNvPr id="302" name="object 30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33515" y="3978929"/>
            <a:ext cx="678180" cy="678180"/>
          </a:xfrm>
          <a:custGeom>
            <a:avLst/>
            <a:gdLst/>
            <a:ahLst/>
            <a:cxnLst/>
            <a:rect l="l" t="t" r="r" b="b"/>
            <a:pathLst>
              <a:path w="678180" h="678179">
                <a:moveTo>
                  <a:pt x="443213" y="606065"/>
                </a:moveTo>
                <a:lnTo>
                  <a:pt x="662607" y="388954"/>
                </a:lnTo>
                <a:lnTo>
                  <a:pt x="668146" y="380681"/>
                </a:lnTo>
                <a:lnTo>
                  <a:pt x="670027" y="371225"/>
                </a:lnTo>
                <a:lnTo>
                  <a:pt x="668244" y="361751"/>
                </a:lnTo>
                <a:lnTo>
                  <a:pt x="662791" y="353422"/>
                </a:lnTo>
                <a:lnTo>
                  <a:pt x="600518" y="290493"/>
                </a:lnTo>
                <a:lnTo>
                  <a:pt x="592247" y="284952"/>
                </a:lnTo>
                <a:lnTo>
                  <a:pt x="582792" y="283070"/>
                </a:lnTo>
                <a:lnTo>
                  <a:pt x="573316" y="284853"/>
                </a:lnTo>
                <a:lnTo>
                  <a:pt x="564986" y="290307"/>
                </a:lnTo>
                <a:lnTo>
                  <a:pt x="345595" y="507422"/>
                </a:lnTo>
                <a:lnTo>
                  <a:pt x="340054" y="515693"/>
                </a:lnTo>
                <a:lnTo>
                  <a:pt x="338172" y="525149"/>
                </a:lnTo>
                <a:lnTo>
                  <a:pt x="339955" y="534623"/>
                </a:lnTo>
                <a:lnTo>
                  <a:pt x="345408" y="542950"/>
                </a:lnTo>
                <a:lnTo>
                  <a:pt x="407681" y="605879"/>
                </a:lnTo>
                <a:lnTo>
                  <a:pt x="415953" y="611420"/>
                </a:lnTo>
                <a:lnTo>
                  <a:pt x="425409" y="613302"/>
                </a:lnTo>
                <a:lnTo>
                  <a:pt x="434884" y="611519"/>
                </a:lnTo>
                <a:lnTo>
                  <a:pt x="443213" y="606065"/>
                </a:lnTo>
                <a:close/>
              </a:path>
              <a:path w="678180" h="678179">
                <a:moveTo>
                  <a:pt x="170556" y="330547"/>
                </a:moveTo>
                <a:lnTo>
                  <a:pt x="389951" y="113435"/>
                </a:lnTo>
                <a:lnTo>
                  <a:pt x="395492" y="105162"/>
                </a:lnTo>
                <a:lnTo>
                  <a:pt x="397374" y="95707"/>
                </a:lnTo>
                <a:lnTo>
                  <a:pt x="395591" y="86232"/>
                </a:lnTo>
                <a:lnTo>
                  <a:pt x="390137" y="77903"/>
                </a:lnTo>
                <a:lnTo>
                  <a:pt x="327862" y="14974"/>
                </a:lnTo>
                <a:lnTo>
                  <a:pt x="319591" y="9434"/>
                </a:lnTo>
                <a:lnTo>
                  <a:pt x="310135" y="7553"/>
                </a:lnTo>
                <a:lnTo>
                  <a:pt x="300661" y="9336"/>
                </a:lnTo>
                <a:lnTo>
                  <a:pt x="292333" y="14792"/>
                </a:lnTo>
                <a:lnTo>
                  <a:pt x="72938" y="231903"/>
                </a:lnTo>
                <a:lnTo>
                  <a:pt x="67398" y="240174"/>
                </a:lnTo>
                <a:lnTo>
                  <a:pt x="65516" y="249631"/>
                </a:lnTo>
                <a:lnTo>
                  <a:pt x="67300" y="259106"/>
                </a:lnTo>
                <a:lnTo>
                  <a:pt x="72754" y="267435"/>
                </a:lnTo>
                <a:lnTo>
                  <a:pt x="135027" y="330360"/>
                </a:lnTo>
                <a:lnTo>
                  <a:pt x="143299" y="335901"/>
                </a:lnTo>
                <a:lnTo>
                  <a:pt x="152754" y="337783"/>
                </a:lnTo>
                <a:lnTo>
                  <a:pt x="162228" y="336000"/>
                </a:lnTo>
                <a:lnTo>
                  <a:pt x="170556" y="330547"/>
                </a:lnTo>
                <a:close/>
              </a:path>
              <a:path w="678180" h="678179">
                <a:moveTo>
                  <a:pt x="387067" y="664995"/>
                </a:moveTo>
                <a:lnTo>
                  <a:pt x="664289" y="390657"/>
                </a:lnTo>
                <a:lnTo>
                  <a:pt x="674313" y="375690"/>
                </a:lnTo>
                <a:lnTo>
                  <a:pt x="677717" y="358580"/>
                </a:lnTo>
                <a:lnTo>
                  <a:pt x="674491" y="341436"/>
                </a:lnTo>
                <a:lnTo>
                  <a:pt x="664624" y="326364"/>
                </a:lnTo>
                <a:lnTo>
                  <a:pt x="354941" y="13430"/>
                </a:lnTo>
                <a:lnTo>
                  <a:pt x="339974" y="3404"/>
                </a:lnTo>
                <a:lnTo>
                  <a:pt x="322865" y="0"/>
                </a:lnTo>
                <a:lnTo>
                  <a:pt x="305720" y="3226"/>
                </a:lnTo>
                <a:lnTo>
                  <a:pt x="290648" y="13096"/>
                </a:lnTo>
                <a:lnTo>
                  <a:pt x="13430" y="287434"/>
                </a:lnTo>
                <a:lnTo>
                  <a:pt x="3404" y="302400"/>
                </a:lnTo>
                <a:lnTo>
                  <a:pt x="0" y="319509"/>
                </a:lnTo>
                <a:lnTo>
                  <a:pt x="3226" y="336653"/>
                </a:lnTo>
                <a:lnTo>
                  <a:pt x="13096" y="351723"/>
                </a:lnTo>
                <a:lnTo>
                  <a:pt x="322778" y="664659"/>
                </a:lnTo>
                <a:lnTo>
                  <a:pt x="337744" y="674684"/>
                </a:lnTo>
                <a:lnTo>
                  <a:pt x="354854" y="678088"/>
                </a:lnTo>
                <a:lnTo>
                  <a:pt x="371997" y="674862"/>
                </a:lnTo>
                <a:lnTo>
                  <a:pt x="387067" y="664995"/>
                </a:lnTo>
                <a:close/>
              </a:path>
              <a:path w="678180" h="678179">
                <a:moveTo>
                  <a:pt x="388770" y="663309"/>
                </a:moveTo>
                <a:lnTo>
                  <a:pt x="415132" y="637224"/>
                </a:lnTo>
                <a:lnTo>
                  <a:pt x="420277" y="632130"/>
                </a:lnTo>
                <a:lnTo>
                  <a:pt x="420320" y="623764"/>
                </a:lnTo>
                <a:lnTo>
                  <a:pt x="415230" y="618616"/>
                </a:lnTo>
                <a:lnTo>
                  <a:pt x="60101" y="259761"/>
                </a:lnTo>
                <a:lnTo>
                  <a:pt x="55007" y="254612"/>
                </a:lnTo>
                <a:lnTo>
                  <a:pt x="46637" y="254569"/>
                </a:lnTo>
                <a:lnTo>
                  <a:pt x="41492" y="259663"/>
                </a:lnTo>
                <a:lnTo>
                  <a:pt x="15979" y="284910"/>
                </a:lnTo>
                <a:lnTo>
                  <a:pt x="5165" y="301057"/>
                </a:lnTo>
                <a:lnTo>
                  <a:pt x="1492" y="319517"/>
                </a:lnTo>
                <a:lnTo>
                  <a:pt x="4972" y="338014"/>
                </a:lnTo>
                <a:lnTo>
                  <a:pt x="15620" y="354275"/>
                </a:lnTo>
                <a:lnTo>
                  <a:pt x="321094" y="662956"/>
                </a:lnTo>
                <a:lnTo>
                  <a:pt x="336848" y="673509"/>
                </a:lnTo>
                <a:lnTo>
                  <a:pt x="354859" y="677094"/>
                </a:lnTo>
                <a:lnTo>
                  <a:pt x="372906" y="673698"/>
                </a:lnTo>
                <a:lnTo>
                  <a:pt x="388770" y="66330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82384" y="3816143"/>
            <a:ext cx="5613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r>
              <a:rPr sz="55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04" name="object 304"/>
          <p:cNvGrpSpPr>
            <a:grpSpLocks noGrp="1" noUngrp="1" noRot="1" noMove="1" noResize="1"/>
          </p:cNvGrpSpPr>
          <p:nvPr/>
        </p:nvGrpSpPr>
        <p:grpSpPr>
          <a:xfrm>
            <a:off x="1342292" y="6325034"/>
            <a:ext cx="4888865" cy="3013075"/>
            <a:chOff x="1342292" y="6325034"/>
            <a:chExt cx="4888865" cy="3013075"/>
          </a:xfrm>
        </p:grpSpPr>
        <p:pic>
          <p:nvPicPr>
            <p:cNvPr id="305" name="object 30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45766" y="6325034"/>
              <a:ext cx="4852962" cy="2995416"/>
            </a:xfrm>
            <a:prstGeom prst="rect">
              <a:avLst/>
            </a:prstGeom>
          </p:spPr>
        </p:pic>
        <p:pic>
          <p:nvPicPr>
            <p:cNvPr id="306" name="object 30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48263" y="7928254"/>
              <a:ext cx="3150745" cy="192247"/>
            </a:xfrm>
            <a:prstGeom prst="rect">
              <a:avLst/>
            </a:prstGeom>
          </p:spPr>
        </p:pic>
        <p:sp>
          <p:nvSpPr>
            <p:cNvPr id="307" name="object 3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4902" y="7437339"/>
              <a:ext cx="158750" cy="741045"/>
            </a:xfrm>
            <a:custGeom>
              <a:avLst/>
              <a:gdLst/>
              <a:ahLst/>
              <a:cxnLst/>
              <a:rect l="l" t="t" r="r" b="b"/>
              <a:pathLst>
                <a:path w="158750" h="741045">
                  <a:moveTo>
                    <a:pt x="47635" y="705219"/>
                  </a:moveTo>
                  <a:lnTo>
                    <a:pt x="41850" y="710241"/>
                  </a:lnTo>
                  <a:lnTo>
                    <a:pt x="33283" y="718226"/>
                  </a:lnTo>
                  <a:lnTo>
                    <a:pt x="32231" y="721815"/>
                  </a:lnTo>
                  <a:lnTo>
                    <a:pt x="31859" y="729446"/>
                  </a:lnTo>
                  <a:lnTo>
                    <a:pt x="35125" y="735379"/>
                  </a:lnTo>
                  <a:lnTo>
                    <a:pt x="41266" y="739209"/>
                  </a:lnTo>
                  <a:lnTo>
                    <a:pt x="49518" y="740535"/>
                  </a:lnTo>
                  <a:lnTo>
                    <a:pt x="58286" y="740316"/>
                  </a:lnTo>
                  <a:lnTo>
                    <a:pt x="95084" y="730084"/>
                  </a:lnTo>
                  <a:lnTo>
                    <a:pt x="112616" y="719623"/>
                  </a:lnTo>
                  <a:lnTo>
                    <a:pt x="109961" y="719295"/>
                  </a:lnTo>
                  <a:lnTo>
                    <a:pt x="122828" y="714464"/>
                  </a:lnTo>
                  <a:lnTo>
                    <a:pt x="124762" y="711619"/>
                  </a:lnTo>
                  <a:lnTo>
                    <a:pt x="129863" y="705424"/>
                  </a:lnTo>
                  <a:lnTo>
                    <a:pt x="48960" y="705424"/>
                  </a:lnTo>
                  <a:lnTo>
                    <a:pt x="47635" y="705219"/>
                  </a:lnTo>
                  <a:close/>
                </a:path>
                <a:path w="158750" h="741045">
                  <a:moveTo>
                    <a:pt x="136374" y="664445"/>
                  </a:moveTo>
                  <a:lnTo>
                    <a:pt x="57978" y="664445"/>
                  </a:lnTo>
                  <a:lnTo>
                    <a:pt x="47444" y="669676"/>
                  </a:lnTo>
                  <a:lnTo>
                    <a:pt x="45323" y="669676"/>
                  </a:lnTo>
                  <a:lnTo>
                    <a:pt x="40288" y="670367"/>
                  </a:lnTo>
                  <a:lnTo>
                    <a:pt x="24946" y="674722"/>
                  </a:lnTo>
                  <a:lnTo>
                    <a:pt x="18008" y="681467"/>
                  </a:lnTo>
                  <a:lnTo>
                    <a:pt x="18772" y="689257"/>
                  </a:lnTo>
                  <a:lnTo>
                    <a:pt x="26535" y="696748"/>
                  </a:lnTo>
                  <a:lnTo>
                    <a:pt x="33177" y="700899"/>
                  </a:lnTo>
                  <a:lnTo>
                    <a:pt x="40508" y="701626"/>
                  </a:lnTo>
                  <a:lnTo>
                    <a:pt x="49330" y="702167"/>
                  </a:lnTo>
                  <a:lnTo>
                    <a:pt x="48960" y="705424"/>
                  </a:lnTo>
                  <a:lnTo>
                    <a:pt x="129863" y="705424"/>
                  </a:lnTo>
                  <a:lnTo>
                    <a:pt x="132066" y="702750"/>
                  </a:lnTo>
                  <a:lnTo>
                    <a:pt x="134561" y="702750"/>
                  </a:lnTo>
                  <a:lnTo>
                    <a:pt x="133463" y="688094"/>
                  </a:lnTo>
                  <a:lnTo>
                    <a:pt x="130353" y="685739"/>
                  </a:lnTo>
                  <a:lnTo>
                    <a:pt x="136191" y="677891"/>
                  </a:lnTo>
                  <a:lnTo>
                    <a:pt x="136437" y="669676"/>
                  </a:lnTo>
                  <a:lnTo>
                    <a:pt x="47444" y="669676"/>
                  </a:lnTo>
                  <a:lnTo>
                    <a:pt x="136437" y="669662"/>
                  </a:lnTo>
                  <a:lnTo>
                    <a:pt x="136374" y="664445"/>
                  </a:lnTo>
                  <a:close/>
                </a:path>
                <a:path w="158750" h="741045">
                  <a:moveTo>
                    <a:pt x="134561" y="702750"/>
                  </a:moveTo>
                  <a:lnTo>
                    <a:pt x="132066" y="702750"/>
                  </a:lnTo>
                  <a:lnTo>
                    <a:pt x="134650" y="703945"/>
                  </a:lnTo>
                  <a:lnTo>
                    <a:pt x="134561" y="702750"/>
                  </a:lnTo>
                  <a:close/>
                </a:path>
                <a:path w="158750" h="741045">
                  <a:moveTo>
                    <a:pt x="136696" y="677211"/>
                  </a:moveTo>
                  <a:lnTo>
                    <a:pt x="136191" y="677891"/>
                  </a:lnTo>
                  <a:lnTo>
                    <a:pt x="136163" y="678824"/>
                  </a:lnTo>
                  <a:lnTo>
                    <a:pt x="136696" y="677211"/>
                  </a:lnTo>
                  <a:close/>
                </a:path>
                <a:path w="158750" h="741045">
                  <a:moveTo>
                    <a:pt x="131392" y="394650"/>
                  </a:moveTo>
                  <a:lnTo>
                    <a:pt x="9177" y="394650"/>
                  </a:lnTo>
                  <a:lnTo>
                    <a:pt x="10692" y="396616"/>
                  </a:lnTo>
                  <a:lnTo>
                    <a:pt x="11989" y="404346"/>
                  </a:lnTo>
                  <a:lnTo>
                    <a:pt x="13883" y="420637"/>
                  </a:lnTo>
                  <a:lnTo>
                    <a:pt x="15857" y="438211"/>
                  </a:lnTo>
                  <a:lnTo>
                    <a:pt x="17424" y="450036"/>
                  </a:lnTo>
                  <a:lnTo>
                    <a:pt x="18370" y="455246"/>
                  </a:lnTo>
                  <a:lnTo>
                    <a:pt x="20383" y="459364"/>
                  </a:lnTo>
                  <a:lnTo>
                    <a:pt x="21496" y="465182"/>
                  </a:lnTo>
                  <a:lnTo>
                    <a:pt x="23175" y="472875"/>
                  </a:lnTo>
                  <a:lnTo>
                    <a:pt x="25251" y="481049"/>
                  </a:lnTo>
                  <a:lnTo>
                    <a:pt x="29643" y="497200"/>
                  </a:lnTo>
                  <a:lnTo>
                    <a:pt x="31144" y="502791"/>
                  </a:lnTo>
                  <a:lnTo>
                    <a:pt x="31627" y="508389"/>
                  </a:lnTo>
                  <a:lnTo>
                    <a:pt x="32908" y="514211"/>
                  </a:lnTo>
                  <a:lnTo>
                    <a:pt x="41508" y="544828"/>
                  </a:lnTo>
                  <a:lnTo>
                    <a:pt x="45176" y="559411"/>
                  </a:lnTo>
                  <a:lnTo>
                    <a:pt x="46395" y="571974"/>
                  </a:lnTo>
                  <a:lnTo>
                    <a:pt x="47315" y="583665"/>
                  </a:lnTo>
                  <a:lnTo>
                    <a:pt x="50083" y="595632"/>
                  </a:lnTo>
                  <a:lnTo>
                    <a:pt x="53280" y="605213"/>
                  </a:lnTo>
                  <a:lnTo>
                    <a:pt x="54571" y="611601"/>
                  </a:lnTo>
                  <a:lnTo>
                    <a:pt x="54643" y="618438"/>
                  </a:lnTo>
                  <a:lnTo>
                    <a:pt x="54181" y="629367"/>
                  </a:lnTo>
                  <a:lnTo>
                    <a:pt x="53463" y="644552"/>
                  </a:lnTo>
                  <a:lnTo>
                    <a:pt x="53463" y="653213"/>
                  </a:lnTo>
                  <a:lnTo>
                    <a:pt x="55353" y="657956"/>
                  </a:lnTo>
                  <a:lnTo>
                    <a:pt x="60303" y="661386"/>
                  </a:lnTo>
                  <a:lnTo>
                    <a:pt x="56261" y="664600"/>
                  </a:lnTo>
                  <a:lnTo>
                    <a:pt x="57978" y="664445"/>
                  </a:lnTo>
                  <a:lnTo>
                    <a:pt x="136374" y="664445"/>
                  </a:lnTo>
                  <a:lnTo>
                    <a:pt x="136016" y="656832"/>
                  </a:lnTo>
                  <a:lnTo>
                    <a:pt x="134104" y="652462"/>
                  </a:lnTo>
                  <a:lnTo>
                    <a:pt x="133592" y="648284"/>
                  </a:lnTo>
                  <a:lnTo>
                    <a:pt x="133550" y="640870"/>
                  </a:lnTo>
                  <a:lnTo>
                    <a:pt x="134535" y="632301"/>
                  </a:lnTo>
                  <a:lnTo>
                    <a:pt x="135802" y="623498"/>
                  </a:lnTo>
                  <a:lnTo>
                    <a:pt x="136606" y="615385"/>
                  </a:lnTo>
                  <a:lnTo>
                    <a:pt x="136312" y="576367"/>
                  </a:lnTo>
                  <a:lnTo>
                    <a:pt x="133268" y="541997"/>
                  </a:lnTo>
                  <a:lnTo>
                    <a:pt x="129726" y="509806"/>
                  </a:lnTo>
                  <a:lnTo>
                    <a:pt x="127941" y="477325"/>
                  </a:lnTo>
                  <a:lnTo>
                    <a:pt x="127397" y="459364"/>
                  </a:lnTo>
                  <a:lnTo>
                    <a:pt x="126654" y="440161"/>
                  </a:lnTo>
                  <a:lnTo>
                    <a:pt x="126566" y="420596"/>
                  </a:lnTo>
                  <a:lnTo>
                    <a:pt x="128092" y="404838"/>
                  </a:lnTo>
                  <a:lnTo>
                    <a:pt x="131392" y="394650"/>
                  </a:lnTo>
                  <a:close/>
                </a:path>
                <a:path w="158750" h="741045">
                  <a:moveTo>
                    <a:pt x="130490" y="71529"/>
                  </a:moveTo>
                  <a:lnTo>
                    <a:pt x="43377" y="71529"/>
                  </a:lnTo>
                  <a:lnTo>
                    <a:pt x="45580" y="81494"/>
                  </a:lnTo>
                  <a:lnTo>
                    <a:pt x="47727" y="93990"/>
                  </a:lnTo>
                  <a:lnTo>
                    <a:pt x="49806" y="101111"/>
                  </a:lnTo>
                  <a:lnTo>
                    <a:pt x="55720" y="104554"/>
                  </a:lnTo>
                  <a:lnTo>
                    <a:pt x="69368" y="106021"/>
                  </a:lnTo>
                  <a:lnTo>
                    <a:pt x="69725" y="111309"/>
                  </a:lnTo>
                  <a:lnTo>
                    <a:pt x="46293" y="145798"/>
                  </a:lnTo>
                  <a:lnTo>
                    <a:pt x="23560" y="203416"/>
                  </a:lnTo>
                  <a:lnTo>
                    <a:pt x="15230" y="244959"/>
                  </a:lnTo>
                  <a:lnTo>
                    <a:pt x="11790" y="261033"/>
                  </a:lnTo>
                  <a:lnTo>
                    <a:pt x="8489" y="276620"/>
                  </a:lnTo>
                  <a:lnTo>
                    <a:pt x="6520" y="288307"/>
                  </a:lnTo>
                  <a:lnTo>
                    <a:pt x="5227" y="300536"/>
                  </a:lnTo>
                  <a:lnTo>
                    <a:pt x="3777" y="307717"/>
                  </a:lnTo>
                  <a:lnTo>
                    <a:pt x="2165" y="324191"/>
                  </a:lnTo>
                  <a:lnTo>
                    <a:pt x="668" y="351594"/>
                  </a:lnTo>
                  <a:lnTo>
                    <a:pt x="0" y="378137"/>
                  </a:lnTo>
                  <a:lnTo>
                    <a:pt x="871" y="392030"/>
                  </a:lnTo>
                  <a:lnTo>
                    <a:pt x="3276" y="395655"/>
                  </a:lnTo>
                  <a:lnTo>
                    <a:pt x="9177" y="394650"/>
                  </a:lnTo>
                  <a:lnTo>
                    <a:pt x="131392" y="394650"/>
                  </a:lnTo>
                  <a:lnTo>
                    <a:pt x="132159" y="392282"/>
                  </a:lnTo>
                  <a:lnTo>
                    <a:pt x="135920" y="388494"/>
                  </a:lnTo>
                  <a:lnTo>
                    <a:pt x="138681" y="386335"/>
                  </a:lnTo>
                  <a:lnTo>
                    <a:pt x="139748" y="378670"/>
                  </a:lnTo>
                  <a:lnTo>
                    <a:pt x="139594" y="369809"/>
                  </a:lnTo>
                  <a:lnTo>
                    <a:pt x="139233" y="360888"/>
                  </a:lnTo>
                  <a:lnTo>
                    <a:pt x="138773" y="351594"/>
                  </a:lnTo>
                  <a:lnTo>
                    <a:pt x="138402" y="343397"/>
                  </a:lnTo>
                  <a:lnTo>
                    <a:pt x="137736" y="334677"/>
                  </a:lnTo>
                  <a:lnTo>
                    <a:pt x="136719" y="326529"/>
                  </a:lnTo>
                  <a:lnTo>
                    <a:pt x="135769" y="318240"/>
                  </a:lnTo>
                  <a:lnTo>
                    <a:pt x="135306" y="309097"/>
                  </a:lnTo>
                  <a:lnTo>
                    <a:pt x="135227" y="299240"/>
                  </a:lnTo>
                  <a:lnTo>
                    <a:pt x="137610" y="299240"/>
                  </a:lnTo>
                  <a:lnTo>
                    <a:pt x="141779" y="291158"/>
                  </a:lnTo>
                  <a:lnTo>
                    <a:pt x="149877" y="258482"/>
                  </a:lnTo>
                  <a:lnTo>
                    <a:pt x="150894" y="250212"/>
                  </a:lnTo>
                  <a:lnTo>
                    <a:pt x="152706" y="239053"/>
                  </a:lnTo>
                  <a:lnTo>
                    <a:pt x="153450" y="233659"/>
                  </a:lnTo>
                  <a:lnTo>
                    <a:pt x="153828" y="228352"/>
                  </a:lnTo>
                  <a:lnTo>
                    <a:pt x="154541" y="217451"/>
                  </a:lnTo>
                  <a:lnTo>
                    <a:pt x="156069" y="201827"/>
                  </a:lnTo>
                  <a:lnTo>
                    <a:pt x="157820" y="182688"/>
                  </a:lnTo>
                  <a:lnTo>
                    <a:pt x="158244" y="163948"/>
                  </a:lnTo>
                  <a:lnTo>
                    <a:pt x="155787" y="149520"/>
                  </a:lnTo>
                  <a:lnTo>
                    <a:pt x="150686" y="139482"/>
                  </a:lnTo>
                  <a:lnTo>
                    <a:pt x="144841" y="131221"/>
                  </a:lnTo>
                  <a:lnTo>
                    <a:pt x="138882" y="123855"/>
                  </a:lnTo>
                  <a:lnTo>
                    <a:pt x="133441" y="116508"/>
                  </a:lnTo>
                  <a:lnTo>
                    <a:pt x="123564" y="95439"/>
                  </a:lnTo>
                  <a:lnTo>
                    <a:pt x="125330" y="82233"/>
                  </a:lnTo>
                  <a:lnTo>
                    <a:pt x="130490" y="71529"/>
                  </a:lnTo>
                  <a:close/>
                </a:path>
                <a:path w="158750" h="741045">
                  <a:moveTo>
                    <a:pt x="137610" y="299240"/>
                  </a:moveTo>
                  <a:lnTo>
                    <a:pt x="135227" y="299240"/>
                  </a:lnTo>
                  <a:lnTo>
                    <a:pt x="136282" y="301813"/>
                  </a:lnTo>
                  <a:lnTo>
                    <a:pt x="137610" y="299240"/>
                  </a:lnTo>
                  <a:close/>
                </a:path>
                <a:path w="158750" h="741045">
                  <a:moveTo>
                    <a:pt x="94217" y="0"/>
                  </a:moveTo>
                  <a:lnTo>
                    <a:pt x="77882" y="2755"/>
                  </a:lnTo>
                  <a:lnTo>
                    <a:pt x="62339" y="8117"/>
                  </a:lnTo>
                  <a:lnTo>
                    <a:pt x="50706" y="14181"/>
                  </a:lnTo>
                  <a:lnTo>
                    <a:pt x="45892" y="17403"/>
                  </a:lnTo>
                  <a:lnTo>
                    <a:pt x="49057" y="22040"/>
                  </a:lnTo>
                  <a:lnTo>
                    <a:pt x="44211" y="32850"/>
                  </a:lnTo>
                  <a:lnTo>
                    <a:pt x="42256" y="38132"/>
                  </a:lnTo>
                  <a:lnTo>
                    <a:pt x="42710" y="48777"/>
                  </a:lnTo>
                  <a:lnTo>
                    <a:pt x="45908" y="52896"/>
                  </a:lnTo>
                  <a:lnTo>
                    <a:pt x="42862" y="64102"/>
                  </a:lnTo>
                  <a:lnTo>
                    <a:pt x="39025" y="64102"/>
                  </a:lnTo>
                  <a:lnTo>
                    <a:pt x="38785" y="68860"/>
                  </a:lnTo>
                  <a:lnTo>
                    <a:pt x="38721" y="71529"/>
                  </a:lnTo>
                  <a:lnTo>
                    <a:pt x="43412" y="76565"/>
                  </a:lnTo>
                  <a:lnTo>
                    <a:pt x="43377" y="71529"/>
                  </a:lnTo>
                  <a:lnTo>
                    <a:pt x="130490" y="71529"/>
                  </a:lnTo>
                  <a:lnTo>
                    <a:pt x="131777" y="68860"/>
                  </a:lnTo>
                  <a:lnTo>
                    <a:pt x="132696" y="64102"/>
                  </a:lnTo>
                  <a:lnTo>
                    <a:pt x="42862" y="64102"/>
                  </a:lnTo>
                  <a:lnTo>
                    <a:pt x="39028" y="64034"/>
                  </a:lnTo>
                  <a:lnTo>
                    <a:pt x="132709" y="64034"/>
                  </a:lnTo>
                  <a:lnTo>
                    <a:pt x="135943" y="47294"/>
                  </a:lnTo>
                  <a:lnTo>
                    <a:pt x="119613" y="9028"/>
                  </a:lnTo>
                  <a:lnTo>
                    <a:pt x="108230" y="1754"/>
                  </a:lnTo>
                  <a:lnTo>
                    <a:pt x="94217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23742" y="7325536"/>
              <a:ext cx="1001422" cy="49448"/>
            </a:xfrm>
            <a:prstGeom prst="rect">
              <a:avLst/>
            </a:prstGeom>
          </p:spPr>
        </p:pic>
        <p:sp>
          <p:nvSpPr>
            <p:cNvPr id="309" name="object 3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325536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48"/>
                  </a:lnTo>
                  <a:lnTo>
                    <a:pt x="0" y="4944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23742" y="7374894"/>
              <a:ext cx="1001422" cy="49453"/>
            </a:xfrm>
            <a:prstGeom prst="rect">
              <a:avLst/>
            </a:prstGeom>
          </p:spPr>
        </p:pic>
        <p:sp>
          <p:nvSpPr>
            <p:cNvPr id="311" name="object 3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374894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53"/>
                  </a:lnTo>
                  <a:lnTo>
                    <a:pt x="0" y="4945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23742" y="7424254"/>
              <a:ext cx="1001422" cy="49453"/>
            </a:xfrm>
            <a:prstGeom prst="rect">
              <a:avLst/>
            </a:prstGeom>
          </p:spPr>
        </p:pic>
        <p:sp>
          <p:nvSpPr>
            <p:cNvPr id="313" name="object 3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424254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53"/>
                  </a:lnTo>
                  <a:lnTo>
                    <a:pt x="0" y="4945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23742" y="7473614"/>
              <a:ext cx="1001422" cy="49453"/>
            </a:xfrm>
            <a:prstGeom prst="rect">
              <a:avLst/>
            </a:prstGeom>
          </p:spPr>
        </p:pic>
        <p:sp>
          <p:nvSpPr>
            <p:cNvPr id="315" name="object 3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473614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53"/>
                  </a:lnTo>
                  <a:lnTo>
                    <a:pt x="0" y="4945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23742" y="7473928"/>
              <a:ext cx="1001422" cy="49452"/>
            </a:xfrm>
            <a:prstGeom prst="rect">
              <a:avLst/>
            </a:prstGeom>
          </p:spPr>
        </p:pic>
        <p:sp>
          <p:nvSpPr>
            <p:cNvPr id="317" name="object 3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473928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52"/>
                  </a:lnTo>
                  <a:lnTo>
                    <a:pt x="0" y="4945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23742" y="7523287"/>
              <a:ext cx="1001422" cy="49452"/>
            </a:xfrm>
            <a:prstGeom prst="rect">
              <a:avLst/>
            </a:prstGeom>
          </p:spPr>
        </p:pic>
        <p:sp>
          <p:nvSpPr>
            <p:cNvPr id="319" name="object 3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523287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52"/>
                  </a:lnTo>
                  <a:lnTo>
                    <a:pt x="0" y="4945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23742" y="7572646"/>
              <a:ext cx="1001422" cy="49453"/>
            </a:xfrm>
            <a:prstGeom prst="rect">
              <a:avLst/>
            </a:prstGeom>
          </p:spPr>
        </p:pic>
        <p:sp>
          <p:nvSpPr>
            <p:cNvPr id="321" name="object 3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572646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53"/>
                  </a:lnTo>
                  <a:lnTo>
                    <a:pt x="0" y="4945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23742" y="7622010"/>
              <a:ext cx="1001422" cy="49449"/>
            </a:xfrm>
            <a:prstGeom prst="rect">
              <a:avLst/>
            </a:prstGeom>
          </p:spPr>
        </p:pic>
        <p:sp>
          <p:nvSpPr>
            <p:cNvPr id="323" name="object 3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622010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49"/>
                  </a:lnTo>
                  <a:lnTo>
                    <a:pt x="0" y="4944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23742" y="7670541"/>
              <a:ext cx="1001422" cy="49452"/>
            </a:xfrm>
            <a:prstGeom prst="rect">
              <a:avLst/>
            </a:prstGeom>
          </p:spPr>
        </p:pic>
        <p:sp>
          <p:nvSpPr>
            <p:cNvPr id="325" name="object 3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670541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52"/>
                  </a:lnTo>
                  <a:lnTo>
                    <a:pt x="0" y="4945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23742" y="7719905"/>
              <a:ext cx="1001422" cy="49448"/>
            </a:xfrm>
            <a:prstGeom prst="rect">
              <a:avLst/>
            </a:prstGeom>
          </p:spPr>
        </p:pic>
        <p:sp>
          <p:nvSpPr>
            <p:cNvPr id="327" name="object 3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719905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48"/>
                  </a:lnTo>
                  <a:lnTo>
                    <a:pt x="0" y="4944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23742" y="7769264"/>
              <a:ext cx="1001422" cy="49449"/>
            </a:xfrm>
            <a:prstGeom prst="rect">
              <a:avLst/>
            </a:prstGeom>
          </p:spPr>
        </p:pic>
        <p:sp>
          <p:nvSpPr>
            <p:cNvPr id="329" name="object 3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769264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49"/>
                  </a:lnTo>
                  <a:lnTo>
                    <a:pt x="0" y="4944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23742" y="7818623"/>
              <a:ext cx="1001422" cy="49449"/>
            </a:xfrm>
            <a:prstGeom prst="rect">
              <a:avLst/>
            </a:prstGeom>
          </p:spPr>
        </p:pic>
        <p:sp>
          <p:nvSpPr>
            <p:cNvPr id="331" name="object 3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818623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49"/>
                  </a:lnTo>
                  <a:lnTo>
                    <a:pt x="0" y="4944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" name="object 3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23742" y="7818937"/>
              <a:ext cx="1001422" cy="49449"/>
            </a:xfrm>
            <a:prstGeom prst="rect">
              <a:avLst/>
            </a:prstGeom>
          </p:spPr>
        </p:pic>
        <p:sp>
          <p:nvSpPr>
            <p:cNvPr id="333" name="object 3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818937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49"/>
                  </a:lnTo>
                  <a:lnTo>
                    <a:pt x="0" y="4944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" name="object 3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23742" y="7868297"/>
              <a:ext cx="1001422" cy="49448"/>
            </a:xfrm>
            <a:prstGeom prst="rect">
              <a:avLst/>
            </a:prstGeom>
          </p:spPr>
        </p:pic>
        <p:sp>
          <p:nvSpPr>
            <p:cNvPr id="335" name="object 3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868297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48"/>
                  </a:lnTo>
                  <a:lnTo>
                    <a:pt x="0" y="4944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23742" y="7917655"/>
              <a:ext cx="1001422" cy="49453"/>
            </a:xfrm>
            <a:prstGeom prst="rect">
              <a:avLst/>
            </a:prstGeom>
          </p:spPr>
        </p:pic>
        <p:sp>
          <p:nvSpPr>
            <p:cNvPr id="337" name="object 3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917655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53"/>
                  </a:lnTo>
                  <a:lnTo>
                    <a:pt x="0" y="4945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" name="object 3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23742" y="7967015"/>
              <a:ext cx="1001422" cy="49453"/>
            </a:xfrm>
            <a:prstGeom prst="rect">
              <a:avLst/>
            </a:prstGeom>
          </p:spPr>
        </p:pic>
        <p:sp>
          <p:nvSpPr>
            <p:cNvPr id="339" name="object 3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7967015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53"/>
                  </a:lnTo>
                  <a:lnTo>
                    <a:pt x="0" y="4945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23742" y="8017107"/>
              <a:ext cx="1001422" cy="49448"/>
            </a:xfrm>
            <a:prstGeom prst="rect">
              <a:avLst/>
            </a:prstGeom>
          </p:spPr>
        </p:pic>
        <p:sp>
          <p:nvSpPr>
            <p:cNvPr id="341" name="object 3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8017107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48"/>
                  </a:lnTo>
                  <a:lnTo>
                    <a:pt x="0" y="4944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" name="object 3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23742" y="8066465"/>
              <a:ext cx="1001422" cy="49453"/>
            </a:xfrm>
            <a:prstGeom prst="rect">
              <a:avLst/>
            </a:prstGeom>
          </p:spPr>
        </p:pic>
        <p:sp>
          <p:nvSpPr>
            <p:cNvPr id="343" name="object 3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742" y="8066465"/>
              <a:ext cx="1002030" cy="49530"/>
            </a:xfrm>
            <a:custGeom>
              <a:avLst/>
              <a:gdLst/>
              <a:ahLst/>
              <a:cxnLst/>
              <a:rect l="l" t="t" r="r" b="b"/>
              <a:pathLst>
                <a:path w="1002029" h="49529">
                  <a:moveTo>
                    <a:pt x="0" y="0"/>
                  </a:moveTo>
                  <a:lnTo>
                    <a:pt x="1001422" y="0"/>
                  </a:lnTo>
                  <a:lnTo>
                    <a:pt x="1001422" y="49453"/>
                  </a:lnTo>
                  <a:lnTo>
                    <a:pt x="0" y="4945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5834" y="7451315"/>
              <a:ext cx="4852670" cy="744855"/>
            </a:xfrm>
            <a:custGeom>
              <a:avLst/>
              <a:gdLst/>
              <a:ahLst/>
              <a:cxnLst/>
              <a:rect l="l" t="t" r="r" b="b"/>
              <a:pathLst>
                <a:path w="4852670" h="744854">
                  <a:moveTo>
                    <a:pt x="604253" y="665251"/>
                  </a:moveTo>
                  <a:lnTo>
                    <a:pt x="0" y="665251"/>
                  </a:lnTo>
                  <a:lnTo>
                    <a:pt x="0" y="744283"/>
                  </a:lnTo>
                  <a:lnTo>
                    <a:pt x="604253" y="744283"/>
                  </a:lnTo>
                  <a:lnTo>
                    <a:pt x="604253" y="665251"/>
                  </a:lnTo>
                  <a:close/>
                </a:path>
                <a:path w="4852670" h="744854">
                  <a:moveTo>
                    <a:pt x="2961779" y="665251"/>
                  </a:moveTo>
                  <a:lnTo>
                    <a:pt x="852335" y="665251"/>
                  </a:lnTo>
                  <a:lnTo>
                    <a:pt x="852335" y="744283"/>
                  </a:lnTo>
                  <a:lnTo>
                    <a:pt x="2961779" y="744283"/>
                  </a:lnTo>
                  <a:lnTo>
                    <a:pt x="2961779" y="665251"/>
                  </a:lnTo>
                  <a:close/>
                </a:path>
                <a:path w="4852670" h="744854">
                  <a:moveTo>
                    <a:pt x="4130217" y="187464"/>
                  </a:moveTo>
                  <a:lnTo>
                    <a:pt x="4128808" y="186753"/>
                  </a:lnTo>
                  <a:lnTo>
                    <a:pt x="4127538" y="186118"/>
                  </a:lnTo>
                  <a:lnTo>
                    <a:pt x="4127868" y="186753"/>
                  </a:lnTo>
                  <a:lnTo>
                    <a:pt x="4126496" y="185597"/>
                  </a:lnTo>
                  <a:lnTo>
                    <a:pt x="4127538" y="186118"/>
                  </a:lnTo>
                  <a:lnTo>
                    <a:pt x="4127271" y="185597"/>
                  </a:lnTo>
                  <a:lnTo>
                    <a:pt x="4125417" y="182016"/>
                  </a:lnTo>
                  <a:lnTo>
                    <a:pt x="4123855" y="177063"/>
                  </a:lnTo>
                  <a:lnTo>
                    <a:pt x="4122483" y="172580"/>
                  </a:lnTo>
                  <a:lnTo>
                    <a:pt x="4121861" y="170319"/>
                  </a:lnTo>
                  <a:lnTo>
                    <a:pt x="4121061" y="165836"/>
                  </a:lnTo>
                  <a:lnTo>
                    <a:pt x="4118724" y="141947"/>
                  </a:lnTo>
                  <a:lnTo>
                    <a:pt x="4116730" y="128447"/>
                  </a:lnTo>
                  <a:lnTo>
                    <a:pt x="4106253" y="121958"/>
                  </a:lnTo>
                  <a:lnTo>
                    <a:pt x="4078478" y="119075"/>
                  </a:lnTo>
                  <a:lnTo>
                    <a:pt x="4085831" y="113322"/>
                  </a:lnTo>
                  <a:lnTo>
                    <a:pt x="4088015" y="108902"/>
                  </a:lnTo>
                  <a:lnTo>
                    <a:pt x="4087482" y="104394"/>
                  </a:lnTo>
                  <a:lnTo>
                    <a:pt x="4086263" y="95173"/>
                  </a:lnTo>
                  <a:lnTo>
                    <a:pt x="4086237" y="88671"/>
                  </a:lnTo>
                  <a:lnTo>
                    <a:pt x="4086542" y="86855"/>
                  </a:lnTo>
                  <a:lnTo>
                    <a:pt x="4085945" y="84937"/>
                  </a:lnTo>
                  <a:lnTo>
                    <a:pt x="4083240" y="78333"/>
                  </a:lnTo>
                  <a:lnTo>
                    <a:pt x="4079595" y="62611"/>
                  </a:lnTo>
                  <a:lnTo>
                    <a:pt x="4074820" y="42367"/>
                  </a:lnTo>
                  <a:lnTo>
                    <a:pt x="4063288" y="20535"/>
                  </a:lnTo>
                  <a:lnTo>
                    <a:pt x="4039349" y="0"/>
                  </a:lnTo>
                  <a:lnTo>
                    <a:pt x="4027043" y="0"/>
                  </a:lnTo>
                  <a:lnTo>
                    <a:pt x="3994747" y="21831"/>
                  </a:lnTo>
                  <a:lnTo>
                    <a:pt x="3981983" y="68770"/>
                  </a:lnTo>
                  <a:lnTo>
                    <a:pt x="3978351" y="83896"/>
                  </a:lnTo>
                  <a:lnTo>
                    <a:pt x="3977551" y="95173"/>
                  </a:lnTo>
                  <a:lnTo>
                    <a:pt x="3981970" y="102755"/>
                  </a:lnTo>
                  <a:lnTo>
                    <a:pt x="3989006" y="107950"/>
                  </a:lnTo>
                  <a:lnTo>
                    <a:pt x="3990213" y="104394"/>
                  </a:lnTo>
                  <a:lnTo>
                    <a:pt x="3994454" y="112306"/>
                  </a:lnTo>
                  <a:lnTo>
                    <a:pt x="3980891" y="118287"/>
                  </a:lnTo>
                  <a:lnTo>
                    <a:pt x="3970274" y="119773"/>
                  </a:lnTo>
                  <a:lnTo>
                    <a:pt x="3962247" y="124409"/>
                  </a:lnTo>
                  <a:lnTo>
                    <a:pt x="3956443" y="139788"/>
                  </a:lnTo>
                  <a:lnTo>
                    <a:pt x="3954729" y="152666"/>
                  </a:lnTo>
                  <a:lnTo>
                    <a:pt x="3953383" y="168236"/>
                  </a:lnTo>
                  <a:lnTo>
                    <a:pt x="3951782" y="183045"/>
                  </a:lnTo>
                  <a:lnTo>
                    <a:pt x="3949242" y="193598"/>
                  </a:lnTo>
                  <a:lnTo>
                    <a:pt x="3949242" y="226517"/>
                  </a:lnTo>
                  <a:lnTo>
                    <a:pt x="3952849" y="231889"/>
                  </a:lnTo>
                  <a:lnTo>
                    <a:pt x="3954830" y="239877"/>
                  </a:lnTo>
                  <a:lnTo>
                    <a:pt x="3964978" y="257111"/>
                  </a:lnTo>
                  <a:lnTo>
                    <a:pt x="3972471" y="258572"/>
                  </a:lnTo>
                  <a:lnTo>
                    <a:pt x="3972699" y="258178"/>
                  </a:lnTo>
                  <a:lnTo>
                    <a:pt x="3973423" y="258902"/>
                  </a:lnTo>
                  <a:lnTo>
                    <a:pt x="3973830" y="259181"/>
                  </a:lnTo>
                  <a:lnTo>
                    <a:pt x="3974020" y="270776"/>
                  </a:lnTo>
                  <a:lnTo>
                    <a:pt x="3973398" y="282714"/>
                  </a:lnTo>
                  <a:lnTo>
                    <a:pt x="3971823" y="294386"/>
                  </a:lnTo>
                  <a:lnTo>
                    <a:pt x="3969143" y="305244"/>
                  </a:lnTo>
                  <a:lnTo>
                    <a:pt x="3966337" y="335165"/>
                  </a:lnTo>
                  <a:lnTo>
                    <a:pt x="3968559" y="377456"/>
                  </a:lnTo>
                  <a:lnTo>
                    <a:pt x="3972839" y="420179"/>
                  </a:lnTo>
                  <a:lnTo>
                    <a:pt x="3976154" y="451383"/>
                  </a:lnTo>
                  <a:lnTo>
                    <a:pt x="3976840" y="477126"/>
                  </a:lnTo>
                  <a:lnTo>
                    <a:pt x="3975773" y="502043"/>
                  </a:lnTo>
                  <a:lnTo>
                    <a:pt x="3975023" y="527075"/>
                  </a:lnTo>
                  <a:lnTo>
                    <a:pt x="3976662" y="553148"/>
                  </a:lnTo>
                  <a:lnTo>
                    <a:pt x="3984764" y="599516"/>
                  </a:lnTo>
                  <a:lnTo>
                    <a:pt x="3990263" y="622820"/>
                  </a:lnTo>
                  <a:lnTo>
                    <a:pt x="3993057" y="635482"/>
                  </a:lnTo>
                  <a:lnTo>
                    <a:pt x="3994175" y="642759"/>
                  </a:lnTo>
                  <a:lnTo>
                    <a:pt x="3989400" y="647407"/>
                  </a:lnTo>
                  <a:lnTo>
                    <a:pt x="3985095" y="649973"/>
                  </a:lnTo>
                  <a:lnTo>
                    <a:pt x="3981716" y="653694"/>
                  </a:lnTo>
                  <a:lnTo>
                    <a:pt x="3979748" y="661758"/>
                  </a:lnTo>
                  <a:lnTo>
                    <a:pt x="3995153" y="661758"/>
                  </a:lnTo>
                  <a:lnTo>
                    <a:pt x="4002621" y="661009"/>
                  </a:lnTo>
                  <a:lnTo>
                    <a:pt x="4010787" y="660793"/>
                  </a:lnTo>
                  <a:lnTo>
                    <a:pt x="4032262" y="638276"/>
                  </a:lnTo>
                  <a:lnTo>
                    <a:pt x="4032326" y="637349"/>
                  </a:lnTo>
                  <a:lnTo>
                    <a:pt x="4032808" y="635063"/>
                  </a:lnTo>
                  <a:lnTo>
                    <a:pt x="4030980" y="637349"/>
                  </a:lnTo>
                  <a:lnTo>
                    <a:pt x="4033304" y="632701"/>
                  </a:lnTo>
                  <a:lnTo>
                    <a:pt x="4032808" y="635063"/>
                  </a:lnTo>
                  <a:lnTo>
                    <a:pt x="4033888" y="633717"/>
                  </a:lnTo>
                  <a:lnTo>
                    <a:pt x="4039933" y="650151"/>
                  </a:lnTo>
                  <a:lnTo>
                    <a:pt x="4045394" y="657783"/>
                  </a:lnTo>
                  <a:lnTo>
                    <a:pt x="4052265" y="659777"/>
                  </a:lnTo>
                  <a:lnTo>
                    <a:pt x="4062463" y="659282"/>
                  </a:lnTo>
                  <a:lnTo>
                    <a:pt x="4064495" y="652183"/>
                  </a:lnTo>
                  <a:lnTo>
                    <a:pt x="4068508" y="644791"/>
                  </a:lnTo>
                  <a:lnTo>
                    <a:pt x="4071251" y="638276"/>
                  </a:lnTo>
                  <a:lnTo>
                    <a:pt x="4073766" y="633717"/>
                  </a:lnTo>
                  <a:lnTo>
                    <a:pt x="4074325" y="632701"/>
                  </a:lnTo>
                  <a:lnTo>
                    <a:pt x="4074414" y="632536"/>
                  </a:lnTo>
                  <a:lnTo>
                    <a:pt x="4076700" y="630402"/>
                  </a:lnTo>
                  <a:lnTo>
                    <a:pt x="4078795" y="627151"/>
                  </a:lnTo>
                  <a:lnTo>
                    <a:pt x="4088409" y="579577"/>
                  </a:lnTo>
                  <a:lnTo>
                    <a:pt x="4091838" y="552475"/>
                  </a:lnTo>
                  <a:lnTo>
                    <a:pt x="4093616" y="539064"/>
                  </a:lnTo>
                  <a:lnTo>
                    <a:pt x="4095572" y="525665"/>
                  </a:lnTo>
                  <a:lnTo>
                    <a:pt x="4097832" y="512305"/>
                  </a:lnTo>
                  <a:lnTo>
                    <a:pt x="4099509" y="496493"/>
                  </a:lnTo>
                  <a:lnTo>
                    <a:pt x="4098874" y="484047"/>
                  </a:lnTo>
                  <a:lnTo>
                    <a:pt x="4097426" y="472135"/>
                  </a:lnTo>
                  <a:lnTo>
                    <a:pt x="4096715" y="457873"/>
                  </a:lnTo>
                  <a:lnTo>
                    <a:pt x="4098709" y="435686"/>
                  </a:lnTo>
                  <a:lnTo>
                    <a:pt x="4103293" y="405803"/>
                  </a:lnTo>
                  <a:lnTo>
                    <a:pt x="4108856" y="375666"/>
                  </a:lnTo>
                  <a:lnTo>
                    <a:pt x="4113796" y="352717"/>
                  </a:lnTo>
                  <a:lnTo>
                    <a:pt x="4115993" y="322694"/>
                  </a:lnTo>
                  <a:lnTo>
                    <a:pt x="4110939" y="295592"/>
                  </a:lnTo>
                  <a:lnTo>
                    <a:pt x="4104563" y="270090"/>
                  </a:lnTo>
                  <a:lnTo>
                    <a:pt x="4103713" y="258178"/>
                  </a:lnTo>
                  <a:lnTo>
                    <a:pt x="4102760" y="244856"/>
                  </a:lnTo>
                  <a:lnTo>
                    <a:pt x="4111307" y="245275"/>
                  </a:lnTo>
                  <a:lnTo>
                    <a:pt x="4115663" y="249288"/>
                  </a:lnTo>
                  <a:lnTo>
                    <a:pt x="4120578" y="244856"/>
                  </a:lnTo>
                  <a:lnTo>
                    <a:pt x="4124833" y="241020"/>
                  </a:lnTo>
                  <a:lnTo>
                    <a:pt x="4124198" y="240042"/>
                  </a:lnTo>
                  <a:lnTo>
                    <a:pt x="4127144" y="230517"/>
                  </a:lnTo>
                  <a:lnTo>
                    <a:pt x="4127690" y="228739"/>
                  </a:lnTo>
                  <a:lnTo>
                    <a:pt x="4124718" y="230517"/>
                  </a:lnTo>
                  <a:lnTo>
                    <a:pt x="4127766" y="228485"/>
                  </a:lnTo>
                  <a:lnTo>
                    <a:pt x="4127690" y="228739"/>
                  </a:lnTo>
                  <a:lnTo>
                    <a:pt x="4128122" y="228485"/>
                  </a:lnTo>
                  <a:lnTo>
                    <a:pt x="4130217" y="227228"/>
                  </a:lnTo>
                  <a:lnTo>
                    <a:pt x="4130217" y="187464"/>
                  </a:lnTo>
                  <a:close/>
                </a:path>
                <a:path w="4852670" h="744854">
                  <a:moveTo>
                    <a:pt x="4852136" y="665251"/>
                  </a:moveTo>
                  <a:lnTo>
                    <a:pt x="3209874" y="665251"/>
                  </a:lnTo>
                  <a:lnTo>
                    <a:pt x="3209874" y="744283"/>
                  </a:lnTo>
                  <a:lnTo>
                    <a:pt x="4852136" y="744283"/>
                  </a:lnTo>
                  <a:lnTo>
                    <a:pt x="4852136" y="665251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7953" y="7768345"/>
              <a:ext cx="1473200" cy="348615"/>
            </a:xfrm>
            <a:custGeom>
              <a:avLst/>
              <a:gdLst/>
              <a:ahLst/>
              <a:cxnLst/>
              <a:rect l="l" t="t" r="r" b="b"/>
              <a:pathLst>
                <a:path w="1473200" h="348615">
                  <a:moveTo>
                    <a:pt x="7556" y="18211"/>
                  </a:moveTo>
                  <a:lnTo>
                    <a:pt x="0" y="18211"/>
                  </a:lnTo>
                  <a:lnTo>
                    <a:pt x="0" y="348208"/>
                  </a:lnTo>
                  <a:lnTo>
                    <a:pt x="7556" y="348208"/>
                  </a:lnTo>
                  <a:lnTo>
                    <a:pt x="7556" y="18211"/>
                  </a:lnTo>
                  <a:close/>
                </a:path>
                <a:path w="1473200" h="348615">
                  <a:moveTo>
                    <a:pt x="1472869" y="0"/>
                  </a:moveTo>
                  <a:lnTo>
                    <a:pt x="19253" y="0"/>
                  </a:lnTo>
                  <a:lnTo>
                    <a:pt x="19253" y="18211"/>
                  </a:lnTo>
                  <a:lnTo>
                    <a:pt x="317093" y="18211"/>
                  </a:lnTo>
                  <a:lnTo>
                    <a:pt x="317093" y="348208"/>
                  </a:lnTo>
                  <a:lnTo>
                    <a:pt x="324650" y="348208"/>
                  </a:lnTo>
                  <a:lnTo>
                    <a:pt x="324650" y="18211"/>
                  </a:lnTo>
                  <a:lnTo>
                    <a:pt x="598741" y="18211"/>
                  </a:lnTo>
                  <a:lnTo>
                    <a:pt x="598741" y="348208"/>
                  </a:lnTo>
                  <a:lnTo>
                    <a:pt x="606298" y="348208"/>
                  </a:lnTo>
                  <a:lnTo>
                    <a:pt x="606298" y="18211"/>
                  </a:lnTo>
                  <a:lnTo>
                    <a:pt x="880402" y="18211"/>
                  </a:lnTo>
                  <a:lnTo>
                    <a:pt x="880402" y="348208"/>
                  </a:lnTo>
                  <a:lnTo>
                    <a:pt x="887958" y="348208"/>
                  </a:lnTo>
                  <a:lnTo>
                    <a:pt x="887958" y="18211"/>
                  </a:lnTo>
                  <a:lnTo>
                    <a:pt x="1162050" y="18211"/>
                  </a:lnTo>
                  <a:lnTo>
                    <a:pt x="1162050" y="348208"/>
                  </a:lnTo>
                  <a:lnTo>
                    <a:pt x="1169606" y="348208"/>
                  </a:lnTo>
                  <a:lnTo>
                    <a:pt x="1169606" y="18211"/>
                  </a:lnTo>
                  <a:lnTo>
                    <a:pt x="1443697" y="18211"/>
                  </a:lnTo>
                  <a:lnTo>
                    <a:pt x="1443697" y="348208"/>
                  </a:lnTo>
                  <a:lnTo>
                    <a:pt x="1451267" y="348208"/>
                  </a:lnTo>
                  <a:lnTo>
                    <a:pt x="1451267" y="18211"/>
                  </a:lnTo>
                  <a:lnTo>
                    <a:pt x="1472869" y="18211"/>
                  </a:lnTo>
                  <a:lnTo>
                    <a:pt x="1472869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197311"/>
              <a:ext cx="3395979" cy="1069340"/>
            </a:xfrm>
            <a:custGeom>
              <a:avLst/>
              <a:gdLst/>
              <a:ahLst/>
              <a:cxnLst/>
              <a:rect l="l" t="t" r="r" b="b"/>
              <a:pathLst>
                <a:path w="3395979" h="1069340">
                  <a:moveTo>
                    <a:pt x="0" y="0"/>
                  </a:moveTo>
                  <a:lnTo>
                    <a:pt x="3395599" y="0"/>
                  </a:lnTo>
                  <a:lnTo>
                    <a:pt x="3395599" y="1068872"/>
                  </a:lnTo>
                  <a:lnTo>
                    <a:pt x="0" y="106887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199004"/>
              <a:ext cx="3395599" cy="48538"/>
            </a:xfrm>
            <a:prstGeom prst="rect">
              <a:avLst/>
            </a:prstGeom>
          </p:spPr>
        </p:pic>
        <p:sp>
          <p:nvSpPr>
            <p:cNvPr id="348" name="object 3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199004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8"/>
                  </a:lnTo>
                  <a:lnTo>
                    <a:pt x="0" y="4853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" name="object 3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85982" y="8247452"/>
              <a:ext cx="3395599" cy="48543"/>
            </a:xfrm>
            <a:prstGeom prst="rect">
              <a:avLst/>
            </a:prstGeom>
          </p:spPr>
        </p:pic>
        <p:sp>
          <p:nvSpPr>
            <p:cNvPr id="350" name="object 3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247452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43"/>
                  </a:lnTo>
                  <a:lnTo>
                    <a:pt x="0" y="4854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295905"/>
              <a:ext cx="3395599" cy="48538"/>
            </a:xfrm>
            <a:prstGeom prst="rect">
              <a:avLst/>
            </a:prstGeom>
          </p:spPr>
        </p:pic>
        <p:sp>
          <p:nvSpPr>
            <p:cNvPr id="352" name="object 3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295905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8"/>
                  </a:lnTo>
                  <a:lnTo>
                    <a:pt x="0" y="4853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344354"/>
              <a:ext cx="3395599" cy="48538"/>
            </a:xfrm>
            <a:prstGeom prst="rect">
              <a:avLst/>
            </a:prstGeom>
          </p:spPr>
        </p:pic>
        <p:sp>
          <p:nvSpPr>
            <p:cNvPr id="354" name="object 3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344354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8"/>
                  </a:lnTo>
                  <a:lnTo>
                    <a:pt x="0" y="4853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344659"/>
              <a:ext cx="3395599" cy="48539"/>
            </a:xfrm>
            <a:prstGeom prst="rect">
              <a:avLst/>
            </a:prstGeom>
          </p:spPr>
        </p:pic>
        <p:sp>
          <p:nvSpPr>
            <p:cNvPr id="356" name="object 3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344659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393108"/>
              <a:ext cx="3395599" cy="48541"/>
            </a:xfrm>
            <a:prstGeom prst="rect">
              <a:avLst/>
            </a:prstGeom>
          </p:spPr>
        </p:pic>
        <p:sp>
          <p:nvSpPr>
            <p:cNvPr id="358" name="object 3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393108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41"/>
                  </a:lnTo>
                  <a:lnTo>
                    <a:pt x="0" y="48541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85982" y="8441561"/>
              <a:ext cx="3395599" cy="48538"/>
            </a:xfrm>
            <a:prstGeom prst="rect">
              <a:avLst/>
            </a:prstGeom>
          </p:spPr>
        </p:pic>
        <p:sp>
          <p:nvSpPr>
            <p:cNvPr id="360" name="object 3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441561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8"/>
                  </a:lnTo>
                  <a:lnTo>
                    <a:pt x="0" y="4853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85982" y="8490009"/>
              <a:ext cx="3395599" cy="48539"/>
            </a:xfrm>
            <a:prstGeom prst="rect">
              <a:avLst/>
            </a:prstGeom>
          </p:spPr>
        </p:pic>
        <p:sp>
          <p:nvSpPr>
            <p:cNvPr id="362" name="object 3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490009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537648"/>
              <a:ext cx="3395599" cy="48539"/>
            </a:xfrm>
            <a:prstGeom prst="rect">
              <a:avLst/>
            </a:prstGeom>
          </p:spPr>
        </p:pic>
        <p:sp>
          <p:nvSpPr>
            <p:cNvPr id="364" name="object 3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537648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" name="object 36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586101"/>
              <a:ext cx="3395599" cy="48538"/>
            </a:xfrm>
            <a:prstGeom prst="rect">
              <a:avLst/>
            </a:prstGeom>
          </p:spPr>
        </p:pic>
        <p:sp>
          <p:nvSpPr>
            <p:cNvPr id="366" name="object 3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586101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8"/>
                  </a:lnTo>
                  <a:lnTo>
                    <a:pt x="0" y="4853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" name="object 3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634549"/>
              <a:ext cx="3395599" cy="48539"/>
            </a:xfrm>
            <a:prstGeom prst="rect">
              <a:avLst/>
            </a:prstGeom>
          </p:spPr>
        </p:pic>
        <p:sp>
          <p:nvSpPr>
            <p:cNvPr id="368" name="object 3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634549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" name="object 36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682998"/>
              <a:ext cx="3395599" cy="48539"/>
            </a:xfrm>
            <a:prstGeom prst="rect">
              <a:avLst/>
            </a:prstGeom>
          </p:spPr>
        </p:pic>
        <p:sp>
          <p:nvSpPr>
            <p:cNvPr id="370" name="object 3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682998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683304"/>
              <a:ext cx="3395599" cy="48538"/>
            </a:xfrm>
            <a:prstGeom prst="rect">
              <a:avLst/>
            </a:prstGeom>
          </p:spPr>
        </p:pic>
        <p:sp>
          <p:nvSpPr>
            <p:cNvPr id="372" name="object 3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683304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8"/>
                  </a:lnTo>
                  <a:lnTo>
                    <a:pt x="0" y="4853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85982" y="8731753"/>
              <a:ext cx="3395599" cy="48541"/>
            </a:xfrm>
            <a:prstGeom prst="rect">
              <a:avLst/>
            </a:prstGeom>
          </p:spPr>
        </p:pic>
        <p:sp>
          <p:nvSpPr>
            <p:cNvPr id="374" name="object 3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731753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41"/>
                  </a:lnTo>
                  <a:lnTo>
                    <a:pt x="0" y="48541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780205"/>
              <a:ext cx="3395599" cy="48539"/>
            </a:xfrm>
            <a:prstGeom prst="rect">
              <a:avLst/>
            </a:prstGeom>
          </p:spPr>
        </p:pic>
        <p:sp>
          <p:nvSpPr>
            <p:cNvPr id="376" name="object 3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780205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828654"/>
              <a:ext cx="3395599" cy="48538"/>
            </a:xfrm>
            <a:prstGeom prst="rect">
              <a:avLst/>
            </a:prstGeom>
          </p:spPr>
        </p:pic>
        <p:sp>
          <p:nvSpPr>
            <p:cNvPr id="378" name="object 3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828654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8"/>
                  </a:lnTo>
                  <a:lnTo>
                    <a:pt x="0" y="4853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877819"/>
              <a:ext cx="3395599" cy="48539"/>
            </a:xfrm>
            <a:prstGeom prst="rect">
              <a:avLst/>
            </a:prstGeom>
          </p:spPr>
        </p:pic>
        <p:sp>
          <p:nvSpPr>
            <p:cNvPr id="380" name="object 3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877819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8926272"/>
              <a:ext cx="3395599" cy="48539"/>
            </a:xfrm>
            <a:prstGeom prst="rect">
              <a:avLst/>
            </a:prstGeom>
          </p:spPr>
        </p:pic>
        <p:sp>
          <p:nvSpPr>
            <p:cNvPr id="382" name="object 3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926272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85982" y="8974721"/>
              <a:ext cx="3395599" cy="48538"/>
            </a:xfrm>
            <a:prstGeom prst="rect">
              <a:avLst/>
            </a:prstGeom>
          </p:spPr>
        </p:pic>
        <p:sp>
          <p:nvSpPr>
            <p:cNvPr id="384" name="object 3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8974721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8"/>
                  </a:lnTo>
                  <a:lnTo>
                    <a:pt x="0" y="4853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85982" y="9023169"/>
              <a:ext cx="3395599" cy="48539"/>
            </a:xfrm>
            <a:prstGeom prst="rect">
              <a:avLst/>
            </a:prstGeom>
          </p:spPr>
        </p:pic>
        <p:sp>
          <p:nvSpPr>
            <p:cNvPr id="386" name="object 3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9023169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85982" y="9023475"/>
              <a:ext cx="3395599" cy="48539"/>
            </a:xfrm>
            <a:prstGeom prst="rect">
              <a:avLst/>
            </a:prstGeom>
          </p:spPr>
        </p:pic>
        <p:sp>
          <p:nvSpPr>
            <p:cNvPr id="388" name="object 3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9023475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9071928"/>
              <a:ext cx="3395599" cy="48538"/>
            </a:xfrm>
            <a:prstGeom prst="rect">
              <a:avLst/>
            </a:prstGeom>
          </p:spPr>
        </p:pic>
        <p:sp>
          <p:nvSpPr>
            <p:cNvPr id="390" name="object 3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9071928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8"/>
                  </a:lnTo>
                  <a:lnTo>
                    <a:pt x="0" y="4853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9120376"/>
              <a:ext cx="3395599" cy="48539"/>
            </a:xfrm>
            <a:prstGeom prst="rect">
              <a:avLst/>
            </a:prstGeom>
          </p:spPr>
        </p:pic>
        <p:sp>
          <p:nvSpPr>
            <p:cNvPr id="392" name="object 3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9120376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85982" y="9168825"/>
              <a:ext cx="3395599" cy="48539"/>
            </a:xfrm>
            <a:prstGeom prst="rect">
              <a:avLst/>
            </a:prstGeom>
          </p:spPr>
        </p:pic>
        <p:sp>
          <p:nvSpPr>
            <p:cNvPr id="394" name="object 3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9168825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39"/>
                  </a:lnTo>
                  <a:lnTo>
                    <a:pt x="0" y="485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85982" y="9216413"/>
              <a:ext cx="3395599" cy="48543"/>
            </a:xfrm>
            <a:prstGeom prst="rect">
              <a:avLst/>
            </a:prstGeom>
          </p:spPr>
        </p:pic>
        <p:sp>
          <p:nvSpPr>
            <p:cNvPr id="396" name="object 3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982" y="9216413"/>
              <a:ext cx="3395979" cy="48895"/>
            </a:xfrm>
            <a:custGeom>
              <a:avLst/>
              <a:gdLst/>
              <a:ahLst/>
              <a:cxnLst/>
              <a:rect l="l" t="t" r="r" b="b"/>
              <a:pathLst>
                <a:path w="3395979" h="48895">
                  <a:moveTo>
                    <a:pt x="0" y="0"/>
                  </a:moveTo>
                  <a:lnTo>
                    <a:pt x="3395599" y="0"/>
                  </a:lnTo>
                  <a:lnTo>
                    <a:pt x="3395599" y="48543"/>
                  </a:lnTo>
                  <a:lnTo>
                    <a:pt x="0" y="4854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82941" y="8267097"/>
              <a:ext cx="880009" cy="855705"/>
            </a:xfrm>
            <a:prstGeom prst="rect">
              <a:avLst/>
            </a:prstGeom>
          </p:spPr>
        </p:pic>
        <p:sp>
          <p:nvSpPr>
            <p:cNvPr id="398" name="object 3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2292" y="9266374"/>
              <a:ext cx="4888865" cy="69215"/>
            </a:xfrm>
            <a:custGeom>
              <a:avLst/>
              <a:gdLst/>
              <a:ahLst/>
              <a:cxnLst/>
              <a:rect l="l" t="t" r="r" b="b"/>
              <a:pathLst>
                <a:path w="4888865" h="69215">
                  <a:moveTo>
                    <a:pt x="4888753" y="0"/>
                  </a:moveTo>
                  <a:lnTo>
                    <a:pt x="0" y="0"/>
                  </a:lnTo>
                  <a:lnTo>
                    <a:pt x="0" y="68626"/>
                  </a:lnTo>
                  <a:lnTo>
                    <a:pt x="4888753" y="68626"/>
                  </a:lnTo>
                  <a:lnTo>
                    <a:pt x="4888753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10911" y="8194503"/>
              <a:ext cx="35946" cy="1075136"/>
            </a:xfrm>
            <a:prstGeom prst="rect">
              <a:avLst/>
            </a:prstGeom>
          </p:spPr>
        </p:pic>
        <p:sp>
          <p:nvSpPr>
            <p:cNvPr id="400" name="object 4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84325" y="9199364"/>
              <a:ext cx="987425" cy="47625"/>
            </a:xfrm>
            <a:custGeom>
              <a:avLst/>
              <a:gdLst/>
              <a:ahLst/>
              <a:cxnLst/>
              <a:rect l="l" t="t" r="r" b="b"/>
              <a:pathLst>
                <a:path w="987425" h="47625">
                  <a:moveTo>
                    <a:pt x="986900" y="0"/>
                  </a:moveTo>
                  <a:lnTo>
                    <a:pt x="0" y="0"/>
                  </a:lnTo>
                  <a:lnTo>
                    <a:pt x="0" y="47613"/>
                  </a:lnTo>
                  <a:lnTo>
                    <a:pt x="986900" y="47613"/>
                  </a:lnTo>
                  <a:lnTo>
                    <a:pt x="986900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6351" y="9244231"/>
              <a:ext cx="1022985" cy="47625"/>
            </a:xfrm>
            <a:custGeom>
              <a:avLst/>
              <a:gdLst/>
              <a:ahLst/>
              <a:cxnLst/>
              <a:rect l="l" t="t" r="r" b="b"/>
              <a:pathLst>
                <a:path w="1022985" h="47625">
                  <a:moveTo>
                    <a:pt x="1022849" y="0"/>
                  </a:moveTo>
                  <a:lnTo>
                    <a:pt x="0" y="0"/>
                  </a:lnTo>
                  <a:lnTo>
                    <a:pt x="0" y="47609"/>
                  </a:lnTo>
                  <a:lnTo>
                    <a:pt x="1022849" y="47609"/>
                  </a:lnTo>
                  <a:lnTo>
                    <a:pt x="1022849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50009" y="9290012"/>
              <a:ext cx="1056005" cy="47625"/>
            </a:xfrm>
            <a:custGeom>
              <a:avLst/>
              <a:gdLst/>
              <a:ahLst/>
              <a:cxnLst/>
              <a:rect l="l" t="t" r="r" b="b"/>
              <a:pathLst>
                <a:path w="1056004" h="47625">
                  <a:moveTo>
                    <a:pt x="1055531" y="0"/>
                  </a:moveTo>
                  <a:lnTo>
                    <a:pt x="0" y="0"/>
                  </a:lnTo>
                  <a:lnTo>
                    <a:pt x="0" y="47613"/>
                  </a:lnTo>
                  <a:lnTo>
                    <a:pt x="1055531" y="47613"/>
                  </a:lnTo>
                  <a:lnTo>
                    <a:pt x="105553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99481" y="8269668"/>
              <a:ext cx="477107" cy="932976"/>
            </a:xfrm>
            <a:prstGeom prst="rect">
              <a:avLst/>
            </a:prstGeom>
          </p:spPr>
        </p:pic>
        <p:sp>
          <p:nvSpPr>
            <p:cNvPr id="404" name="object 4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15676" y="8647088"/>
              <a:ext cx="15240" cy="193040"/>
            </a:xfrm>
            <a:custGeom>
              <a:avLst/>
              <a:gdLst/>
              <a:ahLst/>
              <a:cxnLst/>
              <a:rect l="l" t="t" r="r" b="b"/>
              <a:pathLst>
                <a:path w="15239" h="193040">
                  <a:moveTo>
                    <a:pt x="14710" y="0"/>
                  </a:moveTo>
                  <a:lnTo>
                    <a:pt x="0" y="0"/>
                  </a:lnTo>
                  <a:lnTo>
                    <a:pt x="0" y="192806"/>
                  </a:lnTo>
                  <a:lnTo>
                    <a:pt x="14710" y="192806"/>
                  </a:lnTo>
                  <a:lnTo>
                    <a:pt x="1471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81241" y="8054003"/>
              <a:ext cx="411480" cy="29209"/>
            </a:xfrm>
            <a:custGeom>
              <a:avLst/>
              <a:gdLst/>
              <a:ahLst/>
              <a:cxnLst/>
              <a:rect l="l" t="t" r="r" b="b"/>
              <a:pathLst>
                <a:path w="411479" h="29209">
                  <a:moveTo>
                    <a:pt x="411044" y="0"/>
                  </a:moveTo>
                  <a:lnTo>
                    <a:pt x="0" y="0"/>
                  </a:lnTo>
                  <a:lnTo>
                    <a:pt x="0" y="28825"/>
                  </a:lnTo>
                  <a:lnTo>
                    <a:pt x="411044" y="28825"/>
                  </a:lnTo>
                  <a:lnTo>
                    <a:pt x="411044" y="0"/>
                  </a:lnTo>
                  <a:close/>
                </a:path>
              </a:pathLst>
            </a:custGeom>
            <a:solidFill>
              <a:srgbClr val="35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55898" y="7739135"/>
              <a:ext cx="764540" cy="316230"/>
            </a:xfrm>
            <a:custGeom>
              <a:avLst/>
              <a:gdLst/>
              <a:ahLst/>
              <a:cxnLst/>
              <a:rect l="l" t="t" r="r" b="b"/>
              <a:pathLst>
                <a:path w="764539" h="316229">
                  <a:moveTo>
                    <a:pt x="764184" y="61074"/>
                  </a:moveTo>
                  <a:lnTo>
                    <a:pt x="747966" y="21894"/>
                  </a:lnTo>
                  <a:lnTo>
                    <a:pt x="719467" y="3441"/>
                  </a:lnTo>
                  <a:lnTo>
                    <a:pt x="719467" y="16357"/>
                  </a:lnTo>
                  <a:lnTo>
                    <a:pt x="709396" y="38341"/>
                  </a:lnTo>
                  <a:lnTo>
                    <a:pt x="680935" y="86944"/>
                  </a:lnTo>
                  <a:lnTo>
                    <a:pt x="633996" y="145630"/>
                  </a:lnTo>
                  <a:lnTo>
                    <a:pt x="600138" y="178168"/>
                  </a:lnTo>
                  <a:lnTo>
                    <a:pt x="563422" y="207060"/>
                  </a:lnTo>
                  <a:lnTo>
                    <a:pt x="524268" y="232067"/>
                  </a:lnTo>
                  <a:lnTo>
                    <a:pt x="483108" y="252945"/>
                  </a:lnTo>
                  <a:lnTo>
                    <a:pt x="440372" y="269443"/>
                  </a:lnTo>
                  <a:lnTo>
                    <a:pt x="387731" y="283083"/>
                  </a:lnTo>
                  <a:lnTo>
                    <a:pt x="334175" y="289636"/>
                  </a:lnTo>
                  <a:lnTo>
                    <a:pt x="280479" y="288696"/>
                  </a:lnTo>
                  <a:lnTo>
                    <a:pt x="227355" y="279831"/>
                  </a:lnTo>
                  <a:lnTo>
                    <a:pt x="175564" y="262597"/>
                  </a:lnTo>
                  <a:lnTo>
                    <a:pt x="136359" y="242963"/>
                  </a:lnTo>
                  <a:lnTo>
                    <a:pt x="104190" y="221551"/>
                  </a:lnTo>
                  <a:lnTo>
                    <a:pt x="152806" y="197675"/>
                  </a:lnTo>
                  <a:lnTo>
                    <a:pt x="160629" y="193255"/>
                  </a:lnTo>
                  <a:lnTo>
                    <a:pt x="167690" y="190881"/>
                  </a:lnTo>
                  <a:lnTo>
                    <a:pt x="180848" y="189496"/>
                  </a:lnTo>
                  <a:lnTo>
                    <a:pt x="187045" y="190360"/>
                  </a:lnTo>
                  <a:lnTo>
                    <a:pt x="193014" y="192595"/>
                  </a:lnTo>
                  <a:lnTo>
                    <a:pt x="353301" y="259829"/>
                  </a:lnTo>
                  <a:lnTo>
                    <a:pt x="366077" y="265518"/>
                  </a:lnTo>
                  <a:lnTo>
                    <a:pt x="378383" y="268884"/>
                  </a:lnTo>
                  <a:lnTo>
                    <a:pt x="422567" y="260134"/>
                  </a:lnTo>
                  <a:lnTo>
                    <a:pt x="441363" y="243166"/>
                  </a:lnTo>
                  <a:lnTo>
                    <a:pt x="606767" y="130289"/>
                  </a:lnTo>
                  <a:lnTo>
                    <a:pt x="634034" y="100965"/>
                  </a:lnTo>
                  <a:lnTo>
                    <a:pt x="647090" y="65506"/>
                  </a:lnTo>
                  <a:lnTo>
                    <a:pt x="649871" y="58369"/>
                  </a:lnTo>
                  <a:lnTo>
                    <a:pt x="670420" y="26187"/>
                  </a:lnTo>
                  <a:lnTo>
                    <a:pt x="699795" y="11874"/>
                  </a:lnTo>
                  <a:lnTo>
                    <a:pt x="715505" y="14528"/>
                  </a:lnTo>
                  <a:lnTo>
                    <a:pt x="719467" y="16357"/>
                  </a:lnTo>
                  <a:lnTo>
                    <a:pt x="719467" y="3441"/>
                  </a:lnTo>
                  <a:lnTo>
                    <a:pt x="716953" y="2501"/>
                  </a:lnTo>
                  <a:lnTo>
                    <a:pt x="709574" y="762"/>
                  </a:lnTo>
                  <a:lnTo>
                    <a:pt x="702043" y="0"/>
                  </a:lnTo>
                  <a:lnTo>
                    <a:pt x="694347" y="254"/>
                  </a:lnTo>
                  <a:lnTo>
                    <a:pt x="655586" y="23876"/>
                  </a:lnTo>
                  <a:lnTo>
                    <a:pt x="634898" y="62103"/>
                  </a:lnTo>
                  <a:lnTo>
                    <a:pt x="633171" y="71640"/>
                  </a:lnTo>
                  <a:lnTo>
                    <a:pt x="630770" y="79552"/>
                  </a:lnTo>
                  <a:lnTo>
                    <a:pt x="606526" y="113995"/>
                  </a:lnTo>
                  <a:lnTo>
                    <a:pt x="433603" y="233248"/>
                  </a:lnTo>
                  <a:lnTo>
                    <a:pt x="424561" y="242658"/>
                  </a:lnTo>
                  <a:lnTo>
                    <a:pt x="416445" y="249123"/>
                  </a:lnTo>
                  <a:lnTo>
                    <a:pt x="407962" y="253746"/>
                  </a:lnTo>
                  <a:lnTo>
                    <a:pt x="399110" y="256514"/>
                  </a:lnTo>
                  <a:lnTo>
                    <a:pt x="389890" y="257416"/>
                  </a:lnTo>
                  <a:lnTo>
                    <a:pt x="380161" y="256425"/>
                  </a:lnTo>
                  <a:lnTo>
                    <a:pt x="369925" y="253542"/>
                  </a:lnTo>
                  <a:lnTo>
                    <a:pt x="359168" y="248716"/>
                  </a:lnTo>
                  <a:lnTo>
                    <a:pt x="197878" y="180975"/>
                  </a:lnTo>
                  <a:lnTo>
                    <a:pt x="189826" y="177927"/>
                  </a:lnTo>
                  <a:lnTo>
                    <a:pt x="181648" y="176758"/>
                  </a:lnTo>
                  <a:lnTo>
                    <a:pt x="173101" y="177673"/>
                  </a:lnTo>
                  <a:lnTo>
                    <a:pt x="5880" y="255803"/>
                  </a:lnTo>
                  <a:lnTo>
                    <a:pt x="0" y="275602"/>
                  </a:lnTo>
                  <a:lnTo>
                    <a:pt x="215" y="283438"/>
                  </a:lnTo>
                  <a:lnTo>
                    <a:pt x="23761" y="314413"/>
                  </a:lnTo>
                  <a:lnTo>
                    <a:pt x="26797" y="316103"/>
                  </a:lnTo>
                  <a:lnTo>
                    <a:pt x="30619" y="315010"/>
                  </a:lnTo>
                  <a:lnTo>
                    <a:pt x="33997" y="308940"/>
                  </a:lnTo>
                  <a:lnTo>
                    <a:pt x="32905" y="305117"/>
                  </a:lnTo>
                  <a:lnTo>
                    <a:pt x="29870" y="303428"/>
                  </a:lnTo>
                  <a:lnTo>
                    <a:pt x="21463" y="298742"/>
                  </a:lnTo>
                  <a:lnTo>
                    <a:pt x="16103" y="293154"/>
                  </a:lnTo>
                  <a:lnTo>
                    <a:pt x="11709" y="280631"/>
                  </a:lnTo>
                  <a:lnTo>
                    <a:pt x="12090" y="273532"/>
                  </a:lnTo>
                  <a:lnTo>
                    <a:pt x="14973" y="265341"/>
                  </a:lnTo>
                  <a:lnTo>
                    <a:pt x="91325" y="227863"/>
                  </a:lnTo>
                  <a:lnTo>
                    <a:pt x="110312" y="241477"/>
                  </a:lnTo>
                  <a:lnTo>
                    <a:pt x="130022" y="253822"/>
                  </a:lnTo>
                  <a:lnTo>
                    <a:pt x="170688" y="274167"/>
                  </a:lnTo>
                  <a:lnTo>
                    <a:pt x="215226" y="289648"/>
                  </a:lnTo>
                  <a:lnTo>
                    <a:pt x="260769" y="299085"/>
                  </a:lnTo>
                  <a:lnTo>
                    <a:pt x="306895" y="302717"/>
                  </a:lnTo>
                  <a:lnTo>
                    <a:pt x="353148" y="300812"/>
                  </a:lnTo>
                  <a:lnTo>
                    <a:pt x="399084" y="293624"/>
                  </a:lnTo>
                  <a:lnTo>
                    <a:pt x="444258" y="281406"/>
                  </a:lnTo>
                  <a:lnTo>
                    <a:pt x="488175" y="264464"/>
                  </a:lnTo>
                  <a:lnTo>
                    <a:pt x="530453" y="243014"/>
                  </a:lnTo>
                  <a:lnTo>
                    <a:pt x="570674" y="217322"/>
                  </a:lnTo>
                  <a:lnTo>
                    <a:pt x="608393" y="187655"/>
                  </a:lnTo>
                  <a:lnTo>
                    <a:pt x="643166" y="154241"/>
                  </a:lnTo>
                  <a:lnTo>
                    <a:pt x="674547" y="117360"/>
                  </a:lnTo>
                  <a:lnTo>
                    <a:pt x="706755" y="69494"/>
                  </a:lnTo>
                  <a:lnTo>
                    <a:pt x="730211" y="23037"/>
                  </a:lnTo>
                  <a:lnTo>
                    <a:pt x="736688" y="27622"/>
                  </a:lnTo>
                  <a:lnTo>
                    <a:pt x="741197" y="32588"/>
                  </a:lnTo>
                  <a:lnTo>
                    <a:pt x="747966" y="44450"/>
                  </a:lnTo>
                  <a:lnTo>
                    <a:pt x="750189" y="51422"/>
                  </a:lnTo>
                  <a:lnTo>
                    <a:pt x="751725" y="62750"/>
                  </a:lnTo>
                  <a:lnTo>
                    <a:pt x="754888" y="65163"/>
                  </a:lnTo>
                  <a:lnTo>
                    <a:pt x="761771" y="64236"/>
                  </a:lnTo>
                  <a:lnTo>
                    <a:pt x="764184" y="61074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50497" y="7733408"/>
              <a:ext cx="757555" cy="291465"/>
            </a:xfrm>
            <a:custGeom>
              <a:avLst/>
              <a:gdLst/>
              <a:ahLst/>
              <a:cxnLst/>
              <a:rect l="l" t="t" r="r" b="b"/>
              <a:pathLst>
                <a:path w="757554" h="291465">
                  <a:moveTo>
                    <a:pt x="712078" y="0"/>
                  </a:moveTo>
                  <a:lnTo>
                    <a:pt x="671134" y="12480"/>
                  </a:lnTo>
                  <a:lnTo>
                    <a:pt x="644234" y="48548"/>
                  </a:lnTo>
                  <a:lnTo>
                    <a:pt x="639046" y="70161"/>
                  </a:lnTo>
                  <a:lnTo>
                    <a:pt x="633415" y="84881"/>
                  </a:lnTo>
                  <a:lnTo>
                    <a:pt x="606829" y="118563"/>
                  </a:lnTo>
                  <a:lnTo>
                    <a:pt x="563701" y="148198"/>
                  </a:lnTo>
                  <a:lnTo>
                    <a:pt x="478989" y="203172"/>
                  </a:lnTo>
                  <a:lnTo>
                    <a:pt x="457427" y="217692"/>
                  </a:lnTo>
                  <a:lnTo>
                    <a:pt x="435422" y="233128"/>
                  </a:lnTo>
                  <a:lnTo>
                    <a:pt x="426953" y="241406"/>
                  </a:lnTo>
                  <a:lnTo>
                    <a:pt x="419775" y="247282"/>
                  </a:lnTo>
                  <a:lnTo>
                    <a:pt x="412691" y="251531"/>
                  </a:lnTo>
                  <a:lnTo>
                    <a:pt x="405463" y="254128"/>
                  </a:lnTo>
                  <a:lnTo>
                    <a:pt x="397739" y="255079"/>
                  </a:lnTo>
                  <a:lnTo>
                    <a:pt x="389171" y="254389"/>
                  </a:lnTo>
                  <a:lnTo>
                    <a:pt x="379515" y="252036"/>
                  </a:lnTo>
                  <a:lnTo>
                    <a:pt x="368522" y="248000"/>
                  </a:lnTo>
                  <a:lnTo>
                    <a:pt x="353050" y="241481"/>
                  </a:lnTo>
                  <a:lnTo>
                    <a:pt x="283678" y="211308"/>
                  </a:lnTo>
                  <a:lnTo>
                    <a:pt x="238079" y="191883"/>
                  </a:lnTo>
                  <a:lnTo>
                    <a:pt x="215515" y="182779"/>
                  </a:lnTo>
                  <a:lnTo>
                    <a:pt x="190881" y="177012"/>
                  </a:lnTo>
                  <a:lnTo>
                    <a:pt x="169994" y="178501"/>
                  </a:lnTo>
                  <a:lnTo>
                    <a:pt x="25272" y="248624"/>
                  </a:lnTo>
                  <a:lnTo>
                    <a:pt x="0" y="275270"/>
                  </a:lnTo>
                  <a:lnTo>
                    <a:pt x="756" y="283459"/>
                  </a:lnTo>
                  <a:lnTo>
                    <a:pt x="2183" y="289652"/>
                  </a:lnTo>
                  <a:lnTo>
                    <a:pt x="4930" y="291265"/>
                  </a:lnTo>
                  <a:lnTo>
                    <a:pt x="10305" y="289872"/>
                  </a:lnTo>
                  <a:lnTo>
                    <a:pt x="11918" y="287129"/>
                  </a:lnTo>
                  <a:lnTo>
                    <a:pt x="11212" y="284399"/>
                  </a:lnTo>
                  <a:lnTo>
                    <a:pt x="7360" y="269910"/>
                  </a:lnTo>
                  <a:lnTo>
                    <a:pt x="12357" y="266696"/>
                  </a:lnTo>
                  <a:lnTo>
                    <a:pt x="18157" y="263550"/>
                  </a:lnTo>
                  <a:lnTo>
                    <a:pt x="156122" y="193765"/>
                  </a:lnTo>
                  <a:lnTo>
                    <a:pt x="171573" y="188584"/>
                  </a:lnTo>
                  <a:lnTo>
                    <a:pt x="190140" y="187149"/>
                  </a:lnTo>
                  <a:lnTo>
                    <a:pt x="211851" y="192157"/>
                  </a:lnTo>
                  <a:lnTo>
                    <a:pt x="234409" y="201258"/>
                  </a:lnTo>
                  <a:lnTo>
                    <a:pt x="257083" y="210789"/>
                  </a:lnTo>
                  <a:lnTo>
                    <a:pt x="364660" y="257299"/>
                  </a:lnTo>
                  <a:lnTo>
                    <a:pt x="377167" y="261844"/>
                  </a:lnTo>
                  <a:lnTo>
                    <a:pt x="388330" y="264445"/>
                  </a:lnTo>
                  <a:lnTo>
                    <a:pt x="398440" y="265124"/>
                  </a:lnTo>
                  <a:lnTo>
                    <a:pt x="407788" y="263902"/>
                  </a:lnTo>
                  <a:lnTo>
                    <a:pt x="416490" y="260859"/>
                  </a:lnTo>
                  <a:lnTo>
                    <a:pt x="424811" y="256041"/>
                  </a:lnTo>
                  <a:lnTo>
                    <a:pt x="433043" y="249467"/>
                  </a:lnTo>
                  <a:lnTo>
                    <a:pt x="441480" y="241153"/>
                  </a:lnTo>
                  <a:lnTo>
                    <a:pt x="463162" y="225952"/>
                  </a:lnTo>
                  <a:lnTo>
                    <a:pt x="484546" y="211562"/>
                  </a:lnTo>
                  <a:lnTo>
                    <a:pt x="569319" y="156549"/>
                  </a:lnTo>
                  <a:lnTo>
                    <a:pt x="590943" y="141984"/>
                  </a:lnTo>
                  <a:lnTo>
                    <a:pt x="631488" y="107067"/>
                  </a:lnTo>
                  <a:lnTo>
                    <a:pt x="653828" y="51735"/>
                  </a:lnTo>
                  <a:lnTo>
                    <a:pt x="655836" y="45075"/>
                  </a:lnTo>
                  <a:lnTo>
                    <a:pt x="688491" y="14910"/>
                  </a:lnTo>
                  <a:lnTo>
                    <a:pt x="711225" y="10019"/>
                  </a:lnTo>
                  <a:lnTo>
                    <a:pt x="717626" y="10703"/>
                  </a:lnTo>
                  <a:lnTo>
                    <a:pt x="723861" y="12542"/>
                  </a:lnTo>
                  <a:lnTo>
                    <a:pt x="736324" y="18209"/>
                  </a:lnTo>
                  <a:lnTo>
                    <a:pt x="742516" y="22118"/>
                  </a:lnTo>
                  <a:lnTo>
                    <a:pt x="750774" y="28501"/>
                  </a:lnTo>
                  <a:lnTo>
                    <a:pt x="753935" y="28094"/>
                  </a:lnTo>
                  <a:lnTo>
                    <a:pt x="757326" y="23699"/>
                  </a:lnTo>
                  <a:lnTo>
                    <a:pt x="756924" y="20542"/>
                  </a:lnTo>
                  <a:lnTo>
                    <a:pt x="748045" y="13680"/>
                  </a:lnTo>
                  <a:lnTo>
                    <a:pt x="741191" y="9357"/>
                  </a:lnTo>
                  <a:lnTo>
                    <a:pt x="727036" y="2919"/>
                  </a:lnTo>
                  <a:lnTo>
                    <a:pt x="719717" y="792"/>
                  </a:lnTo>
                  <a:lnTo>
                    <a:pt x="712078" y="0"/>
                  </a:lnTo>
                  <a:close/>
                </a:path>
              </a:pathLst>
            </a:custGeom>
            <a:solidFill>
              <a:srgbClr val="907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25177" y="7781232"/>
              <a:ext cx="75565" cy="85090"/>
            </a:xfrm>
            <a:custGeom>
              <a:avLst/>
              <a:gdLst/>
              <a:ahLst/>
              <a:cxnLst/>
              <a:rect l="l" t="t" r="r" b="b"/>
              <a:pathLst>
                <a:path w="75564" h="85090">
                  <a:moveTo>
                    <a:pt x="39694" y="0"/>
                  </a:moveTo>
                  <a:lnTo>
                    <a:pt x="11090" y="16084"/>
                  </a:lnTo>
                  <a:lnTo>
                    <a:pt x="0" y="46866"/>
                  </a:lnTo>
                  <a:lnTo>
                    <a:pt x="17019" y="85084"/>
                  </a:lnTo>
                  <a:lnTo>
                    <a:pt x="35414" y="68570"/>
                  </a:lnTo>
                  <a:lnTo>
                    <a:pt x="53951" y="50189"/>
                  </a:lnTo>
                  <a:lnTo>
                    <a:pt x="68571" y="29453"/>
                  </a:lnTo>
                  <a:lnTo>
                    <a:pt x="75217" y="5873"/>
                  </a:lnTo>
                  <a:lnTo>
                    <a:pt x="39694" y="0"/>
                  </a:lnTo>
                  <a:close/>
                </a:path>
              </a:pathLst>
            </a:custGeom>
            <a:solidFill>
              <a:srgbClr val="888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58037" y="8006674"/>
              <a:ext cx="3810" cy="15875"/>
            </a:xfrm>
            <a:custGeom>
              <a:avLst/>
              <a:gdLst/>
              <a:ahLst/>
              <a:cxnLst/>
              <a:rect l="l" t="t" r="r" b="b"/>
              <a:pathLst>
                <a:path w="3810" h="15875">
                  <a:moveTo>
                    <a:pt x="0" y="0"/>
                  </a:moveTo>
                  <a:lnTo>
                    <a:pt x="3743" y="15847"/>
                  </a:lnTo>
                </a:path>
              </a:pathLst>
            </a:custGeom>
            <a:ln w="899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4686" y="7907713"/>
              <a:ext cx="27940" cy="41910"/>
            </a:xfrm>
            <a:custGeom>
              <a:avLst/>
              <a:gdLst/>
              <a:ahLst/>
              <a:cxnLst/>
              <a:rect l="l" t="t" r="r" b="b"/>
              <a:pathLst>
                <a:path w="27939" h="41909">
                  <a:moveTo>
                    <a:pt x="0" y="0"/>
                  </a:moveTo>
                  <a:lnTo>
                    <a:pt x="27432" y="41785"/>
                  </a:lnTo>
                </a:path>
              </a:pathLst>
            </a:custGeom>
            <a:ln w="899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83246" y="7798324"/>
              <a:ext cx="71120" cy="40005"/>
            </a:xfrm>
            <a:custGeom>
              <a:avLst/>
              <a:gdLst/>
              <a:ahLst/>
              <a:cxnLst/>
              <a:rect l="l" t="t" r="r" b="b"/>
              <a:pathLst>
                <a:path w="71120" h="40004">
                  <a:moveTo>
                    <a:pt x="10011" y="0"/>
                  </a:moveTo>
                  <a:lnTo>
                    <a:pt x="0" y="13337"/>
                  </a:lnTo>
                  <a:lnTo>
                    <a:pt x="61038" y="39495"/>
                  </a:lnTo>
                  <a:lnTo>
                    <a:pt x="71050" y="26156"/>
                  </a:lnTo>
                  <a:lnTo>
                    <a:pt x="1001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7626" y="7811157"/>
              <a:ext cx="22225" cy="20955"/>
            </a:xfrm>
            <a:custGeom>
              <a:avLst/>
              <a:gdLst/>
              <a:ahLst/>
              <a:cxnLst/>
              <a:rect l="l" t="t" r="r" b="b"/>
              <a:pathLst>
                <a:path w="22225" h="20954">
                  <a:moveTo>
                    <a:pt x="9284" y="904"/>
                  </a:moveTo>
                  <a:lnTo>
                    <a:pt x="18964" y="4999"/>
                  </a:lnTo>
                  <a:lnTo>
                    <a:pt x="21095" y="5904"/>
                  </a:lnTo>
                  <a:lnTo>
                    <a:pt x="22100" y="8384"/>
                  </a:lnTo>
                  <a:lnTo>
                    <a:pt x="21196" y="10511"/>
                  </a:lnTo>
                  <a:lnTo>
                    <a:pt x="18327" y="17287"/>
                  </a:lnTo>
                  <a:lnTo>
                    <a:pt x="17424" y="19418"/>
                  </a:lnTo>
                  <a:lnTo>
                    <a:pt x="14946" y="20422"/>
                  </a:lnTo>
                  <a:lnTo>
                    <a:pt x="12815" y="19519"/>
                  </a:lnTo>
                  <a:lnTo>
                    <a:pt x="3135" y="15422"/>
                  </a:lnTo>
                  <a:lnTo>
                    <a:pt x="1004" y="14518"/>
                  </a:lnTo>
                  <a:lnTo>
                    <a:pt x="0" y="12038"/>
                  </a:lnTo>
                  <a:lnTo>
                    <a:pt x="902" y="9911"/>
                  </a:lnTo>
                  <a:lnTo>
                    <a:pt x="3773" y="3135"/>
                  </a:lnTo>
                  <a:lnTo>
                    <a:pt x="4676" y="1004"/>
                  </a:lnTo>
                  <a:lnTo>
                    <a:pt x="7152" y="0"/>
                  </a:lnTo>
                  <a:lnTo>
                    <a:pt x="9284" y="904"/>
                  </a:lnTo>
                  <a:close/>
                </a:path>
              </a:pathLst>
            </a:custGeom>
            <a:ln w="27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32577" y="7823599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4" h="3809">
                  <a:moveTo>
                    <a:pt x="0" y="0"/>
                  </a:moveTo>
                  <a:lnTo>
                    <a:pt x="7689" y="3530"/>
                  </a:lnTo>
                </a:path>
              </a:pathLst>
            </a:custGeom>
            <a:ln w="179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2812" y="7948584"/>
              <a:ext cx="466090" cy="170180"/>
            </a:xfrm>
            <a:custGeom>
              <a:avLst/>
              <a:gdLst/>
              <a:ahLst/>
              <a:cxnLst/>
              <a:rect l="l" t="t" r="r" b="b"/>
              <a:pathLst>
                <a:path w="466089" h="170179">
                  <a:moveTo>
                    <a:pt x="39497" y="25082"/>
                  </a:moveTo>
                  <a:lnTo>
                    <a:pt x="0" y="0"/>
                  </a:lnTo>
                  <a:lnTo>
                    <a:pt x="7010" y="126199"/>
                  </a:lnTo>
                  <a:lnTo>
                    <a:pt x="9601" y="162814"/>
                  </a:lnTo>
                  <a:lnTo>
                    <a:pt x="13030" y="168008"/>
                  </a:lnTo>
                  <a:lnTo>
                    <a:pt x="19634" y="170154"/>
                  </a:lnTo>
                  <a:lnTo>
                    <a:pt x="26377" y="168363"/>
                  </a:lnTo>
                  <a:lnTo>
                    <a:pt x="30162" y="161747"/>
                  </a:lnTo>
                  <a:lnTo>
                    <a:pt x="32499" y="129781"/>
                  </a:lnTo>
                  <a:lnTo>
                    <a:pt x="37160" y="57048"/>
                  </a:lnTo>
                  <a:lnTo>
                    <a:pt x="39497" y="25082"/>
                  </a:lnTo>
                  <a:close/>
                </a:path>
                <a:path w="466089" h="170179">
                  <a:moveTo>
                    <a:pt x="465493" y="0"/>
                  </a:moveTo>
                  <a:lnTo>
                    <a:pt x="425983" y="25082"/>
                  </a:lnTo>
                  <a:lnTo>
                    <a:pt x="428320" y="57048"/>
                  </a:lnTo>
                  <a:lnTo>
                    <a:pt x="432993" y="129781"/>
                  </a:lnTo>
                  <a:lnTo>
                    <a:pt x="435330" y="161747"/>
                  </a:lnTo>
                  <a:lnTo>
                    <a:pt x="439115" y="168363"/>
                  </a:lnTo>
                  <a:lnTo>
                    <a:pt x="445846" y="170154"/>
                  </a:lnTo>
                  <a:lnTo>
                    <a:pt x="452462" y="168008"/>
                  </a:lnTo>
                  <a:lnTo>
                    <a:pt x="455879" y="162814"/>
                  </a:lnTo>
                  <a:lnTo>
                    <a:pt x="458279" y="124307"/>
                  </a:lnTo>
                  <a:lnTo>
                    <a:pt x="463092" y="38493"/>
                  </a:lnTo>
                  <a:lnTo>
                    <a:pt x="465493" y="0"/>
                  </a:lnTo>
                  <a:close/>
                </a:path>
              </a:pathLst>
            </a:custGeom>
            <a:solidFill>
              <a:srgbClr val="35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75939" y="7709468"/>
              <a:ext cx="626110" cy="274320"/>
            </a:xfrm>
            <a:custGeom>
              <a:avLst/>
              <a:gdLst/>
              <a:ahLst/>
              <a:cxnLst/>
              <a:rect l="l" t="t" r="r" b="b"/>
              <a:pathLst>
                <a:path w="626110" h="274320">
                  <a:moveTo>
                    <a:pt x="209384" y="170027"/>
                  </a:moveTo>
                  <a:lnTo>
                    <a:pt x="201663" y="153314"/>
                  </a:lnTo>
                  <a:lnTo>
                    <a:pt x="184861" y="145046"/>
                  </a:lnTo>
                  <a:lnTo>
                    <a:pt x="158635" y="155486"/>
                  </a:lnTo>
                  <a:lnTo>
                    <a:pt x="131292" y="169214"/>
                  </a:lnTo>
                  <a:lnTo>
                    <a:pt x="104940" y="184721"/>
                  </a:lnTo>
                  <a:lnTo>
                    <a:pt x="72986" y="206298"/>
                  </a:lnTo>
                  <a:lnTo>
                    <a:pt x="45821" y="221526"/>
                  </a:lnTo>
                  <a:lnTo>
                    <a:pt x="37084" y="226148"/>
                  </a:lnTo>
                  <a:lnTo>
                    <a:pt x="23939" y="232562"/>
                  </a:lnTo>
                  <a:lnTo>
                    <a:pt x="1701" y="242989"/>
                  </a:lnTo>
                  <a:lnTo>
                    <a:pt x="0" y="247357"/>
                  </a:lnTo>
                  <a:lnTo>
                    <a:pt x="4064" y="253479"/>
                  </a:lnTo>
                  <a:lnTo>
                    <a:pt x="9804" y="258864"/>
                  </a:lnTo>
                  <a:lnTo>
                    <a:pt x="13208" y="261010"/>
                  </a:lnTo>
                  <a:lnTo>
                    <a:pt x="103352" y="231889"/>
                  </a:lnTo>
                  <a:lnTo>
                    <a:pt x="158140" y="213563"/>
                  </a:lnTo>
                  <a:lnTo>
                    <a:pt x="189649" y="201333"/>
                  </a:lnTo>
                  <a:lnTo>
                    <a:pt x="206044" y="188328"/>
                  </a:lnTo>
                  <a:lnTo>
                    <a:pt x="209384" y="170027"/>
                  </a:lnTo>
                  <a:close/>
                </a:path>
                <a:path w="626110" h="274320">
                  <a:moveTo>
                    <a:pt x="626084" y="44754"/>
                  </a:moveTo>
                  <a:lnTo>
                    <a:pt x="599960" y="5791"/>
                  </a:lnTo>
                  <a:lnTo>
                    <a:pt x="577989" y="0"/>
                  </a:lnTo>
                  <a:lnTo>
                    <a:pt x="566394" y="457"/>
                  </a:lnTo>
                  <a:lnTo>
                    <a:pt x="555650" y="3530"/>
                  </a:lnTo>
                  <a:lnTo>
                    <a:pt x="547408" y="7226"/>
                  </a:lnTo>
                  <a:lnTo>
                    <a:pt x="544080" y="11620"/>
                  </a:lnTo>
                  <a:lnTo>
                    <a:pt x="540753" y="19621"/>
                  </a:lnTo>
                  <a:lnTo>
                    <a:pt x="535736" y="26809"/>
                  </a:lnTo>
                  <a:lnTo>
                    <a:pt x="530415" y="28803"/>
                  </a:lnTo>
                  <a:lnTo>
                    <a:pt x="525665" y="29387"/>
                  </a:lnTo>
                  <a:lnTo>
                    <a:pt x="522363" y="32283"/>
                  </a:lnTo>
                  <a:lnTo>
                    <a:pt x="522224" y="36055"/>
                  </a:lnTo>
                  <a:lnTo>
                    <a:pt x="524383" y="39027"/>
                  </a:lnTo>
                  <a:lnTo>
                    <a:pt x="526173" y="43954"/>
                  </a:lnTo>
                  <a:lnTo>
                    <a:pt x="524891" y="53543"/>
                  </a:lnTo>
                  <a:lnTo>
                    <a:pt x="524332" y="55486"/>
                  </a:lnTo>
                  <a:lnTo>
                    <a:pt x="522046" y="56578"/>
                  </a:lnTo>
                  <a:lnTo>
                    <a:pt x="518160" y="66738"/>
                  </a:lnTo>
                  <a:lnTo>
                    <a:pt x="516356" y="62877"/>
                  </a:lnTo>
                  <a:lnTo>
                    <a:pt x="513257" y="67348"/>
                  </a:lnTo>
                  <a:lnTo>
                    <a:pt x="511898" y="73761"/>
                  </a:lnTo>
                  <a:lnTo>
                    <a:pt x="515848" y="78524"/>
                  </a:lnTo>
                  <a:lnTo>
                    <a:pt x="526618" y="84683"/>
                  </a:lnTo>
                  <a:lnTo>
                    <a:pt x="528904" y="87566"/>
                  </a:lnTo>
                  <a:lnTo>
                    <a:pt x="527291" y="87198"/>
                  </a:lnTo>
                  <a:lnTo>
                    <a:pt x="506552" y="87439"/>
                  </a:lnTo>
                  <a:lnTo>
                    <a:pt x="490931" y="88874"/>
                  </a:lnTo>
                  <a:lnTo>
                    <a:pt x="452856" y="100012"/>
                  </a:lnTo>
                  <a:lnTo>
                    <a:pt x="408292" y="133400"/>
                  </a:lnTo>
                  <a:lnTo>
                    <a:pt x="333870" y="196545"/>
                  </a:lnTo>
                  <a:lnTo>
                    <a:pt x="355320" y="213944"/>
                  </a:lnTo>
                  <a:lnTo>
                    <a:pt x="376224" y="231343"/>
                  </a:lnTo>
                  <a:lnTo>
                    <a:pt x="382320" y="247535"/>
                  </a:lnTo>
                  <a:lnTo>
                    <a:pt x="359371" y="261302"/>
                  </a:lnTo>
                  <a:lnTo>
                    <a:pt x="349186" y="258165"/>
                  </a:lnTo>
                  <a:lnTo>
                    <a:pt x="340804" y="253911"/>
                  </a:lnTo>
                  <a:lnTo>
                    <a:pt x="334505" y="250024"/>
                  </a:lnTo>
                  <a:lnTo>
                    <a:pt x="330542" y="248005"/>
                  </a:lnTo>
                  <a:lnTo>
                    <a:pt x="339979" y="262039"/>
                  </a:lnTo>
                  <a:lnTo>
                    <a:pt x="357809" y="270675"/>
                  </a:lnTo>
                  <a:lnTo>
                    <a:pt x="377456" y="274066"/>
                  </a:lnTo>
                  <a:lnTo>
                    <a:pt x="392341" y="272389"/>
                  </a:lnTo>
                  <a:lnTo>
                    <a:pt x="402653" y="263144"/>
                  </a:lnTo>
                  <a:lnTo>
                    <a:pt x="412508" y="248615"/>
                  </a:lnTo>
                  <a:lnTo>
                    <a:pt x="422414" y="233159"/>
                  </a:lnTo>
                  <a:lnTo>
                    <a:pt x="432866" y="221068"/>
                  </a:lnTo>
                  <a:lnTo>
                    <a:pt x="461276" y="204990"/>
                  </a:lnTo>
                  <a:lnTo>
                    <a:pt x="491299" y="195135"/>
                  </a:lnTo>
                  <a:lnTo>
                    <a:pt x="521144" y="182664"/>
                  </a:lnTo>
                  <a:lnTo>
                    <a:pt x="556869" y="146939"/>
                  </a:lnTo>
                  <a:lnTo>
                    <a:pt x="573722" y="112268"/>
                  </a:lnTo>
                  <a:lnTo>
                    <a:pt x="576148" y="111201"/>
                  </a:lnTo>
                  <a:lnTo>
                    <a:pt x="583653" y="95567"/>
                  </a:lnTo>
                  <a:lnTo>
                    <a:pt x="590702" y="81407"/>
                  </a:lnTo>
                  <a:lnTo>
                    <a:pt x="592264" y="84455"/>
                  </a:lnTo>
                  <a:lnTo>
                    <a:pt x="603199" y="80797"/>
                  </a:lnTo>
                  <a:lnTo>
                    <a:pt x="613994" y="75082"/>
                  </a:lnTo>
                  <a:lnTo>
                    <a:pt x="620471" y="67068"/>
                  </a:lnTo>
                  <a:lnTo>
                    <a:pt x="624027" y="56908"/>
                  </a:lnTo>
                  <a:lnTo>
                    <a:pt x="626084" y="44754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77031" y="7817344"/>
              <a:ext cx="156210" cy="76200"/>
            </a:xfrm>
            <a:custGeom>
              <a:avLst/>
              <a:gdLst/>
              <a:ahLst/>
              <a:cxnLst/>
              <a:rect l="l" t="t" r="r" b="b"/>
              <a:pathLst>
                <a:path w="156210" h="76200">
                  <a:moveTo>
                    <a:pt x="134657" y="0"/>
                  </a:moveTo>
                  <a:lnTo>
                    <a:pt x="82865" y="7869"/>
                  </a:lnTo>
                  <a:lnTo>
                    <a:pt x="14781" y="39972"/>
                  </a:lnTo>
                  <a:lnTo>
                    <a:pt x="0" y="54159"/>
                  </a:lnTo>
                  <a:lnTo>
                    <a:pt x="1159" y="63280"/>
                  </a:lnTo>
                  <a:lnTo>
                    <a:pt x="13115" y="72239"/>
                  </a:lnTo>
                  <a:lnTo>
                    <a:pt x="30499" y="75810"/>
                  </a:lnTo>
                  <a:lnTo>
                    <a:pt x="52674" y="75265"/>
                  </a:lnTo>
                  <a:lnTo>
                    <a:pt x="93341" y="68077"/>
                  </a:lnTo>
                  <a:lnTo>
                    <a:pt x="138291" y="46618"/>
                  </a:lnTo>
                  <a:lnTo>
                    <a:pt x="155834" y="29080"/>
                  </a:lnTo>
                  <a:lnTo>
                    <a:pt x="153972" y="10178"/>
                  </a:lnTo>
                  <a:lnTo>
                    <a:pt x="134657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77031" y="7817344"/>
              <a:ext cx="156210" cy="76200"/>
            </a:xfrm>
            <a:custGeom>
              <a:avLst/>
              <a:gdLst/>
              <a:ahLst/>
              <a:cxnLst/>
              <a:rect l="l" t="t" r="r" b="b"/>
              <a:pathLst>
                <a:path w="156210" h="76200">
                  <a:moveTo>
                    <a:pt x="153972" y="10178"/>
                  </a:moveTo>
                  <a:lnTo>
                    <a:pt x="138291" y="46618"/>
                  </a:lnTo>
                  <a:lnTo>
                    <a:pt x="93341" y="68077"/>
                  </a:lnTo>
                  <a:lnTo>
                    <a:pt x="52674" y="75265"/>
                  </a:lnTo>
                  <a:lnTo>
                    <a:pt x="30499" y="75810"/>
                  </a:lnTo>
                  <a:lnTo>
                    <a:pt x="13115" y="72239"/>
                  </a:lnTo>
                  <a:lnTo>
                    <a:pt x="1159" y="63280"/>
                  </a:lnTo>
                  <a:lnTo>
                    <a:pt x="0" y="54159"/>
                  </a:lnTo>
                  <a:lnTo>
                    <a:pt x="5814" y="46011"/>
                  </a:lnTo>
                  <a:lnTo>
                    <a:pt x="14781" y="39972"/>
                  </a:lnTo>
                  <a:lnTo>
                    <a:pt x="26487" y="33955"/>
                  </a:lnTo>
                  <a:lnTo>
                    <a:pt x="37890" y="27920"/>
                  </a:lnTo>
                  <a:lnTo>
                    <a:pt x="82865" y="7869"/>
                  </a:lnTo>
                  <a:lnTo>
                    <a:pt x="134657" y="0"/>
                  </a:lnTo>
                  <a:lnTo>
                    <a:pt x="153972" y="10178"/>
                  </a:lnTo>
                  <a:close/>
                </a:path>
              </a:pathLst>
            </a:custGeom>
            <a:ln w="3175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12629" y="7856940"/>
              <a:ext cx="470534" cy="135255"/>
            </a:xfrm>
            <a:custGeom>
              <a:avLst/>
              <a:gdLst/>
              <a:ahLst/>
              <a:cxnLst/>
              <a:rect l="l" t="t" r="r" b="b"/>
              <a:pathLst>
                <a:path w="470535" h="135254">
                  <a:moveTo>
                    <a:pt x="79971" y="113157"/>
                  </a:moveTo>
                  <a:lnTo>
                    <a:pt x="64643" y="93840"/>
                  </a:lnTo>
                  <a:lnTo>
                    <a:pt x="53352" y="91173"/>
                  </a:lnTo>
                  <a:lnTo>
                    <a:pt x="44564" y="83858"/>
                  </a:lnTo>
                  <a:lnTo>
                    <a:pt x="36144" y="74803"/>
                  </a:lnTo>
                  <a:lnTo>
                    <a:pt x="25958" y="66916"/>
                  </a:lnTo>
                  <a:lnTo>
                    <a:pt x="12623" y="58381"/>
                  </a:lnTo>
                  <a:lnTo>
                    <a:pt x="5486" y="55549"/>
                  </a:lnTo>
                  <a:lnTo>
                    <a:pt x="266" y="57302"/>
                  </a:lnTo>
                  <a:lnTo>
                    <a:pt x="0" y="63017"/>
                  </a:lnTo>
                  <a:lnTo>
                    <a:pt x="3848" y="70408"/>
                  </a:lnTo>
                  <a:lnTo>
                    <a:pt x="9232" y="77685"/>
                  </a:lnTo>
                  <a:lnTo>
                    <a:pt x="24993" y="96989"/>
                  </a:lnTo>
                  <a:lnTo>
                    <a:pt x="30619" y="104114"/>
                  </a:lnTo>
                  <a:lnTo>
                    <a:pt x="35725" y="111417"/>
                  </a:lnTo>
                  <a:lnTo>
                    <a:pt x="38011" y="115011"/>
                  </a:lnTo>
                  <a:lnTo>
                    <a:pt x="50012" y="134886"/>
                  </a:lnTo>
                  <a:lnTo>
                    <a:pt x="57251" y="130683"/>
                  </a:lnTo>
                  <a:lnTo>
                    <a:pt x="65811" y="124536"/>
                  </a:lnTo>
                  <a:lnTo>
                    <a:pt x="73952" y="118135"/>
                  </a:lnTo>
                  <a:lnTo>
                    <a:pt x="79971" y="113157"/>
                  </a:lnTo>
                  <a:close/>
                </a:path>
                <a:path w="470535" h="135254">
                  <a:moveTo>
                    <a:pt x="469925" y="102069"/>
                  </a:moveTo>
                  <a:lnTo>
                    <a:pt x="454152" y="63080"/>
                  </a:lnTo>
                  <a:lnTo>
                    <a:pt x="411772" y="41554"/>
                  </a:lnTo>
                  <a:lnTo>
                    <a:pt x="361048" y="24358"/>
                  </a:lnTo>
                  <a:lnTo>
                    <a:pt x="317449" y="12103"/>
                  </a:lnTo>
                  <a:lnTo>
                    <a:pt x="272669" y="228"/>
                  </a:lnTo>
                  <a:lnTo>
                    <a:pt x="242316" y="0"/>
                  </a:lnTo>
                  <a:lnTo>
                    <a:pt x="221970" y="10693"/>
                  </a:lnTo>
                  <a:lnTo>
                    <a:pt x="221107" y="28232"/>
                  </a:lnTo>
                  <a:lnTo>
                    <a:pt x="249135" y="48501"/>
                  </a:lnTo>
                  <a:lnTo>
                    <a:pt x="263944" y="56921"/>
                  </a:lnTo>
                  <a:lnTo>
                    <a:pt x="296138" y="73660"/>
                  </a:lnTo>
                  <a:lnTo>
                    <a:pt x="311785" y="82283"/>
                  </a:lnTo>
                  <a:lnTo>
                    <a:pt x="359321" y="107721"/>
                  </a:lnTo>
                  <a:lnTo>
                    <a:pt x="408152" y="124764"/>
                  </a:lnTo>
                  <a:lnTo>
                    <a:pt x="424624" y="126898"/>
                  </a:lnTo>
                  <a:lnTo>
                    <a:pt x="440931" y="125615"/>
                  </a:lnTo>
                  <a:lnTo>
                    <a:pt x="455028" y="120827"/>
                  </a:lnTo>
                  <a:lnTo>
                    <a:pt x="464921" y="113017"/>
                  </a:lnTo>
                  <a:lnTo>
                    <a:pt x="469925" y="102069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" name="object 4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28106" y="8267097"/>
              <a:ext cx="880005" cy="855705"/>
            </a:xfrm>
            <a:prstGeom prst="rect">
              <a:avLst/>
            </a:prstGeom>
          </p:spPr>
        </p:pic>
        <p:sp>
          <p:nvSpPr>
            <p:cNvPr id="420" name="object 4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074" y="8621117"/>
              <a:ext cx="180340" cy="657860"/>
            </a:xfrm>
            <a:custGeom>
              <a:avLst/>
              <a:gdLst/>
              <a:ahLst/>
              <a:cxnLst/>
              <a:rect l="l" t="t" r="r" b="b"/>
              <a:pathLst>
                <a:path w="180339" h="657859">
                  <a:moveTo>
                    <a:pt x="153555" y="256640"/>
                  </a:moveTo>
                  <a:lnTo>
                    <a:pt x="23321" y="256640"/>
                  </a:lnTo>
                  <a:lnTo>
                    <a:pt x="24041" y="257360"/>
                  </a:lnTo>
                  <a:lnTo>
                    <a:pt x="24451" y="257630"/>
                  </a:lnTo>
                  <a:lnTo>
                    <a:pt x="24631" y="269166"/>
                  </a:lnTo>
                  <a:lnTo>
                    <a:pt x="24016" y="281024"/>
                  </a:lnTo>
                  <a:lnTo>
                    <a:pt x="22453" y="292632"/>
                  </a:lnTo>
                  <a:lnTo>
                    <a:pt x="19789" y="303419"/>
                  </a:lnTo>
                  <a:lnTo>
                    <a:pt x="16992" y="333161"/>
                  </a:lnTo>
                  <a:lnTo>
                    <a:pt x="19209" y="375205"/>
                  </a:lnTo>
                  <a:lnTo>
                    <a:pt x="23455" y="417676"/>
                  </a:lnTo>
                  <a:lnTo>
                    <a:pt x="26747" y="448701"/>
                  </a:lnTo>
                  <a:lnTo>
                    <a:pt x="27432" y="474284"/>
                  </a:lnTo>
                  <a:lnTo>
                    <a:pt x="26373" y="499052"/>
                  </a:lnTo>
                  <a:lnTo>
                    <a:pt x="25630" y="523932"/>
                  </a:lnTo>
                  <a:lnTo>
                    <a:pt x="27263" y="549850"/>
                  </a:lnTo>
                  <a:lnTo>
                    <a:pt x="35316" y="595947"/>
                  </a:lnTo>
                  <a:lnTo>
                    <a:pt x="40777" y="619111"/>
                  </a:lnTo>
                  <a:lnTo>
                    <a:pt x="43559" y="631697"/>
                  </a:lnTo>
                  <a:lnTo>
                    <a:pt x="44664" y="638924"/>
                  </a:lnTo>
                  <a:lnTo>
                    <a:pt x="39921" y="643547"/>
                  </a:lnTo>
                  <a:lnTo>
                    <a:pt x="35637" y="646106"/>
                  </a:lnTo>
                  <a:lnTo>
                    <a:pt x="32281" y="649797"/>
                  </a:lnTo>
                  <a:lnTo>
                    <a:pt x="30322" y="657818"/>
                  </a:lnTo>
                  <a:lnTo>
                    <a:pt x="45643" y="657818"/>
                  </a:lnTo>
                  <a:lnTo>
                    <a:pt x="53066" y="657071"/>
                  </a:lnTo>
                  <a:lnTo>
                    <a:pt x="61182" y="656855"/>
                  </a:lnTo>
                  <a:lnTo>
                    <a:pt x="82532" y="634481"/>
                  </a:lnTo>
                  <a:lnTo>
                    <a:pt x="82592" y="633553"/>
                  </a:lnTo>
                  <a:lnTo>
                    <a:pt x="81258" y="633553"/>
                  </a:lnTo>
                  <a:lnTo>
                    <a:pt x="83563" y="628938"/>
                  </a:lnTo>
                  <a:lnTo>
                    <a:pt x="124345" y="628938"/>
                  </a:lnTo>
                  <a:lnTo>
                    <a:pt x="124436" y="628773"/>
                  </a:lnTo>
                  <a:lnTo>
                    <a:pt x="136459" y="588688"/>
                  </a:lnTo>
                  <a:lnTo>
                    <a:pt x="141753" y="549189"/>
                  </a:lnTo>
                  <a:lnTo>
                    <a:pt x="143514" y="535848"/>
                  </a:lnTo>
                  <a:lnTo>
                    <a:pt x="145467" y="522535"/>
                  </a:lnTo>
                  <a:lnTo>
                    <a:pt x="147707" y="509259"/>
                  </a:lnTo>
                  <a:lnTo>
                    <a:pt x="149382" y="493534"/>
                  </a:lnTo>
                  <a:lnTo>
                    <a:pt x="148738" y="481166"/>
                  </a:lnTo>
                  <a:lnTo>
                    <a:pt x="147303" y="469316"/>
                  </a:lnTo>
                  <a:lnTo>
                    <a:pt x="146602" y="455148"/>
                  </a:lnTo>
                  <a:lnTo>
                    <a:pt x="148585" y="433095"/>
                  </a:lnTo>
                  <a:lnTo>
                    <a:pt x="153135" y="403390"/>
                  </a:lnTo>
                  <a:lnTo>
                    <a:pt x="158664" y="373431"/>
                  </a:lnTo>
                  <a:lnTo>
                    <a:pt x="163583" y="350619"/>
                  </a:lnTo>
                  <a:lnTo>
                    <a:pt x="165759" y="320771"/>
                  </a:lnTo>
                  <a:lnTo>
                    <a:pt x="160742" y="293828"/>
                  </a:lnTo>
                  <a:lnTo>
                    <a:pt x="154402" y="268475"/>
                  </a:lnTo>
                  <a:lnTo>
                    <a:pt x="153555" y="256640"/>
                  </a:lnTo>
                  <a:close/>
                </a:path>
                <a:path w="180339" h="657859">
                  <a:moveTo>
                    <a:pt x="123792" y="629939"/>
                  </a:moveTo>
                  <a:lnTo>
                    <a:pt x="84142" y="629939"/>
                  </a:lnTo>
                  <a:lnTo>
                    <a:pt x="90149" y="646276"/>
                  </a:lnTo>
                  <a:lnTo>
                    <a:pt x="95590" y="653865"/>
                  </a:lnTo>
                  <a:lnTo>
                    <a:pt x="102409" y="655844"/>
                  </a:lnTo>
                  <a:lnTo>
                    <a:pt x="112553" y="655351"/>
                  </a:lnTo>
                  <a:lnTo>
                    <a:pt x="114562" y="648299"/>
                  </a:lnTo>
                  <a:lnTo>
                    <a:pt x="118554" y="640947"/>
                  </a:lnTo>
                  <a:lnTo>
                    <a:pt x="121283" y="634481"/>
                  </a:lnTo>
                  <a:lnTo>
                    <a:pt x="123792" y="629939"/>
                  </a:lnTo>
                  <a:close/>
                </a:path>
                <a:path w="180339" h="657859">
                  <a:moveTo>
                    <a:pt x="83069" y="631283"/>
                  </a:moveTo>
                  <a:lnTo>
                    <a:pt x="81258" y="633553"/>
                  </a:lnTo>
                  <a:lnTo>
                    <a:pt x="82592" y="633553"/>
                  </a:lnTo>
                  <a:lnTo>
                    <a:pt x="83069" y="631283"/>
                  </a:lnTo>
                  <a:close/>
                </a:path>
                <a:path w="180339" h="657859">
                  <a:moveTo>
                    <a:pt x="124345" y="628938"/>
                  </a:moveTo>
                  <a:lnTo>
                    <a:pt x="83563" y="628938"/>
                  </a:lnTo>
                  <a:lnTo>
                    <a:pt x="83069" y="631283"/>
                  </a:lnTo>
                  <a:lnTo>
                    <a:pt x="84142" y="629939"/>
                  </a:lnTo>
                  <a:lnTo>
                    <a:pt x="123792" y="629939"/>
                  </a:lnTo>
                  <a:lnTo>
                    <a:pt x="124345" y="628938"/>
                  </a:lnTo>
                  <a:close/>
                </a:path>
                <a:path w="180339" h="657859">
                  <a:moveTo>
                    <a:pt x="137419" y="103766"/>
                  </a:moveTo>
                  <a:lnTo>
                    <a:pt x="40730" y="103766"/>
                  </a:lnTo>
                  <a:lnTo>
                    <a:pt x="44941" y="111639"/>
                  </a:lnTo>
                  <a:lnTo>
                    <a:pt x="31466" y="117577"/>
                  </a:lnTo>
                  <a:lnTo>
                    <a:pt x="5453" y="151749"/>
                  </a:lnTo>
                  <a:lnTo>
                    <a:pt x="4123" y="167237"/>
                  </a:lnTo>
                  <a:lnTo>
                    <a:pt x="2523" y="181957"/>
                  </a:lnTo>
                  <a:lnTo>
                    <a:pt x="0" y="192445"/>
                  </a:lnTo>
                  <a:lnTo>
                    <a:pt x="0" y="225165"/>
                  </a:lnTo>
                  <a:lnTo>
                    <a:pt x="3592" y="230511"/>
                  </a:lnTo>
                  <a:lnTo>
                    <a:pt x="5554" y="238442"/>
                  </a:lnTo>
                  <a:lnTo>
                    <a:pt x="15641" y="255578"/>
                  </a:lnTo>
                  <a:lnTo>
                    <a:pt x="23086" y="257028"/>
                  </a:lnTo>
                  <a:lnTo>
                    <a:pt x="23321" y="256640"/>
                  </a:lnTo>
                  <a:lnTo>
                    <a:pt x="153555" y="256640"/>
                  </a:lnTo>
                  <a:lnTo>
                    <a:pt x="152607" y="243392"/>
                  </a:lnTo>
                  <a:lnTo>
                    <a:pt x="170321" y="243392"/>
                  </a:lnTo>
                  <a:lnTo>
                    <a:pt x="174542" y="239588"/>
                  </a:lnTo>
                  <a:lnTo>
                    <a:pt x="173918" y="238608"/>
                  </a:lnTo>
                  <a:lnTo>
                    <a:pt x="176844" y="229137"/>
                  </a:lnTo>
                  <a:lnTo>
                    <a:pt x="174434" y="229137"/>
                  </a:lnTo>
                  <a:lnTo>
                    <a:pt x="177468" y="227116"/>
                  </a:lnTo>
                  <a:lnTo>
                    <a:pt x="177812" y="227116"/>
                  </a:lnTo>
                  <a:lnTo>
                    <a:pt x="179905" y="225864"/>
                  </a:lnTo>
                  <a:lnTo>
                    <a:pt x="179905" y="186343"/>
                  </a:lnTo>
                  <a:lnTo>
                    <a:pt x="178505" y="185640"/>
                  </a:lnTo>
                  <a:lnTo>
                    <a:pt x="177570" y="185640"/>
                  </a:lnTo>
                  <a:lnTo>
                    <a:pt x="176204" y="184486"/>
                  </a:lnTo>
                  <a:lnTo>
                    <a:pt x="176972" y="184486"/>
                  </a:lnTo>
                  <a:lnTo>
                    <a:pt x="175129" y="180929"/>
                  </a:lnTo>
                  <a:lnTo>
                    <a:pt x="173577" y="176011"/>
                  </a:lnTo>
                  <a:lnTo>
                    <a:pt x="172217" y="171543"/>
                  </a:lnTo>
                  <a:lnTo>
                    <a:pt x="171593" y="169304"/>
                  </a:lnTo>
                  <a:lnTo>
                    <a:pt x="170794" y="164851"/>
                  </a:lnTo>
                  <a:lnTo>
                    <a:pt x="168482" y="141102"/>
                  </a:lnTo>
                  <a:lnTo>
                    <a:pt x="166499" y="127685"/>
                  </a:lnTo>
                  <a:lnTo>
                    <a:pt x="156084" y="121229"/>
                  </a:lnTo>
                  <a:lnTo>
                    <a:pt x="128477" y="118365"/>
                  </a:lnTo>
                  <a:lnTo>
                    <a:pt x="135781" y="112644"/>
                  </a:lnTo>
                  <a:lnTo>
                    <a:pt x="137955" y="108244"/>
                  </a:lnTo>
                  <a:lnTo>
                    <a:pt x="137419" y="103766"/>
                  </a:lnTo>
                  <a:close/>
                </a:path>
                <a:path w="180339" h="657859">
                  <a:moveTo>
                    <a:pt x="170321" y="243392"/>
                  </a:moveTo>
                  <a:lnTo>
                    <a:pt x="152607" y="243392"/>
                  </a:lnTo>
                  <a:lnTo>
                    <a:pt x="161107" y="243817"/>
                  </a:lnTo>
                  <a:lnTo>
                    <a:pt x="165430" y="247802"/>
                  </a:lnTo>
                  <a:lnTo>
                    <a:pt x="170321" y="243392"/>
                  </a:lnTo>
                  <a:close/>
                </a:path>
                <a:path w="180339" h="657859">
                  <a:moveTo>
                    <a:pt x="177390" y="227368"/>
                  </a:moveTo>
                  <a:lnTo>
                    <a:pt x="174434" y="229137"/>
                  </a:lnTo>
                  <a:lnTo>
                    <a:pt x="176844" y="229137"/>
                  </a:lnTo>
                  <a:lnTo>
                    <a:pt x="177390" y="227368"/>
                  </a:lnTo>
                  <a:close/>
                </a:path>
                <a:path w="180339" h="657859">
                  <a:moveTo>
                    <a:pt x="177812" y="227116"/>
                  </a:moveTo>
                  <a:lnTo>
                    <a:pt x="177468" y="227116"/>
                  </a:lnTo>
                  <a:lnTo>
                    <a:pt x="177390" y="227368"/>
                  </a:lnTo>
                  <a:lnTo>
                    <a:pt x="177812" y="227116"/>
                  </a:lnTo>
                  <a:close/>
                </a:path>
                <a:path w="180339" h="657859">
                  <a:moveTo>
                    <a:pt x="177241" y="185006"/>
                  </a:moveTo>
                  <a:lnTo>
                    <a:pt x="177570" y="185640"/>
                  </a:lnTo>
                  <a:lnTo>
                    <a:pt x="178505" y="185640"/>
                  </a:lnTo>
                  <a:lnTo>
                    <a:pt x="177241" y="185006"/>
                  </a:lnTo>
                  <a:close/>
                </a:path>
                <a:path w="180339" h="657859">
                  <a:moveTo>
                    <a:pt x="176972" y="184486"/>
                  </a:moveTo>
                  <a:lnTo>
                    <a:pt x="176204" y="184486"/>
                  </a:lnTo>
                  <a:lnTo>
                    <a:pt x="177241" y="185006"/>
                  </a:lnTo>
                  <a:lnTo>
                    <a:pt x="176972" y="184486"/>
                  </a:lnTo>
                  <a:close/>
                </a:path>
                <a:path w="180339" h="657859">
                  <a:moveTo>
                    <a:pt x="89571" y="0"/>
                  </a:moveTo>
                  <a:lnTo>
                    <a:pt x="77335" y="0"/>
                  </a:lnTo>
                  <a:lnTo>
                    <a:pt x="68837" y="3441"/>
                  </a:lnTo>
                  <a:lnTo>
                    <a:pt x="57065" y="8537"/>
                  </a:lnTo>
                  <a:lnTo>
                    <a:pt x="45238" y="21694"/>
                  </a:lnTo>
                  <a:lnTo>
                    <a:pt x="36572" y="49320"/>
                  </a:lnTo>
                  <a:lnTo>
                    <a:pt x="32553" y="68351"/>
                  </a:lnTo>
                  <a:lnTo>
                    <a:pt x="28942" y="83389"/>
                  </a:lnTo>
                  <a:lnTo>
                    <a:pt x="28138" y="94597"/>
                  </a:lnTo>
                  <a:lnTo>
                    <a:pt x="32539" y="102135"/>
                  </a:lnTo>
                  <a:lnTo>
                    <a:pt x="39535" y="107302"/>
                  </a:lnTo>
                  <a:lnTo>
                    <a:pt x="40730" y="103766"/>
                  </a:lnTo>
                  <a:lnTo>
                    <a:pt x="137419" y="103766"/>
                  </a:lnTo>
                  <a:lnTo>
                    <a:pt x="136214" y="94597"/>
                  </a:lnTo>
                  <a:lnTo>
                    <a:pt x="136184" y="88143"/>
                  </a:lnTo>
                  <a:lnTo>
                    <a:pt x="136488" y="86338"/>
                  </a:lnTo>
                  <a:lnTo>
                    <a:pt x="135894" y="84428"/>
                  </a:lnTo>
                  <a:lnTo>
                    <a:pt x="133202" y="77864"/>
                  </a:lnTo>
                  <a:lnTo>
                    <a:pt x="129574" y="62235"/>
                  </a:lnTo>
                  <a:lnTo>
                    <a:pt x="124837" y="42117"/>
                  </a:lnTo>
                  <a:lnTo>
                    <a:pt x="113375" y="20406"/>
                  </a:lnTo>
                  <a:lnTo>
                    <a:pt x="89571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90324" y="8695068"/>
              <a:ext cx="845578" cy="570229"/>
            </a:xfrm>
            <a:prstGeom prst="rect">
              <a:avLst/>
            </a:prstGeom>
          </p:spPr>
        </p:pic>
        <p:sp>
          <p:nvSpPr>
            <p:cNvPr id="422" name="object 4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97821" y="9191477"/>
              <a:ext cx="186690" cy="74930"/>
            </a:xfrm>
            <a:custGeom>
              <a:avLst/>
              <a:gdLst/>
              <a:ahLst/>
              <a:cxnLst/>
              <a:rect l="l" t="t" r="r" b="b"/>
              <a:pathLst>
                <a:path w="186689" h="74929">
                  <a:moveTo>
                    <a:pt x="186104" y="0"/>
                  </a:moveTo>
                  <a:lnTo>
                    <a:pt x="0" y="0"/>
                  </a:lnTo>
                  <a:lnTo>
                    <a:pt x="0" y="74836"/>
                  </a:lnTo>
                  <a:lnTo>
                    <a:pt x="186104" y="74836"/>
                  </a:lnTo>
                  <a:lnTo>
                    <a:pt x="186104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9699" y="7768345"/>
              <a:ext cx="1898014" cy="348615"/>
            </a:xfrm>
            <a:custGeom>
              <a:avLst/>
              <a:gdLst/>
              <a:ahLst/>
              <a:cxnLst/>
              <a:rect l="l" t="t" r="r" b="b"/>
              <a:pathLst>
                <a:path w="1898014" h="348615">
                  <a:moveTo>
                    <a:pt x="1897392" y="0"/>
                  </a:moveTo>
                  <a:lnTo>
                    <a:pt x="0" y="0"/>
                  </a:lnTo>
                  <a:lnTo>
                    <a:pt x="0" y="18211"/>
                  </a:lnTo>
                  <a:lnTo>
                    <a:pt x="15989" y="18211"/>
                  </a:lnTo>
                  <a:lnTo>
                    <a:pt x="15989" y="348208"/>
                  </a:lnTo>
                  <a:lnTo>
                    <a:pt x="23456" y="348208"/>
                  </a:lnTo>
                  <a:lnTo>
                    <a:pt x="23456" y="18211"/>
                  </a:lnTo>
                  <a:lnTo>
                    <a:pt x="294106" y="18211"/>
                  </a:lnTo>
                  <a:lnTo>
                    <a:pt x="294106" y="348208"/>
                  </a:lnTo>
                  <a:lnTo>
                    <a:pt x="301561" y="348208"/>
                  </a:lnTo>
                  <a:lnTo>
                    <a:pt x="301561" y="18211"/>
                  </a:lnTo>
                  <a:lnTo>
                    <a:pt x="572211" y="18211"/>
                  </a:lnTo>
                  <a:lnTo>
                    <a:pt x="572211" y="348208"/>
                  </a:lnTo>
                  <a:lnTo>
                    <a:pt x="579666" y="348208"/>
                  </a:lnTo>
                  <a:lnTo>
                    <a:pt x="579666" y="18211"/>
                  </a:lnTo>
                  <a:lnTo>
                    <a:pt x="850315" y="18211"/>
                  </a:lnTo>
                  <a:lnTo>
                    <a:pt x="850315" y="348208"/>
                  </a:lnTo>
                  <a:lnTo>
                    <a:pt x="857783" y="348208"/>
                  </a:lnTo>
                  <a:lnTo>
                    <a:pt x="857783" y="18211"/>
                  </a:lnTo>
                  <a:lnTo>
                    <a:pt x="1128420" y="18211"/>
                  </a:lnTo>
                  <a:lnTo>
                    <a:pt x="1128420" y="348208"/>
                  </a:lnTo>
                  <a:lnTo>
                    <a:pt x="1135888" y="348208"/>
                  </a:lnTo>
                  <a:lnTo>
                    <a:pt x="1135888" y="18211"/>
                  </a:lnTo>
                  <a:lnTo>
                    <a:pt x="1426629" y="18211"/>
                  </a:lnTo>
                  <a:lnTo>
                    <a:pt x="1426629" y="340410"/>
                  </a:lnTo>
                  <a:lnTo>
                    <a:pt x="1434096" y="340410"/>
                  </a:lnTo>
                  <a:lnTo>
                    <a:pt x="1434096" y="18211"/>
                  </a:lnTo>
                  <a:lnTo>
                    <a:pt x="1897392" y="18211"/>
                  </a:lnTo>
                  <a:lnTo>
                    <a:pt x="1897392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07995" y="7276478"/>
              <a:ext cx="1024890" cy="50800"/>
            </a:xfrm>
            <a:custGeom>
              <a:avLst/>
              <a:gdLst/>
              <a:ahLst/>
              <a:cxnLst/>
              <a:rect l="l" t="t" r="r" b="b"/>
              <a:pathLst>
                <a:path w="1024889" h="50800">
                  <a:moveTo>
                    <a:pt x="1024563" y="0"/>
                  </a:moveTo>
                  <a:lnTo>
                    <a:pt x="0" y="0"/>
                  </a:lnTo>
                  <a:lnTo>
                    <a:pt x="0" y="50215"/>
                  </a:lnTo>
                  <a:lnTo>
                    <a:pt x="1024563" y="50215"/>
                  </a:lnTo>
                  <a:lnTo>
                    <a:pt x="1024563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5" name="object 4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89582" y="8645266"/>
            <a:ext cx="162623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505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74B1CD"/>
                </a:solidFill>
                <a:latin typeface="Arial"/>
                <a:cs typeface="Arial"/>
              </a:rPr>
              <a:t>V.Ryan </a:t>
            </a:r>
            <a:r>
              <a:rPr sz="500" dirty="0">
                <a:solidFill>
                  <a:srgbClr val="74B1CD"/>
                </a:solidFill>
                <a:latin typeface="Arial"/>
                <a:cs typeface="Arial"/>
              </a:rPr>
              <a:t>©</a:t>
            </a:r>
            <a:r>
              <a:rPr sz="500" spc="-10" dirty="0">
                <a:solidFill>
                  <a:srgbClr val="74B1CD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74B1CD"/>
                </a:solidFill>
                <a:latin typeface="Arial"/>
                <a:cs typeface="Arial"/>
              </a:rPr>
              <a:t>2024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26" name="object 426"/>
          <p:cNvGrpSpPr>
            <a:grpSpLocks noGrp="1" noUngrp="1" noRot="1" noMove="1" noResize="1"/>
          </p:cNvGrpSpPr>
          <p:nvPr/>
        </p:nvGrpSpPr>
        <p:grpSpPr>
          <a:xfrm>
            <a:off x="913248" y="6373375"/>
            <a:ext cx="5698490" cy="3733165"/>
            <a:chOff x="913248" y="6373375"/>
            <a:chExt cx="5698490" cy="3733165"/>
          </a:xfrm>
        </p:grpSpPr>
        <p:pic>
          <p:nvPicPr>
            <p:cNvPr id="427" name="object 4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87723" y="7964910"/>
              <a:ext cx="188639" cy="236275"/>
            </a:xfrm>
            <a:prstGeom prst="rect">
              <a:avLst/>
            </a:prstGeom>
          </p:spPr>
        </p:pic>
        <p:pic>
          <p:nvPicPr>
            <p:cNvPr id="428" name="object 4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08307" y="7964910"/>
              <a:ext cx="188640" cy="236275"/>
            </a:xfrm>
            <a:prstGeom prst="rect">
              <a:avLst/>
            </a:prstGeom>
          </p:spPr>
        </p:pic>
        <p:pic>
          <p:nvPicPr>
            <p:cNvPr id="429" name="object 4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44598" y="6847564"/>
              <a:ext cx="34977" cy="682077"/>
            </a:xfrm>
            <a:prstGeom prst="rect">
              <a:avLst/>
            </a:prstGeom>
          </p:spPr>
        </p:pic>
        <p:sp>
          <p:nvSpPr>
            <p:cNvPr id="430" name="object 4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3610" y="7351252"/>
              <a:ext cx="68580" cy="147320"/>
            </a:xfrm>
            <a:custGeom>
              <a:avLst/>
              <a:gdLst/>
              <a:ahLst/>
              <a:cxnLst/>
              <a:rect l="l" t="t" r="r" b="b"/>
              <a:pathLst>
                <a:path w="68579" h="147320">
                  <a:moveTo>
                    <a:pt x="68199" y="117182"/>
                  </a:moveTo>
                  <a:lnTo>
                    <a:pt x="0" y="117182"/>
                  </a:lnTo>
                  <a:lnTo>
                    <a:pt x="0" y="146913"/>
                  </a:lnTo>
                  <a:lnTo>
                    <a:pt x="68199" y="146913"/>
                  </a:lnTo>
                  <a:lnTo>
                    <a:pt x="68199" y="117182"/>
                  </a:lnTo>
                  <a:close/>
                </a:path>
                <a:path w="68579" h="147320">
                  <a:moveTo>
                    <a:pt x="68199" y="0"/>
                  </a:moveTo>
                  <a:lnTo>
                    <a:pt x="0" y="0"/>
                  </a:lnTo>
                  <a:lnTo>
                    <a:pt x="0" y="29743"/>
                  </a:lnTo>
                  <a:lnTo>
                    <a:pt x="68199" y="29743"/>
                  </a:lnTo>
                  <a:lnTo>
                    <a:pt x="6819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28464" y="6622708"/>
              <a:ext cx="127000" cy="431800"/>
            </a:xfrm>
            <a:custGeom>
              <a:avLst/>
              <a:gdLst/>
              <a:ahLst/>
              <a:cxnLst/>
              <a:rect l="l" t="t" r="r" b="b"/>
              <a:pathLst>
                <a:path w="127000" h="431800">
                  <a:moveTo>
                    <a:pt x="112576" y="0"/>
                  </a:moveTo>
                  <a:lnTo>
                    <a:pt x="0" y="427823"/>
                  </a:lnTo>
                  <a:lnTo>
                    <a:pt x="14422" y="431618"/>
                  </a:lnTo>
                  <a:lnTo>
                    <a:pt x="126997" y="3793"/>
                  </a:lnTo>
                  <a:lnTo>
                    <a:pt x="112576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46997" y="6642122"/>
              <a:ext cx="143510" cy="396875"/>
            </a:xfrm>
            <a:custGeom>
              <a:avLst/>
              <a:gdLst/>
              <a:ahLst/>
              <a:cxnLst/>
              <a:rect l="l" t="t" r="r" b="b"/>
              <a:pathLst>
                <a:path w="143510" h="396875">
                  <a:moveTo>
                    <a:pt x="104353" y="0"/>
                  </a:moveTo>
                  <a:lnTo>
                    <a:pt x="0" y="396582"/>
                  </a:lnTo>
                  <a:lnTo>
                    <a:pt x="44206" y="359104"/>
                  </a:lnTo>
                  <a:lnTo>
                    <a:pt x="79611" y="320978"/>
                  </a:lnTo>
                  <a:lnTo>
                    <a:pt x="106701" y="282264"/>
                  </a:lnTo>
                  <a:lnTo>
                    <a:pt x="125962" y="243025"/>
                  </a:lnTo>
                  <a:lnTo>
                    <a:pt x="137880" y="203323"/>
                  </a:lnTo>
                  <a:lnTo>
                    <a:pt x="142942" y="163217"/>
                  </a:lnTo>
                  <a:lnTo>
                    <a:pt x="141634" y="122771"/>
                  </a:lnTo>
                  <a:lnTo>
                    <a:pt x="134442" y="82045"/>
                  </a:lnTo>
                  <a:lnTo>
                    <a:pt x="121853" y="41100"/>
                  </a:lnTo>
                  <a:lnTo>
                    <a:pt x="104353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61647" y="6785949"/>
              <a:ext cx="468630" cy="321310"/>
            </a:xfrm>
            <a:custGeom>
              <a:avLst/>
              <a:gdLst/>
              <a:ahLst/>
              <a:cxnLst/>
              <a:rect l="l" t="t" r="r" b="b"/>
              <a:pathLst>
                <a:path w="468629" h="321309">
                  <a:moveTo>
                    <a:pt x="468528" y="62928"/>
                  </a:moveTo>
                  <a:lnTo>
                    <a:pt x="451815" y="27863"/>
                  </a:lnTo>
                  <a:lnTo>
                    <a:pt x="429387" y="14986"/>
                  </a:lnTo>
                  <a:lnTo>
                    <a:pt x="426847" y="38379"/>
                  </a:lnTo>
                  <a:lnTo>
                    <a:pt x="426529" y="41313"/>
                  </a:lnTo>
                  <a:lnTo>
                    <a:pt x="426097" y="41249"/>
                  </a:lnTo>
                  <a:lnTo>
                    <a:pt x="426847" y="38379"/>
                  </a:lnTo>
                  <a:lnTo>
                    <a:pt x="426085" y="41249"/>
                  </a:lnTo>
                  <a:lnTo>
                    <a:pt x="428574" y="41910"/>
                  </a:lnTo>
                  <a:lnTo>
                    <a:pt x="432612" y="45148"/>
                  </a:lnTo>
                  <a:lnTo>
                    <a:pt x="440207" y="55816"/>
                  </a:lnTo>
                  <a:lnTo>
                    <a:pt x="442950" y="62928"/>
                  </a:lnTo>
                  <a:lnTo>
                    <a:pt x="442963" y="63627"/>
                  </a:lnTo>
                  <a:lnTo>
                    <a:pt x="442010" y="72783"/>
                  </a:lnTo>
                  <a:lnTo>
                    <a:pt x="424167" y="118021"/>
                  </a:lnTo>
                  <a:lnTo>
                    <a:pt x="392607" y="184099"/>
                  </a:lnTo>
                  <a:lnTo>
                    <a:pt x="389369" y="190461"/>
                  </a:lnTo>
                  <a:lnTo>
                    <a:pt x="366039" y="176657"/>
                  </a:lnTo>
                  <a:lnTo>
                    <a:pt x="348894" y="197192"/>
                  </a:lnTo>
                  <a:lnTo>
                    <a:pt x="377367" y="214096"/>
                  </a:lnTo>
                  <a:lnTo>
                    <a:pt x="377088" y="214655"/>
                  </a:lnTo>
                  <a:lnTo>
                    <a:pt x="362724" y="241668"/>
                  </a:lnTo>
                  <a:lnTo>
                    <a:pt x="342557" y="274561"/>
                  </a:lnTo>
                  <a:lnTo>
                    <a:pt x="300342" y="293738"/>
                  </a:lnTo>
                  <a:lnTo>
                    <a:pt x="289547" y="294259"/>
                  </a:lnTo>
                  <a:lnTo>
                    <a:pt x="278904" y="293065"/>
                  </a:lnTo>
                  <a:lnTo>
                    <a:pt x="237045" y="265861"/>
                  </a:lnTo>
                  <a:lnTo>
                    <a:pt x="200139" y="232968"/>
                  </a:lnTo>
                  <a:lnTo>
                    <a:pt x="108127" y="148704"/>
                  </a:lnTo>
                  <a:lnTo>
                    <a:pt x="33578" y="79502"/>
                  </a:lnTo>
                  <a:lnTo>
                    <a:pt x="29464" y="63627"/>
                  </a:lnTo>
                  <a:lnTo>
                    <a:pt x="29845" y="37503"/>
                  </a:lnTo>
                  <a:lnTo>
                    <a:pt x="32016" y="13055"/>
                  </a:lnTo>
                  <a:lnTo>
                    <a:pt x="33299" y="2209"/>
                  </a:lnTo>
                  <a:lnTo>
                    <a:pt x="1524" y="0"/>
                  </a:lnTo>
                  <a:lnTo>
                    <a:pt x="0" y="84353"/>
                  </a:lnTo>
                  <a:lnTo>
                    <a:pt x="166090" y="237756"/>
                  </a:lnTo>
                  <a:lnTo>
                    <a:pt x="214414" y="281139"/>
                  </a:lnTo>
                  <a:lnTo>
                    <a:pt x="243776" y="305917"/>
                  </a:lnTo>
                  <a:lnTo>
                    <a:pt x="287972" y="320687"/>
                  </a:lnTo>
                  <a:lnTo>
                    <a:pt x="303390" y="320027"/>
                  </a:lnTo>
                  <a:lnTo>
                    <a:pt x="351497" y="301726"/>
                  </a:lnTo>
                  <a:lnTo>
                    <a:pt x="384797" y="256171"/>
                  </a:lnTo>
                  <a:lnTo>
                    <a:pt x="416267" y="195897"/>
                  </a:lnTo>
                  <a:lnTo>
                    <a:pt x="433590" y="160362"/>
                  </a:lnTo>
                  <a:lnTo>
                    <a:pt x="460629" y="100203"/>
                  </a:lnTo>
                  <a:lnTo>
                    <a:pt x="468477" y="74320"/>
                  </a:lnTo>
                  <a:lnTo>
                    <a:pt x="468528" y="62928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80646" y="6784425"/>
              <a:ext cx="86995" cy="65405"/>
            </a:xfrm>
            <a:custGeom>
              <a:avLst/>
              <a:gdLst/>
              <a:ahLst/>
              <a:cxnLst/>
              <a:rect l="l" t="t" r="r" b="b"/>
              <a:pathLst>
                <a:path w="86995" h="65404">
                  <a:moveTo>
                    <a:pt x="86918" y="35064"/>
                  </a:moveTo>
                  <a:lnTo>
                    <a:pt x="85775" y="18961"/>
                  </a:lnTo>
                  <a:lnTo>
                    <a:pt x="79273" y="2133"/>
                  </a:lnTo>
                  <a:lnTo>
                    <a:pt x="48895" y="0"/>
                  </a:lnTo>
                  <a:lnTo>
                    <a:pt x="48158" y="10388"/>
                  </a:lnTo>
                  <a:lnTo>
                    <a:pt x="2921" y="7188"/>
                  </a:lnTo>
                  <a:lnTo>
                    <a:pt x="0" y="48717"/>
                  </a:lnTo>
                  <a:lnTo>
                    <a:pt x="45237" y="51904"/>
                  </a:lnTo>
                  <a:lnTo>
                    <a:pt x="44450" y="63220"/>
                  </a:lnTo>
                  <a:lnTo>
                    <a:pt x="74815" y="65354"/>
                  </a:lnTo>
                  <a:lnTo>
                    <a:pt x="83108" y="50507"/>
                  </a:lnTo>
                  <a:lnTo>
                    <a:pt x="86918" y="35064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1613" y="6919160"/>
              <a:ext cx="139065" cy="39370"/>
            </a:xfrm>
            <a:custGeom>
              <a:avLst/>
              <a:gdLst/>
              <a:ahLst/>
              <a:cxnLst/>
              <a:rect l="l" t="t" r="r" b="b"/>
              <a:pathLst>
                <a:path w="139064" h="39370">
                  <a:moveTo>
                    <a:pt x="138607" y="7442"/>
                  </a:moveTo>
                  <a:lnTo>
                    <a:pt x="128765" y="7442"/>
                  </a:lnTo>
                  <a:lnTo>
                    <a:pt x="128765" y="14655"/>
                  </a:lnTo>
                  <a:lnTo>
                    <a:pt x="111937" y="14655"/>
                  </a:lnTo>
                  <a:lnTo>
                    <a:pt x="111937" y="0"/>
                  </a:lnTo>
                  <a:lnTo>
                    <a:pt x="19240" y="0"/>
                  </a:lnTo>
                  <a:lnTo>
                    <a:pt x="0" y="39357"/>
                  </a:lnTo>
                  <a:lnTo>
                    <a:pt x="111937" y="39357"/>
                  </a:lnTo>
                  <a:lnTo>
                    <a:pt x="111937" y="24485"/>
                  </a:lnTo>
                  <a:lnTo>
                    <a:pt x="128765" y="24485"/>
                  </a:lnTo>
                  <a:lnTo>
                    <a:pt x="128765" y="32143"/>
                  </a:lnTo>
                  <a:lnTo>
                    <a:pt x="138607" y="32143"/>
                  </a:lnTo>
                  <a:lnTo>
                    <a:pt x="138607" y="744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0088" y="8108747"/>
              <a:ext cx="248285" cy="92710"/>
            </a:xfrm>
            <a:custGeom>
              <a:avLst/>
              <a:gdLst/>
              <a:ahLst/>
              <a:cxnLst/>
              <a:rect l="l" t="t" r="r" b="b"/>
              <a:pathLst>
                <a:path w="248285" h="92709">
                  <a:moveTo>
                    <a:pt x="248083" y="0"/>
                  </a:moveTo>
                  <a:lnTo>
                    <a:pt x="0" y="0"/>
                  </a:lnTo>
                  <a:lnTo>
                    <a:pt x="0" y="92426"/>
                  </a:lnTo>
                  <a:lnTo>
                    <a:pt x="248083" y="92426"/>
                  </a:lnTo>
                  <a:lnTo>
                    <a:pt x="24808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6173" y="8113975"/>
              <a:ext cx="236220" cy="82550"/>
            </a:xfrm>
            <a:custGeom>
              <a:avLst/>
              <a:gdLst/>
              <a:ahLst/>
              <a:cxnLst/>
              <a:rect l="l" t="t" r="r" b="b"/>
              <a:pathLst>
                <a:path w="236219" h="82550">
                  <a:moveTo>
                    <a:pt x="235915" y="0"/>
                  </a:moveTo>
                  <a:lnTo>
                    <a:pt x="0" y="0"/>
                  </a:lnTo>
                  <a:lnTo>
                    <a:pt x="0" y="81972"/>
                  </a:lnTo>
                  <a:lnTo>
                    <a:pt x="235915" y="81972"/>
                  </a:lnTo>
                  <a:lnTo>
                    <a:pt x="235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6173" y="8113975"/>
              <a:ext cx="236220" cy="82550"/>
            </a:xfrm>
            <a:custGeom>
              <a:avLst/>
              <a:gdLst/>
              <a:ahLst/>
              <a:cxnLst/>
              <a:rect l="l" t="t" r="r" b="b"/>
              <a:pathLst>
                <a:path w="236219" h="82550">
                  <a:moveTo>
                    <a:pt x="0" y="0"/>
                  </a:moveTo>
                  <a:lnTo>
                    <a:pt x="235915" y="0"/>
                  </a:lnTo>
                  <a:lnTo>
                    <a:pt x="235915" y="81972"/>
                  </a:lnTo>
                  <a:lnTo>
                    <a:pt x="0" y="8197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77674" y="7965414"/>
              <a:ext cx="232422" cy="114025"/>
            </a:xfrm>
            <a:prstGeom prst="rect">
              <a:avLst/>
            </a:prstGeom>
          </p:spPr>
        </p:pic>
        <p:sp>
          <p:nvSpPr>
            <p:cNvPr id="440" name="object 4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7674" y="7965414"/>
              <a:ext cx="233045" cy="114300"/>
            </a:xfrm>
            <a:custGeom>
              <a:avLst/>
              <a:gdLst/>
              <a:ahLst/>
              <a:cxnLst/>
              <a:rect l="l" t="t" r="r" b="b"/>
              <a:pathLst>
                <a:path w="233044" h="114300">
                  <a:moveTo>
                    <a:pt x="0" y="0"/>
                  </a:moveTo>
                  <a:lnTo>
                    <a:pt x="232422" y="0"/>
                  </a:lnTo>
                  <a:lnTo>
                    <a:pt x="232422" y="114025"/>
                  </a:lnTo>
                  <a:lnTo>
                    <a:pt x="0" y="11402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0088" y="8080833"/>
              <a:ext cx="248285" cy="27940"/>
            </a:xfrm>
            <a:custGeom>
              <a:avLst/>
              <a:gdLst/>
              <a:ahLst/>
              <a:cxnLst/>
              <a:rect l="l" t="t" r="r" b="b"/>
              <a:pathLst>
                <a:path w="248285" h="27940">
                  <a:moveTo>
                    <a:pt x="223128" y="0"/>
                  </a:moveTo>
                  <a:lnTo>
                    <a:pt x="22838" y="0"/>
                  </a:lnTo>
                  <a:lnTo>
                    <a:pt x="0" y="11718"/>
                  </a:lnTo>
                  <a:lnTo>
                    <a:pt x="0" y="27914"/>
                  </a:lnTo>
                  <a:lnTo>
                    <a:pt x="248083" y="27914"/>
                  </a:lnTo>
                  <a:lnTo>
                    <a:pt x="248083" y="10880"/>
                  </a:lnTo>
                  <a:lnTo>
                    <a:pt x="22312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0088" y="8080833"/>
              <a:ext cx="248285" cy="27940"/>
            </a:xfrm>
            <a:custGeom>
              <a:avLst/>
              <a:gdLst/>
              <a:ahLst/>
              <a:cxnLst/>
              <a:rect l="l" t="t" r="r" b="b"/>
              <a:pathLst>
                <a:path w="248285" h="27940">
                  <a:moveTo>
                    <a:pt x="0" y="27914"/>
                  </a:moveTo>
                  <a:lnTo>
                    <a:pt x="248083" y="27914"/>
                  </a:lnTo>
                  <a:lnTo>
                    <a:pt x="248083" y="10880"/>
                  </a:lnTo>
                  <a:lnTo>
                    <a:pt x="223128" y="0"/>
                  </a:lnTo>
                  <a:lnTo>
                    <a:pt x="22838" y="0"/>
                  </a:lnTo>
                  <a:lnTo>
                    <a:pt x="0" y="11718"/>
                  </a:lnTo>
                  <a:lnTo>
                    <a:pt x="0" y="27914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7638" y="8065572"/>
              <a:ext cx="233045" cy="13970"/>
            </a:xfrm>
            <a:custGeom>
              <a:avLst/>
              <a:gdLst/>
              <a:ahLst/>
              <a:cxnLst/>
              <a:rect l="l" t="t" r="r" b="b"/>
              <a:pathLst>
                <a:path w="233044" h="13970">
                  <a:moveTo>
                    <a:pt x="232603" y="0"/>
                  </a:moveTo>
                  <a:lnTo>
                    <a:pt x="0" y="0"/>
                  </a:lnTo>
                  <a:lnTo>
                    <a:pt x="0" y="13774"/>
                  </a:lnTo>
                  <a:lnTo>
                    <a:pt x="232603" y="13774"/>
                  </a:lnTo>
                  <a:lnTo>
                    <a:pt x="23260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76038" y="8269668"/>
              <a:ext cx="477107" cy="932976"/>
            </a:xfrm>
            <a:prstGeom prst="rect">
              <a:avLst/>
            </a:prstGeom>
          </p:spPr>
        </p:pic>
        <p:sp>
          <p:nvSpPr>
            <p:cNvPr id="445" name="object 4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2241" y="8647088"/>
              <a:ext cx="15240" cy="193040"/>
            </a:xfrm>
            <a:custGeom>
              <a:avLst/>
              <a:gdLst/>
              <a:ahLst/>
              <a:cxnLst/>
              <a:rect l="l" t="t" r="r" b="b"/>
              <a:pathLst>
                <a:path w="15239" h="193040">
                  <a:moveTo>
                    <a:pt x="14705" y="0"/>
                  </a:moveTo>
                  <a:lnTo>
                    <a:pt x="0" y="0"/>
                  </a:lnTo>
                  <a:lnTo>
                    <a:pt x="0" y="192806"/>
                  </a:lnTo>
                  <a:lnTo>
                    <a:pt x="14705" y="192806"/>
                  </a:lnTo>
                  <a:lnTo>
                    <a:pt x="1470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27625" y="8108747"/>
              <a:ext cx="248285" cy="92710"/>
            </a:xfrm>
            <a:custGeom>
              <a:avLst/>
              <a:gdLst/>
              <a:ahLst/>
              <a:cxnLst/>
              <a:rect l="l" t="t" r="r" b="b"/>
              <a:pathLst>
                <a:path w="248285" h="92709">
                  <a:moveTo>
                    <a:pt x="248083" y="0"/>
                  </a:moveTo>
                  <a:lnTo>
                    <a:pt x="0" y="0"/>
                  </a:lnTo>
                  <a:lnTo>
                    <a:pt x="0" y="92426"/>
                  </a:lnTo>
                  <a:lnTo>
                    <a:pt x="248083" y="92426"/>
                  </a:lnTo>
                  <a:lnTo>
                    <a:pt x="24808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3708" y="8113975"/>
              <a:ext cx="236220" cy="82550"/>
            </a:xfrm>
            <a:custGeom>
              <a:avLst/>
              <a:gdLst/>
              <a:ahLst/>
              <a:cxnLst/>
              <a:rect l="l" t="t" r="r" b="b"/>
              <a:pathLst>
                <a:path w="236220" h="82550">
                  <a:moveTo>
                    <a:pt x="235915" y="0"/>
                  </a:moveTo>
                  <a:lnTo>
                    <a:pt x="0" y="0"/>
                  </a:lnTo>
                  <a:lnTo>
                    <a:pt x="0" y="81972"/>
                  </a:lnTo>
                  <a:lnTo>
                    <a:pt x="235915" y="81972"/>
                  </a:lnTo>
                  <a:lnTo>
                    <a:pt x="235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3708" y="8113975"/>
              <a:ext cx="236220" cy="82550"/>
            </a:xfrm>
            <a:custGeom>
              <a:avLst/>
              <a:gdLst/>
              <a:ahLst/>
              <a:cxnLst/>
              <a:rect l="l" t="t" r="r" b="b"/>
              <a:pathLst>
                <a:path w="236220" h="82550">
                  <a:moveTo>
                    <a:pt x="0" y="0"/>
                  </a:moveTo>
                  <a:lnTo>
                    <a:pt x="235915" y="0"/>
                  </a:lnTo>
                  <a:lnTo>
                    <a:pt x="235915" y="81972"/>
                  </a:lnTo>
                  <a:lnTo>
                    <a:pt x="0" y="8197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35209" y="7965414"/>
              <a:ext cx="232420" cy="114025"/>
            </a:xfrm>
            <a:prstGeom prst="rect">
              <a:avLst/>
            </a:prstGeom>
          </p:spPr>
        </p:pic>
        <p:sp>
          <p:nvSpPr>
            <p:cNvPr id="450" name="object 4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5209" y="7965414"/>
              <a:ext cx="233045" cy="114300"/>
            </a:xfrm>
            <a:custGeom>
              <a:avLst/>
              <a:gdLst/>
              <a:ahLst/>
              <a:cxnLst/>
              <a:rect l="l" t="t" r="r" b="b"/>
              <a:pathLst>
                <a:path w="233045" h="114300">
                  <a:moveTo>
                    <a:pt x="0" y="0"/>
                  </a:moveTo>
                  <a:lnTo>
                    <a:pt x="232420" y="0"/>
                  </a:lnTo>
                  <a:lnTo>
                    <a:pt x="232420" y="114025"/>
                  </a:lnTo>
                  <a:lnTo>
                    <a:pt x="0" y="11402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27625" y="8080833"/>
              <a:ext cx="248285" cy="27940"/>
            </a:xfrm>
            <a:custGeom>
              <a:avLst/>
              <a:gdLst/>
              <a:ahLst/>
              <a:cxnLst/>
              <a:rect l="l" t="t" r="r" b="b"/>
              <a:pathLst>
                <a:path w="248285" h="27940">
                  <a:moveTo>
                    <a:pt x="223123" y="0"/>
                  </a:moveTo>
                  <a:lnTo>
                    <a:pt x="22834" y="0"/>
                  </a:lnTo>
                  <a:lnTo>
                    <a:pt x="0" y="11718"/>
                  </a:lnTo>
                  <a:lnTo>
                    <a:pt x="0" y="27914"/>
                  </a:lnTo>
                  <a:lnTo>
                    <a:pt x="248083" y="27914"/>
                  </a:lnTo>
                  <a:lnTo>
                    <a:pt x="248083" y="10880"/>
                  </a:lnTo>
                  <a:lnTo>
                    <a:pt x="22312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27625" y="8080833"/>
              <a:ext cx="248285" cy="27940"/>
            </a:xfrm>
            <a:custGeom>
              <a:avLst/>
              <a:gdLst/>
              <a:ahLst/>
              <a:cxnLst/>
              <a:rect l="l" t="t" r="r" b="b"/>
              <a:pathLst>
                <a:path w="248285" h="27940">
                  <a:moveTo>
                    <a:pt x="0" y="27914"/>
                  </a:moveTo>
                  <a:lnTo>
                    <a:pt x="248083" y="27914"/>
                  </a:lnTo>
                  <a:lnTo>
                    <a:pt x="248083" y="10880"/>
                  </a:lnTo>
                  <a:lnTo>
                    <a:pt x="223123" y="0"/>
                  </a:lnTo>
                  <a:lnTo>
                    <a:pt x="22834" y="0"/>
                  </a:lnTo>
                  <a:lnTo>
                    <a:pt x="0" y="11718"/>
                  </a:lnTo>
                  <a:lnTo>
                    <a:pt x="0" y="27914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5170" y="8065572"/>
              <a:ext cx="233045" cy="13970"/>
            </a:xfrm>
            <a:custGeom>
              <a:avLst/>
              <a:gdLst/>
              <a:ahLst/>
              <a:cxnLst/>
              <a:rect l="l" t="t" r="r" b="b"/>
              <a:pathLst>
                <a:path w="233045" h="13970">
                  <a:moveTo>
                    <a:pt x="232606" y="0"/>
                  </a:moveTo>
                  <a:lnTo>
                    <a:pt x="0" y="0"/>
                  </a:lnTo>
                  <a:lnTo>
                    <a:pt x="0" y="13774"/>
                  </a:lnTo>
                  <a:lnTo>
                    <a:pt x="232606" y="13774"/>
                  </a:lnTo>
                  <a:lnTo>
                    <a:pt x="23260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4" name="object 4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42698" y="7927401"/>
              <a:ext cx="105807" cy="128981"/>
            </a:xfrm>
            <a:prstGeom prst="rect">
              <a:avLst/>
            </a:prstGeom>
          </p:spPr>
        </p:pic>
        <p:sp>
          <p:nvSpPr>
            <p:cNvPr id="455" name="object 4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3248" y="9335275"/>
              <a:ext cx="5698490" cy="771525"/>
            </a:xfrm>
            <a:custGeom>
              <a:avLst/>
              <a:gdLst/>
              <a:ahLst/>
              <a:cxnLst/>
              <a:rect l="l" t="t" r="r" b="b"/>
              <a:pathLst>
                <a:path w="5698490" h="771525">
                  <a:moveTo>
                    <a:pt x="5316490" y="0"/>
                  </a:moveTo>
                  <a:lnTo>
                    <a:pt x="423039" y="0"/>
                  </a:lnTo>
                  <a:lnTo>
                    <a:pt x="0" y="771271"/>
                  </a:lnTo>
                  <a:lnTo>
                    <a:pt x="5698462" y="771271"/>
                  </a:lnTo>
                  <a:lnTo>
                    <a:pt x="5316490" y="0"/>
                  </a:lnTo>
                  <a:close/>
                </a:path>
              </a:pathLst>
            </a:custGeom>
            <a:solidFill>
              <a:srgbClr val="D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56326" y="9375925"/>
              <a:ext cx="270510" cy="373380"/>
            </a:xfrm>
            <a:custGeom>
              <a:avLst/>
              <a:gdLst/>
              <a:ahLst/>
              <a:cxnLst/>
              <a:rect l="l" t="t" r="r" b="b"/>
              <a:pathLst>
                <a:path w="270510" h="373379">
                  <a:moveTo>
                    <a:pt x="65332" y="0"/>
                  </a:moveTo>
                  <a:lnTo>
                    <a:pt x="52329" y="735"/>
                  </a:lnTo>
                  <a:lnTo>
                    <a:pt x="43146" y="10322"/>
                  </a:lnTo>
                  <a:lnTo>
                    <a:pt x="41671" y="24664"/>
                  </a:lnTo>
                  <a:lnTo>
                    <a:pt x="44243" y="39944"/>
                  </a:lnTo>
                  <a:lnTo>
                    <a:pt x="47494" y="53953"/>
                  </a:lnTo>
                  <a:lnTo>
                    <a:pt x="48606" y="58007"/>
                  </a:lnTo>
                  <a:lnTo>
                    <a:pt x="56465" y="46357"/>
                  </a:lnTo>
                  <a:lnTo>
                    <a:pt x="59161" y="36070"/>
                  </a:lnTo>
                  <a:lnTo>
                    <a:pt x="60917" y="25921"/>
                  </a:lnTo>
                  <a:lnTo>
                    <a:pt x="65958" y="14685"/>
                  </a:lnTo>
                  <a:lnTo>
                    <a:pt x="70258" y="24939"/>
                  </a:lnTo>
                  <a:lnTo>
                    <a:pt x="68870" y="34287"/>
                  </a:lnTo>
                  <a:lnTo>
                    <a:pt x="67597" y="45087"/>
                  </a:lnTo>
                  <a:lnTo>
                    <a:pt x="72241" y="59700"/>
                  </a:lnTo>
                  <a:lnTo>
                    <a:pt x="83792" y="76870"/>
                  </a:lnTo>
                  <a:lnTo>
                    <a:pt x="86095" y="85924"/>
                  </a:lnTo>
                  <a:lnTo>
                    <a:pt x="82680" y="97665"/>
                  </a:lnTo>
                  <a:lnTo>
                    <a:pt x="71208" y="122556"/>
                  </a:lnTo>
                  <a:lnTo>
                    <a:pt x="65924" y="141577"/>
                  </a:lnTo>
                  <a:lnTo>
                    <a:pt x="59392" y="191509"/>
                  </a:lnTo>
                  <a:lnTo>
                    <a:pt x="43681" y="197230"/>
                  </a:lnTo>
                  <a:lnTo>
                    <a:pt x="43534" y="212508"/>
                  </a:lnTo>
                  <a:lnTo>
                    <a:pt x="45413" y="228355"/>
                  </a:lnTo>
                  <a:lnTo>
                    <a:pt x="48036" y="243853"/>
                  </a:lnTo>
                  <a:lnTo>
                    <a:pt x="50123" y="258088"/>
                  </a:lnTo>
                  <a:lnTo>
                    <a:pt x="25193" y="268313"/>
                  </a:lnTo>
                  <a:lnTo>
                    <a:pt x="10272" y="280099"/>
                  </a:lnTo>
                  <a:lnTo>
                    <a:pt x="0" y="300931"/>
                  </a:lnTo>
                  <a:lnTo>
                    <a:pt x="3178" y="340770"/>
                  </a:lnTo>
                  <a:lnTo>
                    <a:pt x="27377" y="366757"/>
                  </a:lnTo>
                  <a:lnTo>
                    <a:pt x="62221" y="373098"/>
                  </a:lnTo>
                  <a:lnTo>
                    <a:pt x="97336" y="354003"/>
                  </a:lnTo>
                  <a:lnTo>
                    <a:pt x="108814" y="336537"/>
                  </a:lnTo>
                  <a:lnTo>
                    <a:pt x="111597" y="319180"/>
                  </a:lnTo>
                  <a:lnTo>
                    <a:pt x="108284" y="301362"/>
                  </a:lnTo>
                  <a:lnTo>
                    <a:pt x="101476" y="282510"/>
                  </a:lnTo>
                  <a:lnTo>
                    <a:pt x="159282" y="283558"/>
                  </a:lnTo>
                  <a:lnTo>
                    <a:pt x="158378" y="301110"/>
                  </a:lnTo>
                  <a:lnTo>
                    <a:pt x="153804" y="332805"/>
                  </a:lnTo>
                  <a:lnTo>
                    <a:pt x="154094" y="344243"/>
                  </a:lnTo>
                  <a:lnTo>
                    <a:pt x="175827" y="346936"/>
                  </a:lnTo>
                  <a:lnTo>
                    <a:pt x="195822" y="369976"/>
                  </a:lnTo>
                  <a:lnTo>
                    <a:pt x="224307" y="373330"/>
                  </a:lnTo>
                  <a:lnTo>
                    <a:pt x="251241" y="360923"/>
                  </a:lnTo>
                  <a:lnTo>
                    <a:pt x="266581" y="336684"/>
                  </a:lnTo>
                  <a:lnTo>
                    <a:pt x="260286" y="304539"/>
                  </a:lnTo>
                  <a:lnTo>
                    <a:pt x="265098" y="302188"/>
                  </a:lnTo>
                  <a:lnTo>
                    <a:pt x="266743" y="301859"/>
                  </a:lnTo>
                  <a:lnTo>
                    <a:pt x="267597" y="301089"/>
                  </a:lnTo>
                  <a:lnTo>
                    <a:pt x="270036" y="297411"/>
                  </a:lnTo>
                  <a:lnTo>
                    <a:pt x="255398" y="290280"/>
                  </a:lnTo>
                  <a:lnTo>
                    <a:pt x="242212" y="285186"/>
                  </a:lnTo>
                  <a:lnTo>
                    <a:pt x="230598" y="281228"/>
                  </a:lnTo>
                  <a:lnTo>
                    <a:pt x="220680" y="277502"/>
                  </a:lnTo>
                  <a:lnTo>
                    <a:pt x="226594" y="275081"/>
                  </a:lnTo>
                  <a:lnTo>
                    <a:pt x="232684" y="275538"/>
                  </a:lnTo>
                  <a:lnTo>
                    <a:pt x="240121" y="276725"/>
                  </a:lnTo>
                  <a:lnTo>
                    <a:pt x="250073" y="276495"/>
                  </a:lnTo>
                  <a:lnTo>
                    <a:pt x="245050" y="269132"/>
                  </a:lnTo>
                  <a:lnTo>
                    <a:pt x="238534" y="265083"/>
                  </a:lnTo>
                  <a:lnTo>
                    <a:pt x="229803" y="263029"/>
                  </a:lnTo>
                  <a:lnTo>
                    <a:pt x="218133" y="261652"/>
                  </a:lnTo>
                  <a:lnTo>
                    <a:pt x="214550" y="228014"/>
                  </a:lnTo>
                  <a:lnTo>
                    <a:pt x="215522" y="216279"/>
                  </a:lnTo>
                  <a:lnTo>
                    <a:pt x="221137" y="205892"/>
                  </a:lnTo>
                  <a:lnTo>
                    <a:pt x="226481" y="200335"/>
                  </a:lnTo>
                  <a:lnTo>
                    <a:pt x="233941" y="190384"/>
                  </a:lnTo>
                  <a:lnTo>
                    <a:pt x="238649" y="176670"/>
                  </a:lnTo>
                  <a:lnTo>
                    <a:pt x="235734" y="159823"/>
                  </a:lnTo>
                  <a:lnTo>
                    <a:pt x="230312" y="152860"/>
                  </a:lnTo>
                  <a:lnTo>
                    <a:pt x="221521" y="145289"/>
                  </a:lnTo>
                  <a:lnTo>
                    <a:pt x="212034" y="138478"/>
                  </a:lnTo>
                  <a:lnTo>
                    <a:pt x="204527" y="133790"/>
                  </a:lnTo>
                  <a:lnTo>
                    <a:pt x="192930" y="140682"/>
                  </a:lnTo>
                  <a:lnTo>
                    <a:pt x="181203" y="146561"/>
                  </a:lnTo>
                  <a:lnTo>
                    <a:pt x="165043" y="150356"/>
                  </a:lnTo>
                  <a:lnTo>
                    <a:pt x="140148" y="150991"/>
                  </a:lnTo>
                  <a:lnTo>
                    <a:pt x="135066" y="138919"/>
                  </a:lnTo>
                  <a:lnTo>
                    <a:pt x="131025" y="124197"/>
                  </a:lnTo>
                  <a:lnTo>
                    <a:pt x="128997" y="108895"/>
                  </a:lnTo>
                  <a:lnTo>
                    <a:pt x="129956" y="95083"/>
                  </a:lnTo>
                  <a:lnTo>
                    <a:pt x="140566" y="93995"/>
                  </a:lnTo>
                  <a:lnTo>
                    <a:pt x="146696" y="92051"/>
                  </a:lnTo>
                  <a:lnTo>
                    <a:pt x="150460" y="85219"/>
                  </a:lnTo>
                  <a:lnTo>
                    <a:pt x="153968" y="69462"/>
                  </a:lnTo>
                  <a:lnTo>
                    <a:pt x="154581" y="60825"/>
                  </a:lnTo>
                  <a:lnTo>
                    <a:pt x="152732" y="58075"/>
                  </a:lnTo>
                  <a:lnTo>
                    <a:pt x="150511" y="55737"/>
                  </a:lnTo>
                  <a:lnTo>
                    <a:pt x="150004" y="48337"/>
                  </a:lnTo>
                  <a:lnTo>
                    <a:pt x="152171" y="40245"/>
                  </a:lnTo>
                  <a:lnTo>
                    <a:pt x="154947" y="34783"/>
                  </a:lnTo>
                  <a:lnTo>
                    <a:pt x="155531" y="28959"/>
                  </a:lnTo>
                  <a:lnTo>
                    <a:pt x="151123" y="19779"/>
                  </a:lnTo>
                  <a:lnTo>
                    <a:pt x="128346" y="5685"/>
                  </a:lnTo>
                  <a:lnTo>
                    <a:pt x="95210" y="371"/>
                  </a:lnTo>
                  <a:lnTo>
                    <a:pt x="65332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4310" y="9542794"/>
              <a:ext cx="70485" cy="46355"/>
            </a:xfrm>
            <a:custGeom>
              <a:avLst/>
              <a:gdLst/>
              <a:ahLst/>
              <a:cxnLst/>
              <a:rect l="l" t="t" r="r" b="b"/>
              <a:pathLst>
                <a:path w="70485" h="46354">
                  <a:moveTo>
                    <a:pt x="52038" y="0"/>
                  </a:moveTo>
                  <a:lnTo>
                    <a:pt x="15716" y="16438"/>
                  </a:lnTo>
                  <a:lnTo>
                    <a:pt x="0" y="46226"/>
                  </a:lnTo>
                  <a:lnTo>
                    <a:pt x="17714" y="43984"/>
                  </a:lnTo>
                  <a:lnTo>
                    <a:pt x="32427" y="42867"/>
                  </a:lnTo>
                  <a:lnTo>
                    <a:pt x="47094" y="42698"/>
                  </a:lnTo>
                  <a:lnTo>
                    <a:pt x="64673" y="43299"/>
                  </a:lnTo>
                  <a:lnTo>
                    <a:pt x="70023" y="2594"/>
                  </a:lnTo>
                  <a:lnTo>
                    <a:pt x="60509" y="930"/>
                  </a:lnTo>
                  <a:lnTo>
                    <a:pt x="52038" y="0"/>
                  </a:lnTo>
                  <a:close/>
                </a:path>
              </a:pathLst>
            </a:custGeom>
            <a:solidFill>
              <a:srgbClr val="D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443" y="9435157"/>
              <a:ext cx="882650" cy="585470"/>
            </a:xfrm>
            <a:custGeom>
              <a:avLst/>
              <a:gdLst/>
              <a:ahLst/>
              <a:cxnLst/>
              <a:rect l="l" t="t" r="r" b="b"/>
              <a:pathLst>
                <a:path w="882650" h="585470">
                  <a:moveTo>
                    <a:pt x="382879" y="496404"/>
                  </a:moveTo>
                  <a:lnTo>
                    <a:pt x="366014" y="492810"/>
                  </a:lnTo>
                  <a:lnTo>
                    <a:pt x="349961" y="494271"/>
                  </a:lnTo>
                  <a:lnTo>
                    <a:pt x="334772" y="486803"/>
                  </a:lnTo>
                  <a:lnTo>
                    <a:pt x="320535" y="456476"/>
                  </a:lnTo>
                  <a:lnTo>
                    <a:pt x="307276" y="389280"/>
                  </a:lnTo>
                  <a:lnTo>
                    <a:pt x="305536" y="377291"/>
                  </a:lnTo>
                  <a:lnTo>
                    <a:pt x="304152" y="372884"/>
                  </a:lnTo>
                  <a:lnTo>
                    <a:pt x="301332" y="370116"/>
                  </a:lnTo>
                  <a:lnTo>
                    <a:pt x="295262" y="363093"/>
                  </a:lnTo>
                  <a:lnTo>
                    <a:pt x="289382" y="353288"/>
                  </a:lnTo>
                  <a:lnTo>
                    <a:pt x="290880" y="351485"/>
                  </a:lnTo>
                  <a:lnTo>
                    <a:pt x="288074" y="344881"/>
                  </a:lnTo>
                  <a:lnTo>
                    <a:pt x="269328" y="320687"/>
                  </a:lnTo>
                  <a:lnTo>
                    <a:pt x="253847" y="300266"/>
                  </a:lnTo>
                  <a:lnTo>
                    <a:pt x="247040" y="281355"/>
                  </a:lnTo>
                  <a:lnTo>
                    <a:pt x="249199" y="255397"/>
                  </a:lnTo>
                  <a:lnTo>
                    <a:pt x="260616" y="213855"/>
                  </a:lnTo>
                  <a:lnTo>
                    <a:pt x="303822" y="180771"/>
                  </a:lnTo>
                  <a:lnTo>
                    <a:pt x="319354" y="175488"/>
                  </a:lnTo>
                  <a:lnTo>
                    <a:pt x="334619" y="171030"/>
                  </a:lnTo>
                  <a:lnTo>
                    <a:pt x="350507" y="168414"/>
                  </a:lnTo>
                  <a:lnTo>
                    <a:pt x="367906" y="168706"/>
                  </a:lnTo>
                  <a:lnTo>
                    <a:pt x="373164" y="160096"/>
                  </a:lnTo>
                  <a:lnTo>
                    <a:pt x="367880" y="161074"/>
                  </a:lnTo>
                  <a:lnTo>
                    <a:pt x="369658" y="159461"/>
                  </a:lnTo>
                  <a:lnTo>
                    <a:pt x="370573" y="159512"/>
                  </a:lnTo>
                  <a:lnTo>
                    <a:pt x="379196" y="157441"/>
                  </a:lnTo>
                  <a:lnTo>
                    <a:pt x="375500" y="159842"/>
                  </a:lnTo>
                  <a:lnTo>
                    <a:pt x="379844" y="157251"/>
                  </a:lnTo>
                  <a:lnTo>
                    <a:pt x="372021" y="139128"/>
                  </a:lnTo>
                  <a:lnTo>
                    <a:pt x="361772" y="134670"/>
                  </a:lnTo>
                  <a:lnTo>
                    <a:pt x="349084" y="138722"/>
                  </a:lnTo>
                  <a:lnTo>
                    <a:pt x="333984" y="146164"/>
                  </a:lnTo>
                  <a:lnTo>
                    <a:pt x="319163" y="151739"/>
                  </a:lnTo>
                  <a:lnTo>
                    <a:pt x="300824" y="156870"/>
                  </a:lnTo>
                  <a:lnTo>
                    <a:pt x="281825" y="160693"/>
                  </a:lnTo>
                  <a:lnTo>
                    <a:pt x="265010" y="162369"/>
                  </a:lnTo>
                  <a:lnTo>
                    <a:pt x="259397" y="155067"/>
                  </a:lnTo>
                  <a:lnTo>
                    <a:pt x="254914" y="147256"/>
                  </a:lnTo>
                  <a:lnTo>
                    <a:pt x="247129" y="130670"/>
                  </a:lnTo>
                  <a:lnTo>
                    <a:pt x="271259" y="114223"/>
                  </a:lnTo>
                  <a:lnTo>
                    <a:pt x="280657" y="104597"/>
                  </a:lnTo>
                  <a:lnTo>
                    <a:pt x="288188" y="87452"/>
                  </a:lnTo>
                  <a:lnTo>
                    <a:pt x="299351" y="74714"/>
                  </a:lnTo>
                  <a:lnTo>
                    <a:pt x="302602" y="71843"/>
                  </a:lnTo>
                  <a:lnTo>
                    <a:pt x="303034" y="72110"/>
                  </a:lnTo>
                  <a:lnTo>
                    <a:pt x="306425" y="69608"/>
                  </a:lnTo>
                  <a:lnTo>
                    <a:pt x="300736" y="37033"/>
                  </a:lnTo>
                  <a:lnTo>
                    <a:pt x="281686" y="12700"/>
                  </a:lnTo>
                  <a:lnTo>
                    <a:pt x="255714" y="0"/>
                  </a:lnTo>
                  <a:lnTo>
                    <a:pt x="229260" y="2349"/>
                  </a:lnTo>
                  <a:lnTo>
                    <a:pt x="208800" y="23152"/>
                  </a:lnTo>
                  <a:lnTo>
                    <a:pt x="200748" y="65811"/>
                  </a:lnTo>
                  <a:lnTo>
                    <a:pt x="194144" y="97840"/>
                  </a:lnTo>
                  <a:lnTo>
                    <a:pt x="176453" y="115062"/>
                  </a:lnTo>
                  <a:lnTo>
                    <a:pt x="151587" y="128358"/>
                  </a:lnTo>
                  <a:lnTo>
                    <a:pt x="104457" y="162267"/>
                  </a:lnTo>
                  <a:lnTo>
                    <a:pt x="54279" y="191909"/>
                  </a:lnTo>
                  <a:lnTo>
                    <a:pt x="6032" y="235407"/>
                  </a:lnTo>
                  <a:lnTo>
                    <a:pt x="0" y="246976"/>
                  </a:lnTo>
                  <a:lnTo>
                    <a:pt x="3149" y="262813"/>
                  </a:lnTo>
                  <a:lnTo>
                    <a:pt x="23342" y="253161"/>
                  </a:lnTo>
                  <a:lnTo>
                    <a:pt x="36068" y="235940"/>
                  </a:lnTo>
                  <a:lnTo>
                    <a:pt x="59905" y="213575"/>
                  </a:lnTo>
                  <a:lnTo>
                    <a:pt x="113385" y="188518"/>
                  </a:lnTo>
                  <a:lnTo>
                    <a:pt x="126009" y="184886"/>
                  </a:lnTo>
                  <a:lnTo>
                    <a:pt x="139242" y="181660"/>
                  </a:lnTo>
                  <a:lnTo>
                    <a:pt x="151409" y="178244"/>
                  </a:lnTo>
                  <a:lnTo>
                    <a:pt x="160832" y="174078"/>
                  </a:lnTo>
                  <a:lnTo>
                    <a:pt x="159423" y="199148"/>
                  </a:lnTo>
                  <a:lnTo>
                    <a:pt x="158648" y="226314"/>
                  </a:lnTo>
                  <a:lnTo>
                    <a:pt x="159588" y="253352"/>
                  </a:lnTo>
                  <a:lnTo>
                    <a:pt x="163372" y="277964"/>
                  </a:lnTo>
                  <a:lnTo>
                    <a:pt x="164807" y="298373"/>
                  </a:lnTo>
                  <a:lnTo>
                    <a:pt x="163398" y="326961"/>
                  </a:lnTo>
                  <a:lnTo>
                    <a:pt x="160959" y="357073"/>
                  </a:lnTo>
                  <a:lnTo>
                    <a:pt x="159321" y="382079"/>
                  </a:lnTo>
                  <a:lnTo>
                    <a:pt x="168871" y="387375"/>
                  </a:lnTo>
                  <a:lnTo>
                    <a:pt x="176466" y="392442"/>
                  </a:lnTo>
                  <a:lnTo>
                    <a:pt x="178689" y="400443"/>
                  </a:lnTo>
                  <a:lnTo>
                    <a:pt x="172059" y="414515"/>
                  </a:lnTo>
                  <a:lnTo>
                    <a:pt x="165315" y="422643"/>
                  </a:lnTo>
                  <a:lnTo>
                    <a:pt x="158102" y="429247"/>
                  </a:lnTo>
                  <a:lnTo>
                    <a:pt x="150571" y="436575"/>
                  </a:lnTo>
                  <a:lnTo>
                    <a:pt x="142811" y="446874"/>
                  </a:lnTo>
                  <a:lnTo>
                    <a:pt x="137121" y="456806"/>
                  </a:lnTo>
                  <a:lnTo>
                    <a:pt x="132105" y="466852"/>
                  </a:lnTo>
                  <a:lnTo>
                    <a:pt x="122529" y="487121"/>
                  </a:lnTo>
                  <a:lnTo>
                    <a:pt x="113893" y="500507"/>
                  </a:lnTo>
                  <a:lnTo>
                    <a:pt x="106540" y="506260"/>
                  </a:lnTo>
                  <a:lnTo>
                    <a:pt x="99745" y="510476"/>
                  </a:lnTo>
                  <a:lnTo>
                    <a:pt x="92786" y="519264"/>
                  </a:lnTo>
                  <a:lnTo>
                    <a:pt x="97142" y="531050"/>
                  </a:lnTo>
                  <a:lnTo>
                    <a:pt x="102082" y="536473"/>
                  </a:lnTo>
                  <a:lnTo>
                    <a:pt x="107899" y="542226"/>
                  </a:lnTo>
                  <a:lnTo>
                    <a:pt x="114896" y="554990"/>
                  </a:lnTo>
                  <a:lnTo>
                    <a:pt x="119595" y="566712"/>
                  </a:lnTo>
                  <a:lnTo>
                    <a:pt x="124396" y="574751"/>
                  </a:lnTo>
                  <a:lnTo>
                    <a:pt x="132295" y="579208"/>
                  </a:lnTo>
                  <a:lnTo>
                    <a:pt x="146316" y="580161"/>
                  </a:lnTo>
                  <a:lnTo>
                    <a:pt x="142798" y="555231"/>
                  </a:lnTo>
                  <a:lnTo>
                    <a:pt x="135864" y="541286"/>
                  </a:lnTo>
                  <a:lnTo>
                    <a:pt x="140665" y="519811"/>
                  </a:lnTo>
                  <a:lnTo>
                    <a:pt x="172389" y="472236"/>
                  </a:lnTo>
                  <a:lnTo>
                    <a:pt x="185991" y="456260"/>
                  </a:lnTo>
                  <a:lnTo>
                    <a:pt x="196354" y="447001"/>
                  </a:lnTo>
                  <a:lnTo>
                    <a:pt x="204177" y="440829"/>
                  </a:lnTo>
                  <a:lnTo>
                    <a:pt x="210235" y="434111"/>
                  </a:lnTo>
                  <a:lnTo>
                    <a:pt x="213969" y="426694"/>
                  </a:lnTo>
                  <a:lnTo>
                    <a:pt x="215798" y="419760"/>
                  </a:lnTo>
                  <a:lnTo>
                    <a:pt x="217195" y="412724"/>
                  </a:lnTo>
                  <a:lnTo>
                    <a:pt x="219608" y="404964"/>
                  </a:lnTo>
                  <a:lnTo>
                    <a:pt x="234530" y="378904"/>
                  </a:lnTo>
                  <a:lnTo>
                    <a:pt x="247307" y="386626"/>
                  </a:lnTo>
                  <a:lnTo>
                    <a:pt x="259626" y="392214"/>
                  </a:lnTo>
                  <a:lnTo>
                    <a:pt x="261035" y="392163"/>
                  </a:lnTo>
                  <a:lnTo>
                    <a:pt x="262521" y="390931"/>
                  </a:lnTo>
                  <a:lnTo>
                    <a:pt x="271157" y="391134"/>
                  </a:lnTo>
                  <a:lnTo>
                    <a:pt x="273354" y="416204"/>
                  </a:lnTo>
                  <a:lnTo>
                    <a:pt x="273621" y="429488"/>
                  </a:lnTo>
                  <a:lnTo>
                    <a:pt x="276898" y="441286"/>
                  </a:lnTo>
                  <a:lnTo>
                    <a:pt x="288163" y="461899"/>
                  </a:lnTo>
                  <a:lnTo>
                    <a:pt x="296595" y="479386"/>
                  </a:lnTo>
                  <a:lnTo>
                    <a:pt x="301371" y="495058"/>
                  </a:lnTo>
                  <a:lnTo>
                    <a:pt x="305358" y="510235"/>
                  </a:lnTo>
                  <a:lnTo>
                    <a:pt x="311416" y="526275"/>
                  </a:lnTo>
                  <a:lnTo>
                    <a:pt x="334467" y="526935"/>
                  </a:lnTo>
                  <a:lnTo>
                    <a:pt x="357251" y="522516"/>
                  </a:lnTo>
                  <a:lnTo>
                    <a:pt x="374980" y="512521"/>
                  </a:lnTo>
                  <a:lnTo>
                    <a:pt x="382879" y="496404"/>
                  </a:lnTo>
                  <a:close/>
                </a:path>
                <a:path w="882650" h="585470">
                  <a:moveTo>
                    <a:pt x="699147" y="569950"/>
                  </a:moveTo>
                  <a:lnTo>
                    <a:pt x="698677" y="569518"/>
                  </a:lnTo>
                  <a:lnTo>
                    <a:pt x="698487" y="569671"/>
                  </a:lnTo>
                  <a:lnTo>
                    <a:pt x="699147" y="569950"/>
                  </a:lnTo>
                  <a:close/>
                </a:path>
                <a:path w="882650" h="585470">
                  <a:moveTo>
                    <a:pt x="882383" y="360807"/>
                  </a:moveTo>
                  <a:lnTo>
                    <a:pt x="873417" y="326250"/>
                  </a:lnTo>
                  <a:lnTo>
                    <a:pt x="851268" y="278968"/>
                  </a:lnTo>
                  <a:lnTo>
                    <a:pt x="839406" y="258584"/>
                  </a:lnTo>
                  <a:lnTo>
                    <a:pt x="831850" y="245630"/>
                  </a:lnTo>
                  <a:lnTo>
                    <a:pt x="824255" y="232587"/>
                  </a:lnTo>
                  <a:lnTo>
                    <a:pt x="800722" y="200710"/>
                  </a:lnTo>
                  <a:lnTo>
                    <a:pt x="789838" y="192303"/>
                  </a:lnTo>
                  <a:lnTo>
                    <a:pt x="776668" y="185013"/>
                  </a:lnTo>
                  <a:lnTo>
                    <a:pt x="763676" y="177558"/>
                  </a:lnTo>
                  <a:lnTo>
                    <a:pt x="753364" y="168681"/>
                  </a:lnTo>
                  <a:lnTo>
                    <a:pt x="761034" y="153492"/>
                  </a:lnTo>
                  <a:lnTo>
                    <a:pt x="770547" y="144640"/>
                  </a:lnTo>
                  <a:lnTo>
                    <a:pt x="778052" y="132588"/>
                  </a:lnTo>
                  <a:lnTo>
                    <a:pt x="779703" y="107772"/>
                  </a:lnTo>
                  <a:lnTo>
                    <a:pt x="766673" y="79222"/>
                  </a:lnTo>
                  <a:lnTo>
                    <a:pt x="739876" y="65049"/>
                  </a:lnTo>
                  <a:lnTo>
                    <a:pt x="710082" y="68961"/>
                  </a:lnTo>
                  <a:lnTo>
                    <a:pt x="688035" y="94640"/>
                  </a:lnTo>
                  <a:lnTo>
                    <a:pt x="684491" y="145757"/>
                  </a:lnTo>
                  <a:lnTo>
                    <a:pt x="686930" y="156006"/>
                  </a:lnTo>
                  <a:lnTo>
                    <a:pt x="690219" y="161569"/>
                  </a:lnTo>
                  <a:lnTo>
                    <a:pt x="694372" y="166865"/>
                  </a:lnTo>
                  <a:lnTo>
                    <a:pt x="699376" y="176314"/>
                  </a:lnTo>
                  <a:lnTo>
                    <a:pt x="672223" y="197192"/>
                  </a:lnTo>
                  <a:lnTo>
                    <a:pt x="660768" y="218643"/>
                  </a:lnTo>
                  <a:lnTo>
                    <a:pt x="651560" y="239331"/>
                  </a:lnTo>
                  <a:lnTo>
                    <a:pt x="631164" y="257886"/>
                  </a:lnTo>
                  <a:lnTo>
                    <a:pt x="586130" y="272948"/>
                  </a:lnTo>
                  <a:lnTo>
                    <a:pt x="572033" y="277190"/>
                  </a:lnTo>
                  <a:lnTo>
                    <a:pt x="561416" y="284124"/>
                  </a:lnTo>
                  <a:lnTo>
                    <a:pt x="556323" y="294487"/>
                  </a:lnTo>
                  <a:lnTo>
                    <a:pt x="558812" y="309041"/>
                  </a:lnTo>
                  <a:lnTo>
                    <a:pt x="571741" y="308521"/>
                  </a:lnTo>
                  <a:lnTo>
                    <a:pt x="576300" y="303580"/>
                  </a:lnTo>
                  <a:lnTo>
                    <a:pt x="589737" y="295389"/>
                  </a:lnTo>
                  <a:lnTo>
                    <a:pt x="629335" y="285140"/>
                  </a:lnTo>
                  <a:lnTo>
                    <a:pt x="653465" y="277342"/>
                  </a:lnTo>
                  <a:lnTo>
                    <a:pt x="665975" y="267042"/>
                  </a:lnTo>
                  <a:lnTo>
                    <a:pt x="673887" y="255917"/>
                  </a:lnTo>
                  <a:lnTo>
                    <a:pt x="684187" y="245630"/>
                  </a:lnTo>
                  <a:lnTo>
                    <a:pt x="694766" y="287058"/>
                  </a:lnTo>
                  <a:lnTo>
                    <a:pt x="702919" y="332943"/>
                  </a:lnTo>
                  <a:lnTo>
                    <a:pt x="704545" y="348551"/>
                  </a:lnTo>
                  <a:lnTo>
                    <a:pt x="706450" y="359575"/>
                  </a:lnTo>
                  <a:lnTo>
                    <a:pt x="707529" y="364007"/>
                  </a:lnTo>
                  <a:lnTo>
                    <a:pt x="707923" y="366407"/>
                  </a:lnTo>
                  <a:lnTo>
                    <a:pt x="709142" y="372110"/>
                  </a:lnTo>
                  <a:lnTo>
                    <a:pt x="683869" y="403098"/>
                  </a:lnTo>
                  <a:lnTo>
                    <a:pt x="682726" y="435381"/>
                  </a:lnTo>
                  <a:lnTo>
                    <a:pt x="681913" y="471385"/>
                  </a:lnTo>
                  <a:lnTo>
                    <a:pt x="678751" y="505193"/>
                  </a:lnTo>
                  <a:lnTo>
                    <a:pt x="670572" y="530923"/>
                  </a:lnTo>
                  <a:lnTo>
                    <a:pt x="658456" y="533120"/>
                  </a:lnTo>
                  <a:lnTo>
                    <a:pt x="649312" y="532333"/>
                  </a:lnTo>
                  <a:lnTo>
                    <a:pt x="641426" y="532320"/>
                  </a:lnTo>
                  <a:lnTo>
                    <a:pt x="633107" y="536854"/>
                  </a:lnTo>
                  <a:lnTo>
                    <a:pt x="635419" y="553440"/>
                  </a:lnTo>
                  <a:lnTo>
                    <a:pt x="655967" y="565505"/>
                  </a:lnTo>
                  <a:lnTo>
                    <a:pt x="680415" y="572249"/>
                  </a:lnTo>
                  <a:lnTo>
                    <a:pt x="694410" y="572858"/>
                  </a:lnTo>
                  <a:lnTo>
                    <a:pt x="698461" y="569696"/>
                  </a:lnTo>
                  <a:lnTo>
                    <a:pt x="698512" y="569518"/>
                  </a:lnTo>
                  <a:lnTo>
                    <a:pt x="699376" y="564286"/>
                  </a:lnTo>
                  <a:lnTo>
                    <a:pt x="700557" y="555459"/>
                  </a:lnTo>
                  <a:lnTo>
                    <a:pt x="700328" y="537883"/>
                  </a:lnTo>
                  <a:lnTo>
                    <a:pt x="700366" y="534974"/>
                  </a:lnTo>
                  <a:lnTo>
                    <a:pt x="700570" y="533120"/>
                  </a:lnTo>
                  <a:lnTo>
                    <a:pt x="701471" y="524751"/>
                  </a:lnTo>
                  <a:lnTo>
                    <a:pt x="704202" y="516191"/>
                  </a:lnTo>
                  <a:lnTo>
                    <a:pt x="708863" y="505129"/>
                  </a:lnTo>
                  <a:lnTo>
                    <a:pt x="714082" y="494157"/>
                  </a:lnTo>
                  <a:lnTo>
                    <a:pt x="718489" y="485889"/>
                  </a:lnTo>
                  <a:lnTo>
                    <a:pt x="732129" y="495871"/>
                  </a:lnTo>
                  <a:lnTo>
                    <a:pt x="754075" y="514616"/>
                  </a:lnTo>
                  <a:lnTo>
                    <a:pt x="775347" y="534974"/>
                  </a:lnTo>
                  <a:lnTo>
                    <a:pt x="786942" y="549757"/>
                  </a:lnTo>
                  <a:lnTo>
                    <a:pt x="776147" y="559892"/>
                  </a:lnTo>
                  <a:lnTo>
                    <a:pt x="766445" y="563168"/>
                  </a:lnTo>
                  <a:lnTo>
                    <a:pt x="757047" y="565442"/>
                  </a:lnTo>
                  <a:lnTo>
                    <a:pt x="747128" y="572617"/>
                  </a:lnTo>
                  <a:lnTo>
                    <a:pt x="766165" y="582612"/>
                  </a:lnTo>
                  <a:lnTo>
                    <a:pt x="794626" y="585025"/>
                  </a:lnTo>
                  <a:lnTo>
                    <a:pt x="820877" y="583374"/>
                  </a:lnTo>
                  <a:lnTo>
                    <a:pt x="833310" y="581139"/>
                  </a:lnTo>
                  <a:lnTo>
                    <a:pt x="838542" y="563295"/>
                  </a:lnTo>
                  <a:lnTo>
                    <a:pt x="831253" y="549465"/>
                  </a:lnTo>
                  <a:lnTo>
                    <a:pt x="818210" y="537883"/>
                  </a:lnTo>
                  <a:lnTo>
                    <a:pt x="806157" y="526808"/>
                  </a:lnTo>
                  <a:lnTo>
                    <a:pt x="795896" y="511454"/>
                  </a:lnTo>
                  <a:lnTo>
                    <a:pt x="787781" y="497255"/>
                  </a:lnTo>
                  <a:lnTo>
                    <a:pt x="778116" y="485889"/>
                  </a:lnTo>
                  <a:lnTo>
                    <a:pt x="777608" y="485292"/>
                  </a:lnTo>
                  <a:lnTo>
                    <a:pt x="761174" y="476567"/>
                  </a:lnTo>
                  <a:lnTo>
                    <a:pt x="767664" y="465226"/>
                  </a:lnTo>
                  <a:lnTo>
                    <a:pt x="766051" y="455269"/>
                  </a:lnTo>
                  <a:lnTo>
                    <a:pt x="764552" y="442709"/>
                  </a:lnTo>
                  <a:lnTo>
                    <a:pt x="771385" y="423570"/>
                  </a:lnTo>
                  <a:lnTo>
                    <a:pt x="777887" y="414197"/>
                  </a:lnTo>
                  <a:lnTo>
                    <a:pt x="785317" y="405358"/>
                  </a:lnTo>
                  <a:lnTo>
                    <a:pt x="793432" y="395185"/>
                  </a:lnTo>
                  <a:lnTo>
                    <a:pt x="801928" y="381838"/>
                  </a:lnTo>
                  <a:lnTo>
                    <a:pt x="808240" y="366128"/>
                  </a:lnTo>
                  <a:lnTo>
                    <a:pt x="808367" y="364007"/>
                  </a:lnTo>
                  <a:lnTo>
                    <a:pt x="808748" y="353237"/>
                  </a:lnTo>
                  <a:lnTo>
                    <a:pt x="805980" y="340398"/>
                  </a:lnTo>
                  <a:lnTo>
                    <a:pt x="802690" y="324307"/>
                  </a:lnTo>
                  <a:lnTo>
                    <a:pt x="801878" y="309867"/>
                  </a:lnTo>
                  <a:lnTo>
                    <a:pt x="802500" y="292303"/>
                  </a:lnTo>
                  <a:lnTo>
                    <a:pt x="803008" y="278968"/>
                  </a:lnTo>
                  <a:lnTo>
                    <a:pt x="802982" y="272275"/>
                  </a:lnTo>
                  <a:lnTo>
                    <a:pt x="802601" y="258584"/>
                  </a:lnTo>
                  <a:lnTo>
                    <a:pt x="817372" y="272275"/>
                  </a:lnTo>
                  <a:lnTo>
                    <a:pt x="832840" y="292303"/>
                  </a:lnTo>
                  <a:lnTo>
                    <a:pt x="845019" y="313766"/>
                  </a:lnTo>
                  <a:lnTo>
                    <a:pt x="849896" y="331736"/>
                  </a:lnTo>
                  <a:lnTo>
                    <a:pt x="849922" y="341363"/>
                  </a:lnTo>
                  <a:lnTo>
                    <a:pt x="850176" y="348869"/>
                  </a:lnTo>
                  <a:lnTo>
                    <a:pt x="851192" y="366382"/>
                  </a:lnTo>
                  <a:lnTo>
                    <a:pt x="859497" y="368261"/>
                  </a:lnTo>
                  <a:lnTo>
                    <a:pt x="864209" y="368388"/>
                  </a:lnTo>
                  <a:lnTo>
                    <a:pt x="870216" y="366128"/>
                  </a:lnTo>
                  <a:lnTo>
                    <a:pt x="882383" y="360807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" name="object 45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83352" y="9798689"/>
              <a:ext cx="140416" cy="139659"/>
            </a:xfrm>
            <a:prstGeom prst="rect">
              <a:avLst/>
            </a:prstGeom>
          </p:spPr>
        </p:pic>
        <p:pic>
          <p:nvPicPr>
            <p:cNvPr id="460" name="object 4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29885" y="9467967"/>
              <a:ext cx="2106673" cy="624448"/>
            </a:xfrm>
            <a:prstGeom prst="rect">
              <a:avLst/>
            </a:prstGeom>
          </p:spPr>
        </p:pic>
        <p:sp>
          <p:nvSpPr>
            <p:cNvPr id="461" name="object 4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00975" y="6373377"/>
              <a:ext cx="534035" cy="534035"/>
            </a:xfrm>
            <a:custGeom>
              <a:avLst/>
              <a:gdLst/>
              <a:ahLst/>
              <a:cxnLst/>
              <a:rect l="l" t="t" r="r" b="b"/>
              <a:pathLst>
                <a:path w="534035" h="534034">
                  <a:moveTo>
                    <a:pt x="61760" y="238175"/>
                  </a:moveTo>
                  <a:lnTo>
                    <a:pt x="50927" y="240004"/>
                  </a:lnTo>
                  <a:lnTo>
                    <a:pt x="40449" y="245148"/>
                  </a:lnTo>
                  <a:lnTo>
                    <a:pt x="25196" y="252107"/>
                  </a:lnTo>
                  <a:lnTo>
                    <a:pt x="0" y="259346"/>
                  </a:lnTo>
                  <a:lnTo>
                    <a:pt x="0" y="263194"/>
                  </a:lnTo>
                  <a:lnTo>
                    <a:pt x="18199" y="268236"/>
                  </a:lnTo>
                  <a:lnTo>
                    <a:pt x="32156" y="276821"/>
                  </a:lnTo>
                  <a:lnTo>
                    <a:pt x="44742" y="284911"/>
                  </a:lnTo>
                  <a:lnTo>
                    <a:pt x="58801" y="288531"/>
                  </a:lnTo>
                  <a:lnTo>
                    <a:pt x="61760" y="238175"/>
                  </a:lnTo>
                  <a:close/>
                </a:path>
                <a:path w="534035" h="534034">
                  <a:moveTo>
                    <a:pt x="87769" y="186791"/>
                  </a:moveTo>
                  <a:lnTo>
                    <a:pt x="87426" y="174078"/>
                  </a:lnTo>
                  <a:lnTo>
                    <a:pt x="16497" y="175183"/>
                  </a:lnTo>
                  <a:lnTo>
                    <a:pt x="29298" y="186778"/>
                  </a:lnTo>
                  <a:lnTo>
                    <a:pt x="34404" y="189687"/>
                  </a:lnTo>
                  <a:lnTo>
                    <a:pt x="38188" y="191427"/>
                  </a:lnTo>
                  <a:lnTo>
                    <a:pt x="44399" y="195707"/>
                  </a:lnTo>
                  <a:lnTo>
                    <a:pt x="51816" y="201333"/>
                  </a:lnTo>
                  <a:lnTo>
                    <a:pt x="58242" y="206654"/>
                  </a:lnTo>
                  <a:lnTo>
                    <a:pt x="64643" y="211416"/>
                  </a:lnTo>
                  <a:lnTo>
                    <a:pt x="72047" y="215341"/>
                  </a:lnTo>
                  <a:lnTo>
                    <a:pt x="75857" y="208254"/>
                  </a:lnTo>
                  <a:lnTo>
                    <a:pt x="74053" y="204050"/>
                  </a:lnTo>
                  <a:lnTo>
                    <a:pt x="85331" y="185902"/>
                  </a:lnTo>
                  <a:lnTo>
                    <a:pt x="87769" y="186791"/>
                  </a:lnTo>
                  <a:close/>
                </a:path>
                <a:path w="534035" h="534034">
                  <a:moveTo>
                    <a:pt x="91427" y="381571"/>
                  </a:moveTo>
                  <a:lnTo>
                    <a:pt x="88125" y="367842"/>
                  </a:lnTo>
                  <a:lnTo>
                    <a:pt x="79908" y="349973"/>
                  </a:lnTo>
                  <a:lnTo>
                    <a:pt x="70599" y="334111"/>
                  </a:lnTo>
                  <a:lnTo>
                    <a:pt x="64046" y="326428"/>
                  </a:lnTo>
                  <a:lnTo>
                    <a:pt x="58242" y="334098"/>
                  </a:lnTo>
                  <a:lnTo>
                    <a:pt x="46139" y="355892"/>
                  </a:lnTo>
                  <a:lnTo>
                    <a:pt x="39839" y="365379"/>
                  </a:lnTo>
                  <a:lnTo>
                    <a:pt x="32664" y="373202"/>
                  </a:lnTo>
                  <a:lnTo>
                    <a:pt x="23812" y="382358"/>
                  </a:lnTo>
                  <a:lnTo>
                    <a:pt x="15570" y="391845"/>
                  </a:lnTo>
                  <a:lnTo>
                    <a:pt x="10287" y="400710"/>
                  </a:lnTo>
                  <a:lnTo>
                    <a:pt x="21323" y="399605"/>
                  </a:lnTo>
                  <a:lnTo>
                    <a:pt x="30175" y="397103"/>
                  </a:lnTo>
                  <a:lnTo>
                    <a:pt x="47777" y="389788"/>
                  </a:lnTo>
                  <a:lnTo>
                    <a:pt x="59296" y="386778"/>
                  </a:lnTo>
                  <a:lnTo>
                    <a:pt x="82181" y="383997"/>
                  </a:lnTo>
                  <a:lnTo>
                    <a:pt x="91427" y="381571"/>
                  </a:lnTo>
                  <a:close/>
                </a:path>
                <a:path w="534035" h="534034">
                  <a:moveTo>
                    <a:pt x="126149" y="103797"/>
                  </a:moveTo>
                  <a:lnTo>
                    <a:pt x="72999" y="102374"/>
                  </a:lnTo>
                  <a:lnTo>
                    <a:pt x="73774" y="111302"/>
                  </a:lnTo>
                  <a:lnTo>
                    <a:pt x="75387" y="116611"/>
                  </a:lnTo>
                  <a:lnTo>
                    <a:pt x="82384" y="128206"/>
                  </a:lnTo>
                  <a:lnTo>
                    <a:pt x="87160" y="136779"/>
                  </a:lnTo>
                  <a:lnTo>
                    <a:pt x="87909" y="143002"/>
                  </a:lnTo>
                  <a:lnTo>
                    <a:pt x="96062" y="147421"/>
                  </a:lnTo>
                  <a:lnTo>
                    <a:pt x="104482" y="142417"/>
                  </a:lnTo>
                  <a:lnTo>
                    <a:pt x="106133" y="138557"/>
                  </a:lnTo>
                  <a:lnTo>
                    <a:pt x="112052" y="127889"/>
                  </a:lnTo>
                  <a:lnTo>
                    <a:pt x="116090" y="121513"/>
                  </a:lnTo>
                  <a:lnTo>
                    <a:pt x="120180" y="115773"/>
                  </a:lnTo>
                  <a:lnTo>
                    <a:pt x="123723" y="110070"/>
                  </a:lnTo>
                  <a:lnTo>
                    <a:pt x="126149" y="103797"/>
                  </a:lnTo>
                  <a:close/>
                </a:path>
                <a:path w="534035" h="534034">
                  <a:moveTo>
                    <a:pt x="146824" y="429590"/>
                  </a:moveTo>
                  <a:lnTo>
                    <a:pt x="141427" y="424903"/>
                  </a:lnTo>
                  <a:lnTo>
                    <a:pt x="136804" y="422402"/>
                  </a:lnTo>
                  <a:lnTo>
                    <a:pt x="131927" y="419455"/>
                  </a:lnTo>
                  <a:lnTo>
                    <a:pt x="125793" y="413423"/>
                  </a:lnTo>
                  <a:lnTo>
                    <a:pt x="116890" y="401256"/>
                  </a:lnTo>
                  <a:lnTo>
                    <a:pt x="112102" y="398221"/>
                  </a:lnTo>
                  <a:lnTo>
                    <a:pt x="102781" y="396227"/>
                  </a:lnTo>
                  <a:lnTo>
                    <a:pt x="100291" y="405091"/>
                  </a:lnTo>
                  <a:lnTo>
                    <a:pt x="98729" y="414604"/>
                  </a:lnTo>
                  <a:lnTo>
                    <a:pt x="97383" y="424535"/>
                  </a:lnTo>
                  <a:lnTo>
                    <a:pt x="95542" y="434632"/>
                  </a:lnTo>
                  <a:lnTo>
                    <a:pt x="93065" y="443623"/>
                  </a:lnTo>
                  <a:lnTo>
                    <a:pt x="87439" y="461086"/>
                  </a:lnTo>
                  <a:lnTo>
                    <a:pt x="85407" y="469480"/>
                  </a:lnTo>
                  <a:lnTo>
                    <a:pt x="98183" y="463473"/>
                  </a:lnTo>
                  <a:lnTo>
                    <a:pt x="118110" y="451319"/>
                  </a:lnTo>
                  <a:lnTo>
                    <a:pt x="137045" y="438277"/>
                  </a:lnTo>
                  <a:lnTo>
                    <a:pt x="146824" y="429590"/>
                  </a:lnTo>
                  <a:close/>
                </a:path>
                <a:path w="534035" h="534034">
                  <a:moveTo>
                    <a:pt x="195376" y="64947"/>
                  </a:moveTo>
                  <a:lnTo>
                    <a:pt x="194170" y="62763"/>
                  </a:lnTo>
                  <a:lnTo>
                    <a:pt x="194475" y="64173"/>
                  </a:lnTo>
                  <a:lnTo>
                    <a:pt x="195376" y="64947"/>
                  </a:lnTo>
                  <a:close/>
                </a:path>
                <a:path w="534035" h="534034">
                  <a:moveTo>
                    <a:pt x="196596" y="73914"/>
                  </a:moveTo>
                  <a:lnTo>
                    <a:pt x="194475" y="64173"/>
                  </a:lnTo>
                  <a:lnTo>
                    <a:pt x="182460" y="53860"/>
                  </a:lnTo>
                  <a:lnTo>
                    <a:pt x="179235" y="51587"/>
                  </a:lnTo>
                  <a:lnTo>
                    <a:pt x="174345" y="47193"/>
                  </a:lnTo>
                  <a:lnTo>
                    <a:pt x="161518" y="34721"/>
                  </a:lnTo>
                  <a:lnTo>
                    <a:pt x="154101" y="29171"/>
                  </a:lnTo>
                  <a:lnTo>
                    <a:pt x="145389" y="25590"/>
                  </a:lnTo>
                  <a:lnTo>
                    <a:pt x="145935" y="96393"/>
                  </a:lnTo>
                  <a:lnTo>
                    <a:pt x="158394" y="93497"/>
                  </a:lnTo>
                  <a:lnTo>
                    <a:pt x="168554" y="87172"/>
                  </a:lnTo>
                  <a:lnTo>
                    <a:pt x="180073" y="79832"/>
                  </a:lnTo>
                  <a:lnTo>
                    <a:pt x="196596" y="73914"/>
                  </a:lnTo>
                  <a:close/>
                </a:path>
                <a:path w="534035" h="534034">
                  <a:moveTo>
                    <a:pt x="226148" y="469620"/>
                  </a:moveTo>
                  <a:lnTo>
                    <a:pt x="216814" y="464959"/>
                  </a:lnTo>
                  <a:lnTo>
                    <a:pt x="201879" y="458800"/>
                  </a:lnTo>
                  <a:lnTo>
                    <a:pt x="186626" y="453428"/>
                  </a:lnTo>
                  <a:lnTo>
                    <a:pt x="176276" y="451142"/>
                  </a:lnTo>
                  <a:lnTo>
                    <a:pt x="177431" y="467258"/>
                  </a:lnTo>
                  <a:lnTo>
                    <a:pt x="180238" y="491832"/>
                  </a:lnTo>
                  <a:lnTo>
                    <a:pt x="183692" y="515302"/>
                  </a:lnTo>
                  <a:lnTo>
                    <a:pt x="186778" y="528015"/>
                  </a:lnTo>
                  <a:lnTo>
                    <a:pt x="194983" y="518426"/>
                  </a:lnTo>
                  <a:lnTo>
                    <a:pt x="207860" y="500354"/>
                  </a:lnTo>
                  <a:lnTo>
                    <a:pt x="220040" y="481507"/>
                  </a:lnTo>
                  <a:lnTo>
                    <a:pt x="226148" y="469620"/>
                  </a:lnTo>
                  <a:close/>
                </a:path>
                <a:path w="534035" h="534034">
                  <a:moveTo>
                    <a:pt x="246011" y="53365"/>
                  </a:moveTo>
                  <a:lnTo>
                    <a:pt x="243420" y="39027"/>
                  </a:lnTo>
                  <a:lnTo>
                    <a:pt x="235597" y="25857"/>
                  </a:lnTo>
                  <a:lnTo>
                    <a:pt x="226479" y="13106"/>
                  </a:lnTo>
                  <a:lnTo>
                    <a:pt x="219976" y="0"/>
                  </a:lnTo>
                  <a:lnTo>
                    <a:pt x="207657" y="0"/>
                  </a:lnTo>
                  <a:lnTo>
                    <a:pt x="207810" y="65189"/>
                  </a:lnTo>
                  <a:lnTo>
                    <a:pt x="217817" y="64058"/>
                  </a:lnTo>
                  <a:lnTo>
                    <a:pt x="228142" y="61899"/>
                  </a:lnTo>
                  <a:lnTo>
                    <a:pt x="237845" y="58420"/>
                  </a:lnTo>
                  <a:lnTo>
                    <a:pt x="246011" y="53365"/>
                  </a:lnTo>
                  <a:close/>
                </a:path>
                <a:path w="534035" h="534034">
                  <a:moveTo>
                    <a:pt x="303847" y="470357"/>
                  </a:moveTo>
                  <a:lnTo>
                    <a:pt x="295262" y="470509"/>
                  </a:lnTo>
                  <a:lnTo>
                    <a:pt x="287870" y="471220"/>
                  </a:lnTo>
                  <a:lnTo>
                    <a:pt x="280555" y="472198"/>
                  </a:lnTo>
                  <a:lnTo>
                    <a:pt x="272199" y="473100"/>
                  </a:lnTo>
                  <a:lnTo>
                    <a:pt x="262064" y="473202"/>
                  </a:lnTo>
                  <a:lnTo>
                    <a:pt x="255104" y="472147"/>
                  </a:lnTo>
                  <a:lnTo>
                    <a:pt x="248958" y="471017"/>
                  </a:lnTo>
                  <a:lnTo>
                    <a:pt x="241274" y="470903"/>
                  </a:lnTo>
                  <a:lnTo>
                    <a:pt x="243890" y="484276"/>
                  </a:lnTo>
                  <a:lnTo>
                    <a:pt x="252425" y="499833"/>
                  </a:lnTo>
                  <a:lnTo>
                    <a:pt x="262483" y="516623"/>
                  </a:lnTo>
                  <a:lnTo>
                    <a:pt x="269633" y="533654"/>
                  </a:lnTo>
                  <a:lnTo>
                    <a:pt x="283235" y="533654"/>
                  </a:lnTo>
                  <a:lnTo>
                    <a:pt x="285026" y="526046"/>
                  </a:lnTo>
                  <a:lnTo>
                    <a:pt x="287680" y="517220"/>
                  </a:lnTo>
                  <a:lnTo>
                    <a:pt x="290690" y="508495"/>
                  </a:lnTo>
                  <a:lnTo>
                    <a:pt x="293509" y="501142"/>
                  </a:lnTo>
                  <a:lnTo>
                    <a:pt x="297091" y="493953"/>
                  </a:lnTo>
                  <a:lnTo>
                    <a:pt x="300812" y="486956"/>
                  </a:lnTo>
                  <a:lnTo>
                    <a:pt x="303479" y="479348"/>
                  </a:lnTo>
                  <a:lnTo>
                    <a:pt x="303847" y="470357"/>
                  </a:lnTo>
                  <a:close/>
                </a:path>
                <a:path w="534035" h="534034">
                  <a:moveTo>
                    <a:pt x="329971" y="51727"/>
                  </a:moveTo>
                  <a:lnTo>
                    <a:pt x="328422" y="44564"/>
                  </a:lnTo>
                  <a:lnTo>
                    <a:pt x="324827" y="38506"/>
                  </a:lnTo>
                  <a:lnTo>
                    <a:pt x="323113" y="37045"/>
                  </a:lnTo>
                  <a:lnTo>
                    <a:pt x="323113" y="56057"/>
                  </a:lnTo>
                  <a:lnTo>
                    <a:pt x="320344" y="40551"/>
                  </a:lnTo>
                  <a:lnTo>
                    <a:pt x="320509" y="41211"/>
                  </a:lnTo>
                  <a:lnTo>
                    <a:pt x="323113" y="56057"/>
                  </a:lnTo>
                  <a:lnTo>
                    <a:pt x="323113" y="37045"/>
                  </a:lnTo>
                  <a:lnTo>
                    <a:pt x="319252" y="33731"/>
                  </a:lnTo>
                  <a:lnTo>
                    <a:pt x="320103" y="39471"/>
                  </a:lnTo>
                  <a:lnTo>
                    <a:pt x="319963" y="38862"/>
                  </a:lnTo>
                  <a:lnTo>
                    <a:pt x="319252" y="33731"/>
                  </a:lnTo>
                  <a:lnTo>
                    <a:pt x="317144" y="25044"/>
                  </a:lnTo>
                  <a:lnTo>
                    <a:pt x="309702" y="9804"/>
                  </a:lnTo>
                  <a:lnTo>
                    <a:pt x="307225" y="0"/>
                  </a:lnTo>
                  <a:lnTo>
                    <a:pt x="290614" y="0"/>
                  </a:lnTo>
                  <a:lnTo>
                    <a:pt x="286143" y="20167"/>
                  </a:lnTo>
                  <a:lnTo>
                    <a:pt x="283273" y="23368"/>
                  </a:lnTo>
                  <a:lnTo>
                    <a:pt x="284416" y="20193"/>
                  </a:lnTo>
                  <a:lnTo>
                    <a:pt x="280911" y="27609"/>
                  </a:lnTo>
                  <a:lnTo>
                    <a:pt x="273608" y="45910"/>
                  </a:lnTo>
                  <a:lnTo>
                    <a:pt x="274586" y="54889"/>
                  </a:lnTo>
                  <a:lnTo>
                    <a:pt x="283883" y="58051"/>
                  </a:lnTo>
                  <a:lnTo>
                    <a:pt x="301561" y="58902"/>
                  </a:lnTo>
                  <a:lnTo>
                    <a:pt x="309194" y="59550"/>
                  </a:lnTo>
                  <a:lnTo>
                    <a:pt x="315734" y="60375"/>
                  </a:lnTo>
                  <a:lnTo>
                    <a:pt x="322160" y="60718"/>
                  </a:lnTo>
                  <a:lnTo>
                    <a:pt x="329425" y="59867"/>
                  </a:lnTo>
                  <a:lnTo>
                    <a:pt x="329971" y="51727"/>
                  </a:lnTo>
                  <a:close/>
                </a:path>
                <a:path w="534035" h="534034">
                  <a:moveTo>
                    <a:pt x="401955" y="508508"/>
                  </a:moveTo>
                  <a:lnTo>
                    <a:pt x="400989" y="491909"/>
                  </a:lnTo>
                  <a:lnTo>
                    <a:pt x="399084" y="474091"/>
                  </a:lnTo>
                  <a:lnTo>
                    <a:pt x="395719" y="457606"/>
                  </a:lnTo>
                  <a:lnTo>
                    <a:pt x="390398" y="445008"/>
                  </a:lnTo>
                  <a:lnTo>
                    <a:pt x="380441" y="446608"/>
                  </a:lnTo>
                  <a:lnTo>
                    <a:pt x="375704" y="449529"/>
                  </a:lnTo>
                  <a:lnTo>
                    <a:pt x="372084" y="453732"/>
                  </a:lnTo>
                  <a:lnTo>
                    <a:pt x="365467" y="459181"/>
                  </a:lnTo>
                  <a:lnTo>
                    <a:pt x="358063" y="463156"/>
                  </a:lnTo>
                  <a:lnTo>
                    <a:pt x="352412" y="465556"/>
                  </a:lnTo>
                  <a:lnTo>
                    <a:pt x="347421" y="468718"/>
                  </a:lnTo>
                  <a:lnTo>
                    <a:pt x="341998" y="474954"/>
                  </a:lnTo>
                  <a:lnTo>
                    <a:pt x="346405" y="481495"/>
                  </a:lnTo>
                  <a:lnTo>
                    <a:pt x="352971" y="486168"/>
                  </a:lnTo>
                  <a:lnTo>
                    <a:pt x="360756" y="489851"/>
                  </a:lnTo>
                  <a:lnTo>
                    <a:pt x="368782" y="493395"/>
                  </a:lnTo>
                  <a:lnTo>
                    <a:pt x="377240" y="497763"/>
                  </a:lnTo>
                  <a:lnTo>
                    <a:pt x="385000" y="501954"/>
                  </a:lnTo>
                  <a:lnTo>
                    <a:pt x="392938" y="505637"/>
                  </a:lnTo>
                  <a:lnTo>
                    <a:pt x="401955" y="508508"/>
                  </a:lnTo>
                  <a:close/>
                </a:path>
                <a:path w="534035" h="534034">
                  <a:moveTo>
                    <a:pt x="405561" y="34480"/>
                  </a:moveTo>
                  <a:lnTo>
                    <a:pt x="397814" y="36156"/>
                  </a:lnTo>
                  <a:lnTo>
                    <a:pt x="392633" y="39039"/>
                  </a:lnTo>
                  <a:lnTo>
                    <a:pt x="387934" y="43027"/>
                  </a:lnTo>
                  <a:lnTo>
                    <a:pt x="381622" y="48006"/>
                  </a:lnTo>
                  <a:lnTo>
                    <a:pt x="374357" y="51879"/>
                  </a:lnTo>
                  <a:lnTo>
                    <a:pt x="367855" y="53784"/>
                  </a:lnTo>
                  <a:lnTo>
                    <a:pt x="361569" y="55473"/>
                  </a:lnTo>
                  <a:lnTo>
                    <a:pt x="354977" y="58699"/>
                  </a:lnTo>
                  <a:lnTo>
                    <a:pt x="360553" y="69088"/>
                  </a:lnTo>
                  <a:lnTo>
                    <a:pt x="371170" y="78841"/>
                  </a:lnTo>
                  <a:lnTo>
                    <a:pt x="382079" y="86233"/>
                  </a:lnTo>
                  <a:lnTo>
                    <a:pt x="388543" y="89522"/>
                  </a:lnTo>
                  <a:lnTo>
                    <a:pt x="393725" y="78168"/>
                  </a:lnTo>
                  <a:lnTo>
                    <a:pt x="398792" y="62407"/>
                  </a:lnTo>
                  <a:lnTo>
                    <a:pt x="402983" y="46443"/>
                  </a:lnTo>
                  <a:lnTo>
                    <a:pt x="405561" y="34480"/>
                  </a:lnTo>
                  <a:close/>
                </a:path>
                <a:path w="534035" h="534034">
                  <a:moveTo>
                    <a:pt x="458406" y="111023"/>
                  </a:moveTo>
                  <a:lnTo>
                    <a:pt x="457644" y="102501"/>
                  </a:lnTo>
                  <a:lnTo>
                    <a:pt x="451980" y="98844"/>
                  </a:lnTo>
                  <a:lnTo>
                    <a:pt x="443026" y="98374"/>
                  </a:lnTo>
                  <a:lnTo>
                    <a:pt x="433311" y="99809"/>
                  </a:lnTo>
                  <a:lnTo>
                    <a:pt x="424510" y="102184"/>
                  </a:lnTo>
                  <a:lnTo>
                    <a:pt x="421208" y="103403"/>
                  </a:lnTo>
                  <a:lnTo>
                    <a:pt x="417271" y="105092"/>
                  </a:lnTo>
                  <a:lnTo>
                    <a:pt x="415036" y="106730"/>
                  </a:lnTo>
                  <a:lnTo>
                    <a:pt x="418630" y="117436"/>
                  </a:lnTo>
                  <a:lnTo>
                    <a:pt x="421995" y="118414"/>
                  </a:lnTo>
                  <a:lnTo>
                    <a:pt x="428752" y="126339"/>
                  </a:lnTo>
                  <a:lnTo>
                    <a:pt x="437489" y="137680"/>
                  </a:lnTo>
                  <a:lnTo>
                    <a:pt x="441934" y="140716"/>
                  </a:lnTo>
                  <a:lnTo>
                    <a:pt x="449580" y="142570"/>
                  </a:lnTo>
                  <a:lnTo>
                    <a:pt x="452462" y="135140"/>
                  </a:lnTo>
                  <a:lnTo>
                    <a:pt x="456044" y="123266"/>
                  </a:lnTo>
                  <a:lnTo>
                    <a:pt x="458406" y="111023"/>
                  </a:lnTo>
                  <a:close/>
                </a:path>
                <a:path w="534035" h="534034">
                  <a:moveTo>
                    <a:pt x="463511" y="279260"/>
                  </a:moveTo>
                  <a:lnTo>
                    <a:pt x="461683" y="235127"/>
                  </a:lnTo>
                  <a:lnTo>
                    <a:pt x="449033" y="191490"/>
                  </a:lnTo>
                  <a:lnTo>
                    <a:pt x="424878" y="150228"/>
                  </a:lnTo>
                  <a:lnTo>
                    <a:pt x="388569" y="113144"/>
                  </a:lnTo>
                  <a:lnTo>
                    <a:pt x="322364" y="81000"/>
                  </a:lnTo>
                  <a:lnTo>
                    <a:pt x="281051" y="73863"/>
                  </a:lnTo>
                  <a:lnTo>
                    <a:pt x="241858" y="78460"/>
                  </a:lnTo>
                  <a:lnTo>
                    <a:pt x="233045" y="80848"/>
                  </a:lnTo>
                  <a:lnTo>
                    <a:pt x="214718" y="84975"/>
                  </a:lnTo>
                  <a:lnTo>
                    <a:pt x="166065" y="109804"/>
                  </a:lnTo>
                  <a:lnTo>
                    <a:pt x="133324" y="139115"/>
                  </a:lnTo>
                  <a:lnTo>
                    <a:pt x="108178" y="174383"/>
                  </a:lnTo>
                  <a:lnTo>
                    <a:pt x="91579" y="213995"/>
                  </a:lnTo>
                  <a:lnTo>
                    <a:pt x="84455" y="256324"/>
                  </a:lnTo>
                  <a:lnTo>
                    <a:pt x="87757" y="299758"/>
                  </a:lnTo>
                  <a:lnTo>
                    <a:pt x="102590" y="344436"/>
                  </a:lnTo>
                  <a:lnTo>
                    <a:pt x="126746" y="382930"/>
                  </a:lnTo>
                  <a:lnTo>
                    <a:pt x="158597" y="414197"/>
                  </a:lnTo>
                  <a:lnTo>
                    <a:pt x="196507" y="437134"/>
                  </a:lnTo>
                  <a:lnTo>
                    <a:pt x="238848" y="450672"/>
                  </a:lnTo>
                  <a:lnTo>
                    <a:pt x="283984" y="453745"/>
                  </a:lnTo>
                  <a:lnTo>
                    <a:pt x="330276" y="445262"/>
                  </a:lnTo>
                  <a:lnTo>
                    <a:pt x="376123" y="424167"/>
                  </a:lnTo>
                  <a:lnTo>
                    <a:pt x="410832" y="396367"/>
                  </a:lnTo>
                  <a:lnTo>
                    <a:pt x="437413" y="361721"/>
                  </a:lnTo>
                  <a:lnTo>
                    <a:pt x="455206" y="322072"/>
                  </a:lnTo>
                  <a:lnTo>
                    <a:pt x="463511" y="279260"/>
                  </a:lnTo>
                  <a:close/>
                </a:path>
                <a:path w="534035" h="534034">
                  <a:moveTo>
                    <a:pt x="482523" y="447421"/>
                  </a:moveTo>
                  <a:lnTo>
                    <a:pt x="478942" y="434682"/>
                  </a:lnTo>
                  <a:lnTo>
                    <a:pt x="468833" y="409778"/>
                  </a:lnTo>
                  <a:lnTo>
                    <a:pt x="453072" y="392684"/>
                  </a:lnTo>
                  <a:lnTo>
                    <a:pt x="432562" y="403326"/>
                  </a:lnTo>
                  <a:lnTo>
                    <a:pt x="423151" y="415455"/>
                  </a:lnTo>
                  <a:lnTo>
                    <a:pt x="419925" y="421881"/>
                  </a:lnTo>
                  <a:lnTo>
                    <a:pt x="418426" y="430276"/>
                  </a:lnTo>
                  <a:lnTo>
                    <a:pt x="432155" y="435610"/>
                  </a:lnTo>
                  <a:lnTo>
                    <a:pt x="465709" y="441350"/>
                  </a:lnTo>
                  <a:lnTo>
                    <a:pt x="482523" y="447421"/>
                  </a:lnTo>
                  <a:close/>
                </a:path>
                <a:path w="534035" h="534034">
                  <a:moveTo>
                    <a:pt x="514019" y="161137"/>
                  </a:moveTo>
                  <a:lnTo>
                    <a:pt x="502716" y="161785"/>
                  </a:lnTo>
                  <a:lnTo>
                    <a:pt x="487781" y="165023"/>
                  </a:lnTo>
                  <a:lnTo>
                    <a:pt x="472897" y="169405"/>
                  </a:lnTo>
                  <a:lnTo>
                    <a:pt x="461810" y="173443"/>
                  </a:lnTo>
                  <a:lnTo>
                    <a:pt x="463054" y="185724"/>
                  </a:lnTo>
                  <a:lnTo>
                    <a:pt x="469506" y="196100"/>
                  </a:lnTo>
                  <a:lnTo>
                    <a:pt x="478713" y="203784"/>
                  </a:lnTo>
                  <a:lnTo>
                    <a:pt x="488302" y="208000"/>
                  </a:lnTo>
                  <a:lnTo>
                    <a:pt x="495668" y="199110"/>
                  </a:lnTo>
                  <a:lnTo>
                    <a:pt x="504063" y="186385"/>
                  </a:lnTo>
                  <a:lnTo>
                    <a:pt x="511009" y="172745"/>
                  </a:lnTo>
                  <a:lnTo>
                    <a:pt x="514019" y="161137"/>
                  </a:lnTo>
                  <a:close/>
                </a:path>
                <a:path w="534035" h="534034">
                  <a:moveTo>
                    <a:pt x="519798" y="270802"/>
                  </a:moveTo>
                  <a:lnTo>
                    <a:pt x="517969" y="271195"/>
                  </a:lnTo>
                  <a:lnTo>
                    <a:pt x="516039" y="272148"/>
                  </a:lnTo>
                  <a:lnTo>
                    <a:pt x="519798" y="270802"/>
                  </a:lnTo>
                  <a:close/>
                </a:path>
                <a:path w="534035" h="534034">
                  <a:moveTo>
                    <a:pt x="528942" y="264160"/>
                  </a:moveTo>
                  <a:lnTo>
                    <a:pt x="522224" y="259245"/>
                  </a:lnTo>
                  <a:lnTo>
                    <a:pt x="510794" y="252437"/>
                  </a:lnTo>
                  <a:lnTo>
                    <a:pt x="498868" y="246151"/>
                  </a:lnTo>
                  <a:lnTo>
                    <a:pt x="490677" y="242798"/>
                  </a:lnTo>
                  <a:lnTo>
                    <a:pt x="485444" y="235661"/>
                  </a:lnTo>
                  <a:lnTo>
                    <a:pt x="479640" y="231203"/>
                  </a:lnTo>
                  <a:lnTo>
                    <a:pt x="474891" y="233159"/>
                  </a:lnTo>
                  <a:lnTo>
                    <a:pt x="472859" y="245287"/>
                  </a:lnTo>
                  <a:lnTo>
                    <a:pt x="472757" y="255358"/>
                  </a:lnTo>
                  <a:lnTo>
                    <a:pt x="472833" y="266966"/>
                  </a:lnTo>
                  <a:lnTo>
                    <a:pt x="473443" y="278320"/>
                  </a:lnTo>
                  <a:lnTo>
                    <a:pt x="474954" y="287655"/>
                  </a:lnTo>
                  <a:lnTo>
                    <a:pt x="484581" y="287426"/>
                  </a:lnTo>
                  <a:lnTo>
                    <a:pt x="494588" y="284543"/>
                  </a:lnTo>
                  <a:lnTo>
                    <a:pt x="504075" y="279781"/>
                  </a:lnTo>
                  <a:lnTo>
                    <a:pt x="512127" y="273888"/>
                  </a:lnTo>
                  <a:lnTo>
                    <a:pt x="514019" y="272021"/>
                  </a:lnTo>
                  <a:lnTo>
                    <a:pt x="517969" y="271195"/>
                  </a:lnTo>
                  <a:lnTo>
                    <a:pt x="521944" y="269214"/>
                  </a:lnTo>
                  <a:lnTo>
                    <a:pt x="522414" y="268947"/>
                  </a:lnTo>
                  <a:lnTo>
                    <a:pt x="528942" y="264160"/>
                  </a:lnTo>
                  <a:close/>
                </a:path>
                <a:path w="534035" h="534034">
                  <a:moveTo>
                    <a:pt x="533654" y="359156"/>
                  </a:moveTo>
                  <a:lnTo>
                    <a:pt x="527392" y="356171"/>
                  </a:lnTo>
                  <a:lnTo>
                    <a:pt x="518706" y="351345"/>
                  </a:lnTo>
                  <a:lnTo>
                    <a:pt x="510590" y="349656"/>
                  </a:lnTo>
                  <a:lnTo>
                    <a:pt x="502132" y="344385"/>
                  </a:lnTo>
                  <a:lnTo>
                    <a:pt x="495046" y="338607"/>
                  </a:lnTo>
                  <a:lnTo>
                    <a:pt x="488162" y="333578"/>
                  </a:lnTo>
                  <a:lnTo>
                    <a:pt x="462419" y="370395"/>
                  </a:lnTo>
                  <a:lnTo>
                    <a:pt x="475132" y="371208"/>
                  </a:lnTo>
                  <a:lnTo>
                    <a:pt x="487819" y="370090"/>
                  </a:lnTo>
                  <a:lnTo>
                    <a:pt x="500011" y="368833"/>
                  </a:lnTo>
                  <a:lnTo>
                    <a:pt x="511238" y="369214"/>
                  </a:lnTo>
                  <a:lnTo>
                    <a:pt x="513753" y="368846"/>
                  </a:lnTo>
                  <a:lnTo>
                    <a:pt x="514870" y="370636"/>
                  </a:lnTo>
                  <a:lnTo>
                    <a:pt x="515150" y="368630"/>
                  </a:lnTo>
                  <a:lnTo>
                    <a:pt x="519125" y="368020"/>
                  </a:lnTo>
                  <a:lnTo>
                    <a:pt x="523379" y="366280"/>
                  </a:lnTo>
                  <a:lnTo>
                    <a:pt x="527164" y="363994"/>
                  </a:lnTo>
                  <a:lnTo>
                    <a:pt x="533654" y="361175"/>
                  </a:lnTo>
                  <a:lnTo>
                    <a:pt x="533654" y="359156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23325" y="7079770"/>
              <a:ext cx="380573" cy="585556"/>
            </a:xfrm>
            <a:prstGeom prst="rect">
              <a:avLst/>
            </a:prstGeom>
          </p:spPr>
        </p:pic>
        <p:pic>
          <p:nvPicPr>
            <p:cNvPr id="463" name="object 46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594764" y="7578363"/>
              <a:ext cx="38663" cy="538526"/>
            </a:xfrm>
            <a:prstGeom prst="rect">
              <a:avLst/>
            </a:prstGeom>
          </p:spPr>
        </p:pic>
        <p:sp>
          <p:nvSpPr>
            <p:cNvPr id="464" name="object 4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5394" y="7985372"/>
              <a:ext cx="200025" cy="132080"/>
            </a:xfrm>
            <a:custGeom>
              <a:avLst/>
              <a:gdLst/>
              <a:ahLst/>
              <a:cxnLst/>
              <a:rect l="l" t="t" r="r" b="b"/>
              <a:pathLst>
                <a:path w="200025" h="132079">
                  <a:moveTo>
                    <a:pt x="199436" y="0"/>
                  </a:moveTo>
                  <a:lnTo>
                    <a:pt x="0" y="0"/>
                  </a:lnTo>
                  <a:lnTo>
                    <a:pt x="0" y="131514"/>
                  </a:lnTo>
                  <a:lnTo>
                    <a:pt x="199436" y="131514"/>
                  </a:lnTo>
                  <a:lnTo>
                    <a:pt x="199436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4546" y="7996564"/>
              <a:ext cx="176530" cy="114935"/>
            </a:xfrm>
            <a:custGeom>
              <a:avLst/>
              <a:gdLst/>
              <a:ahLst/>
              <a:cxnLst/>
              <a:rect l="l" t="t" r="r" b="b"/>
              <a:pathLst>
                <a:path w="176530" h="114934">
                  <a:moveTo>
                    <a:pt x="176034" y="107988"/>
                  </a:moveTo>
                  <a:lnTo>
                    <a:pt x="0" y="107988"/>
                  </a:lnTo>
                  <a:lnTo>
                    <a:pt x="0" y="114604"/>
                  </a:lnTo>
                  <a:lnTo>
                    <a:pt x="176034" y="114604"/>
                  </a:lnTo>
                  <a:lnTo>
                    <a:pt x="176034" y="107988"/>
                  </a:lnTo>
                  <a:close/>
                </a:path>
                <a:path w="176530" h="114934">
                  <a:moveTo>
                    <a:pt x="176034" y="96037"/>
                  </a:moveTo>
                  <a:lnTo>
                    <a:pt x="0" y="96037"/>
                  </a:lnTo>
                  <a:lnTo>
                    <a:pt x="0" y="102654"/>
                  </a:lnTo>
                  <a:lnTo>
                    <a:pt x="176034" y="102654"/>
                  </a:lnTo>
                  <a:lnTo>
                    <a:pt x="176034" y="96037"/>
                  </a:lnTo>
                  <a:close/>
                </a:path>
                <a:path w="176530" h="114934">
                  <a:moveTo>
                    <a:pt x="176034" y="85737"/>
                  </a:moveTo>
                  <a:lnTo>
                    <a:pt x="0" y="85737"/>
                  </a:lnTo>
                  <a:lnTo>
                    <a:pt x="0" y="92341"/>
                  </a:lnTo>
                  <a:lnTo>
                    <a:pt x="176034" y="92341"/>
                  </a:lnTo>
                  <a:lnTo>
                    <a:pt x="176034" y="85737"/>
                  </a:lnTo>
                  <a:close/>
                </a:path>
                <a:path w="176530" h="114934">
                  <a:moveTo>
                    <a:pt x="176034" y="73774"/>
                  </a:moveTo>
                  <a:lnTo>
                    <a:pt x="0" y="73774"/>
                  </a:lnTo>
                  <a:lnTo>
                    <a:pt x="0" y="80391"/>
                  </a:lnTo>
                  <a:lnTo>
                    <a:pt x="176034" y="80391"/>
                  </a:lnTo>
                  <a:lnTo>
                    <a:pt x="176034" y="73774"/>
                  </a:lnTo>
                  <a:close/>
                </a:path>
                <a:path w="176530" h="114934">
                  <a:moveTo>
                    <a:pt x="176034" y="60807"/>
                  </a:moveTo>
                  <a:lnTo>
                    <a:pt x="0" y="60807"/>
                  </a:lnTo>
                  <a:lnTo>
                    <a:pt x="0" y="67411"/>
                  </a:lnTo>
                  <a:lnTo>
                    <a:pt x="176034" y="67411"/>
                  </a:lnTo>
                  <a:lnTo>
                    <a:pt x="176034" y="60807"/>
                  </a:lnTo>
                  <a:close/>
                </a:path>
                <a:path w="176530" h="114934">
                  <a:moveTo>
                    <a:pt x="176034" y="48844"/>
                  </a:moveTo>
                  <a:lnTo>
                    <a:pt x="0" y="48844"/>
                  </a:lnTo>
                  <a:lnTo>
                    <a:pt x="0" y="55460"/>
                  </a:lnTo>
                  <a:lnTo>
                    <a:pt x="176034" y="55460"/>
                  </a:lnTo>
                  <a:lnTo>
                    <a:pt x="176034" y="48844"/>
                  </a:lnTo>
                  <a:close/>
                </a:path>
                <a:path w="176530" h="114934">
                  <a:moveTo>
                    <a:pt x="176034" y="36893"/>
                  </a:moveTo>
                  <a:lnTo>
                    <a:pt x="0" y="36893"/>
                  </a:lnTo>
                  <a:lnTo>
                    <a:pt x="0" y="43510"/>
                  </a:lnTo>
                  <a:lnTo>
                    <a:pt x="176034" y="43510"/>
                  </a:lnTo>
                  <a:lnTo>
                    <a:pt x="176034" y="36893"/>
                  </a:lnTo>
                  <a:close/>
                </a:path>
                <a:path w="176530" h="114934">
                  <a:moveTo>
                    <a:pt x="176034" y="24930"/>
                  </a:moveTo>
                  <a:lnTo>
                    <a:pt x="0" y="24930"/>
                  </a:lnTo>
                  <a:lnTo>
                    <a:pt x="0" y="31546"/>
                  </a:lnTo>
                  <a:lnTo>
                    <a:pt x="176034" y="31546"/>
                  </a:lnTo>
                  <a:lnTo>
                    <a:pt x="176034" y="24930"/>
                  </a:lnTo>
                  <a:close/>
                </a:path>
                <a:path w="176530" h="114934">
                  <a:moveTo>
                    <a:pt x="176034" y="11963"/>
                  </a:moveTo>
                  <a:lnTo>
                    <a:pt x="0" y="11963"/>
                  </a:lnTo>
                  <a:lnTo>
                    <a:pt x="0" y="18580"/>
                  </a:lnTo>
                  <a:lnTo>
                    <a:pt x="176034" y="18580"/>
                  </a:lnTo>
                  <a:lnTo>
                    <a:pt x="176034" y="11963"/>
                  </a:lnTo>
                  <a:close/>
                </a:path>
                <a:path w="176530" h="114934">
                  <a:moveTo>
                    <a:pt x="176034" y="0"/>
                  </a:moveTo>
                  <a:lnTo>
                    <a:pt x="0" y="0"/>
                  </a:lnTo>
                  <a:lnTo>
                    <a:pt x="0" y="6616"/>
                  </a:lnTo>
                  <a:lnTo>
                    <a:pt x="176034" y="6616"/>
                  </a:lnTo>
                  <a:lnTo>
                    <a:pt x="176034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6" name="object 46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64213" y="8621600"/>
              <a:ext cx="121178" cy="435707"/>
            </a:xfrm>
            <a:prstGeom prst="rect">
              <a:avLst/>
            </a:prstGeom>
          </p:spPr>
        </p:pic>
        <p:pic>
          <p:nvPicPr>
            <p:cNvPr id="467" name="object 4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11309" y="7670157"/>
              <a:ext cx="47214" cy="447763"/>
            </a:xfrm>
            <a:prstGeom prst="rect">
              <a:avLst/>
            </a:prstGeom>
          </p:spPr>
        </p:pic>
        <p:sp>
          <p:nvSpPr>
            <p:cNvPr id="468" name="object 4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00966" y="7705296"/>
              <a:ext cx="65405" cy="8255"/>
            </a:xfrm>
            <a:custGeom>
              <a:avLst/>
              <a:gdLst/>
              <a:ahLst/>
              <a:cxnLst/>
              <a:rect l="l" t="t" r="r" b="b"/>
              <a:pathLst>
                <a:path w="65405" h="8254">
                  <a:moveTo>
                    <a:pt x="65271" y="0"/>
                  </a:moveTo>
                  <a:lnTo>
                    <a:pt x="0" y="0"/>
                  </a:lnTo>
                  <a:lnTo>
                    <a:pt x="0" y="7635"/>
                  </a:lnTo>
                  <a:lnTo>
                    <a:pt x="65271" y="7635"/>
                  </a:lnTo>
                  <a:lnTo>
                    <a:pt x="65271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02954" y="7703347"/>
              <a:ext cx="60960" cy="2540"/>
            </a:xfrm>
            <a:custGeom>
              <a:avLst/>
              <a:gdLst/>
              <a:ahLst/>
              <a:cxnLst/>
              <a:rect l="l" t="t" r="r" b="b"/>
              <a:pathLst>
                <a:path w="60960" h="2540">
                  <a:moveTo>
                    <a:pt x="3987" y="0"/>
                  </a:moveTo>
                  <a:lnTo>
                    <a:pt x="0" y="0"/>
                  </a:lnTo>
                  <a:lnTo>
                    <a:pt x="0" y="2133"/>
                  </a:lnTo>
                  <a:lnTo>
                    <a:pt x="3987" y="2133"/>
                  </a:lnTo>
                  <a:lnTo>
                    <a:pt x="3987" y="0"/>
                  </a:lnTo>
                  <a:close/>
                </a:path>
                <a:path w="60960" h="2540">
                  <a:moveTo>
                    <a:pt x="11722" y="0"/>
                  </a:moveTo>
                  <a:lnTo>
                    <a:pt x="7721" y="0"/>
                  </a:lnTo>
                  <a:lnTo>
                    <a:pt x="7721" y="2133"/>
                  </a:lnTo>
                  <a:lnTo>
                    <a:pt x="11722" y="2133"/>
                  </a:lnTo>
                  <a:lnTo>
                    <a:pt x="11722" y="0"/>
                  </a:lnTo>
                  <a:close/>
                </a:path>
                <a:path w="60960" h="2540">
                  <a:moveTo>
                    <a:pt x="20485" y="0"/>
                  </a:moveTo>
                  <a:lnTo>
                    <a:pt x="16497" y="0"/>
                  </a:lnTo>
                  <a:lnTo>
                    <a:pt x="16497" y="2133"/>
                  </a:lnTo>
                  <a:lnTo>
                    <a:pt x="20485" y="2133"/>
                  </a:lnTo>
                  <a:lnTo>
                    <a:pt x="20485" y="0"/>
                  </a:lnTo>
                  <a:close/>
                </a:path>
                <a:path w="60960" h="2540">
                  <a:moveTo>
                    <a:pt x="31762" y="0"/>
                  </a:moveTo>
                  <a:lnTo>
                    <a:pt x="27774" y="0"/>
                  </a:lnTo>
                  <a:lnTo>
                    <a:pt x="27774" y="2133"/>
                  </a:lnTo>
                  <a:lnTo>
                    <a:pt x="31762" y="2133"/>
                  </a:lnTo>
                  <a:lnTo>
                    <a:pt x="31762" y="0"/>
                  </a:lnTo>
                  <a:close/>
                </a:path>
                <a:path w="60960" h="2540">
                  <a:moveTo>
                    <a:pt x="44272" y="0"/>
                  </a:moveTo>
                  <a:lnTo>
                    <a:pt x="40271" y="0"/>
                  </a:lnTo>
                  <a:lnTo>
                    <a:pt x="40271" y="2133"/>
                  </a:lnTo>
                  <a:lnTo>
                    <a:pt x="44272" y="2133"/>
                  </a:lnTo>
                  <a:lnTo>
                    <a:pt x="44272" y="0"/>
                  </a:lnTo>
                  <a:close/>
                </a:path>
                <a:path w="60960" h="2540">
                  <a:moveTo>
                    <a:pt x="53035" y="0"/>
                  </a:moveTo>
                  <a:lnTo>
                    <a:pt x="49034" y="0"/>
                  </a:lnTo>
                  <a:lnTo>
                    <a:pt x="49034" y="2133"/>
                  </a:lnTo>
                  <a:lnTo>
                    <a:pt x="53035" y="2133"/>
                  </a:lnTo>
                  <a:lnTo>
                    <a:pt x="53035" y="0"/>
                  </a:lnTo>
                  <a:close/>
                </a:path>
                <a:path w="60960" h="2540">
                  <a:moveTo>
                    <a:pt x="60756" y="0"/>
                  </a:moveTo>
                  <a:lnTo>
                    <a:pt x="56769" y="0"/>
                  </a:lnTo>
                  <a:lnTo>
                    <a:pt x="56769" y="2133"/>
                  </a:lnTo>
                  <a:lnTo>
                    <a:pt x="60756" y="2133"/>
                  </a:lnTo>
                  <a:lnTo>
                    <a:pt x="60756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00966" y="7712931"/>
              <a:ext cx="65405" cy="1905"/>
            </a:xfrm>
            <a:custGeom>
              <a:avLst/>
              <a:gdLst/>
              <a:ahLst/>
              <a:cxnLst/>
              <a:rect l="l" t="t" r="r" b="b"/>
              <a:pathLst>
                <a:path w="65405" h="1904">
                  <a:moveTo>
                    <a:pt x="65271" y="0"/>
                  </a:moveTo>
                  <a:lnTo>
                    <a:pt x="0" y="0"/>
                  </a:lnTo>
                  <a:lnTo>
                    <a:pt x="0" y="1281"/>
                  </a:lnTo>
                  <a:lnTo>
                    <a:pt x="65271" y="1281"/>
                  </a:lnTo>
                  <a:lnTo>
                    <a:pt x="65271" y="0"/>
                  </a:lnTo>
                  <a:close/>
                </a:path>
              </a:pathLst>
            </a:custGeom>
            <a:solidFill>
              <a:srgbClr val="AB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00966" y="7742401"/>
              <a:ext cx="65405" cy="8255"/>
            </a:xfrm>
            <a:custGeom>
              <a:avLst/>
              <a:gdLst/>
              <a:ahLst/>
              <a:cxnLst/>
              <a:rect l="l" t="t" r="r" b="b"/>
              <a:pathLst>
                <a:path w="65405" h="8254">
                  <a:moveTo>
                    <a:pt x="65271" y="0"/>
                  </a:moveTo>
                  <a:lnTo>
                    <a:pt x="0" y="0"/>
                  </a:lnTo>
                  <a:lnTo>
                    <a:pt x="0" y="7639"/>
                  </a:lnTo>
                  <a:lnTo>
                    <a:pt x="65271" y="7639"/>
                  </a:lnTo>
                  <a:lnTo>
                    <a:pt x="65271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02954" y="7749867"/>
              <a:ext cx="60960" cy="2540"/>
            </a:xfrm>
            <a:custGeom>
              <a:avLst/>
              <a:gdLst/>
              <a:ahLst/>
              <a:cxnLst/>
              <a:rect l="l" t="t" r="r" b="b"/>
              <a:pathLst>
                <a:path w="60960" h="2540">
                  <a:moveTo>
                    <a:pt x="3987" y="0"/>
                  </a:moveTo>
                  <a:lnTo>
                    <a:pt x="0" y="0"/>
                  </a:lnTo>
                  <a:lnTo>
                    <a:pt x="0" y="2133"/>
                  </a:lnTo>
                  <a:lnTo>
                    <a:pt x="3987" y="2133"/>
                  </a:lnTo>
                  <a:lnTo>
                    <a:pt x="3987" y="0"/>
                  </a:lnTo>
                  <a:close/>
                </a:path>
                <a:path w="60960" h="2540">
                  <a:moveTo>
                    <a:pt x="11722" y="0"/>
                  </a:moveTo>
                  <a:lnTo>
                    <a:pt x="7721" y="0"/>
                  </a:lnTo>
                  <a:lnTo>
                    <a:pt x="7721" y="2133"/>
                  </a:lnTo>
                  <a:lnTo>
                    <a:pt x="11722" y="2133"/>
                  </a:lnTo>
                  <a:lnTo>
                    <a:pt x="11722" y="0"/>
                  </a:lnTo>
                  <a:close/>
                </a:path>
                <a:path w="60960" h="2540">
                  <a:moveTo>
                    <a:pt x="20485" y="0"/>
                  </a:moveTo>
                  <a:lnTo>
                    <a:pt x="16497" y="0"/>
                  </a:lnTo>
                  <a:lnTo>
                    <a:pt x="16497" y="2133"/>
                  </a:lnTo>
                  <a:lnTo>
                    <a:pt x="20485" y="2133"/>
                  </a:lnTo>
                  <a:lnTo>
                    <a:pt x="20485" y="0"/>
                  </a:lnTo>
                  <a:close/>
                </a:path>
                <a:path w="60960" h="2540">
                  <a:moveTo>
                    <a:pt x="31762" y="0"/>
                  </a:moveTo>
                  <a:lnTo>
                    <a:pt x="27774" y="0"/>
                  </a:lnTo>
                  <a:lnTo>
                    <a:pt x="27774" y="2133"/>
                  </a:lnTo>
                  <a:lnTo>
                    <a:pt x="31762" y="2133"/>
                  </a:lnTo>
                  <a:lnTo>
                    <a:pt x="31762" y="0"/>
                  </a:lnTo>
                  <a:close/>
                </a:path>
                <a:path w="60960" h="2540">
                  <a:moveTo>
                    <a:pt x="44272" y="0"/>
                  </a:moveTo>
                  <a:lnTo>
                    <a:pt x="40271" y="0"/>
                  </a:lnTo>
                  <a:lnTo>
                    <a:pt x="40271" y="2133"/>
                  </a:lnTo>
                  <a:lnTo>
                    <a:pt x="44272" y="2133"/>
                  </a:lnTo>
                  <a:lnTo>
                    <a:pt x="44272" y="0"/>
                  </a:lnTo>
                  <a:close/>
                </a:path>
                <a:path w="60960" h="2540">
                  <a:moveTo>
                    <a:pt x="53035" y="0"/>
                  </a:moveTo>
                  <a:lnTo>
                    <a:pt x="49034" y="0"/>
                  </a:lnTo>
                  <a:lnTo>
                    <a:pt x="49034" y="2133"/>
                  </a:lnTo>
                  <a:lnTo>
                    <a:pt x="53035" y="2133"/>
                  </a:lnTo>
                  <a:lnTo>
                    <a:pt x="53035" y="0"/>
                  </a:lnTo>
                  <a:close/>
                </a:path>
                <a:path w="60960" h="2540">
                  <a:moveTo>
                    <a:pt x="60756" y="0"/>
                  </a:moveTo>
                  <a:lnTo>
                    <a:pt x="56769" y="0"/>
                  </a:lnTo>
                  <a:lnTo>
                    <a:pt x="56769" y="2133"/>
                  </a:lnTo>
                  <a:lnTo>
                    <a:pt x="60756" y="2133"/>
                  </a:lnTo>
                  <a:lnTo>
                    <a:pt x="60756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00966" y="7741364"/>
              <a:ext cx="65405" cy="1905"/>
            </a:xfrm>
            <a:custGeom>
              <a:avLst/>
              <a:gdLst/>
              <a:ahLst/>
              <a:cxnLst/>
              <a:rect l="l" t="t" r="r" b="b"/>
              <a:pathLst>
                <a:path w="65405" h="1904">
                  <a:moveTo>
                    <a:pt x="65271" y="0"/>
                  </a:moveTo>
                  <a:lnTo>
                    <a:pt x="0" y="0"/>
                  </a:lnTo>
                  <a:lnTo>
                    <a:pt x="0" y="1281"/>
                  </a:lnTo>
                  <a:lnTo>
                    <a:pt x="65271" y="1281"/>
                  </a:lnTo>
                  <a:lnTo>
                    <a:pt x="65271" y="0"/>
                  </a:lnTo>
                  <a:close/>
                </a:path>
              </a:pathLst>
            </a:custGeom>
            <a:solidFill>
              <a:srgbClr val="AB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" name="object 47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92726" y="7710595"/>
              <a:ext cx="79851" cy="35759"/>
            </a:xfrm>
            <a:prstGeom prst="rect">
              <a:avLst/>
            </a:prstGeom>
          </p:spPr>
        </p:pic>
        <p:sp>
          <p:nvSpPr>
            <p:cNvPr id="475" name="object 4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20200" y="7714954"/>
              <a:ext cx="27305" cy="26670"/>
            </a:xfrm>
            <a:custGeom>
              <a:avLst/>
              <a:gdLst/>
              <a:ahLst/>
              <a:cxnLst/>
              <a:rect l="l" t="t" r="r" b="b"/>
              <a:pathLst>
                <a:path w="27305" h="26670">
                  <a:moveTo>
                    <a:pt x="1346" y="13042"/>
                  </a:moveTo>
                  <a:lnTo>
                    <a:pt x="1054" y="12738"/>
                  </a:lnTo>
                  <a:lnTo>
                    <a:pt x="304" y="12738"/>
                  </a:lnTo>
                  <a:lnTo>
                    <a:pt x="0" y="13042"/>
                  </a:lnTo>
                  <a:lnTo>
                    <a:pt x="0" y="13411"/>
                  </a:lnTo>
                  <a:lnTo>
                    <a:pt x="0" y="13779"/>
                  </a:lnTo>
                  <a:lnTo>
                    <a:pt x="304" y="14084"/>
                  </a:lnTo>
                  <a:lnTo>
                    <a:pt x="1054" y="14084"/>
                  </a:lnTo>
                  <a:lnTo>
                    <a:pt x="1346" y="13779"/>
                  </a:lnTo>
                  <a:lnTo>
                    <a:pt x="1346" y="13042"/>
                  </a:lnTo>
                  <a:close/>
                </a:path>
                <a:path w="27305" h="26670">
                  <a:moveTo>
                    <a:pt x="2717" y="18757"/>
                  </a:moveTo>
                  <a:lnTo>
                    <a:pt x="2400" y="18097"/>
                  </a:lnTo>
                  <a:lnTo>
                    <a:pt x="1993" y="17945"/>
                  </a:lnTo>
                  <a:lnTo>
                    <a:pt x="1333" y="18262"/>
                  </a:lnTo>
                  <a:lnTo>
                    <a:pt x="1181" y="18669"/>
                  </a:lnTo>
                  <a:lnTo>
                    <a:pt x="1346" y="18999"/>
                  </a:lnTo>
                  <a:lnTo>
                    <a:pt x="1498" y="19342"/>
                  </a:lnTo>
                  <a:lnTo>
                    <a:pt x="1905" y="19481"/>
                  </a:lnTo>
                  <a:lnTo>
                    <a:pt x="2578" y="19164"/>
                  </a:lnTo>
                  <a:lnTo>
                    <a:pt x="2717" y="18757"/>
                  </a:lnTo>
                  <a:close/>
                </a:path>
                <a:path w="27305" h="26670">
                  <a:moveTo>
                    <a:pt x="2717" y="7886"/>
                  </a:moveTo>
                  <a:lnTo>
                    <a:pt x="2578" y="7480"/>
                  </a:lnTo>
                  <a:lnTo>
                    <a:pt x="2235" y="7327"/>
                  </a:lnTo>
                  <a:lnTo>
                    <a:pt x="1905" y="7162"/>
                  </a:lnTo>
                  <a:lnTo>
                    <a:pt x="1498" y="7302"/>
                  </a:lnTo>
                  <a:lnTo>
                    <a:pt x="1346" y="7645"/>
                  </a:lnTo>
                  <a:lnTo>
                    <a:pt x="1181" y="7975"/>
                  </a:lnTo>
                  <a:lnTo>
                    <a:pt x="1333" y="8382"/>
                  </a:lnTo>
                  <a:lnTo>
                    <a:pt x="1993" y="8699"/>
                  </a:lnTo>
                  <a:lnTo>
                    <a:pt x="2400" y="8559"/>
                  </a:lnTo>
                  <a:lnTo>
                    <a:pt x="2717" y="7886"/>
                  </a:lnTo>
                  <a:close/>
                </a:path>
                <a:path w="27305" h="26670">
                  <a:moveTo>
                    <a:pt x="6705" y="23609"/>
                  </a:moveTo>
                  <a:lnTo>
                    <a:pt x="6642" y="23190"/>
                  </a:lnTo>
                  <a:lnTo>
                    <a:pt x="6045" y="22745"/>
                  </a:lnTo>
                  <a:lnTo>
                    <a:pt x="5626" y="22809"/>
                  </a:lnTo>
                  <a:lnTo>
                    <a:pt x="5410" y="23101"/>
                  </a:lnTo>
                  <a:lnTo>
                    <a:pt x="5181" y="23406"/>
                  </a:lnTo>
                  <a:lnTo>
                    <a:pt x="5245" y="23825"/>
                  </a:lnTo>
                  <a:lnTo>
                    <a:pt x="5549" y="24041"/>
                  </a:lnTo>
                  <a:lnTo>
                    <a:pt x="5842" y="24269"/>
                  </a:lnTo>
                  <a:lnTo>
                    <a:pt x="6261" y="24206"/>
                  </a:lnTo>
                  <a:lnTo>
                    <a:pt x="6705" y="23609"/>
                  </a:lnTo>
                  <a:close/>
                </a:path>
                <a:path w="27305" h="26670">
                  <a:moveTo>
                    <a:pt x="6705" y="3035"/>
                  </a:moveTo>
                  <a:lnTo>
                    <a:pt x="6261" y="2438"/>
                  </a:lnTo>
                  <a:lnTo>
                    <a:pt x="5842" y="2374"/>
                  </a:lnTo>
                  <a:lnTo>
                    <a:pt x="5549" y="2603"/>
                  </a:lnTo>
                  <a:lnTo>
                    <a:pt x="5245" y="2819"/>
                  </a:lnTo>
                  <a:lnTo>
                    <a:pt x="5181" y="3238"/>
                  </a:lnTo>
                  <a:lnTo>
                    <a:pt x="5626" y="3835"/>
                  </a:lnTo>
                  <a:lnTo>
                    <a:pt x="6045" y="3898"/>
                  </a:lnTo>
                  <a:lnTo>
                    <a:pt x="6642" y="3454"/>
                  </a:lnTo>
                  <a:lnTo>
                    <a:pt x="6705" y="3035"/>
                  </a:lnTo>
                  <a:close/>
                </a:path>
                <a:path w="27305" h="26670">
                  <a:moveTo>
                    <a:pt x="14262" y="25603"/>
                  </a:moveTo>
                  <a:lnTo>
                    <a:pt x="13957" y="25298"/>
                  </a:lnTo>
                  <a:lnTo>
                    <a:pt x="13220" y="25298"/>
                  </a:lnTo>
                  <a:lnTo>
                    <a:pt x="12915" y="25603"/>
                  </a:lnTo>
                  <a:lnTo>
                    <a:pt x="12915" y="26339"/>
                  </a:lnTo>
                  <a:lnTo>
                    <a:pt x="13220" y="26644"/>
                  </a:lnTo>
                  <a:lnTo>
                    <a:pt x="13589" y="26644"/>
                  </a:lnTo>
                  <a:lnTo>
                    <a:pt x="13957" y="26644"/>
                  </a:lnTo>
                  <a:lnTo>
                    <a:pt x="14262" y="26339"/>
                  </a:lnTo>
                  <a:lnTo>
                    <a:pt x="14262" y="25603"/>
                  </a:lnTo>
                  <a:close/>
                </a:path>
                <a:path w="27305" h="26670">
                  <a:moveTo>
                    <a:pt x="14262" y="304"/>
                  </a:moveTo>
                  <a:lnTo>
                    <a:pt x="13957" y="0"/>
                  </a:lnTo>
                  <a:lnTo>
                    <a:pt x="13589" y="0"/>
                  </a:lnTo>
                  <a:lnTo>
                    <a:pt x="13220" y="0"/>
                  </a:lnTo>
                  <a:lnTo>
                    <a:pt x="12915" y="304"/>
                  </a:lnTo>
                  <a:lnTo>
                    <a:pt x="12915" y="1054"/>
                  </a:lnTo>
                  <a:lnTo>
                    <a:pt x="13220" y="1346"/>
                  </a:lnTo>
                  <a:lnTo>
                    <a:pt x="13957" y="1346"/>
                  </a:lnTo>
                  <a:lnTo>
                    <a:pt x="14262" y="1054"/>
                  </a:lnTo>
                  <a:lnTo>
                    <a:pt x="14262" y="304"/>
                  </a:lnTo>
                  <a:close/>
                </a:path>
                <a:path w="27305" h="26670">
                  <a:moveTo>
                    <a:pt x="22009" y="23253"/>
                  </a:moveTo>
                  <a:lnTo>
                    <a:pt x="21564" y="22669"/>
                  </a:lnTo>
                  <a:lnTo>
                    <a:pt x="21145" y="22606"/>
                  </a:lnTo>
                  <a:lnTo>
                    <a:pt x="20548" y="23050"/>
                  </a:lnTo>
                  <a:lnTo>
                    <a:pt x="20485" y="23469"/>
                  </a:lnTo>
                  <a:lnTo>
                    <a:pt x="20713" y="23761"/>
                  </a:lnTo>
                  <a:lnTo>
                    <a:pt x="20942" y="24066"/>
                  </a:lnTo>
                  <a:lnTo>
                    <a:pt x="21361" y="24117"/>
                  </a:lnTo>
                  <a:lnTo>
                    <a:pt x="21653" y="23901"/>
                  </a:lnTo>
                  <a:lnTo>
                    <a:pt x="21945" y="23685"/>
                  </a:lnTo>
                  <a:lnTo>
                    <a:pt x="22009" y="23253"/>
                  </a:lnTo>
                  <a:close/>
                </a:path>
                <a:path w="27305" h="26670">
                  <a:moveTo>
                    <a:pt x="22009" y="3390"/>
                  </a:moveTo>
                  <a:lnTo>
                    <a:pt x="21945" y="2971"/>
                  </a:lnTo>
                  <a:lnTo>
                    <a:pt x="21653" y="2743"/>
                  </a:lnTo>
                  <a:lnTo>
                    <a:pt x="21361" y="2527"/>
                  </a:lnTo>
                  <a:lnTo>
                    <a:pt x="20942" y="2578"/>
                  </a:lnTo>
                  <a:lnTo>
                    <a:pt x="20485" y="3175"/>
                  </a:lnTo>
                  <a:lnTo>
                    <a:pt x="20548" y="3594"/>
                  </a:lnTo>
                  <a:lnTo>
                    <a:pt x="21145" y="4038"/>
                  </a:lnTo>
                  <a:lnTo>
                    <a:pt x="21564" y="3987"/>
                  </a:lnTo>
                  <a:lnTo>
                    <a:pt x="22009" y="3390"/>
                  </a:lnTo>
                  <a:close/>
                </a:path>
                <a:path w="27305" h="26670">
                  <a:moveTo>
                    <a:pt x="26073" y="18072"/>
                  </a:moveTo>
                  <a:lnTo>
                    <a:pt x="25920" y="17678"/>
                  </a:lnTo>
                  <a:lnTo>
                    <a:pt x="25234" y="17386"/>
                  </a:lnTo>
                  <a:lnTo>
                    <a:pt x="24841" y="17538"/>
                  </a:lnTo>
                  <a:lnTo>
                    <a:pt x="24549" y="18224"/>
                  </a:lnTo>
                  <a:lnTo>
                    <a:pt x="24701" y="18618"/>
                  </a:lnTo>
                  <a:lnTo>
                    <a:pt x="25387" y="18910"/>
                  </a:lnTo>
                  <a:lnTo>
                    <a:pt x="25781" y="18757"/>
                  </a:lnTo>
                  <a:lnTo>
                    <a:pt x="25933" y="18415"/>
                  </a:lnTo>
                  <a:lnTo>
                    <a:pt x="26073" y="18072"/>
                  </a:lnTo>
                  <a:close/>
                </a:path>
                <a:path w="27305" h="26670">
                  <a:moveTo>
                    <a:pt x="26073" y="8572"/>
                  </a:moveTo>
                  <a:lnTo>
                    <a:pt x="25933" y="8229"/>
                  </a:lnTo>
                  <a:lnTo>
                    <a:pt x="25781" y="7886"/>
                  </a:lnTo>
                  <a:lnTo>
                    <a:pt x="25387" y="7734"/>
                  </a:lnTo>
                  <a:lnTo>
                    <a:pt x="24701" y="8026"/>
                  </a:lnTo>
                  <a:lnTo>
                    <a:pt x="24549" y="8420"/>
                  </a:lnTo>
                  <a:lnTo>
                    <a:pt x="24841" y="9105"/>
                  </a:lnTo>
                  <a:lnTo>
                    <a:pt x="25234" y="9258"/>
                  </a:lnTo>
                  <a:lnTo>
                    <a:pt x="25920" y="8966"/>
                  </a:lnTo>
                  <a:lnTo>
                    <a:pt x="26073" y="8572"/>
                  </a:lnTo>
                  <a:close/>
                </a:path>
                <a:path w="27305" h="26670">
                  <a:moveTo>
                    <a:pt x="27000" y="13055"/>
                  </a:moveTo>
                  <a:lnTo>
                    <a:pt x="26695" y="12750"/>
                  </a:lnTo>
                  <a:lnTo>
                    <a:pt x="26314" y="12750"/>
                  </a:lnTo>
                  <a:lnTo>
                    <a:pt x="25946" y="12763"/>
                  </a:lnTo>
                  <a:lnTo>
                    <a:pt x="25654" y="13068"/>
                  </a:lnTo>
                  <a:lnTo>
                    <a:pt x="25654" y="13817"/>
                  </a:lnTo>
                  <a:lnTo>
                    <a:pt x="25971" y="14109"/>
                  </a:lnTo>
                  <a:lnTo>
                    <a:pt x="26708" y="14097"/>
                  </a:lnTo>
                  <a:lnTo>
                    <a:pt x="27000" y="13792"/>
                  </a:lnTo>
                  <a:lnTo>
                    <a:pt x="27000" y="13423"/>
                  </a:lnTo>
                  <a:lnTo>
                    <a:pt x="27000" y="13055"/>
                  </a:lnTo>
                  <a:close/>
                </a:path>
              </a:pathLst>
            </a:custGeom>
            <a:solidFill>
              <a:srgbClr val="434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33209" y="7482826"/>
              <a:ext cx="545465" cy="265430"/>
            </a:xfrm>
            <a:custGeom>
              <a:avLst/>
              <a:gdLst/>
              <a:ahLst/>
              <a:cxnLst/>
              <a:rect l="l" t="t" r="r" b="b"/>
              <a:pathLst>
                <a:path w="545464" h="265429">
                  <a:moveTo>
                    <a:pt x="536284" y="0"/>
                  </a:moveTo>
                  <a:lnTo>
                    <a:pt x="0" y="246344"/>
                  </a:lnTo>
                  <a:lnTo>
                    <a:pt x="8696" y="265273"/>
                  </a:lnTo>
                  <a:lnTo>
                    <a:pt x="544978" y="18929"/>
                  </a:lnTo>
                  <a:lnTo>
                    <a:pt x="536284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37097" y="7482120"/>
              <a:ext cx="527685" cy="245110"/>
            </a:xfrm>
            <a:custGeom>
              <a:avLst/>
              <a:gdLst/>
              <a:ahLst/>
              <a:cxnLst/>
              <a:rect l="l" t="t" r="r" b="b"/>
              <a:pathLst>
                <a:path w="527685" h="245109">
                  <a:moveTo>
                    <a:pt x="525611" y="0"/>
                  </a:moveTo>
                  <a:lnTo>
                    <a:pt x="0" y="241444"/>
                  </a:lnTo>
                  <a:lnTo>
                    <a:pt x="1451" y="244599"/>
                  </a:lnTo>
                  <a:lnTo>
                    <a:pt x="527061" y="3157"/>
                  </a:lnTo>
                  <a:lnTo>
                    <a:pt x="525611" y="0"/>
                  </a:lnTo>
                  <a:close/>
                </a:path>
              </a:pathLst>
            </a:custGeom>
            <a:solidFill>
              <a:srgbClr val="44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33182" y="7584458"/>
              <a:ext cx="165966" cy="105999"/>
            </a:xfrm>
            <a:prstGeom prst="rect">
              <a:avLst/>
            </a:prstGeom>
          </p:spPr>
        </p:pic>
        <p:pic>
          <p:nvPicPr>
            <p:cNvPr id="479" name="object 4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513362" y="7642473"/>
              <a:ext cx="40779" cy="40779"/>
            </a:xfrm>
            <a:prstGeom prst="rect">
              <a:avLst/>
            </a:prstGeom>
          </p:spPr>
        </p:pic>
        <p:sp>
          <p:nvSpPr>
            <p:cNvPr id="480" name="object 4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6178" y="7724746"/>
              <a:ext cx="36830" cy="300990"/>
            </a:xfrm>
            <a:custGeom>
              <a:avLst/>
              <a:gdLst/>
              <a:ahLst/>
              <a:cxnLst/>
              <a:rect l="l" t="t" r="r" b="b"/>
              <a:pathLst>
                <a:path w="36830" h="300990">
                  <a:moveTo>
                    <a:pt x="36609" y="0"/>
                  </a:moveTo>
                  <a:lnTo>
                    <a:pt x="0" y="25153"/>
                  </a:lnTo>
                  <a:lnTo>
                    <a:pt x="0" y="300470"/>
                  </a:lnTo>
                  <a:lnTo>
                    <a:pt x="6559" y="300470"/>
                  </a:lnTo>
                  <a:lnTo>
                    <a:pt x="6559" y="25153"/>
                  </a:lnTo>
                  <a:lnTo>
                    <a:pt x="9443" y="14087"/>
                  </a:lnTo>
                  <a:lnTo>
                    <a:pt x="15791" y="8597"/>
                  </a:lnTo>
                  <a:lnTo>
                    <a:pt x="22149" y="6734"/>
                  </a:lnTo>
                  <a:lnTo>
                    <a:pt x="25153" y="6559"/>
                  </a:lnTo>
                  <a:lnTo>
                    <a:pt x="36609" y="6559"/>
                  </a:lnTo>
                  <a:lnTo>
                    <a:pt x="3660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0649" y="7717439"/>
              <a:ext cx="2540" cy="20955"/>
            </a:xfrm>
            <a:custGeom>
              <a:avLst/>
              <a:gdLst/>
              <a:ahLst/>
              <a:cxnLst/>
              <a:rect l="l" t="t" r="r" b="b"/>
              <a:pathLst>
                <a:path w="2539" h="20954">
                  <a:moveTo>
                    <a:pt x="2167" y="0"/>
                  </a:moveTo>
                  <a:lnTo>
                    <a:pt x="0" y="0"/>
                  </a:lnTo>
                  <a:lnTo>
                    <a:pt x="0" y="20919"/>
                  </a:lnTo>
                  <a:lnTo>
                    <a:pt x="2167" y="20919"/>
                  </a:lnTo>
                  <a:lnTo>
                    <a:pt x="2167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" name="object 4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401531" y="8037298"/>
              <a:ext cx="110321" cy="69973"/>
            </a:xfrm>
            <a:prstGeom prst="rect">
              <a:avLst/>
            </a:prstGeom>
          </p:spPr>
        </p:pic>
        <p:sp>
          <p:nvSpPr>
            <p:cNvPr id="483" name="object 4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05006" y="8055360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6422" y="0"/>
                  </a:moveTo>
                  <a:lnTo>
                    <a:pt x="0" y="0"/>
                  </a:lnTo>
                  <a:lnTo>
                    <a:pt x="0" y="24648"/>
                  </a:lnTo>
                  <a:lnTo>
                    <a:pt x="6422" y="24648"/>
                  </a:lnTo>
                  <a:lnTo>
                    <a:pt x="10898" y="20890"/>
                  </a:lnTo>
                  <a:lnTo>
                    <a:pt x="12324" y="12486"/>
                  </a:lnTo>
                  <a:lnTo>
                    <a:pt x="10799" y="4000"/>
                  </a:lnTo>
                  <a:lnTo>
                    <a:pt x="6422" y="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4813" y="8053149"/>
              <a:ext cx="7620" cy="27305"/>
            </a:xfrm>
            <a:custGeom>
              <a:avLst/>
              <a:gdLst/>
              <a:ahLst/>
              <a:cxnLst/>
              <a:rect l="l" t="t" r="r" b="b"/>
              <a:pathLst>
                <a:path w="7619" h="27304">
                  <a:moveTo>
                    <a:pt x="7289" y="0"/>
                  </a:moveTo>
                  <a:lnTo>
                    <a:pt x="3298" y="0"/>
                  </a:lnTo>
                  <a:lnTo>
                    <a:pt x="1483" y="0"/>
                  </a:lnTo>
                  <a:lnTo>
                    <a:pt x="0" y="1483"/>
                  </a:lnTo>
                  <a:lnTo>
                    <a:pt x="0" y="25675"/>
                  </a:lnTo>
                  <a:lnTo>
                    <a:pt x="1407" y="27078"/>
                  </a:lnTo>
                  <a:lnTo>
                    <a:pt x="7289" y="27078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C2B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89873" y="8061677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130" y="0"/>
                  </a:moveTo>
                  <a:lnTo>
                    <a:pt x="3606" y="0"/>
                  </a:lnTo>
                  <a:lnTo>
                    <a:pt x="3606" y="1371"/>
                  </a:lnTo>
                  <a:lnTo>
                    <a:pt x="0" y="2451"/>
                  </a:lnTo>
                  <a:lnTo>
                    <a:pt x="0" y="6883"/>
                  </a:lnTo>
                  <a:lnTo>
                    <a:pt x="3606" y="7975"/>
                  </a:lnTo>
                  <a:lnTo>
                    <a:pt x="3606" y="9334"/>
                  </a:lnTo>
                  <a:lnTo>
                    <a:pt x="5130" y="9334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42707" y="8018500"/>
              <a:ext cx="35560" cy="27305"/>
            </a:xfrm>
            <a:custGeom>
              <a:avLst/>
              <a:gdLst/>
              <a:ahLst/>
              <a:cxnLst/>
              <a:rect l="l" t="t" r="r" b="b"/>
              <a:pathLst>
                <a:path w="35560" h="27304">
                  <a:moveTo>
                    <a:pt x="27259" y="0"/>
                  </a:moveTo>
                  <a:lnTo>
                    <a:pt x="6987" y="17"/>
                  </a:lnTo>
                  <a:lnTo>
                    <a:pt x="0" y="12120"/>
                  </a:lnTo>
                  <a:lnTo>
                    <a:pt x="0" y="27269"/>
                  </a:lnTo>
                  <a:lnTo>
                    <a:pt x="34937" y="27269"/>
                  </a:lnTo>
                  <a:lnTo>
                    <a:pt x="34937" y="13211"/>
                  </a:lnTo>
                  <a:lnTo>
                    <a:pt x="27259" y="0"/>
                  </a:lnTo>
                  <a:close/>
                </a:path>
              </a:pathLst>
            </a:custGeom>
            <a:solidFill>
              <a:srgbClr val="C2B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41710" y="8030023"/>
              <a:ext cx="37465" cy="2540"/>
            </a:xfrm>
            <a:custGeom>
              <a:avLst/>
              <a:gdLst/>
              <a:ahLst/>
              <a:cxnLst/>
              <a:rect l="l" t="t" r="r" b="b"/>
              <a:pathLst>
                <a:path w="37464" h="2540">
                  <a:moveTo>
                    <a:pt x="36889" y="0"/>
                  </a:moveTo>
                  <a:lnTo>
                    <a:pt x="0" y="0"/>
                  </a:lnTo>
                  <a:lnTo>
                    <a:pt x="0" y="2517"/>
                  </a:lnTo>
                  <a:lnTo>
                    <a:pt x="36889" y="2517"/>
                  </a:lnTo>
                  <a:lnTo>
                    <a:pt x="36889" y="0"/>
                  </a:lnTo>
                  <a:close/>
                </a:path>
              </a:pathLst>
            </a:custGeom>
            <a:solidFill>
              <a:srgbClr val="9D9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8" name="object 48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429052" y="8045039"/>
              <a:ext cx="48435" cy="49215"/>
            </a:xfrm>
            <a:prstGeom prst="rect">
              <a:avLst/>
            </a:prstGeom>
          </p:spPr>
        </p:pic>
        <p:sp>
          <p:nvSpPr>
            <p:cNvPr id="489" name="object 4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25827" y="8044697"/>
              <a:ext cx="54610" cy="49530"/>
            </a:xfrm>
            <a:custGeom>
              <a:avLst/>
              <a:gdLst/>
              <a:ahLst/>
              <a:cxnLst/>
              <a:rect l="l" t="t" r="r" b="b"/>
              <a:pathLst>
                <a:path w="54610" h="49529">
                  <a:moveTo>
                    <a:pt x="54343" y="45567"/>
                  </a:moveTo>
                  <a:lnTo>
                    <a:pt x="0" y="45567"/>
                  </a:lnTo>
                  <a:lnTo>
                    <a:pt x="0" y="48983"/>
                  </a:lnTo>
                  <a:lnTo>
                    <a:pt x="54343" y="48983"/>
                  </a:lnTo>
                  <a:lnTo>
                    <a:pt x="54343" y="45567"/>
                  </a:lnTo>
                  <a:close/>
                </a:path>
                <a:path w="54610" h="49529">
                  <a:moveTo>
                    <a:pt x="54343" y="40868"/>
                  </a:moveTo>
                  <a:lnTo>
                    <a:pt x="0" y="40868"/>
                  </a:lnTo>
                  <a:lnTo>
                    <a:pt x="0" y="44284"/>
                  </a:lnTo>
                  <a:lnTo>
                    <a:pt x="54343" y="44284"/>
                  </a:lnTo>
                  <a:lnTo>
                    <a:pt x="54343" y="40868"/>
                  </a:lnTo>
                  <a:close/>
                </a:path>
                <a:path w="54610" h="49529">
                  <a:moveTo>
                    <a:pt x="54343" y="35102"/>
                  </a:moveTo>
                  <a:lnTo>
                    <a:pt x="0" y="35102"/>
                  </a:lnTo>
                  <a:lnTo>
                    <a:pt x="0" y="38519"/>
                  </a:lnTo>
                  <a:lnTo>
                    <a:pt x="54343" y="38519"/>
                  </a:lnTo>
                  <a:lnTo>
                    <a:pt x="54343" y="35102"/>
                  </a:lnTo>
                  <a:close/>
                </a:path>
                <a:path w="54610" h="49529">
                  <a:moveTo>
                    <a:pt x="54343" y="28638"/>
                  </a:moveTo>
                  <a:lnTo>
                    <a:pt x="0" y="28638"/>
                  </a:lnTo>
                  <a:lnTo>
                    <a:pt x="0" y="32067"/>
                  </a:lnTo>
                  <a:lnTo>
                    <a:pt x="54343" y="32067"/>
                  </a:lnTo>
                  <a:lnTo>
                    <a:pt x="54343" y="28638"/>
                  </a:lnTo>
                  <a:close/>
                </a:path>
                <a:path w="54610" h="49529">
                  <a:moveTo>
                    <a:pt x="54343" y="19443"/>
                  </a:moveTo>
                  <a:lnTo>
                    <a:pt x="0" y="19443"/>
                  </a:lnTo>
                  <a:lnTo>
                    <a:pt x="0" y="26555"/>
                  </a:lnTo>
                  <a:lnTo>
                    <a:pt x="54343" y="26555"/>
                  </a:lnTo>
                  <a:lnTo>
                    <a:pt x="54343" y="19443"/>
                  </a:lnTo>
                  <a:close/>
                </a:path>
                <a:path w="54610" h="49529">
                  <a:moveTo>
                    <a:pt x="54343" y="14439"/>
                  </a:moveTo>
                  <a:lnTo>
                    <a:pt x="0" y="14439"/>
                  </a:lnTo>
                  <a:lnTo>
                    <a:pt x="0" y="17360"/>
                  </a:lnTo>
                  <a:lnTo>
                    <a:pt x="54343" y="17360"/>
                  </a:lnTo>
                  <a:lnTo>
                    <a:pt x="54343" y="14439"/>
                  </a:lnTo>
                  <a:close/>
                </a:path>
                <a:path w="54610" h="49529">
                  <a:moveTo>
                    <a:pt x="54343" y="8928"/>
                  </a:moveTo>
                  <a:lnTo>
                    <a:pt x="0" y="8928"/>
                  </a:lnTo>
                  <a:lnTo>
                    <a:pt x="0" y="11849"/>
                  </a:lnTo>
                  <a:lnTo>
                    <a:pt x="54343" y="11849"/>
                  </a:lnTo>
                  <a:lnTo>
                    <a:pt x="54343" y="8928"/>
                  </a:lnTo>
                  <a:close/>
                </a:path>
                <a:path w="54610" h="49529">
                  <a:moveTo>
                    <a:pt x="54343" y="4013"/>
                  </a:moveTo>
                  <a:lnTo>
                    <a:pt x="0" y="4013"/>
                  </a:lnTo>
                  <a:lnTo>
                    <a:pt x="0" y="6921"/>
                  </a:lnTo>
                  <a:lnTo>
                    <a:pt x="54343" y="6921"/>
                  </a:lnTo>
                  <a:lnTo>
                    <a:pt x="54343" y="4013"/>
                  </a:lnTo>
                  <a:close/>
                </a:path>
                <a:path w="54610" h="49529">
                  <a:moveTo>
                    <a:pt x="54343" y="0"/>
                  </a:moveTo>
                  <a:lnTo>
                    <a:pt x="0" y="0"/>
                  </a:lnTo>
                  <a:lnTo>
                    <a:pt x="0" y="2921"/>
                  </a:lnTo>
                  <a:lnTo>
                    <a:pt x="54343" y="2921"/>
                  </a:lnTo>
                  <a:lnTo>
                    <a:pt x="54343" y="0"/>
                  </a:lnTo>
                  <a:close/>
                </a:path>
              </a:pathLst>
            </a:custGeom>
            <a:solidFill>
              <a:srgbClr val="004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442750" y="8018500"/>
              <a:ext cx="34721" cy="11516"/>
            </a:xfrm>
            <a:prstGeom prst="rect">
              <a:avLst/>
            </a:prstGeom>
          </p:spPr>
        </p:pic>
        <p:sp>
          <p:nvSpPr>
            <p:cNvPr id="491" name="object 4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3929" y="8012441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0759" y="0"/>
                  </a:moveTo>
                  <a:lnTo>
                    <a:pt x="0" y="0"/>
                  </a:lnTo>
                  <a:lnTo>
                    <a:pt x="0" y="6249"/>
                  </a:lnTo>
                  <a:lnTo>
                    <a:pt x="10759" y="6249"/>
                  </a:lnTo>
                  <a:lnTo>
                    <a:pt x="10759" y="0"/>
                  </a:lnTo>
                  <a:close/>
                </a:path>
              </a:pathLst>
            </a:custGeom>
            <a:solidFill>
              <a:srgbClr val="C9C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451942" y="7796998"/>
              <a:ext cx="62960" cy="39230"/>
            </a:xfrm>
            <a:prstGeom prst="rect">
              <a:avLst/>
            </a:prstGeom>
          </p:spPr>
        </p:pic>
        <p:pic>
          <p:nvPicPr>
            <p:cNvPr id="493" name="object 49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451942" y="7935872"/>
              <a:ext cx="62960" cy="39232"/>
            </a:xfrm>
            <a:prstGeom prst="rect">
              <a:avLst/>
            </a:prstGeom>
          </p:spPr>
        </p:pic>
        <p:sp>
          <p:nvSpPr>
            <p:cNvPr id="494" name="object 4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87709" y="752346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5">
                  <a:moveTo>
                    <a:pt x="9161" y="0"/>
                  </a:moveTo>
                  <a:lnTo>
                    <a:pt x="5904" y="0"/>
                  </a:lnTo>
                  <a:lnTo>
                    <a:pt x="2641" y="0"/>
                  </a:lnTo>
                  <a:lnTo>
                    <a:pt x="0" y="2641"/>
                  </a:lnTo>
                  <a:lnTo>
                    <a:pt x="0" y="9161"/>
                  </a:lnTo>
                  <a:lnTo>
                    <a:pt x="2641" y="11803"/>
                  </a:lnTo>
                  <a:lnTo>
                    <a:pt x="9161" y="11803"/>
                  </a:lnTo>
                  <a:lnTo>
                    <a:pt x="11804" y="9161"/>
                  </a:lnTo>
                  <a:lnTo>
                    <a:pt x="11804" y="2641"/>
                  </a:lnTo>
                  <a:lnTo>
                    <a:pt x="9161" y="0"/>
                  </a:lnTo>
                  <a:close/>
                </a:path>
              </a:pathLst>
            </a:custGeom>
            <a:solidFill>
              <a:srgbClr val="981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59359" y="7530055"/>
              <a:ext cx="187325" cy="593725"/>
            </a:xfrm>
            <a:custGeom>
              <a:avLst/>
              <a:gdLst/>
              <a:ahLst/>
              <a:cxnLst/>
              <a:rect l="l" t="t" r="r" b="b"/>
              <a:pathLst>
                <a:path w="187325" h="593725">
                  <a:moveTo>
                    <a:pt x="135294" y="0"/>
                  </a:moveTo>
                  <a:lnTo>
                    <a:pt x="163554" y="31858"/>
                  </a:lnTo>
                  <a:lnTo>
                    <a:pt x="180759" y="71019"/>
                  </a:lnTo>
                  <a:lnTo>
                    <a:pt x="186710" y="113644"/>
                  </a:lnTo>
                  <a:lnTo>
                    <a:pt x="181207" y="155892"/>
                  </a:lnTo>
                  <a:lnTo>
                    <a:pt x="164051" y="193925"/>
                  </a:lnTo>
                  <a:lnTo>
                    <a:pt x="135041" y="223904"/>
                  </a:lnTo>
                  <a:lnTo>
                    <a:pt x="93979" y="241988"/>
                  </a:lnTo>
                  <a:lnTo>
                    <a:pt x="33022" y="263277"/>
                  </a:lnTo>
                  <a:lnTo>
                    <a:pt x="6195" y="288377"/>
                  </a:lnTo>
                  <a:lnTo>
                    <a:pt x="0" y="316149"/>
                  </a:lnTo>
                  <a:lnTo>
                    <a:pt x="934" y="345448"/>
                  </a:lnTo>
                  <a:lnTo>
                    <a:pt x="934" y="392526"/>
                  </a:lnTo>
                  <a:lnTo>
                    <a:pt x="934" y="457504"/>
                  </a:lnTo>
                  <a:lnTo>
                    <a:pt x="934" y="515060"/>
                  </a:lnTo>
                  <a:lnTo>
                    <a:pt x="934" y="539873"/>
                  </a:lnTo>
                  <a:lnTo>
                    <a:pt x="956" y="544972"/>
                  </a:lnTo>
                  <a:lnTo>
                    <a:pt x="3711" y="556190"/>
                  </a:lnTo>
                  <a:lnTo>
                    <a:pt x="13236" y="567408"/>
                  </a:lnTo>
                  <a:lnTo>
                    <a:pt x="33568" y="572507"/>
                  </a:lnTo>
                  <a:lnTo>
                    <a:pt x="54800" y="572485"/>
                  </a:lnTo>
                  <a:lnTo>
                    <a:pt x="67560" y="572449"/>
                  </a:lnTo>
                  <a:lnTo>
                    <a:pt x="76691" y="572441"/>
                  </a:lnTo>
                  <a:lnTo>
                    <a:pt x="87035" y="572507"/>
                  </a:lnTo>
                  <a:lnTo>
                    <a:pt x="97848" y="573908"/>
                  </a:lnTo>
                  <a:lnTo>
                    <a:pt x="105299" y="577845"/>
                  </a:lnTo>
                  <a:lnTo>
                    <a:pt x="109610" y="584268"/>
                  </a:lnTo>
                  <a:lnTo>
                    <a:pt x="110997" y="593131"/>
                  </a:lnTo>
                </a:path>
              </a:pathLst>
            </a:custGeom>
            <a:ln w="19047">
              <a:solidFill>
                <a:srgbClr val="9819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53170" y="7843059"/>
              <a:ext cx="100330" cy="265430"/>
            </a:xfrm>
            <a:custGeom>
              <a:avLst/>
              <a:gdLst/>
              <a:ahLst/>
              <a:cxnLst/>
              <a:rect l="l" t="t" r="r" b="b"/>
              <a:pathLst>
                <a:path w="100330" h="265429">
                  <a:moveTo>
                    <a:pt x="14224" y="209003"/>
                  </a:moveTo>
                  <a:lnTo>
                    <a:pt x="0" y="209003"/>
                  </a:lnTo>
                  <a:lnTo>
                    <a:pt x="0" y="223583"/>
                  </a:lnTo>
                  <a:lnTo>
                    <a:pt x="14224" y="223583"/>
                  </a:lnTo>
                  <a:lnTo>
                    <a:pt x="14224" y="209003"/>
                  </a:lnTo>
                  <a:close/>
                </a:path>
                <a:path w="100330" h="265429">
                  <a:moveTo>
                    <a:pt x="14224" y="103454"/>
                  </a:moveTo>
                  <a:lnTo>
                    <a:pt x="0" y="103454"/>
                  </a:lnTo>
                  <a:lnTo>
                    <a:pt x="0" y="118033"/>
                  </a:lnTo>
                  <a:lnTo>
                    <a:pt x="14224" y="118033"/>
                  </a:lnTo>
                  <a:lnTo>
                    <a:pt x="14224" y="103454"/>
                  </a:lnTo>
                  <a:close/>
                </a:path>
                <a:path w="100330" h="265429">
                  <a:moveTo>
                    <a:pt x="14224" y="0"/>
                  </a:moveTo>
                  <a:lnTo>
                    <a:pt x="0" y="0"/>
                  </a:lnTo>
                  <a:lnTo>
                    <a:pt x="0" y="14579"/>
                  </a:lnTo>
                  <a:lnTo>
                    <a:pt x="14224" y="14579"/>
                  </a:lnTo>
                  <a:lnTo>
                    <a:pt x="14224" y="0"/>
                  </a:lnTo>
                  <a:close/>
                </a:path>
                <a:path w="100330" h="265429">
                  <a:moveTo>
                    <a:pt x="51371" y="253593"/>
                  </a:moveTo>
                  <a:lnTo>
                    <a:pt x="38188" y="253593"/>
                  </a:lnTo>
                  <a:lnTo>
                    <a:pt x="38188" y="265049"/>
                  </a:lnTo>
                  <a:lnTo>
                    <a:pt x="51371" y="265049"/>
                  </a:lnTo>
                  <a:lnTo>
                    <a:pt x="51371" y="253593"/>
                  </a:lnTo>
                  <a:close/>
                </a:path>
                <a:path w="100330" h="265429">
                  <a:moveTo>
                    <a:pt x="99987" y="253593"/>
                  </a:moveTo>
                  <a:lnTo>
                    <a:pt x="86791" y="253593"/>
                  </a:lnTo>
                  <a:lnTo>
                    <a:pt x="86791" y="265049"/>
                  </a:lnTo>
                  <a:lnTo>
                    <a:pt x="99987" y="265049"/>
                  </a:lnTo>
                  <a:lnTo>
                    <a:pt x="99987" y="25359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7" name="object 49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10790" y="7889406"/>
            <a:ext cx="50800" cy="14986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1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" spc="-1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1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150">
              <a:latin typeface="Arial"/>
              <a:cs typeface="Arial"/>
            </a:endParaRPr>
          </a:p>
        </p:txBody>
      </p:sp>
      <p:sp>
        <p:nvSpPr>
          <p:cNvPr id="498" name="object 49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99838" y="8106084"/>
            <a:ext cx="106680" cy="11430"/>
          </a:xfrm>
          <a:custGeom>
            <a:avLst/>
            <a:gdLst/>
            <a:ahLst/>
            <a:cxnLst/>
            <a:rect l="l" t="t" r="r" b="b"/>
            <a:pathLst>
              <a:path w="106680" h="11429">
                <a:moveTo>
                  <a:pt x="106586" y="0"/>
                </a:moveTo>
                <a:lnTo>
                  <a:pt x="0" y="0"/>
                </a:lnTo>
                <a:lnTo>
                  <a:pt x="0" y="10935"/>
                </a:lnTo>
                <a:lnTo>
                  <a:pt x="106586" y="10935"/>
                </a:lnTo>
                <a:lnTo>
                  <a:pt x="106586" y="0"/>
                </a:lnTo>
                <a:close/>
              </a:path>
            </a:pathLst>
          </a:custGeom>
          <a:solidFill>
            <a:srgbClr val="989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9" name="object 499"/>
          <p:cNvGrpSpPr>
            <a:grpSpLocks noGrp="1" noUngrp="1" noRot="1" noMove="1" noResize="1"/>
          </p:cNvGrpSpPr>
          <p:nvPr/>
        </p:nvGrpSpPr>
        <p:grpSpPr>
          <a:xfrm>
            <a:off x="7921338" y="6530878"/>
            <a:ext cx="5805170" cy="3355975"/>
            <a:chOff x="7921338" y="6530878"/>
            <a:chExt cx="5805170" cy="3355975"/>
          </a:xfrm>
        </p:grpSpPr>
        <p:sp>
          <p:nvSpPr>
            <p:cNvPr id="500" name="object 5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25148" y="6534688"/>
              <a:ext cx="5797550" cy="3336290"/>
            </a:xfrm>
            <a:custGeom>
              <a:avLst/>
              <a:gdLst/>
              <a:ahLst/>
              <a:cxnLst/>
              <a:rect l="l" t="t" r="r" b="b"/>
              <a:pathLst>
                <a:path w="5797550" h="3336290">
                  <a:moveTo>
                    <a:pt x="5797313" y="3336263"/>
                  </a:moveTo>
                  <a:lnTo>
                    <a:pt x="0" y="3336263"/>
                  </a:lnTo>
                </a:path>
                <a:path w="5797550" h="3336290">
                  <a:moveTo>
                    <a:pt x="2565025" y="2551049"/>
                  </a:moveTo>
                  <a:lnTo>
                    <a:pt x="13975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2171" y="6565381"/>
              <a:ext cx="4883150" cy="3317875"/>
            </a:xfrm>
            <a:custGeom>
              <a:avLst/>
              <a:gdLst/>
              <a:ahLst/>
              <a:cxnLst/>
              <a:rect l="l" t="t" r="r" b="b"/>
              <a:pathLst>
                <a:path w="4883150" h="3317875">
                  <a:moveTo>
                    <a:pt x="2533773" y="1935417"/>
                  </a:moveTo>
                  <a:lnTo>
                    <a:pt x="1933855" y="1935417"/>
                  </a:lnTo>
                  <a:lnTo>
                    <a:pt x="1933855" y="3185110"/>
                  </a:lnTo>
                </a:path>
                <a:path w="4883150" h="3317875">
                  <a:moveTo>
                    <a:pt x="2533773" y="603835"/>
                  </a:moveTo>
                  <a:lnTo>
                    <a:pt x="597642" y="603835"/>
                  </a:lnTo>
                  <a:lnTo>
                    <a:pt x="597642" y="3276622"/>
                  </a:lnTo>
                </a:path>
                <a:path w="4883150" h="3317875">
                  <a:moveTo>
                    <a:pt x="3430775" y="0"/>
                  </a:moveTo>
                  <a:lnTo>
                    <a:pt x="0" y="0"/>
                  </a:lnTo>
                  <a:lnTo>
                    <a:pt x="0" y="3317295"/>
                  </a:lnTo>
                </a:path>
                <a:path w="4883150" h="3317875">
                  <a:moveTo>
                    <a:pt x="3430775" y="55921"/>
                  </a:moveTo>
                  <a:lnTo>
                    <a:pt x="54159" y="55921"/>
                  </a:lnTo>
                  <a:lnTo>
                    <a:pt x="54159" y="2520522"/>
                  </a:lnTo>
                </a:path>
                <a:path w="4883150" h="3317875">
                  <a:moveTo>
                    <a:pt x="3422991" y="718451"/>
                  </a:moveTo>
                  <a:lnTo>
                    <a:pt x="715090" y="718451"/>
                  </a:lnTo>
                  <a:lnTo>
                    <a:pt x="715090" y="2515438"/>
                  </a:lnTo>
                </a:path>
                <a:path w="4883150" h="3317875">
                  <a:moveTo>
                    <a:pt x="2525735" y="949553"/>
                  </a:moveTo>
                  <a:lnTo>
                    <a:pt x="950958" y="949553"/>
                  </a:lnTo>
                  <a:lnTo>
                    <a:pt x="950958" y="3134267"/>
                  </a:lnTo>
                </a:path>
                <a:path w="4883150" h="3317875">
                  <a:moveTo>
                    <a:pt x="4882615" y="1627005"/>
                  </a:moveTo>
                  <a:lnTo>
                    <a:pt x="1627143" y="1627005"/>
                  </a:lnTo>
                  <a:lnTo>
                    <a:pt x="1627143" y="3195276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97934" y="6565769"/>
              <a:ext cx="3131185" cy="1935480"/>
            </a:xfrm>
            <a:custGeom>
              <a:avLst/>
              <a:gdLst/>
              <a:ahLst/>
              <a:cxnLst/>
              <a:rect l="l" t="t" r="r" b="b"/>
              <a:pathLst>
                <a:path w="3131184" h="1935479">
                  <a:moveTo>
                    <a:pt x="3131045" y="604520"/>
                  </a:moveTo>
                  <a:lnTo>
                    <a:pt x="3129927" y="604520"/>
                  </a:lnTo>
                  <a:lnTo>
                    <a:pt x="3129927" y="0"/>
                  </a:lnTo>
                  <a:lnTo>
                    <a:pt x="904798" y="0"/>
                  </a:lnTo>
                  <a:lnTo>
                    <a:pt x="904798" y="604520"/>
                  </a:lnTo>
                  <a:lnTo>
                    <a:pt x="0" y="604520"/>
                  </a:lnTo>
                  <a:lnTo>
                    <a:pt x="0" y="1935480"/>
                  </a:lnTo>
                  <a:lnTo>
                    <a:pt x="3131045" y="1935480"/>
                  </a:lnTo>
                  <a:lnTo>
                    <a:pt x="3131045" y="60452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30960" y="7210930"/>
              <a:ext cx="3062605" cy="1252220"/>
            </a:xfrm>
            <a:custGeom>
              <a:avLst/>
              <a:gdLst/>
              <a:ahLst/>
              <a:cxnLst/>
              <a:rect l="l" t="t" r="r" b="b"/>
              <a:pathLst>
                <a:path w="3062605" h="1252220">
                  <a:moveTo>
                    <a:pt x="0" y="1252220"/>
                  </a:moveTo>
                  <a:lnTo>
                    <a:pt x="3062487" y="1252220"/>
                  </a:lnTo>
                  <a:lnTo>
                    <a:pt x="3062487" y="0"/>
                  </a:lnTo>
                  <a:lnTo>
                    <a:pt x="0" y="0"/>
                  </a:lnTo>
                  <a:lnTo>
                    <a:pt x="0" y="125222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" name="object 50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441267" y="6596250"/>
              <a:ext cx="2151105" cy="689833"/>
            </a:xfrm>
            <a:prstGeom prst="rect">
              <a:avLst/>
            </a:prstGeom>
          </p:spPr>
        </p:pic>
        <p:pic>
          <p:nvPicPr>
            <p:cNvPr id="505" name="object 50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494969" y="7328048"/>
              <a:ext cx="2070103" cy="1076443"/>
            </a:xfrm>
            <a:prstGeom prst="rect">
              <a:avLst/>
            </a:prstGeom>
          </p:spPr>
        </p:pic>
        <p:sp>
          <p:nvSpPr>
            <p:cNvPr id="506" name="object 5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53297" y="7328876"/>
              <a:ext cx="12065" cy="1064260"/>
            </a:xfrm>
            <a:custGeom>
              <a:avLst/>
              <a:gdLst/>
              <a:ahLst/>
              <a:cxnLst/>
              <a:rect l="l" t="t" r="r" b="b"/>
              <a:pathLst>
                <a:path w="12065" h="1064259">
                  <a:moveTo>
                    <a:pt x="11750" y="0"/>
                  </a:moveTo>
                  <a:lnTo>
                    <a:pt x="0" y="0"/>
                  </a:lnTo>
                  <a:lnTo>
                    <a:pt x="0" y="1064080"/>
                  </a:lnTo>
                  <a:lnTo>
                    <a:pt x="11750" y="1064080"/>
                  </a:lnTo>
                  <a:lnTo>
                    <a:pt x="11750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40429" y="7499509"/>
              <a:ext cx="666115" cy="711200"/>
            </a:xfrm>
            <a:custGeom>
              <a:avLst/>
              <a:gdLst/>
              <a:ahLst/>
              <a:cxnLst/>
              <a:rect l="l" t="t" r="r" b="b"/>
              <a:pathLst>
                <a:path w="666115" h="711200">
                  <a:moveTo>
                    <a:pt x="665986" y="0"/>
                  </a:moveTo>
                  <a:lnTo>
                    <a:pt x="0" y="0"/>
                  </a:lnTo>
                  <a:lnTo>
                    <a:pt x="0" y="711079"/>
                  </a:lnTo>
                  <a:lnTo>
                    <a:pt x="665986" y="711079"/>
                  </a:lnTo>
                  <a:lnTo>
                    <a:pt x="665986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40429" y="7499509"/>
              <a:ext cx="666115" cy="711200"/>
            </a:xfrm>
            <a:custGeom>
              <a:avLst/>
              <a:gdLst/>
              <a:ahLst/>
              <a:cxnLst/>
              <a:rect l="l" t="t" r="r" b="b"/>
              <a:pathLst>
                <a:path w="666115" h="711200">
                  <a:moveTo>
                    <a:pt x="0" y="0"/>
                  </a:moveTo>
                  <a:lnTo>
                    <a:pt x="665986" y="0"/>
                  </a:lnTo>
                  <a:lnTo>
                    <a:pt x="665986" y="711079"/>
                  </a:lnTo>
                  <a:lnTo>
                    <a:pt x="0" y="7110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131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137325"/>
              <a:ext cx="1916430" cy="690245"/>
            </a:xfrm>
            <a:custGeom>
              <a:avLst/>
              <a:gdLst/>
              <a:ahLst/>
              <a:cxnLst/>
              <a:rect l="l" t="t" r="r" b="b"/>
              <a:pathLst>
                <a:path w="1916429" h="690245">
                  <a:moveTo>
                    <a:pt x="0" y="0"/>
                  </a:moveTo>
                  <a:lnTo>
                    <a:pt x="1916160" y="0"/>
                  </a:lnTo>
                  <a:lnTo>
                    <a:pt x="1916160" y="689846"/>
                  </a:lnTo>
                  <a:lnTo>
                    <a:pt x="0" y="68984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0" name="object 5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79674" y="9138420"/>
              <a:ext cx="1916160" cy="31327"/>
            </a:xfrm>
            <a:prstGeom prst="rect">
              <a:avLst/>
            </a:prstGeom>
          </p:spPr>
        </p:pic>
        <p:sp>
          <p:nvSpPr>
            <p:cNvPr id="511" name="object 5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138420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2" name="object 5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979674" y="9169689"/>
              <a:ext cx="1916160" cy="31327"/>
            </a:xfrm>
            <a:prstGeom prst="rect">
              <a:avLst/>
            </a:prstGeom>
          </p:spPr>
        </p:pic>
        <p:sp>
          <p:nvSpPr>
            <p:cNvPr id="513" name="object 5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169689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4" name="object 5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79674" y="9200959"/>
              <a:ext cx="1916160" cy="31327"/>
            </a:xfrm>
            <a:prstGeom prst="rect">
              <a:avLst/>
            </a:prstGeom>
          </p:spPr>
        </p:pic>
        <p:sp>
          <p:nvSpPr>
            <p:cNvPr id="515" name="object 5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200959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6" name="object 5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979674" y="9232229"/>
              <a:ext cx="1916160" cy="31323"/>
            </a:xfrm>
            <a:prstGeom prst="rect">
              <a:avLst/>
            </a:prstGeom>
          </p:spPr>
        </p:pic>
        <p:sp>
          <p:nvSpPr>
            <p:cNvPr id="517" name="object 5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232229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3"/>
                  </a:lnTo>
                  <a:lnTo>
                    <a:pt x="0" y="3132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8" name="object 5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979674" y="9232423"/>
              <a:ext cx="1916160" cy="31327"/>
            </a:xfrm>
            <a:prstGeom prst="rect">
              <a:avLst/>
            </a:prstGeom>
          </p:spPr>
        </p:pic>
        <p:sp>
          <p:nvSpPr>
            <p:cNvPr id="519" name="object 5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232423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0" name="object 5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79674" y="9263693"/>
              <a:ext cx="1916160" cy="31327"/>
            </a:xfrm>
            <a:prstGeom prst="rect">
              <a:avLst/>
            </a:prstGeom>
          </p:spPr>
        </p:pic>
        <p:sp>
          <p:nvSpPr>
            <p:cNvPr id="521" name="object 5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263693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2" name="object 5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79674" y="9294961"/>
              <a:ext cx="1916160" cy="31327"/>
            </a:xfrm>
            <a:prstGeom prst="rect">
              <a:avLst/>
            </a:prstGeom>
          </p:spPr>
        </p:pic>
        <p:sp>
          <p:nvSpPr>
            <p:cNvPr id="523" name="object 5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294961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4" name="object 5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979674" y="9326231"/>
              <a:ext cx="1916160" cy="31327"/>
            </a:xfrm>
            <a:prstGeom prst="rect">
              <a:avLst/>
            </a:prstGeom>
          </p:spPr>
        </p:pic>
        <p:sp>
          <p:nvSpPr>
            <p:cNvPr id="525" name="object 5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326231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" name="object 5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79674" y="9356979"/>
              <a:ext cx="1916160" cy="31327"/>
            </a:xfrm>
            <a:prstGeom prst="rect">
              <a:avLst/>
            </a:prstGeom>
          </p:spPr>
        </p:pic>
        <p:sp>
          <p:nvSpPr>
            <p:cNvPr id="527" name="object 5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356979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8" name="object 5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979674" y="9388249"/>
              <a:ext cx="1916160" cy="31327"/>
            </a:xfrm>
            <a:prstGeom prst="rect">
              <a:avLst/>
            </a:prstGeom>
          </p:spPr>
        </p:pic>
        <p:sp>
          <p:nvSpPr>
            <p:cNvPr id="529" name="object 5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388249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0" name="object 5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79674" y="9419518"/>
              <a:ext cx="1916160" cy="31327"/>
            </a:xfrm>
            <a:prstGeom prst="rect">
              <a:avLst/>
            </a:prstGeom>
          </p:spPr>
        </p:pic>
        <p:sp>
          <p:nvSpPr>
            <p:cNvPr id="531" name="object 5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419518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979674" y="9450788"/>
              <a:ext cx="1916160" cy="31323"/>
            </a:xfrm>
            <a:prstGeom prst="rect">
              <a:avLst/>
            </a:prstGeom>
          </p:spPr>
        </p:pic>
        <p:sp>
          <p:nvSpPr>
            <p:cNvPr id="533" name="object 5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450788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3"/>
                  </a:lnTo>
                  <a:lnTo>
                    <a:pt x="0" y="3132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979674" y="9450982"/>
              <a:ext cx="1916160" cy="31327"/>
            </a:xfrm>
            <a:prstGeom prst="rect">
              <a:avLst/>
            </a:prstGeom>
          </p:spPr>
        </p:pic>
        <p:sp>
          <p:nvSpPr>
            <p:cNvPr id="535" name="object 5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450982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79674" y="9482252"/>
              <a:ext cx="1916160" cy="31327"/>
            </a:xfrm>
            <a:prstGeom prst="rect">
              <a:avLst/>
            </a:prstGeom>
          </p:spPr>
        </p:pic>
        <p:sp>
          <p:nvSpPr>
            <p:cNvPr id="537" name="object 5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482252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8" name="object 5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979674" y="9513522"/>
              <a:ext cx="1916160" cy="31327"/>
            </a:xfrm>
            <a:prstGeom prst="rect">
              <a:avLst/>
            </a:prstGeom>
          </p:spPr>
        </p:pic>
        <p:sp>
          <p:nvSpPr>
            <p:cNvPr id="539" name="object 5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513522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0" name="object 5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79674" y="9544791"/>
              <a:ext cx="1916160" cy="31327"/>
            </a:xfrm>
            <a:prstGeom prst="rect">
              <a:avLst/>
            </a:prstGeom>
          </p:spPr>
        </p:pic>
        <p:sp>
          <p:nvSpPr>
            <p:cNvPr id="541" name="object 5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544791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2" name="object 5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979674" y="9576522"/>
              <a:ext cx="1916160" cy="31327"/>
            </a:xfrm>
            <a:prstGeom prst="rect">
              <a:avLst/>
            </a:prstGeom>
          </p:spPr>
        </p:pic>
        <p:sp>
          <p:nvSpPr>
            <p:cNvPr id="543" name="object 5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576522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4" name="object 5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79674" y="9607792"/>
              <a:ext cx="1916160" cy="31327"/>
            </a:xfrm>
            <a:prstGeom prst="rect">
              <a:avLst/>
            </a:prstGeom>
          </p:spPr>
        </p:pic>
        <p:sp>
          <p:nvSpPr>
            <p:cNvPr id="545" name="object 5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607792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6" name="object 54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979674" y="9639060"/>
              <a:ext cx="1916160" cy="31327"/>
            </a:xfrm>
            <a:prstGeom prst="rect">
              <a:avLst/>
            </a:prstGeom>
          </p:spPr>
        </p:pic>
        <p:sp>
          <p:nvSpPr>
            <p:cNvPr id="547" name="object 5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639060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8" name="object 5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79674" y="9670330"/>
              <a:ext cx="1916160" cy="31327"/>
            </a:xfrm>
            <a:prstGeom prst="rect">
              <a:avLst/>
            </a:prstGeom>
          </p:spPr>
        </p:pic>
        <p:sp>
          <p:nvSpPr>
            <p:cNvPr id="549" name="object 5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670330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0" name="object 5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79674" y="9670528"/>
              <a:ext cx="1916160" cy="31327"/>
            </a:xfrm>
            <a:prstGeom prst="rect">
              <a:avLst/>
            </a:prstGeom>
          </p:spPr>
        </p:pic>
        <p:sp>
          <p:nvSpPr>
            <p:cNvPr id="551" name="object 5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670528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2" name="object 5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79674" y="9701798"/>
              <a:ext cx="1916160" cy="31327"/>
            </a:xfrm>
            <a:prstGeom prst="rect">
              <a:avLst/>
            </a:prstGeom>
          </p:spPr>
        </p:pic>
        <p:sp>
          <p:nvSpPr>
            <p:cNvPr id="553" name="object 5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701798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4" name="object 5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979674" y="9733067"/>
              <a:ext cx="1916160" cy="31328"/>
            </a:xfrm>
            <a:prstGeom prst="rect">
              <a:avLst/>
            </a:prstGeom>
          </p:spPr>
        </p:pic>
        <p:sp>
          <p:nvSpPr>
            <p:cNvPr id="555" name="object 5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733067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8"/>
                  </a:lnTo>
                  <a:lnTo>
                    <a:pt x="0" y="3132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6" name="object 5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79674" y="9764337"/>
              <a:ext cx="1916160" cy="31327"/>
            </a:xfrm>
            <a:prstGeom prst="rect">
              <a:avLst/>
            </a:prstGeom>
          </p:spPr>
        </p:pic>
        <p:sp>
          <p:nvSpPr>
            <p:cNvPr id="557" name="object 5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764337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8" name="object 5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979674" y="9795049"/>
              <a:ext cx="1916160" cy="31327"/>
            </a:xfrm>
            <a:prstGeom prst="rect">
              <a:avLst/>
            </a:prstGeom>
          </p:spPr>
        </p:pic>
        <p:sp>
          <p:nvSpPr>
            <p:cNvPr id="559" name="object 5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9674" y="9795049"/>
              <a:ext cx="1916430" cy="31750"/>
            </a:xfrm>
            <a:custGeom>
              <a:avLst/>
              <a:gdLst/>
              <a:ahLst/>
              <a:cxnLst/>
              <a:rect l="l" t="t" r="r" b="b"/>
              <a:pathLst>
                <a:path w="1916429" h="31750">
                  <a:moveTo>
                    <a:pt x="0" y="0"/>
                  </a:moveTo>
                  <a:lnTo>
                    <a:pt x="1916160" y="0"/>
                  </a:lnTo>
                  <a:lnTo>
                    <a:pt x="191616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AF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69821" y="9085208"/>
              <a:ext cx="1338580" cy="51435"/>
            </a:xfrm>
            <a:custGeom>
              <a:avLst/>
              <a:gdLst/>
              <a:ahLst/>
              <a:cxnLst/>
              <a:rect l="l" t="t" r="r" b="b"/>
              <a:pathLst>
                <a:path w="1338579" h="51434">
                  <a:moveTo>
                    <a:pt x="0" y="51008"/>
                  </a:moveTo>
                  <a:lnTo>
                    <a:pt x="1338112" y="51008"/>
                  </a:lnTo>
                  <a:lnTo>
                    <a:pt x="1338112" y="0"/>
                  </a:lnTo>
                  <a:lnTo>
                    <a:pt x="0" y="0"/>
                  </a:lnTo>
                  <a:lnTo>
                    <a:pt x="0" y="51008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0903" y="9085208"/>
              <a:ext cx="599440" cy="51435"/>
            </a:xfrm>
            <a:custGeom>
              <a:avLst/>
              <a:gdLst/>
              <a:ahLst/>
              <a:cxnLst/>
              <a:rect l="l" t="t" r="r" b="b"/>
              <a:pathLst>
                <a:path w="599440" h="51434">
                  <a:moveTo>
                    <a:pt x="598918" y="0"/>
                  </a:moveTo>
                  <a:lnTo>
                    <a:pt x="0" y="0"/>
                  </a:lnTo>
                  <a:lnTo>
                    <a:pt x="0" y="51008"/>
                  </a:lnTo>
                  <a:lnTo>
                    <a:pt x="598918" y="51008"/>
                  </a:lnTo>
                  <a:lnTo>
                    <a:pt x="598918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1392" y="9182365"/>
              <a:ext cx="204470" cy="328295"/>
            </a:xfrm>
            <a:custGeom>
              <a:avLst/>
              <a:gdLst/>
              <a:ahLst/>
              <a:cxnLst/>
              <a:rect l="l" t="t" r="r" b="b"/>
              <a:pathLst>
                <a:path w="204470" h="328295">
                  <a:moveTo>
                    <a:pt x="204472" y="0"/>
                  </a:moveTo>
                  <a:lnTo>
                    <a:pt x="0" y="0"/>
                  </a:lnTo>
                  <a:lnTo>
                    <a:pt x="0" y="328079"/>
                  </a:lnTo>
                  <a:lnTo>
                    <a:pt x="204472" y="328079"/>
                  </a:lnTo>
                  <a:lnTo>
                    <a:pt x="204472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7782" y="9186271"/>
              <a:ext cx="192405" cy="318135"/>
            </a:xfrm>
            <a:custGeom>
              <a:avLst/>
              <a:gdLst/>
              <a:ahLst/>
              <a:cxnLst/>
              <a:rect l="l" t="t" r="r" b="b"/>
              <a:pathLst>
                <a:path w="192404" h="318134">
                  <a:moveTo>
                    <a:pt x="191894" y="0"/>
                  </a:moveTo>
                  <a:lnTo>
                    <a:pt x="0" y="0"/>
                  </a:lnTo>
                  <a:lnTo>
                    <a:pt x="0" y="318091"/>
                  </a:lnTo>
                  <a:lnTo>
                    <a:pt x="191894" y="318091"/>
                  </a:lnTo>
                  <a:lnTo>
                    <a:pt x="191894" y="0"/>
                  </a:lnTo>
                  <a:close/>
                </a:path>
              </a:pathLst>
            </a:custGeom>
            <a:solidFill>
              <a:srgbClr val="BEE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4" name="object 5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596019" y="9182365"/>
              <a:ext cx="1298980" cy="650365"/>
            </a:xfrm>
            <a:prstGeom prst="rect">
              <a:avLst/>
            </a:prstGeom>
          </p:spPr>
        </p:pic>
        <p:pic>
          <p:nvPicPr>
            <p:cNvPr id="565" name="object 56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827437" y="9135514"/>
              <a:ext cx="23199" cy="693886"/>
            </a:xfrm>
            <a:prstGeom prst="rect">
              <a:avLst/>
            </a:prstGeom>
          </p:spPr>
        </p:pic>
        <p:sp>
          <p:nvSpPr>
            <p:cNvPr id="566" name="object 5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1512" y="9827293"/>
              <a:ext cx="1938020" cy="44450"/>
            </a:xfrm>
            <a:custGeom>
              <a:avLst/>
              <a:gdLst/>
              <a:ahLst/>
              <a:cxnLst/>
              <a:rect l="l" t="t" r="r" b="b"/>
              <a:pathLst>
                <a:path w="1938020" h="44450">
                  <a:moveTo>
                    <a:pt x="1937672" y="0"/>
                  </a:moveTo>
                  <a:lnTo>
                    <a:pt x="0" y="0"/>
                  </a:lnTo>
                  <a:lnTo>
                    <a:pt x="0" y="44291"/>
                  </a:lnTo>
                  <a:lnTo>
                    <a:pt x="1937672" y="44291"/>
                  </a:lnTo>
                  <a:lnTo>
                    <a:pt x="1937672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609723" y="9135514"/>
              <a:ext cx="23199" cy="693886"/>
            </a:xfrm>
            <a:prstGeom prst="rect">
              <a:avLst/>
            </a:prstGeom>
          </p:spPr>
        </p:pic>
        <p:sp>
          <p:nvSpPr>
            <p:cNvPr id="568" name="object 5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82" y="8548271"/>
              <a:ext cx="673735" cy="537845"/>
            </a:xfrm>
            <a:custGeom>
              <a:avLst/>
              <a:gdLst/>
              <a:ahLst/>
              <a:cxnLst/>
              <a:rect l="l" t="t" r="r" b="b"/>
              <a:pathLst>
                <a:path w="673734" h="537845">
                  <a:moveTo>
                    <a:pt x="0" y="0"/>
                  </a:moveTo>
                  <a:lnTo>
                    <a:pt x="673628" y="0"/>
                  </a:lnTo>
                  <a:lnTo>
                    <a:pt x="673628" y="537563"/>
                  </a:lnTo>
                  <a:lnTo>
                    <a:pt x="0" y="53756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9" name="object 56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25666" y="8574689"/>
              <a:ext cx="673959" cy="31913"/>
            </a:xfrm>
            <a:prstGeom prst="rect">
              <a:avLst/>
            </a:prstGeom>
          </p:spPr>
        </p:pic>
        <p:sp>
          <p:nvSpPr>
            <p:cNvPr id="570" name="object 5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574689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1" name="object 57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925666" y="8606545"/>
              <a:ext cx="673959" cy="31913"/>
            </a:xfrm>
            <a:prstGeom prst="rect">
              <a:avLst/>
            </a:prstGeom>
          </p:spPr>
        </p:pic>
        <p:sp>
          <p:nvSpPr>
            <p:cNvPr id="572" name="object 5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606545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3" name="object 57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925666" y="8638401"/>
              <a:ext cx="673959" cy="31915"/>
            </a:xfrm>
            <a:prstGeom prst="rect">
              <a:avLst/>
            </a:prstGeom>
          </p:spPr>
        </p:pic>
        <p:sp>
          <p:nvSpPr>
            <p:cNvPr id="574" name="object 5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638401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5"/>
                  </a:lnTo>
                  <a:lnTo>
                    <a:pt x="0" y="3191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5" name="object 57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925666" y="8670257"/>
              <a:ext cx="673959" cy="31917"/>
            </a:xfrm>
            <a:prstGeom prst="rect">
              <a:avLst/>
            </a:prstGeom>
          </p:spPr>
        </p:pic>
        <p:sp>
          <p:nvSpPr>
            <p:cNvPr id="576" name="object 5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670257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7" name="object 5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925666" y="8670459"/>
              <a:ext cx="673959" cy="31913"/>
            </a:xfrm>
            <a:prstGeom prst="rect">
              <a:avLst/>
            </a:prstGeom>
          </p:spPr>
        </p:pic>
        <p:sp>
          <p:nvSpPr>
            <p:cNvPr id="578" name="object 5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670459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9" name="object 5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25666" y="8702316"/>
              <a:ext cx="673959" cy="31917"/>
            </a:xfrm>
            <a:prstGeom prst="rect">
              <a:avLst/>
            </a:prstGeom>
          </p:spPr>
        </p:pic>
        <p:sp>
          <p:nvSpPr>
            <p:cNvPr id="580" name="object 5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702316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1" name="object 5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925666" y="8734171"/>
              <a:ext cx="673959" cy="31917"/>
            </a:xfrm>
            <a:prstGeom prst="rect">
              <a:avLst/>
            </a:prstGeom>
          </p:spPr>
        </p:pic>
        <p:sp>
          <p:nvSpPr>
            <p:cNvPr id="582" name="object 5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734171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3" name="object 58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925666" y="8766028"/>
              <a:ext cx="673959" cy="31917"/>
            </a:xfrm>
            <a:prstGeom prst="rect">
              <a:avLst/>
            </a:prstGeom>
          </p:spPr>
        </p:pic>
        <p:sp>
          <p:nvSpPr>
            <p:cNvPr id="584" name="object 5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766028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5" name="object 5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925666" y="8797351"/>
              <a:ext cx="673959" cy="31917"/>
            </a:xfrm>
            <a:prstGeom prst="rect">
              <a:avLst/>
            </a:prstGeom>
          </p:spPr>
        </p:pic>
        <p:sp>
          <p:nvSpPr>
            <p:cNvPr id="586" name="object 5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797351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7" name="object 5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25666" y="8829212"/>
              <a:ext cx="673959" cy="31913"/>
            </a:xfrm>
            <a:prstGeom prst="rect">
              <a:avLst/>
            </a:prstGeom>
          </p:spPr>
        </p:pic>
        <p:sp>
          <p:nvSpPr>
            <p:cNvPr id="588" name="object 5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829212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" name="object 58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925666" y="8861069"/>
              <a:ext cx="673959" cy="31913"/>
            </a:xfrm>
            <a:prstGeom prst="rect">
              <a:avLst/>
            </a:prstGeom>
          </p:spPr>
        </p:pic>
        <p:sp>
          <p:nvSpPr>
            <p:cNvPr id="590" name="object 5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861069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1" name="object 59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925666" y="8892925"/>
              <a:ext cx="673959" cy="31913"/>
            </a:xfrm>
            <a:prstGeom prst="rect">
              <a:avLst/>
            </a:prstGeom>
          </p:spPr>
        </p:pic>
        <p:sp>
          <p:nvSpPr>
            <p:cNvPr id="592" name="object 5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892925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3" name="object 59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25666" y="8893126"/>
              <a:ext cx="673959" cy="31915"/>
            </a:xfrm>
            <a:prstGeom prst="rect">
              <a:avLst/>
            </a:prstGeom>
          </p:spPr>
        </p:pic>
        <p:sp>
          <p:nvSpPr>
            <p:cNvPr id="594" name="object 5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893126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5"/>
                  </a:lnTo>
                  <a:lnTo>
                    <a:pt x="0" y="3191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5" name="object 5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925666" y="8924983"/>
              <a:ext cx="673959" cy="31913"/>
            </a:xfrm>
            <a:prstGeom prst="rect">
              <a:avLst/>
            </a:prstGeom>
          </p:spPr>
        </p:pic>
        <p:sp>
          <p:nvSpPr>
            <p:cNvPr id="596" name="object 5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924983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7" name="object 5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925666" y="8956839"/>
              <a:ext cx="673959" cy="31913"/>
            </a:xfrm>
            <a:prstGeom prst="rect">
              <a:avLst/>
            </a:prstGeom>
          </p:spPr>
        </p:pic>
        <p:sp>
          <p:nvSpPr>
            <p:cNvPr id="598" name="object 5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956839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9" name="object 5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925666" y="8988696"/>
              <a:ext cx="673959" cy="31917"/>
            </a:xfrm>
            <a:prstGeom prst="rect">
              <a:avLst/>
            </a:prstGeom>
          </p:spPr>
        </p:pic>
        <p:sp>
          <p:nvSpPr>
            <p:cNvPr id="600" name="object 6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8988696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1" name="object 60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25666" y="9021024"/>
              <a:ext cx="673959" cy="31913"/>
            </a:xfrm>
            <a:prstGeom prst="rect">
              <a:avLst/>
            </a:prstGeom>
          </p:spPr>
        </p:pic>
        <p:sp>
          <p:nvSpPr>
            <p:cNvPr id="602" name="object 6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9021024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3" name="object 60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925666" y="9052880"/>
              <a:ext cx="673959" cy="31913"/>
            </a:xfrm>
            <a:prstGeom prst="rect">
              <a:avLst/>
            </a:prstGeom>
          </p:spPr>
        </p:pic>
        <p:sp>
          <p:nvSpPr>
            <p:cNvPr id="604" name="object 6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666" y="9052880"/>
              <a:ext cx="674370" cy="32384"/>
            </a:xfrm>
            <a:custGeom>
              <a:avLst/>
              <a:gdLst/>
              <a:ahLst/>
              <a:cxnLst/>
              <a:rect l="l" t="t" r="r" b="b"/>
              <a:pathLst>
                <a:path w="674370" h="32384">
                  <a:moveTo>
                    <a:pt x="0" y="0"/>
                  </a:moveTo>
                  <a:lnTo>
                    <a:pt x="673959" y="0"/>
                  </a:lnTo>
                  <a:lnTo>
                    <a:pt x="673959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15502" y="8543033"/>
              <a:ext cx="690245" cy="546735"/>
            </a:xfrm>
            <a:custGeom>
              <a:avLst/>
              <a:gdLst/>
              <a:ahLst/>
              <a:cxnLst/>
              <a:rect l="l" t="t" r="r" b="b"/>
              <a:pathLst>
                <a:path w="690245" h="546734">
                  <a:moveTo>
                    <a:pt x="344995" y="72364"/>
                  </a:moveTo>
                  <a:lnTo>
                    <a:pt x="102514" y="72364"/>
                  </a:lnTo>
                  <a:lnTo>
                    <a:pt x="102514" y="546531"/>
                  </a:lnTo>
                  <a:lnTo>
                    <a:pt x="344995" y="546531"/>
                  </a:lnTo>
                  <a:lnTo>
                    <a:pt x="344995" y="72364"/>
                  </a:lnTo>
                  <a:close/>
                </a:path>
                <a:path w="690245" h="546734">
                  <a:moveTo>
                    <a:pt x="690156" y="0"/>
                  </a:moveTo>
                  <a:lnTo>
                    <a:pt x="0" y="0"/>
                  </a:lnTo>
                  <a:lnTo>
                    <a:pt x="0" y="32410"/>
                  </a:lnTo>
                  <a:lnTo>
                    <a:pt x="690156" y="32410"/>
                  </a:lnTo>
                  <a:lnTo>
                    <a:pt x="690156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2263" y="8621608"/>
              <a:ext cx="234315" cy="464184"/>
            </a:xfrm>
            <a:custGeom>
              <a:avLst/>
              <a:gdLst/>
              <a:ahLst/>
              <a:cxnLst/>
              <a:rect l="l" t="t" r="r" b="b"/>
              <a:pathLst>
                <a:path w="234315" h="464184">
                  <a:moveTo>
                    <a:pt x="234000" y="0"/>
                  </a:moveTo>
                  <a:lnTo>
                    <a:pt x="0" y="0"/>
                  </a:lnTo>
                  <a:lnTo>
                    <a:pt x="0" y="464018"/>
                  </a:lnTo>
                  <a:lnTo>
                    <a:pt x="234000" y="464018"/>
                  </a:lnTo>
                  <a:lnTo>
                    <a:pt x="234000" y="0"/>
                  </a:lnTo>
                  <a:close/>
                </a:path>
              </a:pathLst>
            </a:custGeom>
            <a:solidFill>
              <a:srgbClr val="C3E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9344" y="8615386"/>
              <a:ext cx="242570" cy="474345"/>
            </a:xfrm>
            <a:custGeom>
              <a:avLst/>
              <a:gdLst/>
              <a:ahLst/>
              <a:cxnLst/>
              <a:rect l="l" t="t" r="r" b="b"/>
              <a:pathLst>
                <a:path w="242570" h="474345">
                  <a:moveTo>
                    <a:pt x="242488" y="0"/>
                  </a:moveTo>
                  <a:lnTo>
                    <a:pt x="0" y="0"/>
                  </a:lnTo>
                  <a:lnTo>
                    <a:pt x="0" y="474178"/>
                  </a:lnTo>
                  <a:lnTo>
                    <a:pt x="242488" y="474178"/>
                  </a:lnTo>
                  <a:lnTo>
                    <a:pt x="242488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3588" y="8621608"/>
              <a:ext cx="234315" cy="464184"/>
            </a:xfrm>
            <a:custGeom>
              <a:avLst/>
              <a:gdLst/>
              <a:ahLst/>
              <a:cxnLst/>
              <a:rect l="l" t="t" r="r" b="b"/>
              <a:pathLst>
                <a:path w="234315" h="464184">
                  <a:moveTo>
                    <a:pt x="234000" y="0"/>
                  </a:moveTo>
                  <a:lnTo>
                    <a:pt x="0" y="0"/>
                  </a:lnTo>
                  <a:lnTo>
                    <a:pt x="0" y="464018"/>
                  </a:lnTo>
                  <a:lnTo>
                    <a:pt x="234000" y="464018"/>
                  </a:lnTo>
                  <a:lnTo>
                    <a:pt x="234000" y="0"/>
                  </a:lnTo>
                  <a:close/>
                </a:path>
              </a:pathLst>
            </a:custGeom>
            <a:solidFill>
              <a:srgbClr val="C3E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29547" y="8807218"/>
              <a:ext cx="60325" cy="98425"/>
            </a:xfrm>
            <a:custGeom>
              <a:avLst/>
              <a:gdLst/>
              <a:ahLst/>
              <a:cxnLst/>
              <a:rect l="l" t="t" r="r" b="b"/>
              <a:pathLst>
                <a:path w="60325" h="98425">
                  <a:moveTo>
                    <a:pt x="7467" y="0"/>
                  </a:moveTo>
                  <a:lnTo>
                    <a:pt x="0" y="0"/>
                  </a:lnTo>
                  <a:lnTo>
                    <a:pt x="0" y="97980"/>
                  </a:lnTo>
                  <a:lnTo>
                    <a:pt x="7467" y="97980"/>
                  </a:lnTo>
                  <a:lnTo>
                    <a:pt x="7467" y="0"/>
                  </a:lnTo>
                  <a:close/>
                </a:path>
                <a:path w="60325" h="98425">
                  <a:moveTo>
                    <a:pt x="59931" y="0"/>
                  </a:moveTo>
                  <a:lnTo>
                    <a:pt x="52451" y="0"/>
                  </a:lnTo>
                  <a:lnTo>
                    <a:pt x="52451" y="97980"/>
                  </a:lnTo>
                  <a:lnTo>
                    <a:pt x="59931" y="97980"/>
                  </a:lnTo>
                  <a:lnTo>
                    <a:pt x="5993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17801" y="8860482"/>
              <a:ext cx="1194435" cy="224790"/>
            </a:xfrm>
            <a:custGeom>
              <a:avLst/>
              <a:gdLst/>
              <a:ahLst/>
              <a:cxnLst/>
              <a:rect l="l" t="t" r="r" b="b"/>
              <a:pathLst>
                <a:path w="1194434" h="224790">
                  <a:moveTo>
                    <a:pt x="1194371" y="0"/>
                  </a:moveTo>
                  <a:lnTo>
                    <a:pt x="0" y="0"/>
                  </a:lnTo>
                  <a:lnTo>
                    <a:pt x="0" y="11747"/>
                  </a:lnTo>
                  <a:lnTo>
                    <a:pt x="10071" y="11747"/>
                  </a:lnTo>
                  <a:lnTo>
                    <a:pt x="10071" y="224726"/>
                  </a:lnTo>
                  <a:lnTo>
                    <a:pt x="14770" y="224726"/>
                  </a:lnTo>
                  <a:lnTo>
                    <a:pt x="14770" y="11747"/>
                  </a:lnTo>
                  <a:lnTo>
                    <a:pt x="188683" y="11747"/>
                  </a:lnTo>
                  <a:lnTo>
                    <a:pt x="188683" y="224726"/>
                  </a:lnTo>
                  <a:lnTo>
                    <a:pt x="193382" y="224726"/>
                  </a:lnTo>
                  <a:lnTo>
                    <a:pt x="193382" y="11747"/>
                  </a:lnTo>
                  <a:lnTo>
                    <a:pt x="408863" y="11747"/>
                  </a:lnTo>
                  <a:lnTo>
                    <a:pt x="408863" y="224726"/>
                  </a:lnTo>
                  <a:lnTo>
                    <a:pt x="413562" y="224726"/>
                  </a:lnTo>
                  <a:lnTo>
                    <a:pt x="413562" y="11747"/>
                  </a:lnTo>
                  <a:lnTo>
                    <a:pt x="648931" y="11747"/>
                  </a:lnTo>
                  <a:lnTo>
                    <a:pt x="648931" y="224726"/>
                  </a:lnTo>
                  <a:lnTo>
                    <a:pt x="653618" y="224726"/>
                  </a:lnTo>
                  <a:lnTo>
                    <a:pt x="653618" y="11747"/>
                  </a:lnTo>
                  <a:lnTo>
                    <a:pt x="816013" y="11747"/>
                  </a:lnTo>
                  <a:lnTo>
                    <a:pt x="816013" y="224726"/>
                  </a:lnTo>
                  <a:lnTo>
                    <a:pt x="820712" y="224726"/>
                  </a:lnTo>
                  <a:lnTo>
                    <a:pt x="820712" y="11747"/>
                  </a:lnTo>
                  <a:lnTo>
                    <a:pt x="979373" y="11747"/>
                  </a:lnTo>
                  <a:lnTo>
                    <a:pt x="979373" y="224726"/>
                  </a:lnTo>
                  <a:lnTo>
                    <a:pt x="984072" y="224726"/>
                  </a:lnTo>
                  <a:lnTo>
                    <a:pt x="984072" y="11747"/>
                  </a:lnTo>
                  <a:lnTo>
                    <a:pt x="1173238" y="11747"/>
                  </a:lnTo>
                  <a:lnTo>
                    <a:pt x="1173238" y="224726"/>
                  </a:lnTo>
                  <a:lnTo>
                    <a:pt x="1177937" y="224726"/>
                  </a:lnTo>
                  <a:lnTo>
                    <a:pt x="1177937" y="11747"/>
                  </a:lnTo>
                  <a:lnTo>
                    <a:pt x="1194371" y="11747"/>
                  </a:lnTo>
                  <a:lnTo>
                    <a:pt x="119437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96742" y="9783950"/>
              <a:ext cx="203200" cy="87630"/>
            </a:xfrm>
            <a:custGeom>
              <a:avLst/>
              <a:gdLst/>
              <a:ahLst/>
              <a:cxnLst/>
              <a:rect l="l" t="t" r="r" b="b"/>
              <a:pathLst>
                <a:path w="203200" h="87629">
                  <a:moveTo>
                    <a:pt x="202857" y="57150"/>
                  </a:moveTo>
                  <a:lnTo>
                    <a:pt x="141897" y="57150"/>
                  </a:lnTo>
                  <a:lnTo>
                    <a:pt x="141897" y="30480"/>
                  </a:lnTo>
                  <a:lnTo>
                    <a:pt x="141897" y="27940"/>
                  </a:lnTo>
                  <a:lnTo>
                    <a:pt x="90855" y="27940"/>
                  </a:lnTo>
                  <a:lnTo>
                    <a:pt x="90855" y="0"/>
                  </a:lnTo>
                  <a:lnTo>
                    <a:pt x="50" y="0"/>
                  </a:lnTo>
                  <a:lnTo>
                    <a:pt x="50" y="27940"/>
                  </a:lnTo>
                  <a:lnTo>
                    <a:pt x="50" y="30480"/>
                  </a:lnTo>
                  <a:lnTo>
                    <a:pt x="431" y="30480"/>
                  </a:lnTo>
                  <a:lnTo>
                    <a:pt x="431" y="57150"/>
                  </a:lnTo>
                  <a:lnTo>
                    <a:pt x="0" y="57150"/>
                  </a:lnTo>
                  <a:lnTo>
                    <a:pt x="0" y="87630"/>
                  </a:lnTo>
                  <a:lnTo>
                    <a:pt x="202857" y="87630"/>
                  </a:lnTo>
                  <a:lnTo>
                    <a:pt x="202857" y="5715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2" name="object 6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13113" y="9917659"/>
            <a:ext cx="44577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65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650">
              <a:latin typeface="Arial"/>
              <a:cs typeface="Arial"/>
            </a:endParaRPr>
          </a:p>
        </p:txBody>
      </p:sp>
      <p:sp>
        <p:nvSpPr>
          <p:cNvPr id="613" name="object 6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11101" y="6403551"/>
            <a:ext cx="46863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1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650" spc="-20" dirty="0">
                <a:solidFill>
                  <a:srgbClr val="151616"/>
                </a:solidFill>
                <a:latin typeface="Arial"/>
                <a:cs typeface="Arial"/>
              </a:rPr>
              <a:t> VIEW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614" name="object 614"/>
          <p:cNvGrpSpPr>
            <a:grpSpLocks noGrp="1" noUngrp="1" noRot="1" noMove="1" noResize="1"/>
          </p:cNvGrpSpPr>
          <p:nvPr/>
        </p:nvGrpSpPr>
        <p:grpSpPr>
          <a:xfrm>
            <a:off x="10474585" y="8499045"/>
            <a:ext cx="3155315" cy="1374775"/>
            <a:chOff x="10474585" y="8499045"/>
            <a:chExt cx="3155315" cy="1374775"/>
          </a:xfrm>
        </p:grpSpPr>
        <p:sp>
          <p:nvSpPr>
            <p:cNvPr id="615" name="object 6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79735" y="8557549"/>
              <a:ext cx="637540" cy="31115"/>
            </a:xfrm>
            <a:custGeom>
              <a:avLst/>
              <a:gdLst/>
              <a:ahLst/>
              <a:cxnLst/>
              <a:rect l="l" t="t" r="r" b="b"/>
              <a:pathLst>
                <a:path w="637540" h="31115">
                  <a:moveTo>
                    <a:pt x="636940" y="0"/>
                  </a:moveTo>
                  <a:lnTo>
                    <a:pt x="0" y="0"/>
                  </a:lnTo>
                  <a:lnTo>
                    <a:pt x="0" y="30730"/>
                  </a:lnTo>
                  <a:lnTo>
                    <a:pt x="636940" y="30730"/>
                  </a:lnTo>
                  <a:lnTo>
                    <a:pt x="636940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68136" y="8528594"/>
              <a:ext cx="660400" cy="31115"/>
            </a:xfrm>
            <a:custGeom>
              <a:avLst/>
              <a:gdLst/>
              <a:ahLst/>
              <a:cxnLst/>
              <a:rect l="l" t="t" r="r" b="b"/>
              <a:pathLst>
                <a:path w="660400" h="31115">
                  <a:moveTo>
                    <a:pt x="660143" y="0"/>
                  </a:moveTo>
                  <a:lnTo>
                    <a:pt x="0" y="0"/>
                  </a:lnTo>
                  <a:lnTo>
                    <a:pt x="0" y="30730"/>
                  </a:lnTo>
                  <a:lnTo>
                    <a:pt x="660143" y="30730"/>
                  </a:lnTo>
                  <a:lnTo>
                    <a:pt x="660143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57592" y="8499045"/>
              <a:ext cx="681355" cy="31115"/>
            </a:xfrm>
            <a:custGeom>
              <a:avLst/>
              <a:gdLst/>
              <a:ahLst/>
              <a:cxnLst/>
              <a:rect l="l" t="t" r="r" b="b"/>
              <a:pathLst>
                <a:path w="681354" h="31115">
                  <a:moveTo>
                    <a:pt x="681231" y="0"/>
                  </a:moveTo>
                  <a:lnTo>
                    <a:pt x="0" y="0"/>
                  </a:lnTo>
                  <a:lnTo>
                    <a:pt x="0" y="30730"/>
                  </a:lnTo>
                  <a:lnTo>
                    <a:pt x="681231" y="30730"/>
                  </a:lnTo>
                  <a:lnTo>
                    <a:pt x="68123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8" name="object 6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850571" y="8574689"/>
              <a:ext cx="646310" cy="31913"/>
            </a:xfrm>
            <a:prstGeom prst="rect">
              <a:avLst/>
            </a:prstGeom>
          </p:spPr>
        </p:pic>
        <p:sp>
          <p:nvSpPr>
            <p:cNvPr id="619" name="object 6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574689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" name="object 6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2850571" y="8606545"/>
              <a:ext cx="646310" cy="31913"/>
            </a:xfrm>
            <a:prstGeom prst="rect">
              <a:avLst/>
            </a:prstGeom>
          </p:spPr>
        </p:pic>
        <p:sp>
          <p:nvSpPr>
            <p:cNvPr id="621" name="object 6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606545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" name="object 6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850571" y="8638401"/>
              <a:ext cx="646310" cy="31915"/>
            </a:xfrm>
            <a:prstGeom prst="rect">
              <a:avLst/>
            </a:prstGeom>
          </p:spPr>
        </p:pic>
        <p:sp>
          <p:nvSpPr>
            <p:cNvPr id="623" name="object 6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638401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5"/>
                  </a:lnTo>
                  <a:lnTo>
                    <a:pt x="0" y="3191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" name="object 6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2850571" y="8670258"/>
              <a:ext cx="646310" cy="31917"/>
            </a:xfrm>
            <a:prstGeom prst="rect">
              <a:avLst/>
            </a:prstGeom>
          </p:spPr>
        </p:pic>
        <p:sp>
          <p:nvSpPr>
            <p:cNvPr id="625" name="object 6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670258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6" name="object 6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2850571" y="8670460"/>
              <a:ext cx="646310" cy="31913"/>
            </a:xfrm>
            <a:prstGeom prst="rect">
              <a:avLst/>
            </a:prstGeom>
          </p:spPr>
        </p:pic>
        <p:sp>
          <p:nvSpPr>
            <p:cNvPr id="627" name="object 6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670460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8" name="object 6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850571" y="8702316"/>
              <a:ext cx="646310" cy="31917"/>
            </a:xfrm>
            <a:prstGeom prst="rect">
              <a:avLst/>
            </a:prstGeom>
          </p:spPr>
        </p:pic>
        <p:sp>
          <p:nvSpPr>
            <p:cNvPr id="629" name="object 6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702316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0" name="object 6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2850571" y="8734172"/>
              <a:ext cx="646310" cy="31917"/>
            </a:xfrm>
            <a:prstGeom prst="rect">
              <a:avLst/>
            </a:prstGeom>
          </p:spPr>
        </p:pic>
        <p:sp>
          <p:nvSpPr>
            <p:cNvPr id="631" name="object 6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734172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2" name="object 6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2850571" y="8766028"/>
              <a:ext cx="646310" cy="31917"/>
            </a:xfrm>
            <a:prstGeom prst="rect">
              <a:avLst/>
            </a:prstGeom>
          </p:spPr>
        </p:pic>
        <p:sp>
          <p:nvSpPr>
            <p:cNvPr id="633" name="object 6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766028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4" name="object 6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2850571" y="8797352"/>
              <a:ext cx="646310" cy="31917"/>
            </a:xfrm>
            <a:prstGeom prst="rect">
              <a:avLst/>
            </a:prstGeom>
          </p:spPr>
        </p:pic>
        <p:sp>
          <p:nvSpPr>
            <p:cNvPr id="635" name="object 6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797352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6" name="object 6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850571" y="8829212"/>
              <a:ext cx="646310" cy="31913"/>
            </a:xfrm>
            <a:prstGeom prst="rect">
              <a:avLst/>
            </a:prstGeom>
          </p:spPr>
        </p:pic>
        <p:sp>
          <p:nvSpPr>
            <p:cNvPr id="637" name="object 6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829212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8" name="object 6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2850571" y="8861069"/>
              <a:ext cx="646310" cy="31913"/>
            </a:xfrm>
            <a:prstGeom prst="rect">
              <a:avLst/>
            </a:prstGeom>
          </p:spPr>
        </p:pic>
        <p:sp>
          <p:nvSpPr>
            <p:cNvPr id="639" name="object 6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861069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0" name="object 6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2850571" y="8892925"/>
              <a:ext cx="646310" cy="31913"/>
            </a:xfrm>
            <a:prstGeom prst="rect">
              <a:avLst/>
            </a:prstGeom>
          </p:spPr>
        </p:pic>
        <p:sp>
          <p:nvSpPr>
            <p:cNvPr id="641" name="object 6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892925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2" name="object 6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850571" y="8893126"/>
              <a:ext cx="646310" cy="31915"/>
            </a:xfrm>
            <a:prstGeom prst="rect">
              <a:avLst/>
            </a:prstGeom>
          </p:spPr>
        </p:pic>
        <p:sp>
          <p:nvSpPr>
            <p:cNvPr id="643" name="object 6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893126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5"/>
                  </a:lnTo>
                  <a:lnTo>
                    <a:pt x="0" y="3191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4" name="object 6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2850571" y="8924983"/>
              <a:ext cx="646310" cy="31913"/>
            </a:xfrm>
            <a:prstGeom prst="rect">
              <a:avLst/>
            </a:prstGeom>
          </p:spPr>
        </p:pic>
        <p:sp>
          <p:nvSpPr>
            <p:cNvPr id="645" name="object 6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924983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6" name="object 64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2850571" y="8956839"/>
              <a:ext cx="646310" cy="31913"/>
            </a:xfrm>
            <a:prstGeom prst="rect">
              <a:avLst/>
            </a:prstGeom>
          </p:spPr>
        </p:pic>
        <p:sp>
          <p:nvSpPr>
            <p:cNvPr id="647" name="object 6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956839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8" name="object 6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2850571" y="8988696"/>
              <a:ext cx="646310" cy="31917"/>
            </a:xfrm>
            <a:prstGeom prst="rect">
              <a:avLst/>
            </a:prstGeom>
          </p:spPr>
        </p:pic>
        <p:sp>
          <p:nvSpPr>
            <p:cNvPr id="649" name="object 6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8988696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7"/>
                  </a:lnTo>
                  <a:lnTo>
                    <a:pt x="0" y="3191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0" name="object 6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850571" y="9021024"/>
              <a:ext cx="646310" cy="31913"/>
            </a:xfrm>
            <a:prstGeom prst="rect">
              <a:avLst/>
            </a:prstGeom>
          </p:spPr>
        </p:pic>
        <p:sp>
          <p:nvSpPr>
            <p:cNvPr id="651" name="object 6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9021024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2" name="object 6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2850571" y="9052881"/>
              <a:ext cx="646310" cy="31913"/>
            </a:xfrm>
            <a:prstGeom prst="rect">
              <a:avLst/>
            </a:prstGeom>
          </p:spPr>
        </p:pic>
        <p:sp>
          <p:nvSpPr>
            <p:cNvPr id="653" name="object 6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50571" y="9052881"/>
              <a:ext cx="646430" cy="32384"/>
            </a:xfrm>
            <a:custGeom>
              <a:avLst/>
              <a:gdLst/>
              <a:ahLst/>
              <a:cxnLst/>
              <a:rect l="l" t="t" r="r" b="b"/>
              <a:pathLst>
                <a:path w="646430" h="32384">
                  <a:moveTo>
                    <a:pt x="0" y="0"/>
                  </a:moveTo>
                  <a:lnTo>
                    <a:pt x="646310" y="0"/>
                  </a:lnTo>
                  <a:lnTo>
                    <a:pt x="646310" y="31913"/>
                  </a:lnTo>
                  <a:lnTo>
                    <a:pt x="0" y="319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9781" y="8655872"/>
              <a:ext cx="3131820" cy="480695"/>
            </a:xfrm>
            <a:custGeom>
              <a:avLst/>
              <a:gdLst/>
              <a:ahLst/>
              <a:cxnLst/>
              <a:rect l="l" t="t" r="r" b="b"/>
              <a:pathLst>
                <a:path w="3131819" h="480695">
                  <a:moveTo>
                    <a:pt x="2638882" y="59563"/>
                  </a:moveTo>
                  <a:lnTo>
                    <a:pt x="2636748" y="52641"/>
                  </a:lnTo>
                  <a:lnTo>
                    <a:pt x="2636850" y="54470"/>
                  </a:lnTo>
                  <a:lnTo>
                    <a:pt x="2638882" y="59563"/>
                  </a:lnTo>
                  <a:close/>
                </a:path>
                <a:path w="3131819" h="480695">
                  <a:moveTo>
                    <a:pt x="2665615" y="120980"/>
                  </a:moveTo>
                  <a:lnTo>
                    <a:pt x="2664701" y="120523"/>
                  </a:lnTo>
                  <a:lnTo>
                    <a:pt x="2663888" y="120116"/>
                  </a:lnTo>
                  <a:lnTo>
                    <a:pt x="2664104" y="120523"/>
                  </a:lnTo>
                  <a:lnTo>
                    <a:pt x="2663215" y="119773"/>
                  </a:lnTo>
                  <a:lnTo>
                    <a:pt x="2663888" y="120116"/>
                  </a:lnTo>
                  <a:lnTo>
                    <a:pt x="2663710" y="119773"/>
                  </a:lnTo>
                  <a:lnTo>
                    <a:pt x="2658199" y="91605"/>
                  </a:lnTo>
                  <a:lnTo>
                    <a:pt x="2656916" y="82892"/>
                  </a:lnTo>
                  <a:lnTo>
                    <a:pt x="2650147" y="78701"/>
                  </a:lnTo>
                  <a:lnTo>
                    <a:pt x="2632227" y="76847"/>
                  </a:lnTo>
                  <a:lnTo>
                    <a:pt x="2641409" y="70688"/>
                  </a:lnTo>
                  <a:lnTo>
                    <a:pt x="2637752" y="70688"/>
                  </a:lnTo>
                  <a:lnTo>
                    <a:pt x="2637574" y="67373"/>
                  </a:lnTo>
                  <a:lnTo>
                    <a:pt x="2636850" y="54470"/>
                  </a:lnTo>
                  <a:lnTo>
                    <a:pt x="2635300" y="50558"/>
                  </a:lnTo>
                  <a:lnTo>
                    <a:pt x="2632938" y="40411"/>
                  </a:lnTo>
                  <a:lnTo>
                    <a:pt x="2629865" y="27343"/>
                  </a:lnTo>
                  <a:lnTo>
                    <a:pt x="2622423" y="13246"/>
                  </a:lnTo>
                  <a:lnTo>
                    <a:pt x="2606967" y="0"/>
                  </a:lnTo>
                  <a:lnTo>
                    <a:pt x="2599017" y="0"/>
                  </a:lnTo>
                  <a:lnTo>
                    <a:pt x="2572562" y="32016"/>
                  </a:lnTo>
                  <a:lnTo>
                    <a:pt x="2569946" y="44373"/>
                  </a:lnTo>
                  <a:lnTo>
                    <a:pt x="2567597" y="54140"/>
                  </a:lnTo>
                  <a:lnTo>
                    <a:pt x="2567076" y="61417"/>
                  </a:lnTo>
                  <a:lnTo>
                    <a:pt x="2569934" y="66306"/>
                  </a:lnTo>
                  <a:lnTo>
                    <a:pt x="2574480" y="69659"/>
                  </a:lnTo>
                  <a:lnTo>
                    <a:pt x="2575255" y="67373"/>
                  </a:lnTo>
                  <a:lnTo>
                    <a:pt x="2577985" y="72478"/>
                  </a:lnTo>
                  <a:lnTo>
                    <a:pt x="2569235" y="76339"/>
                  </a:lnTo>
                  <a:lnTo>
                    <a:pt x="2562390" y="77292"/>
                  </a:lnTo>
                  <a:lnTo>
                    <a:pt x="2557208" y="80289"/>
                  </a:lnTo>
                  <a:lnTo>
                    <a:pt x="2553462" y="90220"/>
                  </a:lnTo>
                  <a:lnTo>
                    <a:pt x="2552357" y="98526"/>
                  </a:lnTo>
                  <a:lnTo>
                    <a:pt x="2551493" y="108585"/>
                  </a:lnTo>
                  <a:lnTo>
                    <a:pt x="2550452" y="118135"/>
                  </a:lnTo>
                  <a:lnTo>
                    <a:pt x="2548813" y="124942"/>
                  </a:lnTo>
                  <a:lnTo>
                    <a:pt x="2548813" y="146189"/>
                  </a:lnTo>
                  <a:lnTo>
                    <a:pt x="2551150" y="149656"/>
                  </a:lnTo>
                  <a:lnTo>
                    <a:pt x="2552420" y="154813"/>
                  </a:lnTo>
                  <a:lnTo>
                    <a:pt x="2558973" y="165938"/>
                  </a:lnTo>
                  <a:lnTo>
                    <a:pt x="2563799" y="166878"/>
                  </a:lnTo>
                  <a:lnTo>
                    <a:pt x="2563952" y="166624"/>
                  </a:lnTo>
                  <a:lnTo>
                    <a:pt x="2564422" y="167093"/>
                  </a:lnTo>
                  <a:lnTo>
                    <a:pt x="2564688" y="167259"/>
                  </a:lnTo>
                  <a:lnTo>
                    <a:pt x="2564803" y="174752"/>
                  </a:lnTo>
                  <a:lnTo>
                    <a:pt x="2564396" y="182448"/>
                  </a:lnTo>
                  <a:lnTo>
                    <a:pt x="2563393" y="189992"/>
                  </a:lnTo>
                  <a:lnTo>
                    <a:pt x="2561666" y="196989"/>
                  </a:lnTo>
                  <a:lnTo>
                    <a:pt x="2559837" y="216306"/>
                  </a:lnTo>
                  <a:lnTo>
                    <a:pt x="2561285" y="243598"/>
                  </a:lnTo>
                  <a:lnTo>
                    <a:pt x="2564041" y="271183"/>
                  </a:lnTo>
                  <a:lnTo>
                    <a:pt x="2566174" y="291325"/>
                  </a:lnTo>
                  <a:lnTo>
                    <a:pt x="2566619" y="307936"/>
                  </a:lnTo>
                  <a:lnTo>
                    <a:pt x="2565933" y="324015"/>
                  </a:lnTo>
                  <a:lnTo>
                    <a:pt x="2565450" y="340169"/>
                  </a:lnTo>
                  <a:lnTo>
                    <a:pt x="2566517" y="356997"/>
                  </a:lnTo>
                  <a:lnTo>
                    <a:pt x="2575280" y="401955"/>
                  </a:lnTo>
                  <a:lnTo>
                    <a:pt x="2577096" y="410133"/>
                  </a:lnTo>
                  <a:lnTo>
                    <a:pt x="2577808" y="414820"/>
                  </a:lnTo>
                  <a:lnTo>
                    <a:pt x="2573642" y="420636"/>
                  </a:lnTo>
                  <a:lnTo>
                    <a:pt x="2569451" y="417347"/>
                  </a:lnTo>
                  <a:lnTo>
                    <a:pt x="2568498" y="427088"/>
                  </a:lnTo>
                  <a:lnTo>
                    <a:pt x="2578443" y="427088"/>
                  </a:lnTo>
                  <a:lnTo>
                    <a:pt x="2584272" y="425919"/>
                  </a:lnTo>
                  <a:lnTo>
                    <a:pt x="2593073" y="427456"/>
                  </a:lnTo>
                  <a:lnTo>
                    <a:pt x="2595537" y="425919"/>
                  </a:lnTo>
                  <a:lnTo>
                    <a:pt x="2599601" y="423379"/>
                  </a:lnTo>
                  <a:lnTo>
                    <a:pt x="2601607" y="420636"/>
                  </a:lnTo>
                  <a:lnTo>
                    <a:pt x="2602255" y="417474"/>
                  </a:lnTo>
                  <a:lnTo>
                    <a:pt x="2602433" y="411340"/>
                  </a:lnTo>
                  <a:lnTo>
                    <a:pt x="2602750" y="409867"/>
                  </a:lnTo>
                  <a:lnTo>
                    <a:pt x="2601569" y="411340"/>
                  </a:lnTo>
                  <a:lnTo>
                    <a:pt x="2603068" y="408343"/>
                  </a:lnTo>
                  <a:lnTo>
                    <a:pt x="2602750" y="409867"/>
                  </a:lnTo>
                  <a:lnTo>
                    <a:pt x="2603436" y="408990"/>
                  </a:lnTo>
                  <a:lnTo>
                    <a:pt x="2607335" y="419595"/>
                  </a:lnTo>
                  <a:lnTo>
                    <a:pt x="2610878" y="424522"/>
                  </a:lnTo>
                  <a:lnTo>
                    <a:pt x="2615298" y="425805"/>
                  </a:lnTo>
                  <a:lnTo>
                    <a:pt x="2621889" y="425488"/>
                  </a:lnTo>
                  <a:lnTo>
                    <a:pt x="2623197" y="420916"/>
                  </a:lnTo>
                  <a:lnTo>
                    <a:pt x="2625788" y="416140"/>
                  </a:lnTo>
                  <a:lnTo>
                    <a:pt x="2627553" y="411937"/>
                  </a:lnTo>
                  <a:lnTo>
                    <a:pt x="2629179" y="408990"/>
                  </a:lnTo>
                  <a:lnTo>
                    <a:pt x="2629547" y="408343"/>
                  </a:lnTo>
                  <a:lnTo>
                    <a:pt x="2639847" y="364604"/>
                  </a:lnTo>
                  <a:lnTo>
                    <a:pt x="2640838" y="356565"/>
                  </a:lnTo>
                  <a:lnTo>
                    <a:pt x="2641981" y="347903"/>
                  </a:lnTo>
                  <a:lnTo>
                    <a:pt x="2643251" y="339255"/>
                  </a:lnTo>
                  <a:lnTo>
                    <a:pt x="2644711" y="330631"/>
                  </a:lnTo>
                  <a:lnTo>
                    <a:pt x="2645803" y="320433"/>
                  </a:lnTo>
                  <a:lnTo>
                    <a:pt x="2645384" y="312394"/>
                  </a:lnTo>
                  <a:lnTo>
                    <a:pt x="2644444" y="304711"/>
                  </a:lnTo>
                  <a:lnTo>
                    <a:pt x="2644000" y="295503"/>
                  </a:lnTo>
                  <a:lnTo>
                    <a:pt x="2645283" y="281190"/>
                  </a:lnTo>
                  <a:lnTo>
                    <a:pt x="2648229" y="261899"/>
                  </a:lnTo>
                  <a:lnTo>
                    <a:pt x="2651823" y="242455"/>
                  </a:lnTo>
                  <a:lnTo>
                    <a:pt x="2655024" y="227634"/>
                  </a:lnTo>
                  <a:lnTo>
                    <a:pt x="2656433" y="208267"/>
                  </a:lnTo>
                  <a:lnTo>
                    <a:pt x="2653169" y="190766"/>
                  </a:lnTo>
                  <a:lnTo>
                    <a:pt x="2649055" y="174307"/>
                  </a:lnTo>
                  <a:lnTo>
                    <a:pt x="2648508" y="166624"/>
                  </a:lnTo>
                  <a:lnTo>
                    <a:pt x="2647886" y="158026"/>
                  </a:lnTo>
                  <a:lnTo>
                    <a:pt x="2653411" y="158292"/>
                  </a:lnTo>
                  <a:lnTo>
                    <a:pt x="2656217" y="160883"/>
                  </a:lnTo>
                  <a:lnTo>
                    <a:pt x="2659392" y="158026"/>
                  </a:lnTo>
                  <a:lnTo>
                    <a:pt x="2662136" y="155549"/>
                  </a:lnTo>
                  <a:lnTo>
                    <a:pt x="2661729" y="154914"/>
                  </a:lnTo>
                  <a:lnTo>
                    <a:pt x="2663621" y="148767"/>
                  </a:lnTo>
                  <a:lnTo>
                    <a:pt x="2663977" y="147624"/>
                  </a:lnTo>
                  <a:lnTo>
                    <a:pt x="2662059" y="148767"/>
                  </a:lnTo>
                  <a:lnTo>
                    <a:pt x="2664028" y="147459"/>
                  </a:lnTo>
                  <a:lnTo>
                    <a:pt x="2663977" y="147624"/>
                  </a:lnTo>
                  <a:lnTo>
                    <a:pt x="2664269" y="147459"/>
                  </a:lnTo>
                  <a:lnTo>
                    <a:pt x="2665615" y="146646"/>
                  </a:lnTo>
                  <a:lnTo>
                    <a:pt x="2665615" y="120980"/>
                  </a:lnTo>
                  <a:close/>
                </a:path>
                <a:path w="3131819" h="480695">
                  <a:moveTo>
                    <a:pt x="3131528" y="429336"/>
                  </a:moveTo>
                  <a:lnTo>
                    <a:pt x="0" y="429336"/>
                  </a:lnTo>
                  <a:lnTo>
                    <a:pt x="0" y="480352"/>
                  </a:lnTo>
                  <a:lnTo>
                    <a:pt x="3131528" y="480352"/>
                  </a:lnTo>
                  <a:lnTo>
                    <a:pt x="3131528" y="429336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14491" y="8860482"/>
              <a:ext cx="950594" cy="224790"/>
            </a:xfrm>
            <a:custGeom>
              <a:avLst/>
              <a:gdLst/>
              <a:ahLst/>
              <a:cxnLst/>
              <a:rect l="l" t="t" r="r" b="b"/>
              <a:pathLst>
                <a:path w="950594" h="224790">
                  <a:moveTo>
                    <a:pt x="4876" y="11747"/>
                  </a:moveTo>
                  <a:lnTo>
                    <a:pt x="0" y="11747"/>
                  </a:lnTo>
                  <a:lnTo>
                    <a:pt x="0" y="224726"/>
                  </a:lnTo>
                  <a:lnTo>
                    <a:pt x="4876" y="224726"/>
                  </a:lnTo>
                  <a:lnTo>
                    <a:pt x="4876" y="11747"/>
                  </a:lnTo>
                  <a:close/>
                </a:path>
                <a:path w="950594" h="224790">
                  <a:moveTo>
                    <a:pt x="950582" y="0"/>
                  </a:moveTo>
                  <a:lnTo>
                    <a:pt x="12420" y="0"/>
                  </a:lnTo>
                  <a:lnTo>
                    <a:pt x="12420" y="11747"/>
                  </a:lnTo>
                  <a:lnTo>
                    <a:pt x="204647" y="11747"/>
                  </a:lnTo>
                  <a:lnTo>
                    <a:pt x="204647" y="224726"/>
                  </a:lnTo>
                  <a:lnTo>
                    <a:pt x="209524" y="224726"/>
                  </a:lnTo>
                  <a:lnTo>
                    <a:pt x="209524" y="11747"/>
                  </a:lnTo>
                  <a:lnTo>
                    <a:pt x="386422" y="11747"/>
                  </a:lnTo>
                  <a:lnTo>
                    <a:pt x="386422" y="224726"/>
                  </a:lnTo>
                  <a:lnTo>
                    <a:pt x="391312" y="224726"/>
                  </a:lnTo>
                  <a:lnTo>
                    <a:pt x="391312" y="11747"/>
                  </a:lnTo>
                  <a:lnTo>
                    <a:pt x="568198" y="11747"/>
                  </a:lnTo>
                  <a:lnTo>
                    <a:pt x="568198" y="224726"/>
                  </a:lnTo>
                  <a:lnTo>
                    <a:pt x="573074" y="224726"/>
                  </a:lnTo>
                  <a:lnTo>
                    <a:pt x="573074" y="11747"/>
                  </a:lnTo>
                  <a:lnTo>
                    <a:pt x="749973" y="11747"/>
                  </a:lnTo>
                  <a:lnTo>
                    <a:pt x="749973" y="224726"/>
                  </a:lnTo>
                  <a:lnTo>
                    <a:pt x="754849" y="224726"/>
                  </a:lnTo>
                  <a:lnTo>
                    <a:pt x="754849" y="11747"/>
                  </a:lnTo>
                  <a:lnTo>
                    <a:pt x="931760" y="11747"/>
                  </a:lnTo>
                  <a:lnTo>
                    <a:pt x="931760" y="224726"/>
                  </a:lnTo>
                  <a:lnTo>
                    <a:pt x="936637" y="224726"/>
                  </a:lnTo>
                  <a:lnTo>
                    <a:pt x="936637" y="11747"/>
                  </a:lnTo>
                  <a:lnTo>
                    <a:pt x="950582" y="11747"/>
                  </a:lnTo>
                  <a:lnTo>
                    <a:pt x="950582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137325"/>
              <a:ext cx="2192020" cy="690245"/>
            </a:xfrm>
            <a:custGeom>
              <a:avLst/>
              <a:gdLst/>
              <a:ahLst/>
              <a:cxnLst/>
              <a:rect l="l" t="t" r="r" b="b"/>
              <a:pathLst>
                <a:path w="2192019" h="690245">
                  <a:moveTo>
                    <a:pt x="0" y="0"/>
                  </a:moveTo>
                  <a:lnTo>
                    <a:pt x="2191500" y="0"/>
                  </a:lnTo>
                  <a:lnTo>
                    <a:pt x="2191500" y="689846"/>
                  </a:lnTo>
                  <a:lnTo>
                    <a:pt x="0" y="68984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7" name="object 6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406333" y="9138420"/>
              <a:ext cx="2191500" cy="31327"/>
            </a:xfrm>
            <a:prstGeom prst="rect">
              <a:avLst/>
            </a:prstGeom>
          </p:spPr>
        </p:pic>
        <p:sp>
          <p:nvSpPr>
            <p:cNvPr id="658" name="object 6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138420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9" name="object 65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406333" y="9169689"/>
              <a:ext cx="2191500" cy="31327"/>
            </a:xfrm>
            <a:prstGeom prst="rect">
              <a:avLst/>
            </a:prstGeom>
          </p:spPr>
        </p:pic>
        <p:sp>
          <p:nvSpPr>
            <p:cNvPr id="660" name="object 6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169689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1" name="object 66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406333" y="9200959"/>
              <a:ext cx="2191500" cy="31327"/>
            </a:xfrm>
            <a:prstGeom prst="rect">
              <a:avLst/>
            </a:prstGeom>
          </p:spPr>
        </p:pic>
        <p:sp>
          <p:nvSpPr>
            <p:cNvPr id="662" name="object 6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200959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3" name="object 66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406333" y="9232229"/>
              <a:ext cx="2191500" cy="31323"/>
            </a:xfrm>
            <a:prstGeom prst="rect">
              <a:avLst/>
            </a:prstGeom>
          </p:spPr>
        </p:pic>
        <p:sp>
          <p:nvSpPr>
            <p:cNvPr id="664" name="object 6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232229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3"/>
                  </a:lnTo>
                  <a:lnTo>
                    <a:pt x="0" y="3132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5" name="object 66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406333" y="9232423"/>
              <a:ext cx="2191500" cy="31327"/>
            </a:xfrm>
            <a:prstGeom prst="rect">
              <a:avLst/>
            </a:prstGeom>
          </p:spPr>
        </p:pic>
        <p:sp>
          <p:nvSpPr>
            <p:cNvPr id="666" name="object 6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232423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7" name="object 6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406333" y="9263693"/>
              <a:ext cx="2191500" cy="31327"/>
            </a:xfrm>
            <a:prstGeom prst="rect">
              <a:avLst/>
            </a:prstGeom>
          </p:spPr>
        </p:pic>
        <p:sp>
          <p:nvSpPr>
            <p:cNvPr id="668" name="object 6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263693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9" name="object 66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406333" y="9294962"/>
              <a:ext cx="2191500" cy="31327"/>
            </a:xfrm>
            <a:prstGeom prst="rect">
              <a:avLst/>
            </a:prstGeom>
          </p:spPr>
        </p:pic>
        <p:sp>
          <p:nvSpPr>
            <p:cNvPr id="670" name="object 6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294962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1" name="object 67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406333" y="9326232"/>
              <a:ext cx="2191500" cy="31327"/>
            </a:xfrm>
            <a:prstGeom prst="rect">
              <a:avLst/>
            </a:prstGeom>
          </p:spPr>
        </p:pic>
        <p:sp>
          <p:nvSpPr>
            <p:cNvPr id="672" name="object 6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326232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3" name="object 67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406333" y="9356980"/>
              <a:ext cx="2191500" cy="31327"/>
            </a:xfrm>
            <a:prstGeom prst="rect">
              <a:avLst/>
            </a:prstGeom>
          </p:spPr>
        </p:pic>
        <p:sp>
          <p:nvSpPr>
            <p:cNvPr id="674" name="object 6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356980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5" name="object 67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406333" y="9388250"/>
              <a:ext cx="2191500" cy="31327"/>
            </a:xfrm>
            <a:prstGeom prst="rect">
              <a:avLst/>
            </a:prstGeom>
          </p:spPr>
        </p:pic>
        <p:sp>
          <p:nvSpPr>
            <p:cNvPr id="676" name="object 6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388250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7" name="object 6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406333" y="9419518"/>
              <a:ext cx="2191500" cy="31327"/>
            </a:xfrm>
            <a:prstGeom prst="rect">
              <a:avLst/>
            </a:prstGeom>
          </p:spPr>
        </p:pic>
        <p:sp>
          <p:nvSpPr>
            <p:cNvPr id="678" name="object 6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419518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9" name="object 6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406333" y="9450788"/>
              <a:ext cx="2191500" cy="31323"/>
            </a:xfrm>
            <a:prstGeom prst="rect">
              <a:avLst/>
            </a:prstGeom>
          </p:spPr>
        </p:pic>
        <p:sp>
          <p:nvSpPr>
            <p:cNvPr id="680" name="object 6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450788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3"/>
                  </a:lnTo>
                  <a:lnTo>
                    <a:pt x="0" y="3132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1" name="object 6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406333" y="9450983"/>
              <a:ext cx="2191500" cy="31327"/>
            </a:xfrm>
            <a:prstGeom prst="rect">
              <a:avLst/>
            </a:prstGeom>
          </p:spPr>
        </p:pic>
        <p:sp>
          <p:nvSpPr>
            <p:cNvPr id="682" name="object 6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450983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3" name="object 68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406333" y="9482252"/>
              <a:ext cx="2191500" cy="31327"/>
            </a:xfrm>
            <a:prstGeom prst="rect">
              <a:avLst/>
            </a:prstGeom>
          </p:spPr>
        </p:pic>
        <p:sp>
          <p:nvSpPr>
            <p:cNvPr id="684" name="object 6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482252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5" name="object 6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406333" y="9513522"/>
              <a:ext cx="2191500" cy="31327"/>
            </a:xfrm>
            <a:prstGeom prst="rect">
              <a:avLst/>
            </a:prstGeom>
          </p:spPr>
        </p:pic>
        <p:sp>
          <p:nvSpPr>
            <p:cNvPr id="686" name="object 6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513522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7" name="object 6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406333" y="9544791"/>
              <a:ext cx="2191500" cy="31327"/>
            </a:xfrm>
            <a:prstGeom prst="rect">
              <a:avLst/>
            </a:prstGeom>
          </p:spPr>
        </p:pic>
        <p:sp>
          <p:nvSpPr>
            <p:cNvPr id="688" name="object 6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544791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9" name="object 68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406333" y="9576522"/>
              <a:ext cx="2191500" cy="31327"/>
            </a:xfrm>
            <a:prstGeom prst="rect">
              <a:avLst/>
            </a:prstGeom>
          </p:spPr>
        </p:pic>
        <p:sp>
          <p:nvSpPr>
            <p:cNvPr id="690" name="object 6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576522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1" name="object 69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406333" y="9607792"/>
              <a:ext cx="2191500" cy="31327"/>
            </a:xfrm>
            <a:prstGeom prst="rect">
              <a:avLst/>
            </a:prstGeom>
          </p:spPr>
        </p:pic>
        <p:sp>
          <p:nvSpPr>
            <p:cNvPr id="692" name="object 6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607792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3" name="object 69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406333" y="9639061"/>
              <a:ext cx="2191500" cy="31327"/>
            </a:xfrm>
            <a:prstGeom prst="rect">
              <a:avLst/>
            </a:prstGeom>
          </p:spPr>
        </p:pic>
        <p:sp>
          <p:nvSpPr>
            <p:cNvPr id="694" name="object 6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639061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5" name="object 6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406333" y="9670331"/>
              <a:ext cx="2191500" cy="31327"/>
            </a:xfrm>
            <a:prstGeom prst="rect">
              <a:avLst/>
            </a:prstGeom>
          </p:spPr>
        </p:pic>
        <p:sp>
          <p:nvSpPr>
            <p:cNvPr id="696" name="object 6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670331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7" name="object 6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406333" y="9670529"/>
              <a:ext cx="2191500" cy="31327"/>
            </a:xfrm>
            <a:prstGeom prst="rect">
              <a:avLst/>
            </a:prstGeom>
          </p:spPr>
        </p:pic>
        <p:sp>
          <p:nvSpPr>
            <p:cNvPr id="698" name="object 6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670529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9" name="object 6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406333" y="9701799"/>
              <a:ext cx="2191500" cy="31327"/>
            </a:xfrm>
            <a:prstGeom prst="rect">
              <a:avLst/>
            </a:prstGeom>
          </p:spPr>
        </p:pic>
        <p:sp>
          <p:nvSpPr>
            <p:cNvPr id="700" name="object 7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701799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1" name="object 70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406333" y="9733067"/>
              <a:ext cx="2191500" cy="31328"/>
            </a:xfrm>
            <a:prstGeom prst="rect">
              <a:avLst/>
            </a:prstGeom>
          </p:spPr>
        </p:pic>
        <p:sp>
          <p:nvSpPr>
            <p:cNvPr id="702" name="object 7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733067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8"/>
                  </a:lnTo>
                  <a:lnTo>
                    <a:pt x="0" y="3132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3" name="object 70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406333" y="9764337"/>
              <a:ext cx="2191500" cy="31327"/>
            </a:xfrm>
            <a:prstGeom prst="rect">
              <a:avLst/>
            </a:prstGeom>
          </p:spPr>
        </p:pic>
        <p:sp>
          <p:nvSpPr>
            <p:cNvPr id="704" name="object 7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764337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5" name="object 70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406333" y="9795050"/>
              <a:ext cx="2191500" cy="31327"/>
            </a:xfrm>
            <a:prstGeom prst="rect">
              <a:avLst/>
            </a:prstGeom>
          </p:spPr>
        </p:pic>
        <p:sp>
          <p:nvSpPr>
            <p:cNvPr id="706" name="object 7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6333" y="9795050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19" h="31750">
                  <a:moveTo>
                    <a:pt x="0" y="0"/>
                  </a:moveTo>
                  <a:lnTo>
                    <a:pt x="2191500" y="0"/>
                  </a:lnTo>
                  <a:lnTo>
                    <a:pt x="2191500" y="31327"/>
                  </a:lnTo>
                  <a:lnTo>
                    <a:pt x="0" y="3132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957332" y="9186271"/>
              <a:ext cx="560070" cy="544830"/>
            </a:xfrm>
            <a:custGeom>
              <a:avLst/>
              <a:gdLst/>
              <a:ahLst/>
              <a:cxnLst/>
              <a:rect l="l" t="t" r="r" b="b"/>
              <a:pathLst>
                <a:path w="560069" h="544829">
                  <a:moveTo>
                    <a:pt x="559922" y="0"/>
                  </a:moveTo>
                  <a:lnTo>
                    <a:pt x="0" y="0"/>
                  </a:lnTo>
                  <a:lnTo>
                    <a:pt x="0" y="544456"/>
                  </a:lnTo>
                  <a:lnTo>
                    <a:pt x="559922" y="544456"/>
                  </a:lnTo>
                  <a:lnTo>
                    <a:pt x="559922" y="0"/>
                  </a:lnTo>
                  <a:close/>
                </a:path>
              </a:pathLst>
            </a:custGeom>
            <a:solidFill>
              <a:srgbClr val="BEE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74585" y="9827294"/>
              <a:ext cx="3155315" cy="44450"/>
            </a:xfrm>
            <a:custGeom>
              <a:avLst/>
              <a:gdLst/>
              <a:ahLst/>
              <a:cxnLst/>
              <a:rect l="l" t="t" r="r" b="b"/>
              <a:pathLst>
                <a:path w="3155315" h="44450">
                  <a:moveTo>
                    <a:pt x="3155168" y="0"/>
                  </a:moveTo>
                  <a:lnTo>
                    <a:pt x="0" y="0"/>
                  </a:lnTo>
                  <a:lnTo>
                    <a:pt x="0" y="44291"/>
                  </a:lnTo>
                  <a:lnTo>
                    <a:pt x="3155168" y="44291"/>
                  </a:lnTo>
                  <a:lnTo>
                    <a:pt x="3155168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9" name="object 70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518872" y="9135514"/>
              <a:ext cx="23197" cy="693886"/>
            </a:xfrm>
            <a:prstGeom prst="rect">
              <a:avLst/>
            </a:prstGeom>
          </p:spPr>
        </p:pic>
        <p:sp>
          <p:nvSpPr>
            <p:cNvPr id="710" name="object 7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79735" y="9784044"/>
              <a:ext cx="637540" cy="31115"/>
            </a:xfrm>
            <a:custGeom>
              <a:avLst/>
              <a:gdLst/>
              <a:ahLst/>
              <a:cxnLst/>
              <a:rect l="l" t="t" r="r" b="b"/>
              <a:pathLst>
                <a:path w="637540" h="31115">
                  <a:moveTo>
                    <a:pt x="636940" y="0"/>
                  </a:moveTo>
                  <a:lnTo>
                    <a:pt x="0" y="0"/>
                  </a:lnTo>
                  <a:lnTo>
                    <a:pt x="0" y="30730"/>
                  </a:lnTo>
                  <a:lnTo>
                    <a:pt x="636940" y="30730"/>
                  </a:lnTo>
                  <a:lnTo>
                    <a:pt x="636940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68136" y="9813002"/>
              <a:ext cx="660400" cy="31115"/>
            </a:xfrm>
            <a:custGeom>
              <a:avLst/>
              <a:gdLst/>
              <a:ahLst/>
              <a:cxnLst/>
              <a:rect l="l" t="t" r="r" b="b"/>
              <a:pathLst>
                <a:path w="660400" h="31115">
                  <a:moveTo>
                    <a:pt x="660143" y="0"/>
                  </a:moveTo>
                  <a:lnTo>
                    <a:pt x="0" y="0"/>
                  </a:lnTo>
                  <a:lnTo>
                    <a:pt x="0" y="30728"/>
                  </a:lnTo>
                  <a:lnTo>
                    <a:pt x="660143" y="30728"/>
                  </a:lnTo>
                  <a:lnTo>
                    <a:pt x="660143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57592" y="9842548"/>
              <a:ext cx="681355" cy="31115"/>
            </a:xfrm>
            <a:custGeom>
              <a:avLst/>
              <a:gdLst/>
              <a:ahLst/>
              <a:cxnLst/>
              <a:rect l="l" t="t" r="r" b="b"/>
              <a:pathLst>
                <a:path w="681354" h="31115">
                  <a:moveTo>
                    <a:pt x="681231" y="0"/>
                  </a:moveTo>
                  <a:lnTo>
                    <a:pt x="0" y="0"/>
                  </a:lnTo>
                  <a:lnTo>
                    <a:pt x="0" y="30728"/>
                  </a:lnTo>
                  <a:lnTo>
                    <a:pt x="681231" y="30728"/>
                  </a:lnTo>
                  <a:lnTo>
                    <a:pt x="68123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89521" y="9184025"/>
              <a:ext cx="307975" cy="602615"/>
            </a:xfrm>
            <a:custGeom>
              <a:avLst/>
              <a:gdLst/>
              <a:ahLst/>
              <a:cxnLst/>
              <a:rect l="l" t="t" r="r" b="b"/>
              <a:pathLst>
                <a:path w="307975" h="602615">
                  <a:moveTo>
                    <a:pt x="307919" y="0"/>
                  </a:moveTo>
                  <a:lnTo>
                    <a:pt x="0" y="0"/>
                  </a:lnTo>
                  <a:lnTo>
                    <a:pt x="0" y="602136"/>
                  </a:lnTo>
                  <a:lnTo>
                    <a:pt x="307919" y="602136"/>
                  </a:lnTo>
                  <a:lnTo>
                    <a:pt x="307919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94909" y="9191927"/>
              <a:ext cx="297180" cy="589280"/>
            </a:xfrm>
            <a:custGeom>
              <a:avLst/>
              <a:gdLst/>
              <a:ahLst/>
              <a:cxnLst/>
              <a:rect l="l" t="t" r="r" b="b"/>
              <a:pathLst>
                <a:path w="297179" h="589279">
                  <a:moveTo>
                    <a:pt x="297140" y="0"/>
                  </a:moveTo>
                  <a:lnTo>
                    <a:pt x="0" y="0"/>
                  </a:lnTo>
                  <a:lnTo>
                    <a:pt x="0" y="589233"/>
                  </a:lnTo>
                  <a:lnTo>
                    <a:pt x="297140" y="589233"/>
                  </a:lnTo>
                  <a:lnTo>
                    <a:pt x="297140" y="0"/>
                  </a:lnTo>
                  <a:close/>
                </a:path>
              </a:pathLst>
            </a:custGeom>
            <a:solidFill>
              <a:srgbClr val="C3E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95966" y="9184025"/>
              <a:ext cx="307975" cy="602615"/>
            </a:xfrm>
            <a:custGeom>
              <a:avLst/>
              <a:gdLst/>
              <a:ahLst/>
              <a:cxnLst/>
              <a:rect l="l" t="t" r="r" b="b"/>
              <a:pathLst>
                <a:path w="307975" h="602615">
                  <a:moveTo>
                    <a:pt x="307919" y="0"/>
                  </a:moveTo>
                  <a:lnTo>
                    <a:pt x="0" y="0"/>
                  </a:lnTo>
                  <a:lnTo>
                    <a:pt x="0" y="602136"/>
                  </a:lnTo>
                  <a:lnTo>
                    <a:pt x="307919" y="602136"/>
                  </a:lnTo>
                  <a:lnTo>
                    <a:pt x="307919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01356" y="9191927"/>
              <a:ext cx="297180" cy="589280"/>
            </a:xfrm>
            <a:custGeom>
              <a:avLst/>
              <a:gdLst/>
              <a:ahLst/>
              <a:cxnLst/>
              <a:rect l="l" t="t" r="r" b="b"/>
              <a:pathLst>
                <a:path w="297179" h="589279">
                  <a:moveTo>
                    <a:pt x="297140" y="0"/>
                  </a:moveTo>
                  <a:lnTo>
                    <a:pt x="0" y="0"/>
                  </a:lnTo>
                  <a:lnTo>
                    <a:pt x="0" y="589233"/>
                  </a:lnTo>
                  <a:lnTo>
                    <a:pt x="297140" y="589233"/>
                  </a:lnTo>
                  <a:lnTo>
                    <a:pt x="297140" y="0"/>
                  </a:lnTo>
                  <a:close/>
                </a:path>
              </a:pathLst>
            </a:custGeom>
            <a:solidFill>
              <a:srgbClr val="C3E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58129" y="9427613"/>
              <a:ext cx="76200" cy="124460"/>
            </a:xfrm>
            <a:custGeom>
              <a:avLst/>
              <a:gdLst/>
              <a:ahLst/>
              <a:cxnLst/>
              <a:rect l="l" t="t" r="r" b="b"/>
              <a:pathLst>
                <a:path w="76200" h="124459">
                  <a:moveTo>
                    <a:pt x="9486" y="0"/>
                  </a:moveTo>
                  <a:lnTo>
                    <a:pt x="0" y="0"/>
                  </a:lnTo>
                  <a:lnTo>
                    <a:pt x="0" y="124434"/>
                  </a:lnTo>
                  <a:lnTo>
                    <a:pt x="9486" y="124434"/>
                  </a:lnTo>
                  <a:lnTo>
                    <a:pt x="9486" y="0"/>
                  </a:lnTo>
                  <a:close/>
                </a:path>
                <a:path w="76200" h="124459">
                  <a:moveTo>
                    <a:pt x="76098" y="0"/>
                  </a:moveTo>
                  <a:lnTo>
                    <a:pt x="66611" y="0"/>
                  </a:lnTo>
                  <a:lnTo>
                    <a:pt x="66611" y="124434"/>
                  </a:lnTo>
                  <a:lnTo>
                    <a:pt x="76098" y="124434"/>
                  </a:lnTo>
                  <a:lnTo>
                    <a:pt x="7609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36511" y="9044834"/>
              <a:ext cx="265430" cy="19050"/>
            </a:xfrm>
            <a:custGeom>
              <a:avLst/>
              <a:gdLst/>
              <a:ahLst/>
              <a:cxnLst/>
              <a:rect l="l" t="t" r="r" b="b"/>
              <a:pathLst>
                <a:path w="265429" h="19050">
                  <a:moveTo>
                    <a:pt x="265283" y="0"/>
                  </a:moveTo>
                  <a:lnTo>
                    <a:pt x="0" y="0"/>
                  </a:lnTo>
                  <a:lnTo>
                    <a:pt x="0" y="18605"/>
                  </a:lnTo>
                  <a:lnTo>
                    <a:pt x="265283" y="18605"/>
                  </a:lnTo>
                  <a:lnTo>
                    <a:pt x="265283" y="0"/>
                  </a:lnTo>
                  <a:close/>
                </a:path>
              </a:pathLst>
            </a:custGeom>
            <a:solidFill>
              <a:srgbClr val="35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54726" y="8841038"/>
              <a:ext cx="494665" cy="205104"/>
            </a:xfrm>
            <a:custGeom>
              <a:avLst/>
              <a:gdLst/>
              <a:ahLst/>
              <a:cxnLst/>
              <a:rect l="l" t="t" r="r" b="b"/>
              <a:pathLst>
                <a:path w="494665" h="205104">
                  <a:moveTo>
                    <a:pt x="494093" y="40005"/>
                  </a:moveTo>
                  <a:lnTo>
                    <a:pt x="471360" y="4927"/>
                  </a:lnTo>
                  <a:lnTo>
                    <a:pt x="465277" y="2171"/>
                  </a:lnTo>
                  <a:lnTo>
                    <a:pt x="465226" y="11150"/>
                  </a:lnTo>
                  <a:lnTo>
                    <a:pt x="458724" y="25336"/>
                  </a:lnTo>
                  <a:lnTo>
                    <a:pt x="429780" y="71399"/>
                  </a:lnTo>
                  <a:lnTo>
                    <a:pt x="399389" y="105359"/>
                  </a:lnTo>
                  <a:lnTo>
                    <a:pt x="364515" y="134226"/>
                  </a:lnTo>
                  <a:lnTo>
                    <a:pt x="326110" y="157441"/>
                  </a:lnTo>
                  <a:lnTo>
                    <a:pt x="285102" y="174485"/>
                  </a:lnTo>
                  <a:lnTo>
                    <a:pt x="242519" y="184785"/>
                  </a:lnTo>
                  <a:lnTo>
                    <a:pt x="199212" y="187833"/>
                  </a:lnTo>
                  <a:lnTo>
                    <a:pt x="156133" y="183108"/>
                  </a:lnTo>
                  <a:lnTo>
                    <a:pt x="114185" y="170065"/>
                  </a:lnTo>
                  <a:lnTo>
                    <a:pt x="76593" y="149694"/>
                  </a:lnTo>
                  <a:lnTo>
                    <a:pt x="68122" y="143573"/>
                  </a:lnTo>
                  <a:lnTo>
                    <a:pt x="99504" y="128168"/>
                  </a:lnTo>
                  <a:lnTo>
                    <a:pt x="104559" y="125310"/>
                  </a:lnTo>
                  <a:lnTo>
                    <a:pt x="109105" y="123786"/>
                  </a:lnTo>
                  <a:lnTo>
                    <a:pt x="117602" y="122885"/>
                  </a:lnTo>
                  <a:lnTo>
                    <a:pt x="121602" y="123444"/>
                  </a:lnTo>
                  <a:lnTo>
                    <a:pt x="125450" y="124879"/>
                  </a:lnTo>
                  <a:lnTo>
                    <a:pt x="228904" y="168275"/>
                  </a:lnTo>
                  <a:lnTo>
                    <a:pt x="237147" y="171945"/>
                  </a:lnTo>
                  <a:lnTo>
                    <a:pt x="245097" y="174129"/>
                  </a:lnTo>
                  <a:lnTo>
                    <a:pt x="285737" y="157530"/>
                  </a:lnTo>
                  <a:lnTo>
                    <a:pt x="392620" y="84594"/>
                  </a:lnTo>
                  <a:lnTo>
                    <a:pt x="417423" y="51257"/>
                  </a:lnTo>
                  <a:lnTo>
                    <a:pt x="418503" y="42862"/>
                  </a:lnTo>
                  <a:lnTo>
                    <a:pt x="420789" y="36652"/>
                  </a:lnTo>
                  <a:lnTo>
                    <a:pt x="447294" y="8699"/>
                  </a:lnTo>
                  <a:lnTo>
                    <a:pt x="452526" y="8242"/>
                  </a:lnTo>
                  <a:lnTo>
                    <a:pt x="462673" y="9969"/>
                  </a:lnTo>
                  <a:lnTo>
                    <a:pt x="465226" y="11150"/>
                  </a:lnTo>
                  <a:lnTo>
                    <a:pt x="465226" y="2171"/>
                  </a:lnTo>
                  <a:lnTo>
                    <a:pt x="452437" y="0"/>
                  </a:lnTo>
                  <a:lnTo>
                    <a:pt x="445744" y="584"/>
                  </a:lnTo>
                  <a:lnTo>
                    <a:pt x="438721" y="3162"/>
                  </a:lnTo>
                  <a:lnTo>
                    <a:pt x="413308" y="33439"/>
                  </a:lnTo>
                  <a:lnTo>
                    <a:pt x="409600" y="48793"/>
                  </a:lnTo>
                  <a:lnTo>
                    <a:pt x="407085" y="55397"/>
                  </a:lnTo>
                  <a:lnTo>
                    <a:pt x="399376" y="67462"/>
                  </a:lnTo>
                  <a:lnTo>
                    <a:pt x="394119" y="72961"/>
                  </a:lnTo>
                  <a:lnTo>
                    <a:pt x="387807" y="78054"/>
                  </a:lnTo>
                  <a:lnTo>
                    <a:pt x="280720" y="151117"/>
                  </a:lnTo>
                  <a:lnTo>
                    <a:pt x="274891" y="157200"/>
                  </a:lnTo>
                  <a:lnTo>
                    <a:pt x="269659" y="161366"/>
                  </a:lnTo>
                  <a:lnTo>
                    <a:pt x="264185" y="164363"/>
                  </a:lnTo>
                  <a:lnTo>
                    <a:pt x="258470" y="166141"/>
                  </a:lnTo>
                  <a:lnTo>
                    <a:pt x="252514" y="166725"/>
                  </a:lnTo>
                  <a:lnTo>
                    <a:pt x="246240" y="166090"/>
                  </a:lnTo>
                  <a:lnTo>
                    <a:pt x="239636" y="164223"/>
                  </a:lnTo>
                  <a:lnTo>
                    <a:pt x="232689" y="161112"/>
                  </a:lnTo>
                  <a:lnTo>
                    <a:pt x="128600" y="117386"/>
                  </a:lnTo>
                  <a:lnTo>
                    <a:pt x="123393" y="115417"/>
                  </a:lnTo>
                  <a:lnTo>
                    <a:pt x="118122" y="114668"/>
                  </a:lnTo>
                  <a:lnTo>
                    <a:pt x="107175" y="115824"/>
                  </a:lnTo>
                  <a:lnTo>
                    <a:pt x="101574" y="117678"/>
                  </a:lnTo>
                  <a:lnTo>
                    <a:pt x="95758" y="120980"/>
                  </a:lnTo>
                  <a:lnTo>
                    <a:pt x="4673" y="165684"/>
                  </a:lnTo>
                  <a:lnTo>
                    <a:pt x="3949" y="166433"/>
                  </a:lnTo>
                  <a:lnTo>
                    <a:pt x="469" y="175196"/>
                  </a:lnTo>
                  <a:lnTo>
                    <a:pt x="0" y="182143"/>
                  </a:lnTo>
                  <a:lnTo>
                    <a:pt x="4305" y="194411"/>
                  </a:lnTo>
                  <a:lnTo>
                    <a:pt x="9004" y="199491"/>
                  </a:lnTo>
                  <a:lnTo>
                    <a:pt x="18186" y="204597"/>
                  </a:lnTo>
                  <a:lnTo>
                    <a:pt x="20650" y="203885"/>
                  </a:lnTo>
                  <a:lnTo>
                    <a:pt x="22834" y="199974"/>
                  </a:lnTo>
                  <a:lnTo>
                    <a:pt x="22123" y="197510"/>
                  </a:lnTo>
                  <a:lnTo>
                    <a:pt x="20167" y="196418"/>
                  </a:lnTo>
                  <a:lnTo>
                    <a:pt x="14732" y="193395"/>
                  </a:lnTo>
                  <a:lnTo>
                    <a:pt x="11277" y="189788"/>
                  </a:lnTo>
                  <a:lnTo>
                    <a:pt x="8445" y="181698"/>
                  </a:lnTo>
                  <a:lnTo>
                    <a:pt x="8686" y="177126"/>
                  </a:lnTo>
                  <a:lnTo>
                    <a:pt x="10553" y="171831"/>
                  </a:lnTo>
                  <a:lnTo>
                    <a:pt x="59829" y="147650"/>
                  </a:lnTo>
                  <a:lnTo>
                    <a:pt x="72085" y="156438"/>
                  </a:lnTo>
                  <a:lnTo>
                    <a:pt x="84797" y="164401"/>
                  </a:lnTo>
                  <a:lnTo>
                    <a:pt x="97802" y="171424"/>
                  </a:lnTo>
                  <a:lnTo>
                    <a:pt x="111048" y="177533"/>
                  </a:lnTo>
                  <a:lnTo>
                    <a:pt x="154419" y="191046"/>
                  </a:lnTo>
                  <a:lnTo>
                    <a:pt x="198958" y="195961"/>
                  </a:lnTo>
                  <a:lnTo>
                    <a:pt x="243674" y="192824"/>
                  </a:lnTo>
                  <a:lnTo>
                    <a:pt x="287604" y="182206"/>
                  </a:lnTo>
                  <a:lnTo>
                    <a:pt x="329742" y="164706"/>
                  </a:lnTo>
                  <a:lnTo>
                    <a:pt x="369189" y="140843"/>
                  </a:lnTo>
                  <a:lnTo>
                    <a:pt x="405015" y="111201"/>
                  </a:lnTo>
                  <a:lnTo>
                    <a:pt x="436232" y="76327"/>
                  </a:lnTo>
                  <a:lnTo>
                    <a:pt x="465963" y="28981"/>
                  </a:lnTo>
                  <a:lnTo>
                    <a:pt x="472160" y="15455"/>
                  </a:lnTo>
                  <a:lnTo>
                    <a:pt x="476338" y="18415"/>
                  </a:lnTo>
                  <a:lnTo>
                    <a:pt x="479247" y="21615"/>
                  </a:lnTo>
                  <a:lnTo>
                    <a:pt x="483616" y="29273"/>
                  </a:lnTo>
                  <a:lnTo>
                    <a:pt x="485051" y="33782"/>
                  </a:lnTo>
                  <a:lnTo>
                    <a:pt x="486041" y="41084"/>
                  </a:lnTo>
                  <a:lnTo>
                    <a:pt x="488086" y="42646"/>
                  </a:lnTo>
                  <a:lnTo>
                    <a:pt x="492531" y="42049"/>
                  </a:lnTo>
                  <a:lnTo>
                    <a:pt x="494093" y="40005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49365" y="8837928"/>
              <a:ext cx="492125" cy="188595"/>
            </a:xfrm>
            <a:custGeom>
              <a:avLst/>
              <a:gdLst/>
              <a:ahLst/>
              <a:cxnLst/>
              <a:rect l="l" t="t" r="r" b="b"/>
              <a:pathLst>
                <a:path w="492125" h="188595">
                  <a:moveTo>
                    <a:pt x="462334" y="0"/>
                  </a:moveTo>
                  <a:lnTo>
                    <a:pt x="425668" y="17532"/>
                  </a:lnTo>
                  <a:lnTo>
                    <a:pt x="420333" y="22906"/>
                  </a:lnTo>
                  <a:lnTo>
                    <a:pt x="405073" y="65205"/>
                  </a:lnTo>
                  <a:lnTo>
                    <a:pt x="366572" y="95644"/>
                  </a:lnTo>
                  <a:lnTo>
                    <a:pt x="325626" y="122148"/>
                  </a:lnTo>
                  <a:lnTo>
                    <a:pt x="297983" y="140495"/>
                  </a:lnTo>
                  <a:lnTo>
                    <a:pt x="283781" y="150458"/>
                  </a:lnTo>
                  <a:lnTo>
                    <a:pt x="276491" y="158093"/>
                  </a:lnTo>
                  <a:lnTo>
                    <a:pt x="270795" y="162492"/>
                  </a:lnTo>
                  <a:lnTo>
                    <a:pt x="258091" y="165531"/>
                  </a:lnTo>
                  <a:lnTo>
                    <a:pt x="250708" y="164260"/>
                  </a:lnTo>
                  <a:lnTo>
                    <a:pt x="240606" y="160055"/>
                  </a:lnTo>
                  <a:lnTo>
                    <a:pt x="171101" y="130012"/>
                  </a:lnTo>
                  <a:lnTo>
                    <a:pt x="141855" y="117963"/>
                  </a:lnTo>
                  <a:lnTo>
                    <a:pt x="125955" y="114241"/>
                  </a:lnTo>
                  <a:lnTo>
                    <a:pt x="112474" y="115202"/>
                  </a:lnTo>
                  <a:lnTo>
                    <a:pt x="101337" y="118892"/>
                  </a:lnTo>
                  <a:lnTo>
                    <a:pt x="7228" y="166654"/>
                  </a:lnTo>
                  <a:lnTo>
                    <a:pt x="0" y="171302"/>
                  </a:lnTo>
                  <a:lnTo>
                    <a:pt x="4173" y="186936"/>
                  </a:lnTo>
                  <a:lnTo>
                    <a:pt x="5943" y="187980"/>
                  </a:lnTo>
                  <a:lnTo>
                    <a:pt x="9410" y="187081"/>
                  </a:lnTo>
                  <a:lnTo>
                    <a:pt x="10454" y="185309"/>
                  </a:lnTo>
                  <a:lnTo>
                    <a:pt x="9997" y="183549"/>
                  </a:lnTo>
                  <a:lnTo>
                    <a:pt x="7513" y="174197"/>
                  </a:lnTo>
                  <a:lnTo>
                    <a:pt x="10739" y="172123"/>
                  </a:lnTo>
                  <a:lnTo>
                    <a:pt x="103524" y="125054"/>
                  </a:lnTo>
                  <a:lnTo>
                    <a:pt x="113495" y="121710"/>
                  </a:lnTo>
                  <a:lnTo>
                    <a:pt x="125477" y="120783"/>
                  </a:lnTo>
                  <a:lnTo>
                    <a:pt x="139489" y="124015"/>
                  </a:lnTo>
                  <a:lnTo>
                    <a:pt x="168682" y="136040"/>
                  </a:lnTo>
                  <a:lnTo>
                    <a:pt x="238112" y="166060"/>
                  </a:lnTo>
                  <a:lnTo>
                    <a:pt x="246184" y="168992"/>
                  </a:lnTo>
                  <a:lnTo>
                    <a:pt x="253388" y="170671"/>
                  </a:lnTo>
                  <a:lnTo>
                    <a:pt x="259913" y="171108"/>
                  </a:lnTo>
                  <a:lnTo>
                    <a:pt x="265946" y="170319"/>
                  </a:lnTo>
                  <a:lnTo>
                    <a:pt x="271563" y="168355"/>
                  </a:lnTo>
                  <a:lnTo>
                    <a:pt x="276933" y="165245"/>
                  </a:lnTo>
                  <a:lnTo>
                    <a:pt x="282246" y="161001"/>
                  </a:lnTo>
                  <a:lnTo>
                    <a:pt x="287690" y="155634"/>
                  </a:lnTo>
                  <a:lnTo>
                    <a:pt x="301685" y="145825"/>
                  </a:lnTo>
                  <a:lnTo>
                    <a:pt x="315486" y="136539"/>
                  </a:lnTo>
                  <a:lnTo>
                    <a:pt x="356433" y="110036"/>
                  </a:lnTo>
                  <a:lnTo>
                    <a:pt x="384153" y="91634"/>
                  </a:lnTo>
                  <a:lnTo>
                    <a:pt x="417408" y="57741"/>
                  </a:lnTo>
                  <a:lnTo>
                    <a:pt x="426308" y="26005"/>
                  </a:lnTo>
                  <a:lnTo>
                    <a:pt x="430528" y="21855"/>
                  </a:lnTo>
                  <a:lnTo>
                    <a:pt x="461783" y="6465"/>
                  </a:lnTo>
                  <a:lnTo>
                    <a:pt x="465912" y="6907"/>
                  </a:lnTo>
                  <a:lnTo>
                    <a:pt x="469936" y="8092"/>
                  </a:lnTo>
                  <a:lnTo>
                    <a:pt x="477983" y="11750"/>
                  </a:lnTo>
                  <a:lnTo>
                    <a:pt x="481978" y="14273"/>
                  </a:lnTo>
                  <a:lnTo>
                    <a:pt x="487307" y="18392"/>
                  </a:lnTo>
                  <a:lnTo>
                    <a:pt x="489348" y="18133"/>
                  </a:lnTo>
                  <a:lnTo>
                    <a:pt x="491536" y="15292"/>
                  </a:lnTo>
                  <a:lnTo>
                    <a:pt x="491274" y="13254"/>
                  </a:lnTo>
                  <a:lnTo>
                    <a:pt x="485546" y="8826"/>
                  </a:lnTo>
                  <a:lnTo>
                    <a:pt x="481122" y="6036"/>
                  </a:lnTo>
                  <a:lnTo>
                    <a:pt x="471989" y="1882"/>
                  </a:lnTo>
                  <a:lnTo>
                    <a:pt x="467262" y="510"/>
                  </a:lnTo>
                  <a:lnTo>
                    <a:pt x="462334" y="0"/>
                  </a:lnTo>
                  <a:close/>
                </a:path>
              </a:pathLst>
            </a:custGeom>
            <a:solidFill>
              <a:srgbClr val="907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1" name="object 7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2025109" y="8822469"/>
              <a:ext cx="485340" cy="266742"/>
            </a:xfrm>
            <a:prstGeom prst="rect">
              <a:avLst/>
            </a:prstGeom>
          </p:spPr>
        </p:pic>
        <p:sp>
          <p:nvSpPr>
            <p:cNvPr id="722" name="object 7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02075" y="9186271"/>
              <a:ext cx="560070" cy="544830"/>
            </a:xfrm>
            <a:custGeom>
              <a:avLst/>
              <a:gdLst/>
              <a:ahLst/>
              <a:cxnLst/>
              <a:rect l="l" t="t" r="r" b="b"/>
              <a:pathLst>
                <a:path w="560070" h="544829">
                  <a:moveTo>
                    <a:pt x="559922" y="0"/>
                  </a:moveTo>
                  <a:lnTo>
                    <a:pt x="0" y="0"/>
                  </a:lnTo>
                  <a:lnTo>
                    <a:pt x="0" y="544456"/>
                  </a:lnTo>
                  <a:lnTo>
                    <a:pt x="559922" y="544456"/>
                  </a:lnTo>
                  <a:lnTo>
                    <a:pt x="559922" y="0"/>
                  </a:lnTo>
                  <a:close/>
                </a:path>
              </a:pathLst>
            </a:custGeom>
            <a:solidFill>
              <a:srgbClr val="BEE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3" name="object 7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570126" y="9410849"/>
              <a:ext cx="707125" cy="424919"/>
            </a:xfrm>
            <a:prstGeom prst="rect">
              <a:avLst/>
            </a:prstGeom>
          </p:spPr>
        </p:pic>
        <p:sp>
          <p:nvSpPr>
            <p:cNvPr id="724" name="object 7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84895" y="9778957"/>
              <a:ext cx="120650" cy="48895"/>
            </a:xfrm>
            <a:custGeom>
              <a:avLst/>
              <a:gdLst/>
              <a:ahLst/>
              <a:cxnLst/>
              <a:rect l="l" t="t" r="r" b="b"/>
              <a:pathLst>
                <a:path w="120650" h="48895">
                  <a:moveTo>
                    <a:pt x="120114" y="0"/>
                  </a:moveTo>
                  <a:lnTo>
                    <a:pt x="0" y="0"/>
                  </a:lnTo>
                  <a:lnTo>
                    <a:pt x="0" y="48296"/>
                  </a:lnTo>
                  <a:lnTo>
                    <a:pt x="120114" y="48296"/>
                  </a:lnTo>
                  <a:lnTo>
                    <a:pt x="120114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99088" y="8860482"/>
              <a:ext cx="1224915" cy="224790"/>
            </a:xfrm>
            <a:custGeom>
              <a:avLst/>
              <a:gdLst/>
              <a:ahLst/>
              <a:cxnLst/>
              <a:rect l="l" t="t" r="r" b="b"/>
              <a:pathLst>
                <a:path w="1224915" h="224790">
                  <a:moveTo>
                    <a:pt x="1224572" y="0"/>
                  </a:moveTo>
                  <a:lnTo>
                    <a:pt x="0" y="0"/>
                  </a:lnTo>
                  <a:lnTo>
                    <a:pt x="0" y="11747"/>
                  </a:lnTo>
                  <a:lnTo>
                    <a:pt x="10312" y="11747"/>
                  </a:lnTo>
                  <a:lnTo>
                    <a:pt x="10312" y="224726"/>
                  </a:lnTo>
                  <a:lnTo>
                    <a:pt x="15138" y="224726"/>
                  </a:lnTo>
                  <a:lnTo>
                    <a:pt x="15138" y="11747"/>
                  </a:lnTo>
                  <a:lnTo>
                    <a:pt x="189801" y="11747"/>
                  </a:lnTo>
                  <a:lnTo>
                    <a:pt x="189801" y="224726"/>
                  </a:lnTo>
                  <a:lnTo>
                    <a:pt x="194627" y="224726"/>
                  </a:lnTo>
                  <a:lnTo>
                    <a:pt x="194627" y="11747"/>
                  </a:lnTo>
                  <a:lnTo>
                    <a:pt x="369303" y="11747"/>
                  </a:lnTo>
                  <a:lnTo>
                    <a:pt x="369303" y="224726"/>
                  </a:lnTo>
                  <a:lnTo>
                    <a:pt x="374116" y="224726"/>
                  </a:lnTo>
                  <a:lnTo>
                    <a:pt x="374116" y="11747"/>
                  </a:lnTo>
                  <a:lnTo>
                    <a:pt x="548792" y="11747"/>
                  </a:lnTo>
                  <a:lnTo>
                    <a:pt x="548792" y="224726"/>
                  </a:lnTo>
                  <a:lnTo>
                    <a:pt x="553605" y="224726"/>
                  </a:lnTo>
                  <a:lnTo>
                    <a:pt x="553605" y="11747"/>
                  </a:lnTo>
                  <a:lnTo>
                    <a:pt x="728281" y="11747"/>
                  </a:lnTo>
                  <a:lnTo>
                    <a:pt x="728281" y="224726"/>
                  </a:lnTo>
                  <a:lnTo>
                    <a:pt x="733094" y="224726"/>
                  </a:lnTo>
                  <a:lnTo>
                    <a:pt x="733094" y="11747"/>
                  </a:lnTo>
                  <a:lnTo>
                    <a:pt x="920737" y="11747"/>
                  </a:lnTo>
                  <a:lnTo>
                    <a:pt x="920737" y="224726"/>
                  </a:lnTo>
                  <a:lnTo>
                    <a:pt x="925563" y="224726"/>
                  </a:lnTo>
                  <a:lnTo>
                    <a:pt x="925563" y="11747"/>
                  </a:lnTo>
                  <a:lnTo>
                    <a:pt x="1224572" y="11747"/>
                  </a:lnTo>
                  <a:lnTo>
                    <a:pt x="1224572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40407" y="8543026"/>
              <a:ext cx="661670" cy="33020"/>
            </a:xfrm>
            <a:custGeom>
              <a:avLst/>
              <a:gdLst/>
              <a:ahLst/>
              <a:cxnLst/>
              <a:rect l="l" t="t" r="r" b="b"/>
              <a:pathLst>
                <a:path w="661669" h="33020">
                  <a:moveTo>
                    <a:pt x="661248" y="0"/>
                  </a:moveTo>
                  <a:lnTo>
                    <a:pt x="0" y="0"/>
                  </a:lnTo>
                  <a:lnTo>
                    <a:pt x="0" y="32410"/>
                  </a:lnTo>
                  <a:lnTo>
                    <a:pt x="661248" y="32410"/>
                  </a:lnTo>
                  <a:lnTo>
                    <a:pt x="661248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7" name="object 7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28864" y="7832525"/>
            <a:ext cx="43434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45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450" spc="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151616"/>
                </a:solidFill>
                <a:latin typeface="Arial"/>
                <a:cs typeface="Arial"/>
              </a:rPr>
              <a:t>2024</a:t>
            </a:r>
            <a:endParaRPr sz="450">
              <a:latin typeface="Arial"/>
              <a:cs typeface="Arial"/>
            </a:endParaRPr>
          </a:p>
        </p:txBody>
      </p:sp>
      <p:sp>
        <p:nvSpPr>
          <p:cNvPr id="728" name="object 7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11101" y="9917659"/>
            <a:ext cx="534670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10" dirty="0">
                <a:solidFill>
                  <a:srgbClr val="151616"/>
                </a:solidFill>
                <a:latin typeface="Arial"/>
                <a:cs typeface="Arial"/>
              </a:rPr>
              <a:t>FRONT </a:t>
            </a:r>
            <a:r>
              <a:rPr sz="65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650">
              <a:latin typeface="Arial"/>
              <a:cs typeface="Arial"/>
            </a:endParaRPr>
          </a:p>
        </p:txBody>
      </p:sp>
      <p:sp>
        <p:nvSpPr>
          <p:cNvPr id="729" name="object 7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09933" y="9421927"/>
            <a:ext cx="65214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solidFill>
                  <a:srgbClr val="74B1CD"/>
                </a:solidFill>
                <a:latin typeface="Arial"/>
                <a:cs typeface="Arial"/>
              </a:rPr>
              <a:t>V.Ryan</a:t>
            </a:r>
            <a:r>
              <a:rPr sz="300" spc="25" dirty="0">
                <a:solidFill>
                  <a:srgbClr val="74B1CD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74B1CD"/>
                </a:solidFill>
                <a:latin typeface="Arial"/>
                <a:cs typeface="Arial"/>
              </a:rPr>
              <a:t>©</a:t>
            </a:r>
            <a:r>
              <a:rPr sz="300" spc="30" dirty="0">
                <a:solidFill>
                  <a:srgbClr val="74B1CD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74B1CD"/>
                </a:solidFill>
                <a:latin typeface="Arial"/>
                <a:cs typeface="Arial"/>
              </a:rPr>
              <a:t>2024</a:t>
            </a:r>
            <a:endParaRPr sz="300">
              <a:latin typeface="Arial"/>
              <a:cs typeface="Arial"/>
            </a:endParaRPr>
          </a:p>
        </p:txBody>
      </p:sp>
      <p:sp>
        <p:nvSpPr>
          <p:cNvPr id="730" name="object 7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28180" y="9322791"/>
            <a:ext cx="298450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solidFill>
                  <a:srgbClr val="74B1CD"/>
                </a:solidFill>
                <a:latin typeface="Arial"/>
                <a:cs typeface="Arial"/>
              </a:rPr>
              <a:t>V.Ryan</a:t>
            </a:r>
            <a:r>
              <a:rPr sz="300" spc="25" dirty="0">
                <a:solidFill>
                  <a:srgbClr val="74B1CD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74B1CD"/>
                </a:solidFill>
                <a:latin typeface="Arial"/>
                <a:cs typeface="Arial"/>
              </a:rPr>
              <a:t>©</a:t>
            </a:r>
            <a:r>
              <a:rPr sz="300" spc="30" dirty="0">
                <a:solidFill>
                  <a:srgbClr val="74B1CD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74B1CD"/>
                </a:solidFill>
                <a:latin typeface="Arial"/>
                <a:cs typeface="Arial"/>
              </a:rPr>
              <a:t>2024</a:t>
            </a:r>
            <a:endParaRPr sz="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81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091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017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511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1722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8932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5268686"/>
            <a:ext cx="0" cy="5318760"/>
          </a:xfrm>
          <a:custGeom>
            <a:avLst/>
            <a:gdLst/>
            <a:ahLst/>
            <a:cxnLst/>
            <a:rect l="l" t="t" r="r" b="b"/>
            <a:pathLst>
              <a:path h="5318759">
                <a:moveTo>
                  <a:pt x="0" y="0"/>
                </a:moveTo>
                <a:lnTo>
                  <a:pt x="0" y="531872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661565"/>
            <a:ext cx="0" cy="4243705"/>
          </a:xfrm>
          <a:custGeom>
            <a:avLst/>
            <a:gdLst/>
            <a:ahLst/>
            <a:cxnLst/>
            <a:rect l="l" t="t" r="r" b="b"/>
            <a:pathLst>
              <a:path h="4243705">
                <a:moveTo>
                  <a:pt x="0" y="0"/>
                </a:moveTo>
                <a:lnTo>
                  <a:pt x="0" y="424308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5268686"/>
            <a:ext cx="0" cy="5318760"/>
          </a:xfrm>
          <a:custGeom>
            <a:avLst/>
            <a:gdLst/>
            <a:ahLst/>
            <a:cxnLst/>
            <a:rect l="l" t="t" r="r" b="b"/>
            <a:pathLst>
              <a:path h="5318759">
                <a:moveTo>
                  <a:pt x="0" y="0"/>
                </a:moveTo>
                <a:lnTo>
                  <a:pt x="0" y="531872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1750957"/>
            <a:ext cx="0" cy="3154045"/>
          </a:xfrm>
          <a:custGeom>
            <a:avLst/>
            <a:gdLst/>
            <a:ahLst/>
            <a:cxnLst/>
            <a:rect l="l" t="t" r="r" b="b"/>
            <a:pathLst>
              <a:path h="3154045">
                <a:moveTo>
                  <a:pt x="0" y="0"/>
                </a:moveTo>
                <a:lnTo>
                  <a:pt x="0" y="315368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1750957"/>
            <a:ext cx="0" cy="8836660"/>
          </a:xfrm>
          <a:custGeom>
            <a:avLst/>
            <a:gdLst/>
            <a:ahLst/>
            <a:cxnLst/>
            <a:rect l="l" t="t" r="r" b="b"/>
            <a:pathLst>
              <a:path h="8836660">
                <a:moveTo>
                  <a:pt x="0" y="0"/>
                </a:moveTo>
                <a:lnTo>
                  <a:pt x="0" y="883645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10249379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02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1750957"/>
            <a:ext cx="0" cy="8260715"/>
          </a:xfrm>
          <a:custGeom>
            <a:avLst/>
            <a:gdLst/>
            <a:ahLst/>
            <a:cxnLst/>
            <a:rect l="l" t="t" r="r" b="b"/>
            <a:pathLst>
              <a:path h="8260715">
                <a:moveTo>
                  <a:pt x="0" y="0"/>
                </a:moveTo>
                <a:lnTo>
                  <a:pt x="0" y="826032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1006360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0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5333486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35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1750957"/>
            <a:ext cx="0" cy="3408679"/>
          </a:xfrm>
          <a:custGeom>
            <a:avLst/>
            <a:gdLst/>
            <a:ahLst/>
            <a:cxnLst/>
            <a:rect l="l" t="t" r="r" b="b"/>
            <a:pathLst>
              <a:path h="3408679">
                <a:moveTo>
                  <a:pt x="0" y="2498093"/>
                </a:moveTo>
                <a:lnTo>
                  <a:pt x="0" y="3408616"/>
                </a:lnTo>
              </a:path>
              <a:path h="3408679">
                <a:moveTo>
                  <a:pt x="0" y="0"/>
                </a:moveTo>
                <a:lnTo>
                  <a:pt x="0" y="245740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1931" y="1750957"/>
            <a:ext cx="0" cy="8836660"/>
          </a:xfrm>
          <a:custGeom>
            <a:avLst/>
            <a:gdLst/>
            <a:ahLst/>
            <a:cxnLst/>
            <a:rect l="l" t="t" r="r" b="b"/>
            <a:pathLst>
              <a:path h="8836660">
                <a:moveTo>
                  <a:pt x="0" y="0"/>
                </a:moveTo>
                <a:lnTo>
                  <a:pt x="0" y="883645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1931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1750957"/>
            <a:ext cx="0" cy="8836660"/>
          </a:xfrm>
          <a:custGeom>
            <a:avLst/>
            <a:gdLst/>
            <a:ahLst/>
            <a:cxnLst/>
            <a:rect l="l" t="t" r="r" b="b"/>
            <a:pathLst>
              <a:path h="8836660">
                <a:moveTo>
                  <a:pt x="0" y="0"/>
                </a:moveTo>
                <a:lnTo>
                  <a:pt x="0" y="883645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10314843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256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5220269"/>
            <a:ext cx="0" cy="4730750"/>
          </a:xfrm>
          <a:custGeom>
            <a:avLst/>
            <a:gdLst/>
            <a:ahLst/>
            <a:cxnLst/>
            <a:rect l="l" t="t" r="r" b="b"/>
            <a:pathLst>
              <a:path h="4730750">
                <a:moveTo>
                  <a:pt x="0" y="0"/>
                </a:moveTo>
                <a:lnTo>
                  <a:pt x="0" y="473053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661565"/>
            <a:ext cx="0" cy="4344670"/>
          </a:xfrm>
          <a:custGeom>
            <a:avLst/>
            <a:gdLst/>
            <a:ahLst/>
            <a:cxnLst/>
            <a:rect l="l" t="t" r="r" b="b"/>
            <a:pathLst>
              <a:path h="4344670">
                <a:moveTo>
                  <a:pt x="0" y="0"/>
                </a:moveTo>
                <a:lnTo>
                  <a:pt x="0" y="434465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10314843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256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5220269"/>
            <a:ext cx="0" cy="4730750"/>
          </a:xfrm>
          <a:custGeom>
            <a:avLst/>
            <a:gdLst/>
            <a:ahLst/>
            <a:cxnLst/>
            <a:rect l="l" t="t" r="r" b="b"/>
            <a:pathLst>
              <a:path h="4730750">
                <a:moveTo>
                  <a:pt x="0" y="0"/>
                </a:moveTo>
                <a:lnTo>
                  <a:pt x="0" y="473053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661565"/>
            <a:ext cx="0" cy="4344670"/>
          </a:xfrm>
          <a:custGeom>
            <a:avLst/>
            <a:gdLst/>
            <a:ahLst/>
            <a:cxnLst/>
            <a:rect l="l" t="t" r="r" b="b"/>
            <a:pathLst>
              <a:path h="4344670">
                <a:moveTo>
                  <a:pt x="0" y="0"/>
                </a:moveTo>
                <a:lnTo>
                  <a:pt x="0" y="434465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10314843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256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5220269"/>
            <a:ext cx="0" cy="4730750"/>
          </a:xfrm>
          <a:custGeom>
            <a:avLst/>
            <a:gdLst/>
            <a:ahLst/>
            <a:cxnLst/>
            <a:rect l="l" t="t" r="r" b="b"/>
            <a:pathLst>
              <a:path h="4730750">
                <a:moveTo>
                  <a:pt x="0" y="0"/>
                </a:moveTo>
                <a:lnTo>
                  <a:pt x="0" y="473053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661565"/>
            <a:ext cx="0" cy="4344670"/>
          </a:xfrm>
          <a:custGeom>
            <a:avLst/>
            <a:gdLst/>
            <a:ahLst/>
            <a:cxnLst/>
            <a:rect l="l" t="t" r="r" b="b"/>
            <a:pathLst>
              <a:path h="4344670">
                <a:moveTo>
                  <a:pt x="0" y="0"/>
                </a:moveTo>
                <a:lnTo>
                  <a:pt x="0" y="434465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998796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40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661565"/>
            <a:ext cx="0" cy="987425"/>
          </a:xfrm>
          <a:custGeom>
            <a:avLst/>
            <a:gdLst/>
            <a:ahLst/>
            <a:cxnLst/>
            <a:rect l="l" t="t" r="r" b="b"/>
            <a:pathLst>
              <a:path h="987425">
                <a:moveTo>
                  <a:pt x="0" y="0"/>
                </a:moveTo>
                <a:lnTo>
                  <a:pt x="0" y="987097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54557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2666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9876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7086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4458197"/>
            <a:ext cx="0" cy="6129655"/>
          </a:xfrm>
          <a:custGeom>
            <a:avLst/>
            <a:gdLst/>
            <a:ahLst/>
            <a:cxnLst/>
            <a:rect l="l" t="t" r="r" b="b"/>
            <a:pathLst>
              <a:path h="6129655">
                <a:moveTo>
                  <a:pt x="0" y="0"/>
                </a:moveTo>
                <a:lnTo>
                  <a:pt x="0" y="612921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1952241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6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66156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005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1391" y="1952241"/>
            <a:ext cx="0" cy="8635365"/>
          </a:xfrm>
          <a:custGeom>
            <a:avLst/>
            <a:gdLst/>
            <a:ahLst/>
            <a:cxnLst/>
            <a:rect l="l" t="t" r="r" b="b"/>
            <a:pathLst>
              <a:path h="8635365">
                <a:moveTo>
                  <a:pt x="0" y="0"/>
                </a:moveTo>
                <a:lnTo>
                  <a:pt x="0" y="8635168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1391" y="66156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005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>
            <a:grpSpLocks noGrp="1" noUngrp="1" noRot="1" noMove="1" noResize="1"/>
          </p:cNvGrpSpPr>
          <p:nvPr/>
        </p:nvGrpSpPr>
        <p:grpSpPr>
          <a:xfrm>
            <a:off x="120736" y="75388"/>
            <a:ext cx="14890750" cy="10523220"/>
            <a:chOff x="120736" y="75388"/>
            <a:chExt cx="14890750" cy="10523220"/>
          </a:xfrm>
        </p:grpSpPr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4549"/>
              <a:ext cx="14882494" cy="10493375"/>
            </a:xfrm>
            <a:custGeom>
              <a:avLst/>
              <a:gdLst/>
              <a:ahLst/>
              <a:cxnLst/>
              <a:rect l="l" t="t" r="r" b="b"/>
              <a:pathLst>
                <a:path w="14882494" h="10493375">
                  <a:moveTo>
                    <a:pt x="14878282" y="10492859"/>
                  </a:moveTo>
                  <a:lnTo>
                    <a:pt x="14878282" y="10492859"/>
                  </a:lnTo>
                  <a:lnTo>
                    <a:pt x="14878282" y="3600"/>
                  </a:lnTo>
                  <a:lnTo>
                    <a:pt x="14878282" y="0"/>
                  </a:lnTo>
                </a:path>
                <a:path w="14882494" h="10493375">
                  <a:moveTo>
                    <a:pt x="0" y="10489258"/>
                  </a:moveTo>
                  <a:lnTo>
                    <a:pt x="0" y="10489258"/>
                  </a:lnTo>
                  <a:lnTo>
                    <a:pt x="14878282" y="10489258"/>
                  </a:lnTo>
                  <a:lnTo>
                    <a:pt x="14881881" y="10489258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535244"/>
              <a:ext cx="14882494" cy="524510"/>
            </a:xfrm>
            <a:custGeom>
              <a:avLst/>
              <a:gdLst/>
              <a:ahLst/>
              <a:cxnLst/>
              <a:rect l="l" t="t" r="r" b="b"/>
              <a:pathLst>
                <a:path w="14882494" h="524509">
                  <a:moveTo>
                    <a:pt x="0" y="524278"/>
                  </a:moveTo>
                  <a:lnTo>
                    <a:pt x="1968235" y="524278"/>
                  </a:lnTo>
                </a:path>
                <a:path w="14882494" h="524509">
                  <a:moveTo>
                    <a:pt x="2199219" y="524278"/>
                  </a:moveTo>
                  <a:lnTo>
                    <a:pt x="4947765" y="524278"/>
                  </a:lnTo>
                </a:path>
                <a:path w="14882494" h="524509">
                  <a:moveTo>
                    <a:pt x="5178747" y="524278"/>
                  </a:moveTo>
                  <a:lnTo>
                    <a:pt x="5627081" y="524278"/>
                  </a:lnTo>
                </a:path>
                <a:path w="14882494" h="524509">
                  <a:moveTo>
                    <a:pt x="5776089" y="524278"/>
                  </a:moveTo>
                  <a:lnTo>
                    <a:pt x="7286527" y="524278"/>
                  </a:lnTo>
                </a:path>
                <a:path w="14882494" h="524509">
                  <a:moveTo>
                    <a:pt x="8669883" y="524278"/>
                  </a:moveTo>
                  <a:lnTo>
                    <a:pt x="9157411" y="524278"/>
                  </a:lnTo>
                </a:path>
                <a:path w="14882494" h="524509">
                  <a:moveTo>
                    <a:pt x="9317880" y="524278"/>
                  </a:moveTo>
                  <a:lnTo>
                    <a:pt x="14881881" y="524278"/>
                  </a:lnTo>
                </a:path>
                <a:path w="14882494" h="524509">
                  <a:moveTo>
                    <a:pt x="0" y="0"/>
                  </a:moveTo>
                  <a:lnTo>
                    <a:pt x="9147657" y="0"/>
                  </a:lnTo>
                </a:path>
                <a:path w="14882494" h="524509">
                  <a:moveTo>
                    <a:pt x="9328388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7962396"/>
              <a:ext cx="14882494" cy="1049020"/>
            </a:xfrm>
            <a:custGeom>
              <a:avLst/>
              <a:gdLst/>
              <a:ahLst/>
              <a:cxnLst/>
              <a:rect l="l" t="t" r="r" b="b"/>
              <a:pathLst>
                <a:path w="14882494" h="1049020">
                  <a:moveTo>
                    <a:pt x="0" y="1048565"/>
                  </a:moveTo>
                  <a:lnTo>
                    <a:pt x="9147657" y="1048565"/>
                  </a:lnTo>
                </a:path>
                <a:path w="14882494" h="1049020">
                  <a:moveTo>
                    <a:pt x="9328388" y="1048565"/>
                  </a:moveTo>
                  <a:lnTo>
                    <a:pt x="14881881" y="1048565"/>
                  </a:lnTo>
                </a:path>
                <a:path w="14882494" h="1049020">
                  <a:moveTo>
                    <a:pt x="0" y="524282"/>
                  </a:moveTo>
                  <a:lnTo>
                    <a:pt x="9147657" y="524282"/>
                  </a:lnTo>
                </a:path>
                <a:path w="14882494" h="1049020">
                  <a:moveTo>
                    <a:pt x="9328388" y="524282"/>
                  </a:moveTo>
                  <a:lnTo>
                    <a:pt x="14881881" y="524282"/>
                  </a:lnTo>
                </a:path>
                <a:path w="14882494" h="1049020">
                  <a:moveTo>
                    <a:pt x="0" y="0"/>
                  </a:moveTo>
                  <a:lnTo>
                    <a:pt x="9147657" y="0"/>
                  </a:lnTo>
                </a:path>
                <a:path w="14882494" h="1049020">
                  <a:moveTo>
                    <a:pt x="9328388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7438115"/>
              <a:ext cx="14882494" cy="0"/>
            </a:xfrm>
            <a:custGeom>
              <a:avLst/>
              <a:gdLst/>
              <a:ahLst/>
              <a:cxnLst/>
              <a:rect l="l" t="t" r="r" b="b"/>
              <a:pathLst>
                <a:path w="14882494">
                  <a:moveTo>
                    <a:pt x="0" y="0"/>
                  </a:moveTo>
                  <a:lnTo>
                    <a:pt x="9147657" y="0"/>
                  </a:lnTo>
                </a:path>
                <a:path w="14882494">
                  <a:moveTo>
                    <a:pt x="9328388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1146711"/>
              <a:ext cx="14882494" cy="5767705"/>
            </a:xfrm>
            <a:custGeom>
              <a:avLst/>
              <a:gdLst/>
              <a:ahLst/>
              <a:cxnLst/>
              <a:rect l="l" t="t" r="r" b="b"/>
              <a:pathLst>
                <a:path w="14882494" h="5767705">
                  <a:moveTo>
                    <a:pt x="0" y="5767116"/>
                  </a:moveTo>
                  <a:lnTo>
                    <a:pt x="9147657" y="5767116"/>
                  </a:lnTo>
                </a:path>
                <a:path w="14882494" h="5767705">
                  <a:moveTo>
                    <a:pt x="9328388" y="5767116"/>
                  </a:moveTo>
                  <a:lnTo>
                    <a:pt x="14881881" y="5767116"/>
                  </a:lnTo>
                </a:path>
                <a:path w="14882494" h="5767705">
                  <a:moveTo>
                    <a:pt x="0" y="5242834"/>
                  </a:moveTo>
                  <a:lnTo>
                    <a:pt x="9111434" y="5242834"/>
                  </a:lnTo>
                </a:path>
                <a:path w="14882494" h="5767705">
                  <a:moveTo>
                    <a:pt x="9475473" y="5242834"/>
                  </a:moveTo>
                  <a:lnTo>
                    <a:pt x="14881881" y="5242834"/>
                  </a:lnTo>
                </a:path>
                <a:path w="14882494" h="5767705">
                  <a:moveTo>
                    <a:pt x="0" y="4718551"/>
                  </a:moveTo>
                  <a:lnTo>
                    <a:pt x="9111434" y="4718551"/>
                  </a:lnTo>
                </a:path>
                <a:path w="14882494" h="5767705">
                  <a:moveTo>
                    <a:pt x="9475473" y="4718551"/>
                  </a:moveTo>
                  <a:lnTo>
                    <a:pt x="14881881" y="4718551"/>
                  </a:lnTo>
                </a:path>
                <a:path w="14882494" h="5767705">
                  <a:moveTo>
                    <a:pt x="0" y="4194270"/>
                  </a:moveTo>
                  <a:lnTo>
                    <a:pt x="9147657" y="4194270"/>
                  </a:lnTo>
                </a:path>
                <a:path w="14882494" h="5767705">
                  <a:moveTo>
                    <a:pt x="9328388" y="4194270"/>
                  </a:moveTo>
                  <a:lnTo>
                    <a:pt x="14881881" y="4194270"/>
                  </a:lnTo>
                </a:path>
                <a:path w="14882494" h="5767705">
                  <a:moveTo>
                    <a:pt x="0" y="3669991"/>
                  </a:moveTo>
                  <a:lnTo>
                    <a:pt x="9147657" y="3669991"/>
                  </a:lnTo>
                </a:path>
                <a:path w="14882494" h="5767705">
                  <a:moveTo>
                    <a:pt x="9328388" y="3669991"/>
                  </a:moveTo>
                  <a:lnTo>
                    <a:pt x="14881881" y="3669991"/>
                  </a:lnTo>
                </a:path>
                <a:path w="14882494" h="5767705">
                  <a:moveTo>
                    <a:pt x="0" y="3145704"/>
                  </a:moveTo>
                  <a:lnTo>
                    <a:pt x="9147657" y="3145704"/>
                  </a:lnTo>
                </a:path>
                <a:path w="14882494" h="5767705">
                  <a:moveTo>
                    <a:pt x="9328388" y="3145704"/>
                  </a:moveTo>
                  <a:lnTo>
                    <a:pt x="13281127" y="3145704"/>
                  </a:lnTo>
                </a:path>
                <a:path w="14882494" h="5767705">
                  <a:moveTo>
                    <a:pt x="13811224" y="3145704"/>
                  </a:moveTo>
                  <a:lnTo>
                    <a:pt x="14881881" y="3145704"/>
                  </a:lnTo>
                </a:path>
                <a:path w="14882494" h="5767705">
                  <a:moveTo>
                    <a:pt x="0" y="2621422"/>
                  </a:moveTo>
                  <a:lnTo>
                    <a:pt x="9147657" y="2621422"/>
                  </a:lnTo>
                </a:path>
                <a:path w="14882494" h="5767705">
                  <a:moveTo>
                    <a:pt x="9328388" y="2621422"/>
                  </a:moveTo>
                  <a:lnTo>
                    <a:pt x="13281127" y="2621422"/>
                  </a:lnTo>
                </a:path>
                <a:path w="14882494" h="5767705">
                  <a:moveTo>
                    <a:pt x="13811224" y="2621422"/>
                  </a:moveTo>
                  <a:lnTo>
                    <a:pt x="14881881" y="2621422"/>
                  </a:lnTo>
                </a:path>
                <a:path w="14882494" h="5767705">
                  <a:moveTo>
                    <a:pt x="0" y="2097133"/>
                  </a:moveTo>
                  <a:lnTo>
                    <a:pt x="9147657" y="2097133"/>
                  </a:lnTo>
                </a:path>
                <a:path w="14882494" h="5767705">
                  <a:moveTo>
                    <a:pt x="9328388" y="2097133"/>
                  </a:moveTo>
                  <a:lnTo>
                    <a:pt x="13281127" y="2097133"/>
                  </a:lnTo>
                </a:path>
                <a:path w="14882494" h="5767705">
                  <a:moveTo>
                    <a:pt x="13811224" y="2097133"/>
                  </a:moveTo>
                  <a:lnTo>
                    <a:pt x="14881881" y="2097133"/>
                  </a:lnTo>
                </a:path>
                <a:path w="14882494" h="5767705">
                  <a:moveTo>
                    <a:pt x="0" y="1572850"/>
                  </a:moveTo>
                  <a:lnTo>
                    <a:pt x="9098111" y="1572850"/>
                  </a:lnTo>
                </a:path>
                <a:path w="14882494" h="5767705">
                  <a:moveTo>
                    <a:pt x="9462154" y="1572850"/>
                  </a:moveTo>
                  <a:lnTo>
                    <a:pt x="13281127" y="1572850"/>
                  </a:lnTo>
                </a:path>
                <a:path w="14882494" h="5767705">
                  <a:moveTo>
                    <a:pt x="13811224" y="1572850"/>
                  </a:moveTo>
                  <a:lnTo>
                    <a:pt x="14881881" y="1572850"/>
                  </a:lnTo>
                </a:path>
                <a:path w="14882494" h="5767705">
                  <a:moveTo>
                    <a:pt x="0" y="1048567"/>
                  </a:moveTo>
                  <a:lnTo>
                    <a:pt x="9098111" y="1048567"/>
                  </a:lnTo>
                </a:path>
                <a:path w="14882494" h="5767705">
                  <a:moveTo>
                    <a:pt x="9462154" y="1048567"/>
                  </a:moveTo>
                  <a:lnTo>
                    <a:pt x="13281127" y="1048567"/>
                  </a:lnTo>
                </a:path>
                <a:path w="14882494" h="5767705">
                  <a:moveTo>
                    <a:pt x="13811224" y="1048567"/>
                  </a:moveTo>
                  <a:lnTo>
                    <a:pt x="14881881" y="1048567"/>
                  </a:lnTo>
                </a:path>
                <a:path w="14882494" h="5767705">
                  <a:moveTo>
                    <a:pt x="0" y="524286"/>
                  </a:moveTo>
                  <a:lnTo>
                    <a:pt x="3700829" y="524286"/>
                  </a:lnTo>
                </a:path>
                <a:path w="14882494" h="5767705">
                  <a:moveTo>
                    <a:pt x="7241221" y="524286"/>
                  </a:moveTo>
                  <a:lnTo>
                    <a:pt x="9147657" y="524286"/>
                  </a:lnTo>
                </a:path>
                <a:path w="14882494" h="5767705">
                  <a:moveTo>
                    <a:pt x="9328388" y="524286"/>
                  </a:moveTo>
                  <a:lnTo>
                    <a:pt x="13721289" y="524286"/>
                  </a:lnTo>
                </a:path>
                <a:path w="14882494" h="5767705">
                  <a:moveTo>
                    <a:pt x="14860959" y="524286"/>
                  </a:moveTo>
                  <a:lnTo>
                    <a:pt x="14881881" y="524286"/>
                  </a:lnTo>
                </a:path>
                <a:path w="14882494" h="5767705">
                  <a:moveTo>
                    <a:pt x="0" y="0"/>
                  </a:moveTo>
                  <a:lnTo>
                    <a:pt x="13721289" y="0"/>
                  </a:lnTo>
                </a:path>
                <a:path w="14882494" h="5767705">
                  <a:moveTo>
                    <a:pt x="14860959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86740"/>
            </a:xfrm>
            <a:custGeom>
              <a:avLst/>
              <a:gdLst/>
              <a:ahLst/>
              <a:cxnLst/>
              <a:rect l="l" t="t" r="r" b="b"/>
              <a:pathLst>
                <a:path w="14878685" h="586740">
                  <a:moveTo>
                    <a:pt x="14878058" y="0"/>
                  </a:moveTo>
                  <a:lnTo>
                    <a:pt x="0" y="0"/>
                  </a:lnTo>
                  <a:lnTo>
                    <a:pt x="0" y="586177"/>
                  </a:lnTo>
                  <a:lnTo>
                    <a:pt x="14878058" y="586177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81086"/>
              <a:ext cx="14878685" cy="10516235"/>
            </a:xfrm>
            <a:custGeom>
              <a:avLst/>
              <a:gdLst/>
              <a:ahLst/>
              <a:cxnLst/>
              <a:rect l="l" t="t" r="r" b="b"/>
              <a:pathLst>
                <a:path w="14878685" h="10516235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7"/>
                  </a:lnTo>
                  <a:lnTo>
                    <a:pt x="0" y="105156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59" name="object 59"/>
          <p:cNvGrpSpPr>
            <a:grpSpLocks noGrp="1" noUngrp="1" noRot="1" noMove="1" noResize="1"/>
          </p:cNvGrpSpPr>
          <p:nvPr/>
        </p:nvGrpSpPr>
        <p:grpSpPr>
          <a:xfrm>
            <a:off x="1505084" y="1391223"/>
            <a:ext cx="12312650" cy="8923655"/>
            <a:chOff x="1505084" y="1391223"/>
            <a:chExt cx="12312650" cy="8923655"/>
          </a:xfrm>
        </p:grpSpPr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06672" y="1392811"/>
              <a:ext cx="12309475" cy="8891270"/>
            </a:xfrm>
            <a:custGeom>
              <a:avLst/>
              <a:gdLst/>
              <a:ahLst/>
              <a:cxnLst/>
              <a:rect l="l" t="t" r="r" b="b"/>
              <a:pathLst>
                <a:path w="12309475" h="8891270">
                  <a:moveTo>
                    <a:pt x="0" y="0"/>
                  </a:moveTo>
                  <a:lnTo>
                    <a:pt x="12309040" y="0"/>
                  </a:lnTo>
                  <a:lnTo>
                    <a:pt x="12309040" y="8887546"/>
                  </a:lnTo>
                  <a:lnTo>
                    <a:pt x="11203091" y="8887546"/>
                  </a:lnTo>
                  <a:lnTo>
                    <a:pt x="11202642" y="8834669"/>
                  </a:lnTo>
                  <a:lnTo>
                    <a:pt x="8407915" y="8845243"/>
                  </a:lnTo>
                  <a:lnTo>
                    <a:pt x="8408365" y="8887546"/>
                  </a:lnTo>
                  <a:lnTo>
                    <a:pt x="3797373" y="8887546"/>
                  </a:lnTo>
                  <a:lnTo>
                    <a:pt x="3798227" y="8776994"/>
                  </a:lnTo>
                  <a:lnTo>
                    <a:pt x="584862" y="8776994"/>
                  </a:lnTo>
                  <a:lnTo>
                    <a:pt x="585726" y="8887546"/>
                  </a:lnTo>
                  <a:lnTo>
                    <a:pt x="0" y="8887546"/>
                  </a:lnTo>
                  <a:lnTo>
                    <a:pt x="0" y="0"/>
                  </a:lnTo>
                  <a:close/>
                </a:path>
                <a:path w="12309475" h="8891270">
                  <a:moveTo>
                    <a:pt x="292078" y="250355"/>
                  </a:moveTo>
                  <a:lnTo>
                    <a:pt x="12058689" y="250355"/>
                  </a:lnTo>
                  <a:lnTo>
                    <a:pt x="12058689" y="8595467"/>
                  </a:lnTo>
                  <a:lnTo>
                    <a:pt x="11203091" y="8595467"/>
                  </a:lnTo>
                  <a:lnTo>
                    <a:pt x="11199863" y="8627195"/>
                  </a:lnTo>
                  <a:lnTo>
                    <a:pt x="8409434" y="8637771"/>
                  </a:lnTo>
                  <a:lnTo>
                    <a:pt x="8408365" y="8595467"/>
                  </a:lnTo>
                  <a:lnTo>
                    <a:pt x="3797705" y="8595467"/>
                  </a:lnTo>
                  <a:lnTo>
                    <a:pt x="3797705" y="8708706"/>
                  </a:lnTo>
                  <a:lnTo>
                    <a:pt x="585726" y="8708706"/>
                  </a:lnTo>
                  <a:lnTo>
                    <a:pt x="585720" y="8595467"/>
                  </a:lnTo>
                  <a:lnTo>
                    <a:pt x="292078" y="8595467"/>
                  </a:lnTo>
                  <a:lnTo>
                    <a:pt x="292078" y="250355"/>
                  </a:lnTo>
                  <a:close/>
                </a:path>
                <a:path w="12309475" h="8891270">
                  <a:moveTo>
                    <a:pt x="4821933" y="8595467"/>
                  </a:moveTo>
                  <a:lnTo>
                    <a:pt x="4821933" y="8887546"/>
                  </a:lnTo>
                </a:path>
                <a:path w="12309475" h="8891270">
                  <a:moveTo>
                    <a:pt x="7309352" y="8595467"/>
                  </a:moveTo>
                  <a:lnTo>
                    <a:pt x="7309352" y="8887546"/>
                  </a:lnTo>
                </a:path>
                <a:path w="12309475" h="8891270">
                  <a:moveTo>
                    <a:pt x="5894671" y="8609998"/>
                  </a:moveTo>
                  <a:lnTo>
                    <a:pt x="5894671" y="889101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11745" y="9950802"/>
              <a:ext cx="1383665" cy="364490"/>
            </a:xfrm>
            <a:custGeom>
              <a:avLst/>
              <a:gdLst/>
              <a:ahLst/>
              <a:cxnLst/>
              <a:rect l="l" t="t" r="r" b="b"/>
              <a:pathLst>
                <a:path w="1383665" h="364490">
                  <a:moveTo>
                    <a:pt x="1383356" y="0"/>
                  </a:moveTo>
                  <a:lnTo>
                    <a:pt x="0" y="0"/>
                  </a:lnTo>
                  <a:lnTo>
                    <a:pt x="0" y="364040"/>
                  </a:lnTo>
                  <a:lnTo>
                    <a:pt x="1383356" y="364040"/>
                  </a:lnTo>
                  <a:lnTo>
                    <a:pt x="1383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00626" y="5027443"/>
              <a:ext cx="11758295" cy="5253355"/>
            </a:xfrm>
            <a:custGeom>
              <a:avLst/>
              <a:gdLst/>
              <a:ahLst/>
              <a:cxnLst/>
              <a:rect l="l" t="t" r="r" b="b"/>
              <a:pathLst>
                <a:path w="11758294" h="5253355">
                  <a:moveTo>
                    <a:pt x="7015276" y="4964964"/>
                  </a:moveTo>
                  <a:lnTo>
                    <a:pt x="7015276" y="3862439"/>
                  </a:lnTo>
                  <a:lnTo>
                    <a:pt x="6804490" y="3873815"/>
                  </a:lnTo>
                  <a:lnTo>
                    <a:pt x="6335301" y="3984653"/>
                  </a:lnTo>
                  <a:lnTo>
                    <a:pt x="5852459" y="4310015"/>
                  </a:lnTo>
                  <a:lnTo>
                    <a:pt x="5600717" y="4964964"/>
                  </a:lnTo>
                </a:path>
                <a:path w="11758294" h="5253355">
                  <a:moveTo>
                    <a:pt x="8115278" y="4960835"/>
                  </a:moveTo>
                  <a:lnTo>
                    <a:pt x="8115278" y="5252914"/>
                  </a:lnTo>
                </a:path>
                <a:path w="11758294" h="5253355">
                  <a:moveTo>
                    <a:pt x="10907280" y="4960835"/>
                  </a:moveTo>
                  <a:lnTo>
                    <a:pt x="10907280" y="5252914"/>
                  </a:lnTo>
                </a:path>
                <a:path w="11758294" h="5253355">
                  <a:moveTo>
                    <a:pt x="4115876" y="4960526"/>
                  </a:moveTo>
                  <a:lnTo>
                    <a:pt x="3935145" y="4960526"/>
                  </a:lnTo>
                  <a:lnTo>
                    <a:pt x="3935145" y="185872"/>
                  </a:lnTo>
                  <a:lnTo>
                    <a:pt x="4115876" y="185872"/>
                  </a:lnTo>
                  <a:lnTo>
                    <a:pt x="4115876" y="4960526"/>
                  </a:lnTo>
                  <a:close/>
                </a:path>
                <a:path w="11758294" h="5253355">
                  <a:moveTo>
                    <a:pt x="4118190" y="3416"/>
                  </a:moveTo>
                  <a:lnTo>
                    <a:pt x="11758085" y="3416"/>
                  </a:lnTo>
                  <a:lnTo>
                    <a:pt x="11758085" y="184143"/>
                  </a:lnTo>
                  <a:lnTo>
                    <a:pt x="4118190" y="184143"/>
                  </a:lnTo>
                  <a:lnTo>
                    <a:pt x="4118190" y="3416"/>
                  </a:lnTo>
                  <a:close/>
                </a:path>
                <a:path w="11758294" h="5253355">
                  <a:moveTo>
                    <a:pt x="4118486" y="189673"/>
                  </a:moveTo>
                  <a:lnTo>
                    <a:pt x="0" y="189673"/>
                  </a:lnTo>
                  <a:lnTo>
                    <a:pt x="0" y="0"/>
                  </a:lnTo>
                  <a:lnTo>
                    <a:pt x="4118486" y="0"/>
                  </a:lnTo>
                  <a:lnTo>
                    <a:pt x="4118486" y="18967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72875" y="1648662"/>
              <a:ext cx="180975" cy="8339455"/>
            </a:xfrm>
            <a:custGeom>
              <a:avLst/>
              <a:gdLst/>
              <a:ahLst/>
              <a:cxnLst/>
              <a:rect l="l" t="t" r="r" b="b"/>
              <a:pathLst>
                <a:path w="180975" h="8339455">
                  <a:moveTo>
                    <a:pt x="180731" y="0"/>
                  </a:moveTo>
                  <a:lnTo>
                    <a:pt x="0" y="0"/>
                  </a:lnTo>
                  <a:lnTo>
                    <a:pt x="0" y="8339306"/>
                  </a:lnTo>
                  <a:lnTo>
                    <a:pt x="180731" y="8339306"/>
                  </a:lnTo>
                  <a:lnTo>
                    <a:pt x="180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01344" y="1648662"/>
              <a:ext cx="2052320" cy="8339455"/>
            </a:xfrm>
            <a:custGeom>
              <a:avLst/>
              <a:gdLst/>
              <a:ahLst/>
              <a:cxnLst/>
              <a:rect l="l" t="t" r="r" b="b"/>
              <a:pathLst>
                <a:path w="2052320" h="8339455">
                  <a:moveTo>
                    <a:pt x="2052262" y="8339306"/>
                  </a:moveTo>
                  <a:lnTo>
                    <a:pt x="1871531" y="8339306"/>
                  </a:lnTo>
                  <a:lnTo>
                    <a:pt x="1871531" y="0"/>
                  </a:lnTo>
                  <a:lnTo>
                    <a:pt x="2052262" y="0"/>
                  </a:lnTo>
                  <a:lnTo>
                    <a:pt x="2052262" y="8339306"/>
                  </a:lnTo>
                  <a:close/>
                </a:path>
                <a:path w="2052320" h="8339455">
                  <a:moveTo>
                    <a:pt x="1414680" y="3249098"/>
                  </a:moveTo>
                  <a:lnTo>
                    <a:pt x="1414680" y="3563265"/>
                  </a:lnTo>
                </a:path>
                <a:path w="2052320" h="8339455">
                  <a:moveTo>
                    <a:pt x="0" y="3263626"/>
                  </a:moveTo>
                  <a:lnTo>
                    <a:pt x="0" y="3560486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09649" y="5006217"/>
              <a:ext cx="1403985" cy="214629"/>
            </a:xfrm>
            <a:custGeom>
              <a:avLst/>
              <a:gdLst/>
              <a:ahLst/>
              <a:cxnLst/>
              <a:rect l="l" t="t" r="r" b="b"/>
              <a:pathLst>
                <a:path w="1403984" h="214629">
                  <a:moveTo>
                    <a:pt x="1403675" y="0"/>
                  </a:moveTo>
                  <a:lnTo>
                    <a:pt x="0" y="0"/>
                  </a:lnTo>
                  <a:lnTo>
                    <a:pt x="0" y="214052"/>
                  </a:lnTo>
                  <a:lnTo>
                    <a:pt x="1403675" y="214052"/>
                  </a:lnTo>
                  <a:lnTo>
                    <a:pt x="140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8434" y="3863141"/>
              <a:ext cx="5837555" cy="1374775"/>
            </a:xfrm>
            <a:custGeom>
              <a:avLst/>
              <a:gdLst/>
              <a:ahLst/>
              <a:cxnLst/>
              <a:rect l="l" t="t" r="r" b="b"/>
              <a:pathLst>
                <a:path w="5837555" h="1374775">
                  <a:moveTo>
                    <a:pt x="5837468" y="1076356"/>
                  </a:moveTo>
                  <a:lnTo>
                    <a:pt x="5837468" y="0"/>
                  </a:lnTo>
                  <a:lnTo>
                    <a:pt x="5626682" y="11106"/>
                  </a:lnTo>
                  <a:lnTo>
                    <a:pt x="5157493" y="119314"/>
                  </a:lnTo>
                  <a:lnTo>
                    <a:pt x="4674651" y="436953"/>
                  </a:lnTo>
                  <a:lnTo>
                    <a:pt x="4422909" y="1076356"/>
                  </a:lnTo>
                </a:path>
                <a:path w="5837555" h="1374775">
                  <a:moveTo>
                    <a:pt x="1414680" y="1078978"/>
                  </a:moveTo>
                  <a:lnTo>
                    <a:pt x="1414680" y="1371056"/>
                  </a:lnTo>
                </a:path>
                <a:path w="5837555" h="1374775">
                  <a:moveTo>
                    <a:pt x="0" y="1085653"/>
                  </a:moveTo>
                  <a:lnTo>
                    <a:pt x="0" y="137453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8835" y="4904646"/>
              <a:ext cx="1398270" cy="364490"/>
            </a:xfrm>
            <a:custGeom>
              <a:avLst/>
              <a:gdLst/>
              <a:ahLst/>
              <a:cxnLst/>
              <a:rect l="l" t="t" r="r" b="b"/>
              <a:pathLst>
                <a:path w="1398270" h="364489">
                  <a:moveTo>
                    <a:pt x="1398174" y="0"/>
                  </a:moveTo>
                  <a:lnTo>
                    <a:pt x="0" y="0"/>
                  </a:lnTo>
                  <a:lnTo>
                    <a:pt x="0" y="364039"/>
                  </a:lnTo>
                  <a:lnTo>
                    <a:pt x="1398174" y="364039"/>
                  </a:lnTo>
                  <a:lnTo>
                    <a:pt x="1398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8434" y="1755356"/>
              <a:ext cx="6571615" cy="3191510"/>
            </a:xfrm>
            <a:custGeom>
              <a:avLst/>
              <a:gdLst/>
              <a:ahLst/>
              <a:cxnLst/>
              <a:rect l="l" t="t" r="r" b="b"/>
              <a:pathLst>
                <a:path w="6571615" h="3191510">
                  <a:moveTo>
                    <a:pt x="1414559" y="3190891"/>
                  </a:moveTo>
                  <a:lnTo>
                    <a:pt x="1414559" y="2088370"/>
                  </a:lnTo>
                  <a:lnTo>
                    <a:pt x="1203772" y="2099746"/>
                  </a:lnTo>
                  <a:lnTo>
                    <a:pt x="734581" y="2210583"/>
                  </a:lnTo>
                  <a:lnTo>
                    <a:pt x="251740" y="2535944"/>
                  </a:lnTo>
                  <a:lnTo>
                    <a:pt x="0" y="3190891"/>
                  </a:lnTo>
                </a:path>
                <a:path w="6571615" h="3191510">
                  <a:moveTo>
                    <a:pt x="6571461" y="0"/>
                  </a:moveTo>
                  <a:lnTo>
                    <a:pt x="6279382" y="0"/>
                  </a:lnTo>
                </a:path>
                <a:path w="6571615" h="3191510">
                  <a:moveTo>
                    <a:pt x="6556932" y="1414680"/>
                  </a:moveTo>
                  <a:lnTo>
                    <a:pt x="6275909" y="141468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23328" y="1776276"/>
              <a:ext cx="364490" cy="1383665"/>
            </a:xfrm>
            <a:custGeom>
              <a:avLst/>
              <a:gdLst/>
              <a:ahLst/>
              <a:cxnLst/>
              <a:rect l="l" t="t" r="r" b="b"/>
              <a:pathLst>
                <a:path w="364490" h="1383664">
                  <a:moveTo>
                    <a:pt x="364042" y="0"/>
                  </a:moveTo>
                  <a:lnTo>
                    <a:pt x="0" y="0"/>
                  </a:lnTo>
                  <a:lnTo>
                    <a:pt x="0" y="1383357"/>
                  </a:lnTo>
                  <a:lnTo>
                    <a:pt x="364042" y="1383357"/>
                  </a:lnTo>
                  <a:lnTo>
                    <a:pt x="364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7667" y="1755474"/>
              <a:ext cx="1381125" cy="5078095"/>
            </a:xfrm>
            <a:custGeom>
              <a:avLst/>
              <a:gdLst/>
              <a:ahLst/>
              <a:cxnLst/>
              <a:rect l="l" t="t" r="r" b="b"/>
              <a:pathLst>
                <a:path w="1381125" h="5078095">
                  <a:moveTo>
                    <a:pt x="278099" y="0"/>
                  </a:moveTo>
                  <a:lnTo>
                    <a:pt x="1380624" y="0"/>
                  </a:lnTo>
                  <a:lnTo>
                    <a:pt x="1369247" y="210786"/>
                  </a:lnTo>
                  <a:lnTo>
                    <a:pt x="1258409" y="679977"/>
                  </a:lnTo>
                  <a:lnTo>
                    <a:pt x="933047" y="1162820"/>
                  </a:lnTo>
                  <a:lnTo>
                    <a:pt x="278099" y="1414562"/>
                  </a:lnTo>
                </a:path>
                <a:path w="1381125" h="5078095">
                  <a:moveTo>
                    <a:pt x="295549" y="3662866"/>
                  </a:moveTo>
                  <a:lnTo>
                    <a:pt x="3469" y="3662866"/>
                  </a:lnTo>
                </a:path>
                <a:path w="1381125" h="5078095">
                  <a:moveTo>
                    <a:pt x="281019" y="5077548"/>
                  </a:moveTo>
                  <a:lnTo>
                    <a:pt x="0" y="5077548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36652" y="5439264"/>
              <a:ext cx="364490" cy="1383665"/>
            </a:xfrm>
            <a:custGeom>
              <a:avLst/>
              <a:gdLst/>
              <a:ahLst/>
              <a:cxnLst/>
              <a:rect l="l" t="t" r="r" b="b"/>
              <a:pathLst>
                <a:path w="364490" h="1383665">
                  <a:moveTo>
                    <a:pt x="364039" y="0"/>
                  </a:moveTo>
                  <a:lnTo>
                    <a:pt x="0" y="0"/>
                  </a:lnTo>
                  <a:lnTo>
                    <a:pt x="0" y="1383357"/>
                  </a:lnTo>
                  <a:lnTo>
                    <a:pt x="364039" y="1383357"/>
                  </a:lnTo>
                  <a:lnTo>
                    <a:pt x="364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9086" y="5418464"/>
              <a:ext cx="1102995" cy="1414780"/>
            </a:xfrm>
            <a:custGeom>
              <a:avLst/>
              <a:gdLst/>
              <a:ahLst/>
              <a:cxnLst/>
              <a:rect l="l" t="t" r="r" b="b"/>
              <a:pathLst>
                <a:path w="1102995" h="1414779">
                  <a:moveTo>
                    <a:pt x="0" y="0"/>
                  </a:moveTo>
                  <a:lnTo>
                    <a:pt x="1102525" y="0"/>
                  </a:lnTo>
                  <a:lnTo>
                    <a:pt x="1091148" y="210785"/>
                  </a:lnTo>
                  <a:lnTo>
                    <a:pt x="980311" y="679975"/>
                  </a:lnTo>
                  <a:lnTo>
                    <a:pt x="654949" y="1162817"/>
                  </a:lnTo>
                  <a:lnTo>
                    <a:pt x="0" y="1414559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1749" y="1595256"/>
              <a:ext cx="11904345" cy="8480425"/>
            </a:xfrm>
            <a:custGeom>
              <a:avLst/>
              <a:gdLst/>
              <a:ahLst/>
              <a:cxnLst/>
              <a:rect l="l" t="t" r="r" b="b"/>
              <a:pathLst>
                <a:path w="11904344" h="8480425">
                  <a:moveTo>
                    <a:pt x="125463" y="3436505"/>
                  </a:moveTo>
                  <a:lnTo>
                    <a:pt x="0" y="3436505"/>
                  </a:lnTo>
                  <a:lnTo>
                    <a:pt x="0" y="3618001"/>
                  </a:lnTo>
                  <a:lnTo>
                    <a:pt x="125463" y="3618001"/>
                  </a:lnTo>
                  <a:lnTo>
                    <a:pt x="125463" y="3436505"/>
                  </a:lnTo>
                  <a:close/>
                </a:path>
                <a:path w="11904344" h="8480425">
                  <a:moveTo>
                    <a:pt x="4199547" y="8342274"/>
                  </a:moveTo>
                  <a:lnTo>
                    <a:pt x="4050550" y="8342274"/>
                  </a:lnTo>
                  <a:lnTo>
                    <a:pt x="4050550" y="8468360"/>
                  </a:lnTo>
                  <a:lnTo>
                    <a:pt x="4199547" y="8468360"/>
                  </a:lnTo>
                  <a:lnTo>
                    <a:pt x="4199547" y="8342274"/>
                  </a:lnTo>
                  <a:close/>
                </a:path>
                <a:path w="11904344" h="8480425">
                  <a:moveTo>
                    <a:pt x="4251845" y="3439033"/>
                  </a:moveTo>
                  <a:lnTo>
                    <a:pt x="4184764" y="3439033"/>
                  </a:lnTo>
                  <a:lnTo>
                    <a:pt x="4184764" y="3612946"/>
                  </a:lnTo>
                  <a:lnTo>
                    <a:pt x="4251845" y="3612946"/>
                  </a:lnTo>
                  <a:lnTo>
                    <a:pt x="4251845" y="3439033"/>
                  </a:lnTo>
                  <a:close/>
                </a:path>
                <a:path w="11904344" h="8480425">
                  <a:moveTo>
                    <a:pt x="7738326" y="0"/>
                  </a:moveTo>
                  <a:lnTo>
                    <a:pt x="7585761" y="0"/>
                  </a:lnTo>
                  <a:lnTo>
                    <a:pt x="7585761" y="104876"/>
                  </a:lnTo>
                  <a:lnTo>
                    <a:pt x="7738326" y="104876"/>
                  </a:lnTo>
                  <a:lnTo>
                    <a:pt x="7738326" y="0"/>
                  </a:lnTo>
                  <a:close/>
                </a:path>
                <a:path w="11904344" h="8480425">
                  <a:moveTo>
                    <a:pt x="7741348" y="8330806"/>
                  </a:moveTo>
                  <a:lnTo>
                    <a:pt x="7580871" y="8330806"/>
                  </a:lnTo>
                  <a:lnTo>
                    <a:pt x="7580871" y="8479815"/>
                  </a:lnTo>
                  <a:lnTo>
                    <a:pt x="7741348" y="8479815"/>
                  </a:lnTo>
                  <a:lnTo>
                    <a:pt x="7741348" y="8330806"/>
                  </a:lnTo>
                  <a:close/>
                </a:path>
                <a:path w="11904344" h="8480425">
                  <a:moveTo>
                    <a:pt x="7791666" y="3438766"/>
                  </a:moveTo>
                  <a:lnTo>
                    <a:pt x="7530668" y="3438766"/>
                  </a:lnTo>
                  <a:lnTo>
                    <a:pt x="7530668" y="3610635"/>
                  </a:lnTo>
                  <a:lnTo>
                    <a:pt x="7791666" y="3610635"/>
                  </a:lnTo>
                  <a:lnTo>
                    <a:pt x="7791666" y="3438766"/>
                  </a:lnTo>
                  <a:close/>
                </a:path>
                <a:path w="11904344" h="8480425">
                  <a:moveTo>
                    <a:pt x="11903786" y="3442843"/>
                  </a:moveTo>
                  <a:lnTo>
                    <a:pt x="11825923" y="3442843"/>
                  </a:lnTo>
                  <a:lnTo>
                    <a:pt x="11825923" y="3610559"/>
                  </a:lnTo>
                  <a:lnTo>
                    <a:pt x="11903786" y="3610559"/>
                  </a:lnTo>
                  <a:lnTo>
                    <a:pt x="11903786" y="3442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3767" y="5920444"/>
              <a:ext cx="1436370" cy="2832100"/>
            </a:xfrm>
            <a:custGeom>
              <a:avLst/>
              <a:gdLst/>
              <a:ahLst/>
              <a:cxnLst/>
              <a:rect l="l" t="t" r="r" b="b"/>
              <a:pathLst>
                <a:path w="1436370" h="2832100">
                  <a:moveTo>
                    <a:pt x="0" y="0"/>
                  </a:moveTo>
                  <a:lnTo>
                    <a:pt x="1435964" y="0"/>
                  </a:lnTo>
                  <a:lnTo>
                    <a:pt x="1435964" y="235958"/>
                  </a:lnTo>
                  <a:lnTo>
                    <a:pt x="0" y="235958"/>
                  </a:lnTo>
                  <a:lnTo>
                    <a:pt x="0" y="0"/>
                  </a:lnTo>
                  <a:close/>
                </a:path>
                <a:path w="1436370" h="2832100">
                  <a:moveTo>
                    <a:pt x="0" y="235958"/>
                  </a:moveTo>
                  <a:lnTo>
                    <a:pt x="1435964" y="235958"/>
                  </a:lnTo>
                  <a:lnTo>
                    <a:pt x="1435964" y="471912"/>
                  </a:lnTo>
                  <a:lnTo>
                    <a:pt x="0" y="471912"/>
                  </a:lnTo>
                  <a:lnTo>
                    <a:pt x="0" y="235958"/>
                  </a:lnTo>
                  <a:close/>
                </a:path>
                <a:path w="1436370" h="2832100">
                  <a:moveTo>
                    <a:pt x="0" y="471912"/>
                  </a:moveTo>
                  <a:lnTo>
                    <a:pt x="1435964" y="471912"/>
                  </a:lnTo>
                  <a:lnTo>
                    <a:pt x="1435964" y="707871"/>
                  </a:lnTo>
                  <a:lnTo>
                    <a:pt x="0" y="707871"/>
                  </a:lnTo>
                  <a:lnTo>
                    <a:pt x="0" y="471912"/>
                  </a:lnTo>
                  <a:close/>
                </a:path>
                <a:path w="1436370" h="2832100">
                  <a:moveTo>
                    <a:pt x="0" y="707871"/>
                  </a:moveTo>
                  <a:lnTo>
                    <a:pt x="1435964" y="707871"/>
                  </a:lnTo>
                  <a:lnTo>
                    <a:pt x="1435964" y="943829"/>
                  </a:lnTo>
                  <a:lnTo>
                    <a:pt x="0" y="943829"/>
                  </a:lnTo>
                  <a:lnTo>
                    <a:pt x="0" y="707871"/>
                  </a:lnTo>
                  <a:close/>
                </a:path>
                <a:path w="1436370" h="2832100">
                  <a:moveTo>
                    <a:pt x="0" y="943829"/>
                  </a:moveTo>
                  <a:lnTo>
                    <a:pt x="1435964" y="943829"/>
                  </a:lnTo>
                  <a:lnTo>
                    <a:pt x="1435964" y="1179784"/>
                  </a:lnTo>
                  <a:lnTo>
                    <a:pt x="0" y="1179784"/>
                  </a:lnTo>
                  <a:lnTo>
                    <a:pt x="0" y="943829"/>
                  </a:lnTo>
                  <a:close/>
                </a:path>
                <a:path w="1436370" h="2832100">
                  <a:moveTo>
                    <a:pt x="0" y="1179784"/>
                  </a:moveTo>
                  <a:lnTo>
                    <a:pt x="1435964" y="1179784"/>
                  </a:lnTo>
                  <a:lnTo>
                    <a:pt x="1435964" y="1415742"/>
                  </a:lnTo>
                  <a:lnTo>
                    <a:pt x="0" y="1415742"/>
                  </a:lnTo>
                  <a:lnTo>
                    <a:pt x="0" y="1179784"/>
                  </a:lnTo>
                  <a:close/>
                </a:path>
                <a:path w="1436370" h="2832100">
                  <a:moveTo>
                    <a:pt x="0" y="1415742"/>
                  </a:moveTo>
                  <a:lnTo>
                    <a:pt x="1435964" y="1415742"/>
                  </a:lnTo>
                  <a:lnTo>
                    <a:pt x="1435964" y="1651698"/>
                  </a:lnTo>
                  <a:lnTo>
                    <a:pt x="0" y="1651698"/>
                  </a:lnTo>
                  <a:lnTo>
                    <a:pt x="0" y="1415742"/>
                  </a:lnTo>
                  <a:close/>
                </a:path>
                <a:path w="1436370" h="2832100">
                  <a:moveTo>
                    <a:pt x="0" y="1651698"/>
                  </a:moveTo>
                  <a:lnTo>
                    <a:pt x="1435964" y="1651698"/>
                  </a:lnTo>
                  <a:lnTo>
                    <a:pt x="1435964" y="1887656"/>
                  </a:lnTo>
                  <a:lnTo>
                    <a:pt x="0" y="1887656"/>
                  </a:lnTo>
                  <a:lnTo>
                    <a:pt x="0" y="1651698"/>
                  </a:lnTo>
                  <a:close/>
                </a:path>
                <a:path w="1436370" h="2832100">
                  <a:moveTo>
                    <a:pt x="0" y="1887656"/>
                  </a:moveTo>
                  <a:lnTo>
                    <a:pt x="1435964" y="1887656"/>
                  </a:lnTo>
                  <a:lnTo>
                    <a:pt x="1435964" y="2123615"/>
                  </a:lnTo>
                  <a:lnTo>
                    <a:pt x="0" y="2123615"/>
                  </a:lnTo>
                  <a:lnTo>
                    <a:pt x="0" y="1887656"/>
                  </a:lnTo>
                  <a:close/>
                </a:path>
                <a:path w="1436370" h="2832100">
                  <a:moveTo>
                    <a:pt x="0" y="2123615"/>
                  </a:moveTo>
                  <a:lnTo>
                    <a:pt x="1435964" y="2123615"/>
                  </a:lnTo>
                  <a:lnTo>
                    <a:pt x="1435964" y="2359569"/>
                  </a:lnTo>
                  <a:lnTo>
                    <a:pt x="0" y="2359569"/>
                  </a:lnTo>
                  <a:lnTo>
                    <a:pt x="0" y="2123615"/>
                  </a:lnTo>
                  <a:close/>
                </a:path>
                <a:path w="1436370" h="2832100">
                  <a:moveTo>
                    <a:pt x="0" y="2359569"/>
                  </a:moveTo>
                  <a:lnTo>
                    <a:pt x="1435964" y="2359569"/>
                  </a:lnTo>
                  <a:lnTo>
                    <a:pt x="1435964" y="2595528"/>
                  </a:lnTo>
                  <a:lnTo>
                    <a:pt x="0" y="2595528"/>
                  </a:lnTo>
                  <a:lnTo>
                    <a:pt x="0" y="2359569"/>
                  </a:lnTo>
                  <a:close/>
                </a:path>
                <a:path w="1436370" h="2832100">
                  <a:moveTo>
                    <a:pt x="0" y="2595528"/>
                  </a:moveTo>
                  <a:lnTo>
                    <a:pt x="1435964" y="2595528"/>
                  </a:lnTo>
                  <a:lnTo>
                    <a:pt x="1435964" y="2831486"/>
                  </a:lnTo>
                  <a:lnTo>
                    <a:pt x="0" y="2831486"/>
                  </a:lnTo>
                  <a:lnTo>
                    <a:pt x="0" y="259552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56089" y="5286053"/>
            <a:ext cx="63500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GARAGE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77232" y="1766877"/>
            <a:ext cx="65087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KITCHEN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92945" y="1720405"/>
            <a:ext cx="62738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45590" y="5274004"/>
            <a:ext cx="52451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DINING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45590" y="5433117"/>
            <a:ext cx="46863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0" dirty="0">
                <a:solidFill>
                  <a:srgbClr val="151616"/>
                </a:solidFill>
                <a:latin typeface="Arial"/>
                <a:cs typeface="Arial"/>
              </a:rPr>
              <a:t>ROOM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80" name="object 8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41204" y="5342019"/>
            <a:ext cx="38163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0" dirty="0">
                <a:solidFill>
                  <a:srgbClr val="151616"/>
                </a:solidFill>
                <a:latin typeface="Arial"/>
                <a:cs typeface="Arial"/>
              </a:rPr>
              <a:t>HALL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1" name="object 81"/>
          <p:cNvGrpSpPr>
            <a:grpSpLocks noGrp="1" noUngrp="1" noRot="1" noMove="1" noResize="1"/>
          </p:cNvGrpSpPr>
          <p:nvPr/>
        </p:nvGrpSpPr>
        <p:grpSpPr>
          <a:xfrm>
            <a:off x="177882" y="855913"/>
            <a:ext cx="13759180" cy="9424670"/>
            <a:chOff x="177882" y="855913"/>
            <a:chExt cx="13759180" cy="9424670"/>
          </a:xfrm>
        </p:grpSpPr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26040" y="1312325"/>
              <a:ext cx="3540760" cy="4021454"/>
            </a:xfrm>
            <a:custGeom>
              <a:avLst/>
              <a:gdLst/>
              <a:ahLst/>
              <a:cxnLst/>
              <a:rect l="l" t="t" r="r" b="b"/>
              <a:pathLst>
                <a:path w="3540759" h="4021454">
                  <a:moveTo>
                    <a:pt x="2084857" y="3847249"/>
                  </a:moveTo>
                  <a:lnTo>
                    <a:pt x="1916811" y="3847249"/>
                  </a:lnTo>
                  <a:lnTo>
                    <a:pt x="1916811" y="4021163"/>
                  </a:lnTo>
                  <a:lnTo>
                    <a:pt x="2084857" y="4021163"/>
                  </a:lnTo>
                  <a:lnTo>
                    <a:pt x="2084857" y="3847249"/>
                  </a:lnTo>
                  <a:close/>
                </a:path>
                <a:path w="3540759" h="4021454">
                  <a:moveTo>
                    <a:pt x="3540391" y="0"/>
                  </a:moveTo>
                  <a:lnTo>
                    <a:pt x="0" y="0"/>
                  </a:lnTo>
                  <a:lnTo>
                    <a:pt x="0" y="438632"/>
                  </a:lnTo>
                  <a:lnTo>
                    <a:pt x="3540391" y="438632"/>
                  </a:lnTo>
                  <a:lnTo>
                    <a:pt x="3540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22256" y="1391710"/>
              <a:ext cx="3551554" cy="247650"/>
            </a:xfrm>
            <a:custGeom>
              <a:avLst/>
              <a:gdLst/>
              <a:ahLst/>
              <a:cxnLst/>
              <a:rect l="l" t="t" r="r" b="b"/>
              <a:pathLst>
                <a:path w="3551554" h="247650">
                  <a:moveTo>
                    <a:pt x="0" y="0"/>
                  </a:moveTo>
                  <a:lnTo>
                    <a:pt x="0" y="247117"/>
                  </a:lnTo>
                </a:path>
                <a:path w="3551554" h="247650">
                  <a:moveTo>
                    <a:pt x="3551457" y="0"/>
                  </a:moveTo>
                  <a:lnTo>
                    <a:pt x="3551457" y="247117"/>
                  </a:lnTo>
                </a:path>
                <a:path w="3551554" h="247650">
                  <a:moveTo>
                    <a:pt x="0" y="70603"/>
                  </a:moveTo>
                  <a:lnTo>
                    <a:pt x="3551457" y="70603"/>
                  </a:lnTo>
                  <a:lnTo>
                    <a:pt x="3551457" y="162392"/>
                  </a:lnTo>
                  <a:lnTo>
                    <a:pt x="0" y="162392"/>
                  </a:lnTo>
                  <a:lnTo>
                    <a:pt x="0" y="7060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06346" y="2171210"/>
              <a:ext cx="530225" cy="2287270"/>
            </a:xfrm>
            <a:custGeom>
              <a:avLst/>
              <a:gdLst/>
              <a:ahLst/>
              <a:cxnLst/>
              <a:rect l="l" t="t" r="r" b="b"/>
              <a:pathLst>
                <a:path w="530225" h="2287270">
                  <a:moveTo>
                    <a:pt x="530096" y="0"/>
                  </a:moveTo>
                  <a:lnTo>
                    <a:pt x="0" y="0"/>
                  </a:lnTo>
                  <a:lnTo>
                    <a:pt x="0" y="2286986"/>
                  </a:lnTo>
                  <a:lnTo>
                    <a:pt x="530096" y="2286986"/>
                  </a:lnTo>
                  <a:lnTo>
                    <a:pt x="53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62798" y="2168135"/>
              <a:ext cx="250190" cy="2290445"/>
            </a:xfrm>
            <a:custGeom>
              <a:avLst/>
              <a:gdLst/>
              <a:ahLst/>
              <a:cxnLst/>
              <a:rect l="l" t="t" r="r" b="b"/>
              <a:pathLst>
                <a:path w="250190" h="2290445">
                  <a:moveTo>
                    <a:pt x="0" y="0"/>
                  </a:moveTo>
                  <a:lnTo>
                    <a:pt x="249817" y="0"/>
                  </a:lnTo>
                </a:path>
                <a:path w="250190" h="2290445">
                  <a:moveTo>
                    <a:pt x="0" y="2290006"/>
                  </a:moveTo>
                  <a:lnTo>
                    <a:pt x="249817" y="2290006"/>
                  </a:lnTo>
                </a:path>
                <a:path w="250190" h="2290445">
                  <a:moveTo>
                    <a:pt x="62456" y="0"/>
                  </a:moveTo>
                  <a:lnTo>
                    <a:pt x="180425" y="0"/>
                  </a:lnTo>
                  <a:lnTo>
                    <a:pt x="180425" y="2290010"/>
                  </a:lnTo>
                  <a:lnTo>
                    <a:pt x="62456" y="2290010"/>
                  </a:lnTo>
                  <a:lnTo>
                    <a:pt x="6245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9458" y="9988279"/>
              <a:ext cx="234979" cy="292078"/>
            </a:xfrm>
            <a:prstGeom prst="rect">
              <a:avLst/>
            </a:prstGeom>
          </p:spPr>
        </p:pic>
        <p:pic>
          <p:nvPicPr>
            <p:cNvPr id="87" name="object 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983" y="9988279"/>
              <a:ext cx="232084" cy="292078"/>
            </a:xfrm>
            <a:prstGeom prst="rect">
              <a:avLst/>
            </a:prstGeom>
          </p:spPr>
        </p:pic>
        <p:pic>
          <p:nvPicPr>
            <p:cNvPr id="88" name="object 8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0748" y="10101139"/>
              <a:ext cx="2981333" cy="69054"/>
            </a:xfrm>
            <a:prstGeom prst="rect">
              <a:avLst/>
            </a:prstGeom>
          </p:spPr>
        </p:pic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692" y="859723"/>
              <a:ext cx="5886450" cy="342900"/>
            </a:xfrm>
            <a:custGeom>
              <a:avLst/>
              <a:gdLst/>
              <a:ahLst/>
              <a:cxnLst/>
              <a:rect l="l" t="t" r="r" b="b"/>
              <a:pathLst>
                <a:path w="5886450" h="342900">
                  <a:moveTo>
                    <a:pt x="0" y="0"/>
                  </a:moveTo>
                  <a:lnTo>
                    <a:pt x="5886450" y="0"/>
                  </a:lnTo>
                  <a:lnTo>
                    <a:pt x="5886450" y="342903"/>
                  </a:lnTo>
                  <a:lnTo>
                    <a:pt x="0" y="3429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3217" y="118229"/>
            <a:ext cx="9041130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ARCHITECTURAL</a:t>
            </a:r>
            <a:r>
              <a:rPr sz="245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PLANS -</a:t>
            </a:r>
            <a:r>
              <a:rPr sz="245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dirty="0">
                <a:solidFill>
                  <a:srgbClr val="151616"/>
                </a:solidFill>
                <a:latin typeface="Arial"/>
                <a:cs typeface="Arial"/>
              </a:rPr>
              <a:t>GROUND</a:t>
            </a:r>
            <a:r>
              <a:rPr sz="2450" b="1" i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r>
              <a:rPr sz="2450" b="1" i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dirty="0">
                <a:solidFill>
                  <a:srgbClr val="151616"/>
                </a:solidFill>
                <a:latin typeface="Arial"/>
                <a:cs typeface="Arial"/>
              </a:rPr>
              <a:t>/ FIRST </a:t>
            </a:r>
            <a:r>
              <a:rPr sz="2450" b="1" i="1" spc="-10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endParaRPr sz="2450">
              <a:latin typeface="Arial"/>
              <a:cs typeface="Arial"/>
            </a:endParaRPr>
          </a:p>
        </p:txBody>
      </p:sp>
      <p:sp>
        <p:nvSpPr>
          <p:cNvPr id="91" name="object 9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50906" y="828884"/>
            <a:ext cx="3638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2400" b="1" spc="-20" dirty="0">
                <a:solidFill>
                  <a:srgbClr val="151616"/>
                </a:solidFill>
                <a:latin typeface="Arial"/>
                <a:cs typeface="Arial"/>
              </a:rPr>
              <a:t> LAYOUT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" name="object 9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SHEET </a:t>
            </a:r>
            <a:r>
              <a:rPr spc="-50" dirty="0"/>
              <a:t>1</a:t>
            </a:r>
          </a:p>
        </p:txBody>
      </p:sp>
      <p:sp>
        <p:nvSpPr>
          <p:cNvPr id="93" name="object 9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489" y="907348"/>
            <a:ext cx="5599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6"/>
              </a:rPr>
              <a:t>https://technologystudent.com/despro2/architec4.html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4" name="object 94"/>
          <p:cNvGrpSpPr>
            <a:grpSpLocks noGrp="1" noUngrp="1" noRot="1" noMove="1" noResize="1"/>
          </p:cNvGrpSpPr>
          <p:nvPr/>
        </p:nvGrpSpPr>
        <p:grpSpPr>
          <a:xfrm>
            <a:off x="13908445" y="874508"/>
            <a:ext cx="1016000" cy="1016635"/>
            <a:chOff x="13908445" y="874508"/>
            <a:chExt cx="1016000" cy="1016635"/>
          </a:xfrm>
        </p:grpSpPr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518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49"/>
                  </a:moveTo>
                  <a:lnTo>
                    <a:pt x="0" y="346849"/>
                  </a:lnTo>
                  <a:lnTo>
                    <a:pt x="0" y="371627"/>
                  </a:lnTo>
                  <a:lnTo>
                    <a:pt x="24777" y="371627"/>
                  </a:lnTo>
                  <a:lnTo>
                    <a:pt x="24777" y="346849"/>
                  </a:lnTo>
                  <a:close/>
                </a:path>
                <a:path w="1016000" h="421640">
                  <a:moveTo>
                    <a:pt x="24777" y="297307"/>
                  </a:moveTo>
                  <a:lnTo>
                    <a:pt x="0" y="297307"/>
                  </a:lnTo>
                  <a:lnTo>
                    <a:pt x="0" y="322072"/>
                  </a:lnTo>
                  <a:lnTo>
                    <a:pt x="24777" y="322072"/>
                  </a:lnTo>
                  <a:lnTo>
                    <a:pt x="24777" y="297307"/>
                  </a:lnTo>
                  <a:close/>
                </a:path>
                <a:path w="1016000" h="421640">
                  <a:moveTo>
                    <a:pt x="24777" y="222973"/>
                  </a:moveTo>
                  <a:lnTo>
                    <a:pt x="0" y="222973"/>
                  </a:lnTo>
                  <a:lnTo>
                    <a:pt x="0" y="272529"/>
                  </a:lnTo>
                  <a:lnTo>
                    <a:pt x="24777" y="272529"/>
                  </a:lnTo>
                  <a:lnTo>
                    <a:pt x="24777" y="222973"/>
                  </a:lnTo>
                  <a:close/>
                </a:path>
                <a:path w="1016000" h="421640">
                  <a:moveTo>
                    <a:pt x="123875" y="198196"/>
                  </a:moveTo>
                  <a:lnTo>
                    <a:pt x="99098" y="198196"/>
                  </a:lnTo>
                  <a:lnTo>
                    <a:pt x="74320" y="198196"/>
                  </a:lnTo>
                  <a:lnTo>
                    <a:pt x="49542" y="198196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51"/>
                  </a:lnTo>
                  <a:lnTo>
                    <a:pt x="99098" y="247751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23875" y="198196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48653" y="272529"/>
                  </a:lnTo>
                  <a:lnTo>
                    <a:pt x="123875" y="272529"/>
                  </a:lnTo>
                  <a:lnTo>
                    <a:pt x="123875" y="247751"/>
                  </a:lnTo>
                  <a:lnTo>
                    <a:pt x="99098" y="247751"/>
                  </a:lnTo>
                  <a:lnTo>
                    <a:pt x="99098" y="297307"/>
                  </a:lnTo>
                  <a:lnTo>
                    <a:pt x="74320" y="297307"/>
                  </a:lnTo>
                  <a:lnTo>
                    <a:pt x="74320" y="322072"/>
                  </a:lnTo>
                  <a:lnTo>
                    <a:pt x="49542" y="322072"/>
                  </a:lnTo>
                  <a:lnTo>
                    <a:pt x="24777" y="322072"/>
                  </a:lnTo>
                  <a:lnTo>
                    <a:pt x="24777" y="346849"/>
                  </a:lnTo>
                  <a:lnTo>
                    <a:pt x="49542" y="346849"/>
                  </a:lnTo>
                  <a:lnTo>
                    <a:pt x="74320" y="346849"/>
                  </a:lnTo>
                  <a:lnTo>
                    <a:pt x="99098" y="346849"/>
                  </a:lnTo>
                  <a:lnTo>
                    <a:pt x="99098" y="322072"/>
                  </a:lnTo>
                  <a:lnTo>
                    <a:pt x="123875" y="322072"/>
                  </a:lnTo>
                  <a:lnTo>
                    <a:pt x="148653" y="322072"/>
                  </a:lnTo>
                  <a:lnTo>
                    <a:pt x="173431" y="322072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196"/>
                  </a:moveTo>
                  <a:lnTo>
                    <a:pt x="148653" y="198196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196"/>
                  </a:lnTo>
                  <a:close/>
                </a:path>
                <a:path w="1016000" h="421640">
                  <a:moveTo>
                    <a:pt x="222973" y="247751"/>
                  </a:moveTo>
                  <a:lnTo>
                    <a:pt x="198196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98196" y="297307"/>
                  </a:lnTo>
                  <a:lnTo>
                    <a:pt x="198196" y="272529"/>
                  </a:lnTo>
                  <a:lnTo>
                    <a:pt x="222973" y="272529"/>
                  </a:lnTo>
                  <a:lnTo>
                    <a:pt x="222973" y="247751"/>
                  </a:lnTo>
                  <a:close/>
                </a:path>
                <a:path w="1016000" h="421640">
                  <a:moveTo>
                    <a:pt x="272529" y="49542"/>
                  </a:moveTo>
                  <a:lnTo>
                    <a:pt x="247751" y="49542"/>
                  </a:lnTo>
                  <a:lnTo>
                    <a:pt x="222973" y="49542"/>
                  </a:lnTo>
                  <a:lnTo>
                    <a:pt x="222973" y="24765"/>
                  </a:lnTo>
                  <a:lnTo>
                    <a:pt x="247751" y="24765"/>
                  </a:lnTo>
                  <a:lnTo>
                    <a:pt x="247751" y="0"/>
                  </a:lnTo>
                  <a:lnTo>
                    <a:pt x="222973" y="0"/>
                  </a:lnTo>
                  <a:lnTo>
                    <a:pt x="198196" y="0"/>
                  </a:lnTo>
                  <a:lnTo>
                    <a:pt x="198196" y="74320"/>
                  </a:lnTo>
                  <a:lnTo>
                    <a:pt x="222973" y="74320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74320"/>
                  </a:lnTo>
                  <a:lnTo>
                    <a:pt x="272529" y="74320"/>
                  </a:lnTo>
                  <a:lnTo>
                    <a:pt x="272529" y="49542"/>
                  </a:lnTo>
                  <a:close/>
                </a:path>
                <a:path w="1016000" h="421640">
                  <a:moveTo>
                    <a:pt x="346849" y="371627"/>
                  </a:moveTo>
                  <a:lnTo>
                    <a:pt x="322072" y="371627"/>
                  </a:lnTo>
                  <a:lnTo>
                    <a:pt x="322072" y="396405"/>
                  </a:lnTo>
                  <a:lnTo>
                    <a:pt x="346849" y="396405"/>
                  </a:lnTo>
                  <a:lnTo>
                    <a:pt x="346849" y="371627"/>
                  </a:lnTo>
                  <a:close/>
                </a:path>
                <a:path w="1016000" h="421640">
                  <a:moveTo>
                    <a:pt x="346849" y="247751"/>
                  </a:moveTo>
                  <a:lnTo>
                    <a:pt x="322072" y="247751"/>
                  </a:lnTo>
                  <a:lnTo>
                    <a:pt x="297307" y="247751"/>
                  </a:lnTo>
                  <a:lnTo>
                    <a:pt x="272529" y="247751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22973" y="222973"/>
                  </a:lnTo>
                  <a:lnTo>
                    <a:pt x="222973" y="247751"/>
                  </a:lnTo>
                  <a:lnTo>
                    <a:pt x="247751" y="247751"/>
                  </a:lnTo>
                  <a:lnTo>
                    <a:pt x="247751" y="272529"/>
                  </a:lnTo>
                  <a:lnTo>
                    <a:pt x="222973" y="272529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27"/>
                  </a:lnTo>
                  <a:lnTo>
                    <a:pt x="222973" y="371627"/>
                  </a:lnTo>
                  <a:lnTo>
                    <a:pt x="222973" y="346849"/>
                  </a:lnTo>
                  <a:lnTo>
                    <a:pt x="198196" y="346849"/>
                  </a:lnTo>
                  <a:lnTo>
                    <a:pt x="198196" y="322072"/>
                  </a:lnTo>
                  <a:lnTo>
                    <a:pt x="173431" y="322072"/>
                  </a:lnTo>
                  <a:lnTo>
                    <a:pt x="173431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73431" y="396405"/>
                  </a:lnTo>
                  <a:lnTo>
                    <a:pt x="198196" y="396405"/>
                  </a:lnTo>
                  <a:lnTo>
                    <a:pt x="222973" y="396405"/>
                  </a:lnTo>
                  <a:lnTo>
                    <a:pt x="247751" y="396405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97307" y="421182"/>
                  </a:lnTo>
                  <a:lnTo>
                    <a:pt x="297307" y="346849"/>
                  </a:lnTo>
                  <a:lnTo>
                    <a:pt x="272529" y="346849"/>
                  </a:lnTo>
                  <a:lnTo>
                    <a:pt x="272529" y="272529"/>
                  </a:lnTo>
                  <a:lnTo>
                    <a:pt x="297307" y="272529"/>
                  </a:lnTo>
                  <a:lnTo>
                    <a:pt x="322072" y="272529"/>
                  </a:lnTo>
                  <a:lnTo>
                    <a:pt x="322072" y="297307"/>
                  </a:lnTo>
                  <a:lnTo>
                    <a:pt x="346849" y="297307"/>
                  </a:lnTo>
                  <a:lnTo>
                    <a:pt x="346849" y="247751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72" y="123875"/>
                  </a:lnTo>
                  <a:lnTo>
                    <a:pt x="322072" y="99098"/>
                  </a:lnTo>
                  <a:lnTo>
                    <a:pt x="297307" y="99098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196" y="123875"/>
                  </a:lnTo>
                  <a:lnTo>
                    <a:pt x="198196" y="222973"/>
                  </a:lnTo>
                  <a:lnTo>
                    <a:pt x="222973" y="222973"/>
                  </a:lnTo>
                  <a:lnTo>
                    <a:pt x="222973" y="198196"/>
                  </a:lnTo>
                  <a:lnTo>
                    <a:pt x="247751" y="198196"/>
                  </a:lnTo>
                  <a:lnTo>
                    <a:pt x="272529" y="198196"/>
                  </a:lnTo>
                  <a:lnTo>
                    <a:pt x="297307" y="198196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322072" y="173431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27" y="99098"/>
                  </a:lnTo>
                  <a:lnTo>
                    <a:pt x="371627" y="74320"/>
                  </a:lnTo>
                  <a:lnTo>
                    <a:pt x="346849" y="74320"/>
                  </a:lnTo>
                  <a:lnTo>
                    <a:pt x="346849" y="49542"/>
                  </a:lnTo>
                  <a:lnTo>
                    <a:pt x="322072" y="49542"/>
                  </a:lnTo>
                  <a:lnTo>
                    <a:pt x="322072" y="24765"/>
                  </a:lnTo>
                  <a:lnTo>
                    <a:pt x="346849" y="24765"/>
                  </a:lnTo>
                  <a:lnTo>
                    <a:pt x="346849" y="0"/>
                  </a:lnTo>
                  <a:lnTo>
                    <a:pt x="322072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72" y="74320"/>
                  </a:lnTo>
                  <a:lnTo>
                    <a:pt x="322072" y="99098"/>
                  </a:lnTo>
                  <a:lnTo>
                    <a:pt x="346849" y="99098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45947" y="74320"/>
                  </a:moveTo>
                  <a:lnTo>
                    <a:pt x="421182" y="74320"/>
                  </a:lnTo>
                  <a:lnTo>
                    <a:pt x="421182" y="123875"/>
                  </a:lnTo>
                  <a:lnTo>
                    <a:pt x="445947" y="123875"/>
                  </a:lnTo>
                  <a:lnTo>
                    <a:pt x="445947" y="74320"/>
                  </a:lnTo>
                  <a:close/>
                </a:path>
                <a:path w="1016000" h="421640">
                  <a:moveTo>
                    <a:pt x="445947" y="0"/>
                  </a:moveTo>
                  <a:lnTo>
                    <a:pt x="421182" y="0"/>
                  </a:lnTo>
                  <a:lnTo>
                    <a:pt x="396405" y="0"/>
                  </a:lnTo>
                  <a:lnTo>
                    <a:pt x="396405" y="49542"/>
                  </a:lnTo>
                  <a:lnTo>
                    <a:pt x="421182" y="49542"/>
                  </a:lnTo>
                  <a:lnTo>
                    <a:pt x="445947" y="49542"/>
                  </a:lnTo>
                  <a:lnTo>
                    <a:pt x="445947" y="0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65"/>
                  </a:lnTo>
                  <a:lnTo>
                    <a:pt x="495503" y="24765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20280" y="247751"/>
                  </a:moveTo>
                  <a:lnTo>
                    <a:pt x="495503" y="247751"/>
                  </a:lnTo>
                  <a:lnTo>
                    <a:pt x="495503" y="297307"/>
                  </a:lnTo>
                  <a:lnTo>
                    <a:pt x="520280" y="297307"/>
                  </a:lnTo>
                  <a:lnTo>
                    <a:pt x="520280" y="247751"/>
                  </a:lnTo>
                  <a:close/>
                </a:path>
                <a:path w="1016000" h="421640">
                  <a:moveTo>
                    <a:pt x="545058" y="74320"/>
                  </a:moveTo>
                  <a:lnTo>
                    <a:pt x="520280" y="74320"/>
                  </a:lnTo>
                  <a:lnTo>
                    <a:pt x="520280" y="99098"/>
                  </a:lnTo>
                  <a:lnTo>
                    <a:pt x="545058" y="99098"/>
                  </a:lnTo>
                  <a:lnTo>
                    <a:pt x="545058" y="74320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49542"/>
                  </a:moveTo>
                  <a:lnTo>
                    <a:pt x="545058" y="49542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69836" y="49542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65"/>
                  </a:lnTo>
                  <a:lnTo>
                    <a:pt x="569836" y="24765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79" y="198196"/>
                  </a:moveTo>
                  <a:lnTo>
                    <a:pt x="594614" y="198196"/>
                  </a:lnTo>
                  <a:lnTo>
                    <a:pt x="594614" y="247751"/>
                  </a:lnTo>
                  <a:lnTo>
                    <a:pt x="619379" y="247751"/>
                  </a:lnTo>
                  <a:lnTo>
                    <a:pt x="619379" y="198196"/>
                  </a:lnTo>
                  <a:close/>
                </a:path>
                <a:path w="1016000" h="421640">
                  <a:moveTo>
                    <a:pt x="619379" y="148653"/>
                  </a:moveTo>
                  <a:lnTo>
                    <a:pt x="594614" y="148653"/>
                  </a:lnTo>
                  <a:lnTo>
                    <a:pt x="594614" y="173431"/>
                  </a:lnTo>
                  <a:lnTo>
                    <a:pt x="619379" y="173431"/>
                  </a:lnTo>
                  <a:lnTo>
                    <a:pt x="619379" y="148653"/>
                  </a:lnTo>
                  <a:close/>
                </a:path>
                <a:path w="1016000" h="421640">
                  <a:moveTo>
                    <a:pt x="619379" y="49542"/>
                  </a:moveTo>
                  <a:lnTo>
                    <a:pt x="594614" y="49542"/>
                  </a:lnTo>
                  <a:lnTo>
                    <a:pt x="594614" y="74320"/>
                  </a:lnTo>
                  <a:lnTo>
                    <a:pt x="619379" y="74320"/>
                  </a:lnTo>
                  <a:lnTo>
                    <a:pt x="619379" y="49542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14" y="99098"/>
                  </a:lnTo>
                  <a:lnTo>
                    <a:pt x="594614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65"/>
                  </a:lnTo>
                  <a:lnTo>
                    <a:pt x="668934" y="24765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34" y="247751"/>
                  </a:lnTo>
                  <a:lnTo>
                    <a:pt x="668934" y="198196"/>
                  </a:lnTo>
                  <a:lnTo>
                    <a:pt x="644156" y="198196"/>
                  </a:lnTo>
                  <a:lnTo>
                    <a:pt x="644156" y="247751"/>
                  </a:lnTo>
                  <a:lnTo>
                    <a:pt x="619379" y="247751"/>
                  </a:lnTo>
                  <a:lnTo>
                    <a:pt x="619379" y="272529"/>
                  </a:lnTo>
                  <a:lnTo>
                    <a:pt x="644156" y="272529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89" y="371627"/>
                  </a:moveTo>
                  <a:lnTo>
                    <a:pt x="693712" y="371627"/>
                  </a:lnTo>
                  <a:lnTo>
                    <a:pt x="693712" y="396405"/>
                  </a:lnTo>
                  <a:lnTo>
                    <a:pt x="718489" y="396405"/>
                  </a:lnTo>
                  <a:lnTo>
                    <a:pt x="718489" y="371627"/>
                  </a:lnTo>
                  <a:close/>
                </a:path>
                <a:path w="1016000" h="421640">
                  <a:moveTo>
                    <a:pt x="718489" y="322072"/>
                  </a:moveTo>
                  <a:lnTo>
                    <a:pt x="693712" y="322072"/>
                  </a:lnTo>
                  <a:lnTo>
                    <a:pt x="668934" y="322072"/>
                  </a:lnTo>
                  <a:lnTo>
                    <a:pt x="644156" y="322072"/>
                  </a:lnTo>
                  <a:lnTo>
                    <a:pt x="644156" y="346849"/>
                  </a:lnTo>
                  <a:lnTo>
                    <a:pt x="668934" y="346849"/>
                  </a:lnTo>
                  <a:lnTo>
                    <a:pt x="693712" y="346849"/>
                  </a:lnTo>
                  <a:lnTo>
                    <a:pt x="718489" y="346849"/>
                  </a:lnTo>
                  <a:lnTo>
                    <a:pt x="718489" y="322072"/>
                  </a:lnTo>
                  <a:close/>
                </a:path>
                <a:path w="1016000" h="421640">
                  <a:moveTo>
                    <a:pt x="718489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89" y="297307"/>
                  </a:lnTo>
                  <a:lnTo>
                    <a:pt x="718489" y="272529"/>
                  </a:lnTo>
                  <a:close/>
                </a:path>
                <a:path w="1016000" h="421640">
                  <a:moveTo>
                    <a:pt x="718489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196"/>
                  </a:lnTo>
                  <a:lnTo>
                    <a:pt x="718489" y="198196"/>
                  </a:lnTo>
                  <a:lnTo>
                    <a:pt x="718489" y="99098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89" y="297307"/>
                  </a:lnTo>
                  <a:lnTo>
                    <a:pt x="718489" y="322072"/>
                  </a:lnTo>
                  <a:lnTo>
                    <a:pt x="743254" y="322072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346849"/>
                  </a:moveTo>
                  <a:lnTo>
                    <a:pt x="743254" y="346849"/>
                  </a:lnTo>
                  <a:lnTo>
                    <a:pt x="743254" y="371627"/>
                  </a:lnTo>
                  <a:lnTo>
                    <a:pt x="768032" y="371627"/>
                  </a:lnTo>
                  <a:lnTo>
                    <a:pt x="768032" y="346849"/>
                  </a:lnTo>
                  <a:close/>
                </a:path>
                <a:path w="1016000" h="421640">
                  <a:moveTo>
                    <a:pt x="768032" y="148653"/>
                  </a:moveTo>
                  <a:lnTo>
                    <a:pt x="743254" y="148653"/>
                  </a:lnTo>
                  <a:lnTo>
                    <a:pt x="743254" y="198196"/>
                  </a:lnTo>
                  <a:lnTo>
                    <a:pt x="768032" y="198196"/>
                  </a:lnTo>
                  <a:lnTo>
                    <a:pt x="768032" y="148653"/>
                  </a:lnTo>
                  <a:close/>
                </a:path>
                <a:path w="1016000" h="421640">
                  <a:moveTo>
                    <a:pt x="817587" y="371627"/>
                  </a:moveTo>
                  <a:lnTo>
                    <a:pt x="792810" y="371627"/>
                  </a:lnTo>
                  <a:lnTo>
                    <a:pt x="792810" y="396405"/>
                  </a:lnTo>
                  <a:lnTo>
                    <a:pt x="817587" y="396405"/>
                  </a:lnTo>
                  <a:lnTo>
                    <a:pt x="817587" y="371627"/>
                  </a:lnTo>
                  <a:close/>
                </a:path>
                <a:path w="1016000" h="421640">
                  <a:moveTo>
                    <a:pt x="842365" y="346849"/>
                  </a:moveTo>
                  <a:lnTo>
                    <a:pt x="817587" y="346849"/>
                  </a:lnTo>
                  <a:lnTo>
                    <a:pt x="817587" y="371627"/>
                  </a:lnTo>
                  <a:lnTo>
                    <a:pt x="842365" y="371627"/>
                  </a:lnTo>
                  <a:lnTo>
                    <a:pt x="842365" y="346849"/>
                  </a:lnTo>
                  <a:close/>
                </a:path>
                <a:path w="1016000" h="421640">
                  <a:moveTo>
                    <a:pt x="867130" y="371627"/>
                  </a:moveTo>
                  <a:lnTo>
                    <a:pt x="842365" y="371627"/>
                  </a:lnTo>
                  <a:lnTo>
                    <a:pt x="842365" y="396405"/>
                  </a:lnTo>
                  <a:lnTo>
                    <a:pt x="867130" y="396405"/>
                  </a:lnTo>
                  <a:lnTo>
                    <a:pt x="867130" y="371627"/>
                  </a:lnTo>
                  <a:close/>
                </a:path>
                <a:path w="1016000" h="421640">
                  <a:moveTo>
                    <a:pt x="941463" y="273215"/>
                  </a:moveTo>
                  <a:lnTo>
                    <a:pt x="916686" y="273215"/>
                  </a:lnTo>
                  <a:lnTo>
                    <a:pt x="916686" y="372275"/>
                  </a:lnTo>
                  <a:lnTo>
                    <a:pt x="891908" y="372275"/>
                  </a:lnTo>
                  <a:lnTo>
                    <a:pt x="891908" y="39640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273215"/>
                  </a:lnTo>
                  <a:close/>
                </a:path>
                <a:path w="1016000" h="421640">
                  <a:moveTo>
                    <a:pt x="1015784" y="198196"/>
                  </a:moveTo>
                  <a:lnTo>
                    <a:pt x="991019" y="198196"/>
                  </a:lnTo>
                  <a:lnTo>
                    <a:pt x="966241" y="198196"/>
                  </a:lnTo>
                  <a:lnTo>
                    <a:pt x="941463" y="198196"/>
                  </a:lnTo>
                  <a:lnTo>
                    <a:pt x="941463" y="247751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1015784" y="247751"/>
                  </a:lnTo>
                  <a:lnTo>
                    <a:pt x="1015784" y="19819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683"/>
              <a:ext cx="1016000" cy="545465"/>
            </a:xfrm>
            <a:custGeom>
              <a:avLst/>
              <a:gdLst/>
              <a:ahLst/>
              <a:cxnLst/>
              <a:rect l="l" t="t" r="r" b="b"/>
              <a:pathLst>
                <a:path w="1016000" h="545465">
                  <a:moveTo>
                    <a:pt x="74320" y="396240"/>
                  </a:moveTo>
                  <a:lnTo>
                    <a:pt x="49542" y="396240"/>
                  </a:lnTo>
                  <a:lnTo>
                    <a:pt x="49542" y="371462"/>
                  </a:lnTo>
                  <a:lnTo>
                    <a:pt x="24777" y="371462"/>
                  </a:lnTo>
                  <a:lnTo>
                    <a:pt x="24777" y="470560"/>
                  </a:lnTo>
                  <a:lnTo>
                    <a:pt x="0" y="470560"/>
                  </a:lnTo>
                  <a:lnTo>
                    <a:pt x="0" y="495338"/>
                  </a:lnTo>
                  <a:lnTo>
                    <a:pt x="24777" y="495338"/>
                  </a:lnTo>
                  <a:lnTo>
                    <a:pt x="24777" y="520115"/>
                  </a:lnTo>
                  <a:lnTo>
                    <a:pt x="49542" y="520115"/>
                  </a:lnTo>
                  <a:lnTo>
                    <a:pt x="49542" y="495338"/>
                  </a:lnTo>
                  <a:lnTo>
                    <a:pt x="74320" y="495338"/>
                  </a:lnTo>
                  <a:lnTo>
                    <a:pt x="74320" y="445782"/>
                  </a:lnTo>
                  <a:lnTo>
                    <a:pt x="49542" y="445782"/>
                  </a:lnTo>
                  <a:lnTo>
                    <a:pt x="49542" y="421017"/>
                  </a:lnTo>
                  <a:lnTo>
                    <a:pt x="74320" y="421017"/>
                  </a:lnTo>
                  <a:lnTo>
                    <a:pt x="74320" y="396240"/>
                  </a:lnTo>
                  <a:close/>
                </a:path>
                <a:path w="1016000" h="545465">
                  <a:moveTo>
                    <a:pt x="198196" y="495338"/>
                  </a:moveTo>
                  <a:lnTo>
                    <a:pt x="173431" y="495338"/>
                  </a:lnTo>
                  <a:lnTo>
                    <a:pt x="148653" y="495338"/>
                  </a:lnTo>
                  <a:lnTo>
                    <a:pt x="148653" y="470560"/>
                  </a:lnTo>
                  <a:lnTo>
                    <a:pt x="173431" y="470560"/>
                  </a:lnTo>
                  <a:lnTo>
                    <a:pt x="173431" y="445782"/>
                  </a:lnTo>
                  <a:lnTo>
                    <a:pt x="148653" y="445782"/>
                  </a:lnTo>
                  <a:lnTo>
                    <a:pt x="148653" y="421017"/>
                  </a:lnTo>
                  <a:lnTo>
                    <a:pt x="173431" y="421017"/>
                  </a:lnTo>
                  <a:lnTo>
                    <a:pt x="173431" y="396240"/>
                  </a:lnTo>
                  <a:lnTo>
                    <a:pt x="148653" y="396240"/>
                  </a:lnTo>
                  <a:lnTo>
                    <a:pt x="148653" y="371462"/>
                  </a:lnTo>
                  <a:lnTo>
                    <a:pt x="123875" y="371462"/>
                  </a:lnTo>
                  <a:lnTo>
                    <a:pt x="123875" y="396240"/>
                  </a:lnTo>
                  <a:lnTo>
                    <a:pt x="99098" y="396240"/>
                  </a:lnTo>
                  <a:lnTo>
                    <a:pt x="99098" y="470560"/>
                  </a:lnTo>
                  <a:lnTo>
                    <a:pt x="123875" y="470560"/>
                  </a:lnTo>
                  <a:lnTo>
                    <a:pt x="123875" y="520115"/>
                  </a:lnTo>
                  <a:lnTo>
                    <a:pt x="148653" y="520115"/>
                  </a:lnTo>
                  <a:lnTo>
                    <a:pt x="173431" y="520115"/>
                  </a:lnTo>
                  <a:lnTo>
                    <a:pt x="173431" y="544893"/>
                  </a:lnTo>
                  <a:lnTo>
                    <a:pt x="198196" y="544893"/>
                  </a:lnTo>
                  <a:lnTo>
                    <a:pt x="198196" y="495338"/>
                  </a:lnTo>
                  <a:close/>
                </a:path>
                <a:path w="1016000" h="545465">
                  <a:moveTo>
                    <a:pt x="247751" y="445782"/>
                  </a:moveTo>
                  <a:lnTo>
                    <a:pt x="222973" y="445782"/>
                  </a:lnTo>
                  <a:lnTo>
                    <a:pt x="198196" y="445782"/>
                  </a:lnTo>
                  <a:lnTo>
                    <a:pt x="198196" y="495338"/>
                  </a:lnTo>
                  <a:lnTo>
                    <a:pt x="222973" y="495338"/>
                  </a:lnTo>
                  <a:lnTo>
                    <a:pt x="222973" y="470560"/>
                  </a:lnTo>
                  <a:lnTo>
                    <a:pt x="247751" y="470560"/>
                  </a:lnTo>
                  <a:lnTo>
                    <a:pt x="247751" y="445782"/>
                  </a:lnTo>
                  <a:close/>
                </a:path>
                <a:path w="1016000" h="545465">
                  <a:moveTo>
                    <a:pt x="297307" y="470560"/>
                  </a:moveTo>
                  <a:lnTo>
                    <a:pt x="272529" y="470560"/>
                  </a:lnTo>
                  <a:lnTo>
                    <a:pt x="272529" y="495338"/>
                  </a:lnTo>
                  <a:lnTo>
                    <a:pt x="297307" y="495338"/>
                  </a:lnTo>
                  <a:lnTo>
                    <a:pt x="297307" y="470560"/>
                  </a:lnTo>
                  <a:close/>
                </a:path>
                <a:path w="1016000" h="545465">
                  <a:moveTo>
                    <a:pt x="322072" y="421017"/>
                  </a:moveTo>
                  <a:lnTo>
                    <a:pt x="297307" y="421017"/>
                  </a:lnTo>
                  <a:lnTo>
                    <a:pt x="297307" y="445782"/>
                  </a:lnTo>
                  <a:lnTo>
                    <a:pt x="322072" y="445782"/>
                  </a:lnTo>
                  <a:lnTo>
                    <a:pt x="322072" y="421017"/>
                  </a:lnTo>
                  <a:close/>
                </a:path>
                <a:path w="1016000" h="545465">
                  <a:moveTo>
                    <a:pt x="346849" y="445782"/>
                  </a:moveTo>
                  <a:lnTo>
                    <a:pt x="322072" y="445782"/>
                  </a:lnTo>
                  <a:lnTo>
                    <a:pt x="322072" y="470560"/>
                  </a:lnTo>
                  <a:lnTo>
                    <a:pt x="346849" y="470560"/>
                  </a:lnTo>
                  <a:lnTo>
                    <a:pt x="346849" y="445782"/>
                  </a:lnTo>
                  <a:close/>
                </a:path>
                <a:path w="1016000" h="545465">
                  <a:moveTo>
                    <a:pt x="371627" y="495338"/>
                  </a:moveTo>
                  <a:lnTo>
                    <a:pt x="346849" y="495338"/>
                  </a:lnTo>
                  <a:lnTo>
                    <a:pt x="346849" y="520115"/>
                  </a:lnTo>
                  <a:lnTo>
                    <a:pt x="371627" y="520115"/>
                  </a:lnTo>
                  <a:lnTo>
                    <a:pt x="371627" y="495338"/>
                  </a:lnTo>
                  <a:close/>
                </a:path>
                <a:path w="1016000" h="545465">
                  <a:moveTo>
                    <a:pt x="421182" y="470560"/>
                  </a:moveTo>
                  <a:lnTo>
                    <a:pt x="396405" y="470560"/>
                  </a:lnTo>
                  <a:lnTo>
                    <a:pt x="396405" y="495338"/>
                  </a:lnTo>
                  <a:lnTo>
                    <a:pt x="421182" y="495338"/>
                  </a:lnTo>
                  <a:lnTo>
                    <a:pt x="421182" y="470560"/>
                  </a:lnTo>
                  <a:close/>
                </a:path>
                <a:path w="1016000" h="545465">
                  <a:moveTo>
                    <a:pt x="470725" y="470560"/>
                  </a:moveTo>
                  <a:lnTo>
                    <a:pt x="445947" y="470560"/>
                  </a:lnTo>
                  <a:lnTo>
                    <a:pt x="445947" y="495338"/>
                  </a:lnTo>
                  <a:lnTo>
                    <a:pt x="470725" y="495338"/>
                  </a:lnTo>
                  <a:lnTo>
                    <a:pt x="470725" y="470560"/>
                  </a:lnTo>
                  <a:close/>
                </a:path>
                <a:path w="1016000" h="545465">
                  <a:moveTo>
                    <a:pt x="470725" y="371462"/>
                  </a:moveTo>
                  <a:lnTo>
                    <a:pt x="445947" y="371462"/>
                  </a:lnTo>
                  <a:lnTo>
                    <a:pt x="445947" y="396240"/>
                  </a:lnTo>
                  <a:lnTo>
                    <a:pt x="421182" y="396240"/>
                  </a:lnTo>
                  <a:lnTo>
                    <a:pt x="396405" y="396240"/>
                  </a:lnTo>
                  <a:lnTo>
                    <a:pt x="371627" y="396240"/>
                  </a:lnTo>
                  <a:lnTo>
                    <a:pt x="371627" y="470560"/>
                  </a:lnTo>
                  <a:lnTo>
                    <a:pt x="396405" y="470560"/>
                  </a:lnTo>
                  <a:lnTo>
                    <a:pt x="396405" y="445782"/>
                  </a:lnTo>
                  <a:lnTo>
                    <a:pt x="421182" y="445782"/>
                  </a:lnTo>
                  <a:lnTo>
                    <a:pt x="421182" y="421017"/>
                  </a:lnTo>
                  <a:lnTo>
                    <a:pt x="445947" y="421017"/>
                  </a:lnTo>
                  <a:lnTo>
                    <a:pt x="470725" y="421017"/>
                  </a:lnTo>
                  <a:lnTo>
                    <a:pt x="470725" y="371462"/>
                  </a:lnTo>
                  <a:close/>
                </a:path>
                <a:path w="1016000" h="545465">
                  <a:moveTo>
                    <a:pt x="495503" y="495338"/>
                  </a:moveTo>
                  <a:lnTo>
                    <a:pt x="470725" y="495338"/>
                  </a:lnTo>
                  <a:lnTo>
                    <a:pt x="470725" y="520115"/>
                  </a:lnTo>
                  <a:lnTo>
                    <a:pt x="495503" y="520115"/>
                  </a:lnTo>
                  <a:lnTo>
                    <a:pt x="495503" y="495338"/>
                  </a:lnTo>
                  <a:close/>
                </a:path>
                <a:path w="1016000" h="545465">
                  <a:moveTo>
                    <a:pt x="495503" y="421017"/>
                  </a:moveTo>
                  <a:lnTo>
                    <a:pt x="470725" y="421017"/>
                  </a:lnTo>
                  <a:lnTo>
                    <a:pt x="470725" y="445782"/>
                  </a:lnTo>
                  <a:lnTo>
                    <a:pt x="495503" y="445782"/>
                  </a:lnTo>
                  <a:lnTo>
                    <a:pt x="495503" y="421017"/>
                  </a:lnTo>
                  <a:close/>
                </a:path>
                <a:path w="1016000" h="545465">
                  <a:moveTo>
                    <a:pt x="644156" y="470560"/>
                  </a:moveTo>
                  <a:lnTo>
                    <a:pt x="619379" y="470560"/>
                  </a:lnTo>
                  <a:lnTo>
                    <a:pt x="619379" y="520115"/>
                  </a:lnTo>
                  <a:lnTo>
                    <a:pt x="644156" y="520115"/>
                  </a:lnTo>
                  <a:lnTo>
                    <a:pt x="644156" y="470560"/>
                  </a:lnTo>
                  <a:close/>
                </a:path>
                <a:path w="1016000" h="545465">
                  <a:moveTo>
                    <a:pt x="693712" y="445782"/>
                  </a:moveTo>
                  <a:lnTo>
                    <a:pt x="668934" y="445782"/>
                  </a:lnTo>
                  <a:lnTo>
                    <a:pt x="644156" y="445782"/>
                  </a:lnTo>
                  <a:lnTo>
                    <a:pt x="644156" y="470560"/>
                  </a:lnTo>
                  <a:lnTo>
                    <a:pt x="668934" y="470560"/>
                  </a:lnTo>
                  <a:lnTo>
                    <a:pt x="668934" y="495338"/>
                  </a:lnTo>
                  <a:lnTo>
                    <a:pt x="693712" y="495338"/>
                  </a:lnTo>
                  <a:lnTo>
                    <a:pt x="693712" y="445782"/>
                  </a:lnTo>
                  <a:close/>
                </a:path>
                <a:path w="1016000" h="545465">
                  <a:moveTo>
                    <a:pt x="718489" y="421017"/>
                  </a:moveTo>
                  <a:lnTo>
                    <a:pt x="693712" y="421017"/>
                  </a:lnTo>
                  <a:lnTo>
                    <a:pt x="693712" y="445782"/>
                  </a:lnTo>
                  <a:lnTo>
                    <a:pt x="718489" y="445782"/>
                  </a:lnTo>
                  <a:lnTo>
                    <a:pt x="718489" y="421017"/>
                  </a:lnTo>
                  <a:close/>
                </a:path>
                <a:path w="1016000" h="545465">
                  <a:moveTo>
                    <a:pt x="743254" y="396240"/>
                  </a:moveTo>
                  <a:lnTo>
                    <a:pt x="718489" y="396240"/>
                  </a:lnTo>
                  <a:lnTo>
                    <a:pt x="718489" y="421017"/>
                  </a:lnTo>
                  <a:lnTo>
                    <a:pt x="743254" y="421017"/>
                  </a:lnTo>
                  <a:lnTo>
                    <a:pt x="743254" y="396240"/>
                  </a:lnTo>
                  <a:close/>
                </a:path>
                <a:path w="1016000" h="545465">
                  <a:moveTo>
                    <a:pt x="768032" y="495338"/>
                  </a:moveTo>
                  <a:lnTo>
                    <a:pt x="743254" y="495338"/>
                  </a:lnTo>
                  <a:lnTo>
                    <a:pt x="743254" y="520115"/>
                  </a:lnTo>
                  <a:lnTo>
                    <a:pt x="768032" y="520115"/>
                  </a:lnTo>
                  <a:lnTo>
                    <a:pt x="768032" y="495338"/>
                  </a:lnTo>
                  <a:close/>
                </a:path>
                <a:path w="1016000" h="545465">
                  <a:moveTo>
                    <a:pt x="768032" y="445782"/>
                  </a:moveTo>
                  <a:lnTo>
                    <a:pt x="743254" y="445782"/>
                  </a:lnTo>
                  <a:lnTo>
                    <a:pt x="743254" y="470560"/>
                  </a:lnTo>
                  <a:lnTo>
                    <a:pt x="768032" y="470560"/>
                  </a:lnTo>
                  <a:lnTo>
                    <a:pt x="768032" y="445782"/>
                  </a:lnTo>
                  <a:close/>
                </a:path>
                <a:path w="1016000" h="545465">
                  <a:moveTo>
                    <a:pt x="792810" y="470560"/>
                  </a:moveTo>
                  <a:lnTo>
                    <a:pt x="768032" y="470560"/>
                  </a:lnTo>
                  <a:lnTo>
                    <a:pt x="768032" y="495338"/>
                  </a:lnTo>
                  <a:lnTo>
                    <a:pt x="792810" y="495338"/>
                  </a:lnTo>
                  <a:lnTo>
                    <a:pt x="792810" y="470560"/>
                  </a:lnTo>
                  <a:close/>
                </a:path>
                <a:path w="1016000" h="545465">
                  <a:moveTo>
                    <a:pt x="792810" y="396240"/>
                  </a:moveTo>
                  <a:lnTo>
                    <a:pt x="768032" y="396240"/>
                  </a:lnTo>
                  <a:lnTo>
                    <a:pt x="768032" y="445782"/>
                  </a:lnTo>
                  <a:lnTo>
                    <a:pt x="792810" y="445782"/>
                  </a:lnTo>
                  <a:lnTo>
                    <a:pt x="792810" y="396240"/>
                  </a:lnTo>
                  <a:close/>
                </a:path>
                <a:path w="1016000" h="545465">
                  <a:moveTo>
                    <a:pt x="842365" y="470560"/>
                  </a:moveTo>
                  <a:lnTo>
                    <a:pt x="817587" y="470560"/>
                  </a:lnTo>
                  <a:lnTo>
                    <a:pt x="817587" y="495338"/>
                  </a:lnTo>
                  <a:lnTo>
                    <a:pt x="842365" y="495338"/>
                  </a:lnTo>
                  <a:lnTo>
                    <a:pt x="842365" y="470560"/>
                  </a:lnTo>
                  <a:close/>
                </a:path>
                <a:path w="1016000" h="545465">
                  <a:moveTo>
                    <a:pt x="842365" y="396240"/>
                  </a:moveTo>
                  <a:lnTo>
                    <a:pt x="817587" y="396240"/>
                  </a:lnTo>
                  <a:lnTo>
                    <a:pt x="817587" y="421017"/>
                  </a:lnTo>
                  <a:lnTo>
                    <a:pt x="842365" y="421017"/>
                  </a:lnTo>
                  <a:lnTo>
                    <a:pt x="842365" y="396240"/>
                  </a:lnTo>
                  <a:close/>
                </a:path>
                <a:path w="1016000" h="545465">
                  <a:moveTo>
                    <a:pt x="941463" y="421017"/>
                  </a:moveTo>
                  <a:lnTo>
                    <a:pt x="916686" y="421017"/>
                  </a:lnTo>
                  <a:lnTo>
                    <a:pt x="891908" y="421017"/>
                  </a:lnTo>
                  <a:lnTo>
                    <a:pt x="891908" y="396240"/>
                  </a:lnTo>
                  <a:lnTo>
                    <a:pt x="867130" y="396240"/>
                  </a:lnTo>
                  <a:lnTo>
                    <a:pt x="867130" y="421017"/>
                  </a:lnTo>
                  <a:lnTo>
                    <a:pt x="842365" y="421017"/>
                  </a:lnTo>
                  <a:lnTo>
                    <a:pt x="842365" y="445782"/>
                  </a:lnTo>
                  <a:lnTo>
                    <a:pt x="867130" y="445782"/>
                  </a:lnTo>
                  <a:lnTo>
                    <a:pt x="891908" y="445782"/>
                  </a:lnTo>
                  <a:lnTo>
                    <a:pt x="891908" y="495338"/>
                  </a:lnTo>
                  <a:lnTo>
                    <a:pt x="916686" y="495338"/>
                  </a:lnTo>
                  <a:lnTo>
                    <a:pt x="941463" y="495338"/>
                  </a:lnTo>
                  <a:lnTo>
                    <a:pt x="941463" y="470560"/>
                  </a:lnTo>
                  <a:lnTo>
                    <a:pt x="916686" y="470560"/>
                  </a:lnTo>
                  <a:lnTo>
                    <a:pt x="916686" y="445782"/>
                  </a:lnTo>
                  <a:lnTo>
                    <a:pt x="941463" y="445782"/>
                  </a:lnTo>
                  <a:lnTo>
                    <a:pt x="941463" y="421017"/>
                  </a:lnTo>
                  <a:close/>
                </a:path>
                <a:path w="1016000" h="545465">
                  <a:moveTo>
                    <a:pt x="966241" y="495338"/>
                  </a:moveTo>
                  <a:lnTo>
                    <a:pt x="941463" y="495338"/>
                  </a:lnTo>
                  <a:lnTo>
                    <a:pt x="941463" y="520115"/>
                  </a:lnTo>
                  <a:lnTo>
                    <a:pt x="966241" y="520115"/>
                  </a:lnTo>
                  <a:lnTo>
                    <a:pt x="966241" y="495338"/>
                  </a:lnTo>
                  <a:close/>
                </a:path>
                <a:path w="1016000" h="545465">
                  <a:moveTo>
                    <a:pt x="966241" y="396240"/>
                  </a:moveTo>
                  <a:lnTo>
                    <a:pt x="941463" y="396240"/>
                  </a:lnTo>
                  <a:lnTo>
                    <a:pt x="941463" y="421017"/>
                  </a:lnTo>
                  <a:lnTo>
                    <a:pt x="966241" y="421017"/>
                  </a:lnTo>
                  <a:lnTo>
                    <a:pt x="966241" y="396240"/>
                  </a:lnTo>
                  <a:close/>
                </a:path>
                <a:path w="1016000" h="545465">
                  <a:moveTo>
                    <a:pt x="991019" y="470560"/>
                  </a:moveTo>
                  <a:lnTo>
                    <a:pt x="966241" y="470560"/>
                  </a:lnTo>
                  <a:lnTo>
                    <a:pt x="966241" y="495338"/>
                  </a:lnTo>
                  <a:lnTo>
                    <a:pt x="991019" y="495338"/>
                  </a:lnTo>
                  <a:lnTo>
                    <a:pt x="991019" y="470560"/>
                  </a:lnTo>
                  <a:close/>
                </a:path>
                <a:path w="1016000" h="545465">
                  <a:moveTo>
                    <a:pt x="1015784" y="371462"/>
                  </a:moveTo>
                  <a:lnTo>
                    <a:pt x="991019" y="371462"/>
                  </a:lnTo>
                  <a:lnTo>
                    <a:pt x="991019" y="421017"/>
                  </a:lnTo>
                  <a:lnTo>
                    <a:pt x="966241" y="421017"/>
                  </a:lnTo>
                  <a:lnTo>
                    <a:pt x="966241" y="445782"/>
                  </a:lnTo>
                  <a:lnTo>
                    <a:pt x="991019" y="445782"/>
                  </a:lnTo>
                  <a:lnTo>
                    <a:pt x="1015784" y="445782"/>
                  </a:lnTo>
                  <a:lnTo>
                    <a:pt x="1015784" y="371462"/>
                  </a:lnTo>
                  <a:close/>
                </a:path>
                <a:path w="1016000" h="545465">
                  <a:moveTo>
                    <a:pt x="1015784" y="322580"/>
                  </a:moveTo>
                  <a:lnTo>
                    <a:pt x="991019" y="322580"/>
                  </a:lnTo>
                  <a:lnTo>
                    <a:pt x="966241" y="322580"/>
                  </a:lnTo>
                  <a:lnTo>
                    <a:pt x="966241" y="297180"/>
                  </a:lnTo>
                  <a:lnTo>
                    <a:pt x="941463" y="297180"/>
                  </a:lnTo>
                  <a:lnTo>
                    <a:pt x="941463" y="273050"/>
                  </a:lnTo>
                  <a:lnTo>
                    <a:pt x="916686" y="273050"/>
                  </a:lnTo>
                  <a:lnTo>
                    <a:pt x="916686" y="223520"/>
                  </a:lnTo>
                  <a:lnTo>
                    <a:pt x="891908" y="223520"/>
                  </a:lnTo>
                  <a:lnTo>
                    <a:pt x="891908" y="198120"/>
                  </a:lnTo>
                  <a:lnTo>
                    <a:pt x="867130" y="198120"/>
                  </a:lnTo>
                  <a:lnTo>
                    <a:pt x="842365" y="198120"/>
                  </a:lnTo>
                  <a:lnTo>
                    <a:pt x="842365" y="223520"/>
                  </a:lnTo>
                  <a:lnTo>
                    <a:pt x="842365" y="247650"/>
                  </a:lnTo>
                  <a:lnTo>
                    <a:pt x="817587" y="247650"/>
                  </a:lnTo>
                  <a:lnTo>
                    <a:pt x="817587" y="223520"/>
                  </a:lnTo>
                  <a:lnTo>
                    <a:pt x="842365" y="223520"/>
                  </a:lnTo>
                  <a:lnTo>
                    <a:pt x="842365" y="198120"/>
                  </a:lnTo>
                  <a:lnTo>
                    <a:pt x="817587" y="198120"/>
                  </a:lnTo>
                  <a:lnTo>
                    <a:pt x="817587" y="99060"/>
                  </a:lnTo>
                  <a:lnTo>
                    <a:pt x="792810" y="99060"/>
                  </a:lnTo>
                  <a:lnTo>
                    <a:pt x="792810" y="74930"/>
                  </a:lnTo>
                  <a:lnTo>
                    <a:pt x="817587" y="74930"/>
                  </a:lnTo>
                  <a:lnTo>
                    <a:pt x="817587" y="0"/>
                  </a:lnTo>
                  <a:lnTo>
                    <a:pt x="792810" y="0"/>
                  </a:lnTo>
                  <a:lnTo>
                    <a:pt x="792810" y="25400"/>
                  </a:lnTo>
                  <a:lnTo>
                    <a:pt x="792810" y="49530"/>
                  </a:lnTo>
                  <a:lnTo>
                    <a:pt x="768032" y="49530"/>
                  </a:lnTo>
                  <a:lnTo>
                    <a:pt x="743254" y="49530"/>
                  </a:lnTo>
                  <a:lnTo>
                    <a:pt x="743254" y="25400"/>
                  </a:lnTo>
                  <a:lnTo>
                    <a:pt x="768032" y="25400"/>
                  </a:lnTo>
                  <a:lnTo>
                    <a:pt x="792810" y="25400"/>
                  </a:lnTo>
                  <a:lnTo>
                    <a:pt x="792810" y="0"/>
                  </a:lnTo>
                  <a:lnTo>
                    <a:pt x="768032" y="0"/>
                  </a:lnTo>
                  <a:lnTo>
                    <a:pt x="743254" y="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68934" y="2540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93712" y="74930"/>
                  </a:lnTo>
                  <a:lnTo>
                    <a:pt x="693712" y="49530"/>
                  </a:lnTo>
                  <a:lnTo>
                    <a:pt x="718489" y="49530"/>
                  </a:lnTo>
                  <a:lnTo>
                    <a:pt x="718489" y="74930"/>
                  </a:lnTo>
                  <a:lnTo>
                    <a:pt x="743254" y="74930"/>
                  </a:lnTo>
                  <a:lnTo>
                    <a:pt x="768032" y="74930"/>
                  </a:lnTo>
                  <a:lnTo>
                    <a:pt x="768032" y="99060"/>
                  </a:lnTo>
                  <a:lnTo>
                    <a:pt x="743254" y="99060"/>
                  </a:lnTo>
                  <a:lnTo>
                    <a:pt x="743254" y="124460"/>
                  </a:lnTo>
                  <a:lnTo>
                    <a:pt x="768032" y="124460"/>
                  </a:lnTo>
                  <a:lnTo>
                    <a:pt x="792810" y="124460"/>
                  </a:lnTo>
                  <a:lnTo>
                    <a:pt x="792810" y="223520"/>
                  </a:lnTo>
                  <a:lnTo>
                    <a:pt x="768032" y="223520"/>
                  </a:lnTo>
                  <a:lnTo>
                    <a:pt x="743254" y="223520"/>
                  </a:lnTo>
                  <a:lnTo>
                    <a:pt x="743254" y="198120"/>
                  </a:lnTo>
                  <a:lnTo>
                    <a:pt x="718489" y="198120"/>
                  </a:lnTo>
                  <a:lnTo>
                    <a:pt x="718489" y="223520"/>
                  </a:lnTo>
                  <a:lnTo>
                    <a:pt x="693712" y="223520"/>
                  </a:lnTo>
                  <a:lnTo>
                    <a:pt x="693712" y="247650"/>
                  </a:lnTo>
                  <a:lnTo>
                    <a:pt x="718489" y="247650"/>
                  </a:lnTo>
                  <a:lnTo>
                    <a:pt x="718489" y="273050"/>
                  </a:lnTo>
                  <a:lnTo>
                    <a:pt x="743254" y="273050"/>
                  </a:lnTo>
                  <a:lnTo>
                    <a:pt x="743254" y="247650"/>
                  </a:lnTo>
                  <a:lnTo>
                    <a:pt x="768032" y="247650"/>
                  </a:lnTo>
                  <a:lnTo>
                    <a:pt x="792810" y="247650"/>
                  </a:lnTo>
                  <a:lnTo>
                    <a:pt x="792810" y="273050"/>
                  </a:lnTo>
                  <a:lnTo>
                    <a:pt x="768032" y="273050"/>
                  </a:lnTo>
                  <a:lnTo>
                    <a:pt x="743254" y="273050"/>
                  </a:lnTo>
                  <a:lnTo>
                    <a:pt x="743254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67130" y="273050"/>
                  </a:lnTo>
                  <a:lnTo>
                    <a:pt x="867130" y="247650"/>
                  </a:lnTo>
                  <a:lnTo>
                    <a:pt x="891908" y="247650"/>
                  </a:lnTo>
                  <a:lnTo>
                    <a:pt x="891908" y="297180"/>
                  </a:lnTo>
                  <a:lnTo>
                    <a:pt x="916686" y="297180"/>
                  </a:lnTo>
                  <a:lnTo>
                    <a:pt x="916686" y="322580"/>
                  </a:lnTo>
                  <a:lnTo>
                    <a:pt x="891908" y="322580"/>
                  </a:lnTo>
                  <a:lnTo>
                    <a:pt x="891908" y="297180"/>
                  </a:lnTo>
                  <a:lnTo>
                    <a:pt x="867130" y="297180"/>
                  </a:lnTo>
                  <a:lnTo>
                    <a:pt x="867130" y="322580"/>
                  </a:lnTo>
                  <a:lnTo>
                    <a:pt x="842365" y="322580"/>
                  </a:lnTo>
                  <a:lnTo>
                    <a:pt x="842365" y="346710"/>
                  </a:lnTo>
                  <a:lnTo>
                    <a:pt x="867130" y="346710"/>
                  </a:lnTo>
                  <a:lnTo>
                    <a:pt x="867130" y="372110"/>
                  </a:lnTo>
                  <a:lnTo>
                    <a:pt x="891908" y="372110"/>
                  </a:lnTo>
                  <a:lnTo>
                    <a:pt x="891908" y="346710"/>
                  </a:lnTo>
                  <a:lnTo>
                    <a:pt x="916686" y="346710"/>
                  </a:lnTo>
                  <a:lnTo>
                    <a:pt x="916686" y="396240"/>
                  </a:lnTo>
                  <a:lnTo>
                    <a:pt x="941463" y="396240"/>
                  </a:lnTo>
                  <a:lnTo>
                    <a:pt x="941463" y="372110"/>
                  </a:lnTo>
                  <a:lnTo>
                    <a:pt x="966241" y="372110"/>
                  </a:lnTo>
                  <a:lnTo>
                    <a:pt x="966241" y="346710"/>
                  </a:lnTo>
                  <a:lnTo>
                    <a:pt x="991019" y="346710"/>
                  </a:lnTo>
                  <a:lnTo>
                    <a:pt x="1015784" y="346710"/>
                  </a:lnTo>
                  <a:lnTo>
                    <a:pt x="1015784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33221" y="949740"/>
              <a:ext cx="991235" cy="643255"/>
            </a:xfrm>
            <a:custGeom>
              <a:avLst/>
              <a:gdLst/>
              <a:ahLst/>
              <a:cxnLst/>
              <a:rect l="l" t="t" r="r" b="b"/>
              <a:pathLst>
                <a:path w="991234" h="643255">
                  <a:moveTo>
                    <a:pt x="49542" y="544156"/>
                  </a:moveTo>
                  <a:lnTo>
                    <a:pt x="24765" y="544156"/>
                  </a:lnTo>
                  <a:lnTo>
                    <a:pt x="0" y="544156"/>
                  </a:lnTo>
                  <a:lnTo>
                    <a:pt x="0" y="568934"/>
                  </a:lnTo>
                  <a:lnTo>
                    <a:pt x="24765" y="568934"/>
                  </a:lnTo>
                  <a:lnTo>
                    <a:pt x="49542" y="568934"/>
                  </a:lnTo>
                  <a:lnTo>
                    <a:pt x="49542" y="544156"/>
                  </a:lnTo>
                  <a:close/>
                </a:path>
                <a:path w="991234" h="643255">
                  <a:moveTo>
                    <a:pt x="148653" y="469836"/>
                  </a:moveTo>
                  <a:lnTo>
                    <a:pt x="123875" y="469836"/>
                  </a:lnTo>
                  <a:lnTo>
                    <a:pt x="99098" y="469836"/>
                  </a:lnTo>
                  <a:lnTo>
                    <a:pt x="99098" y="494614"/>
                  </a:lnTo>
                  <a:lnTo>
                    <a:pt x="74320" y="494614"/>
                  </a:lnTo>
                  <a:lnTo>
                    <a:pt x="74320" y="469836"/>
                  </a:lnTo>
                  <a:lnTo>
                    <a:pt x="99098" y="469836"/>
                  </a:lnTo>
                  <a:lnTo>
                    <a:pt x="99098" y="445058"/>
                  </a:lnTo>
                  <a:lnTo>
                    <a:pt x="74320" y="445058"/>
                  </a:lnTo>
                  <a:lnTo>
                    <a:pt x="49542" y="445058"/>
                  </a:lnTo>
                  <a:lnTo>
                    <a:pt x="49542" y="469836"/>
                  </a:lnTo>
                  <a:lnTo>
                    <a:pt x="24765" y="469836"/>
                  </a:lnTo>
                  <a:lnTo>
                    <a:pt x="24765" y="494614"/>
                  </a:lnTo>
                  <a:lnTo>
                    <a:pt x="0" y="494614"/>
                  </a:lnTo>
                  <a:lnTo>
                    <a:pt x="0" y="519379"/>
                  </a:lnTo>
                  <a:lnTo>
                    <a:pt x="24765" y="519379"/>
                  </a:lnTo>
                  <a:lnTo>
                    <a:pt x="49542" y="519379"/>
                  </a:lnTo>
                  <a:lnTo>
                    <a:pt x="74320" y="519379"/>
                  </a:lnTo>
                  <a:lnTo>
                    <a:pt x="99098" y="519379"/>
                  </a:lnTo>
                  <a:lnTo>
                    <a:pt x="123875" y="519379"/>
                  </a:lnTo>
                  <a:lnTo>
                    <a:pt x="123875" y="494614"/>
                  </a:lnTo>
                  <a:lnTo>
                    <a:pt x="148653" y="494614"/>
                  </a:lnTo>
                  <a:lnTo>
                    <a:pt x="148653" y="469836"/>
                  </a:lnTo>
                  <a:close/>
                </a:path>
                <a:path w="991234" h="643255">
                  <a:moveTo>
                    <a:pt x="247751" y="469836"/>
                  </a:moveTo>
                  <a:lnTo>
                    <a:pt x="222973" y="469836"/>
                  </a:lnTo>
                  <a:lnTo>
                    <a:pt x="222973" y="445058"/>
                  </a:lnTo>
                  <a:lnTo>
                    <a:pt x="198196" y="445058"/>
                  </a:lnTo>
                  <a:lnTo>
                    <a:pt x="198196" y="469836"/>
                  </a:lnTo>
                  <a:lnTo>
                    <a:pt x="173418" y="469836"/>
                  </a:lnTo>
                  <a:lnTo>
                    <a:pt x="173418" y="519379"/>
                  </a:lnTo>
                  <a:lnTo>
                    <a:pt x="148653" y="519379"/>
                  </a:lnTo>
                  <a:lnTo>
                    <a:pt x="123875" y="519379"/>
                  </a:lnTo>
                  <a:lnTo>
                    <a:pt x="123875" y="544156"/>
                  </a:lnTo>
                  <a:lnTo>
                    <a:pt x="148653" y="544156"/>
                  </a:lnTo>
                  <a:lnTo>
                    <a:pt x="148653" y="568934"/>
                  </a:lnTo>
                  <a:lnTo>
                    <a:pt x="173418" y="568934"/>
                  </a:lnTo>
                  <a:lnTo>
                    <a:pt x="173418" y="544156"/>
                  </a:lnTo>
                  <a:lnTo>
                    <a:pt x="198196" y="544156"/>
                  </a:lnTo>
                  <a:lnTo>
                    <a:pt x="198196" y="519379"/>
                  </a:lnTo>
                  <a:lnTo>
                    <a:pt x="222973" y="519379"/>
                  </a:lnTo>
                  <a:lnTo>
                    <a:pt x="222973" y="494614"/>
                  </a:lnTo>
                  <a:lnTo>
                    <a:pt x="247751" y="494614"/>
                  </a:lnTo>
                  <a:lnTo>
                    <a:pt x="247751" y="469836"/>
                  </a:lnTo>
                  <a:close/>
                </a:path>
                <a:path w="991234" h="643255">
                  <a:moveTo>
                    <a:pt x="272529" y="445058"/>
                  </a:moveTo>
                  <a:lnTo>
                    <a:pt x="247751" y="445058"/>
                  </a:lnTo>
                  <a:lnTo>
                    <a:pt x="247751" y="469836"/>
                  </a:lnTo>
                  <a:lnTo>
                    <a:pt x="272529" y="469836"/>
                  </a:lnTo>
                  <a:lnTo>
                    <a:pt x="272529" y="445058"/>
                  </a:lnTo>
                  <a:close/>
                </a:path>
                <a:path w="991234" h="643255">
                  <a:moveTo>
                    <a:pt x="396405" y="445058"/>
                  </a:moveTo>
                  <a:lnTo>
                    <a:pt x="371627" y="445058"/>
                  </a:lnTo>
                  <a:lnTo>
                    <a:pt x="371627" y="469836"/>
                  </a:lnTo>
                  <a:lnTo>
                    <a:pt x="396405" y="469836"/>
                  </a:lnTo>
                  <a:lnTo>
                    <a:pt x="396405" y="445058"/>
                  </a:lnTo>
                  <a:close/>
                </a:path>
                <a:path w="991234" h="643255">
                  <a:moveTo>
                    <a:pt x="421170" y="544156"/>
                  </a:moveTo>
                  <a:lnTo>
                    <a:pt x="396405" y="544156"/>
                  </a:lnTo>
                  <a:lnTo>
                    <a:pt x="371627" y="544156"/>
                  </a:lnTo>
                  <a:lnTo>
                    <a:pt x="371627" y="643255"/>
                  </a:lnTo>
                  <a:lnTo>
                    <a:pt x="396405" y="643255"/>
                  </a:lnTo>
                  <a:lnTo>
                    <a:pt x="421170" y="643255"/>
                  </a:lnTo>
                  <a:lnTo>
                    <a:pt x="421170" y="544156"/>
                  </a:lnTo>
                  <a:close/>
                </a:path>
                <a:path w="991234" h="643255">
                  <a:moveTo>
                    <a:pt x="445947" y="445058"/>
                  </a:moveTo>
                  <a:lnTo>
                    <a:pt x="421170" y="445058"/>
                  </a:lnTo>
                  <a:lnTo>
                    <a:pt x="421170" y="469836"/>
                  </a:lnTo>
                  <a:lnTo>
                    <a:pt x="445947" y="469836"/>
                  </a:lnTo>
                  <a:lnTo>
                    <a:pt x="445947" y="445058"/>
                  </a:lnTo>
                  <a:close/>
                </a:path>
                <a:path w="991234" h="643255">
                  <a:moveTo>
                    <a:pt x="470725" y="494614"/>
                  </a:moveTo>
                  <a:lnTo>
                    <a:pt x="445947" y="494614"/>
                  </a:lnTo>
                  <a:lnTo>
                    <a:pt x="445947" y="544156"/>
                  </a:lnTo>
                  <a:lnTo>
                    <a:pt x="470725" y="544156"/>
                  </a:lnTo>
                  <a:lnTo>
                    <a:pt x="470725" y="494614"/>
                  </a:lnTo>
                  <a:close/>
                </a:path>
                <a:path w="991234" h="643255">
                  <a:moveTo>
                    <a:pt x="495503" y="469836"/>
                  </a:moveTo>
                  <a:lnTo>
                    <a:pt x="470725" y="469836"/>
                  </a:lnTo>
                  <a:lnTo>
                    <a:pt x="470725" y="494614"/>
                  </a:lnTo>
                  <a:lnTo>
                    <a:pt x="495503" y="494614"/>
                  </a:lnTo>
                  <a:lnTo>
                    <a:pt x="495503" y="469836"/>
                  </a:lnTo>
                  <a:close/>
                </a:path>
                <a:path w="991234" h="643255">
                  <a:moveTo>
                    <a:pt x="619379" y="469836"/>
                  </a:moveTo>
                  <a:lnTo>
                    <a:pt x="594601" y="469836"/>
                  </a:lnTo>
                  <a:lnTo>
                    <a:pt x="594601" y="494614"/>
                  </a:lnTo>
                  <a:lnTo>
                    <a:pt x="619379" y="494614"/>
                  </a:lnTo>
                  <a:lnTo>
                    <a:pt x="619379" y="469836"/>
                  </a:lnTo>
                  <a:close/>
                </a:path>
                <a:path w="991234" h="643255">
                  <a:moveTo>
                    <a:pt x="668934" y="519430"/>
                  </a:moveTo>
                  <a:lnTo>
                    <a:pt x="644156" y="519430"/>
                  </a:lnTo>
                  <a:lnTo>
                    <a:pt x="619379" y="519430"/>
                  </a:lnTo>
                  <a:lnTo>
                    <a:pt x="594601" y="519430"/>
                  </a:lnTo>
                  <a:lnTo>
                    <a:pt x="594601" y="495300"/>
                  </a:lnTo>
                  <a:lnTo>
                    <a:pt x="569836" y="495300"/>
                  </a:lnTo>
                  <a:lnTo>
                    <a:pt x="569836" y="370840"/>
                  </a:lnTo>
                  <a:lnTo>
                    <a:pt x="545058" y="370840"/>
                  </a:lnTo>
                  <a:lnTo>
                    <a:pt x="520280" y="370840"/>
                  </a:lnTo>
                  <a:lnTo>
                    <a:pt x="520280" y="346710"/>
                  </a:lnTo>
                  <a:lnTo>
                    <a:pt x="545058" y="346710"/>
                  </a:lnTo>
                  <a:lnTo>
                    <a:pt x="569836" y="346710"/>
                  </a:lnTo>
                  <a:lnTo>
                    <a:pt x="569836" y="370840"/>
                  </a:lnTo>
                  <a:lnTo>
                    <a:pt x="594601" y="370840"/>
                  </a:lnTo>
                  <a:lnTo>
                    <a:pt x="619379" y="370840"/>
                  </a:lnTo>
                  <a:lnTo>
                    <a:pt x="619379" y="346710"/>
                  </a:lnTo>
                  <a:lnTo>
                    <a:pt x="594601" y="346710"/>
                  </a:lnTo>
                  <a:lnTo>
                    <a:pt x="594601" y="321310"/>
                  </a:lnTo>
                  <a:lnTo>
                    <a:pt x="619379" y="321310"/>
                  </a:lnTo>
                  <a:lnTo>
                    <a:pt x="619379" y="346710"/>
                  </a:lnTo>
                  <a:lnTo>
                    <a:pt x="644156" y="346710"/>
                  </a:lnTo>
                  <a:lnTo>
                    <a:pt x="644156" y="297180"/>
                  </a:lnTo>
                  <a:lnTo>
                    <a:pt x="619379" y="297180"/>
                  </a:lnTo>
                  <a:lnTo>
                    <a:pt x="594601" y="297180"/>
                  </a:lnTo>
                  <a:lnTo>
                    <a:pt x="594601" y="271780"/>
                  </a:lnTo>
                  <a:lnTo>
                    <a:pt x="569836" y="271780"/>
                  </a:lnTo>
                  <a:lnTo>
                    <a:pt x="569836" y="297180"/>
                  </a:lnTo>
                  <a:lnTo>
                    <a:pt x="545058" y="297180"/>
                  </a:lnTo>
                  <a:lnTo>
                    <a:pt x="520280" y="297180"/>
                  </a:lnTo>
                  <a:lnTo>
                    <a:pt x="520280" y="321310"/>
                  </a:lnTo>
                  <a:lnTo>
                    <a:pt x="495503" y="321310"/>
                  </a:lnTo>
                  <a:lnTo>
                    <a:pt x="495503" y="271780"/>
                  </a:lnTo>
                  <a:lnTo>
                    <a:pt x="520280" y="271780"/>
                  </a:lnTo>
                  <a:lnTo>
                    <a:pt x="545058" y="271780"/>
                  </a:lnTo>
                  <a:lnTo>
                    <a:pt x="569836" y="271780"/>
                  </a:lnTo>
                  <a:lnTo>
                    <a:pt x="569836" y="247650"/>
                  </a:lnTo>
                  <a:lnTo>
                    <a:pt x="594601" y="247650"/>
                  </a:lnTo>
                  <a:lnTo>
                    <a:pt x="619379" y="247650"/>
                  </a:lnTo>
                  <a:lnTo>
                    <a:pt x="619379" y="222250"/>
                  </a:lnTo>
                  <a:lnTo>
                    <a:pt x="594601" y="222250"/>
                  </a:lnTo>
                  <a:lnTo>
                    <a:pt x="569836" y="222250"/>
                  </a:lnTo>
                  <a:lnTo>
                    <a:pt x="545058" y="222250"/>
                  </a:lnTo>
                  <a:lnTo>
                    <a:pt x="545058" y="247650"/>
                  </a:lnTo>
                  <a:lnTo>
                    <a:pt x="520280" y="247650"/>
                  </a:lnTo>
                  <a:lnTo>
                    <a:pt x="520280" y="222250"/>
                  </a:lnTo>
                  <a:lnTo>
                    <a:pt x="495503" y="222250"/>
                  </a:lnTo>
                  <a:lnTo>
                    <a:pt x="495503" y="247650"/>
                  </a:lnTo>
                  <a:lnTo>
                    <a:pt x="470725" y="247650"/>
                  </a:lnTo>
                  <a:lnTo>
                    <a:pt x="470725" y="222250"/>
                  </a:lnTo>
                  <a:lnTo>
                    <a:pt x="445947" y="222250"/>
                  </a:lnTo>
                  <a:lnTo>
                    <a:pt x="445947" y="198120"/>
                  </a:lnTo>
                  <a:lnTo>
                    <a:pt x="421170" y="198120"/>
                  </a:lnTo>
                  <a:lnTo>
                    <a:pt x="421170" y="222250"/>
                  </a:lnTo>
                  <a:lnTo>
                    <a:pt x="396405" y="222250"/>
                  </a:lnTo>
                  <a:lnTo>
                    <a:pt x="396405" y="198120"/>
                  </a:lnTo>
                  <a:lnTo>
                    <a:pt x="421170" y="198120"/>
                  </a:lnTo>
                  <a:lnTo>
                    <a:pt x="421170" y="172720"/>
                  </a:lnTo>
                  <a:lnTo>
                    <a:pt x="445947" y="172720"/>
                  </a:lnTo>
                  <a:lnTo>
                    <a:pt x="470725" y="172720"/>
                  </a:lnTo>
                  <a:lnTo>
                    <a:pt x="470725" y="148590"/>
                  </a:lnTo>
                  <a:lnTo>
                    <a:pt x="445947" y="148590"/>
                  </a:lnTo>
                  <a:lnTo>
                    <a:pt x="445947" y="73660"/>
                  </a:lnTo>
                  <a:lnTo>
                    <a:pt x="470725" y="73660"/>
                  </a:lnTo>
                  <a:lnTo>
                    <a:pt x="470725" y="123190"/>
                  </a:lnTo>
                  <a:lnTo>
                    <a:pt x="495503" y="123190"/>
                  </a:lnTo>
                  <a:lnTo>
                    <a:pt x="495503" y="172720"/>
                  </a:lnTo>
                  <a:lnTo>
                    <a:pt x="520280" y="172720"/>
                  </a:lnTo>
                  <a:lnTo>
                    <a:pt x="520280" y="148590"/>
                  </a:lnTo>
                  <a:lnTo>
                    <a:pt x="545058" y="148590"/>
                  </a:lnTo>
                  <a:lnTo>
                    <a:pt x="545058" y="24130"/>
                  </a:lnTo>
                  <a:lnTo>
                    <a:pt x="520280" y="24130"/>
                  </a:lnTo>
                  <a:lnTo>
                    <a:pt x="520280" y="49530"/>
                  </a:lnTo>
                  <a:lnTo>
                    <a:pt x="520280" y="73660"/>
                  </a:lnTo>
                  <a:lnTo>
                    <a:pt x="520280" y="99060"/>
                  </a:lnTo>
                  <a:lnTo>
                    <a:pt x="495503" y="99060"/>
                  </a:lnTo>
                  <a:lnTo>
                    <a:pt x="495503" y="73660"/>
                  </a:lnTo>
                  <a:lnTo>
                    <a:pt x="520280" y="73660"/>
                  </a:lnTo>
                  <a:lnTo>
                    <a:pt x="520280" y="49530"/>
                  </a:lnTo>
                  <a:lnTo>
                    <a:pt x="495503" y="49530"/>
                  </a:lnTo>
                  <a:lnTo>
                    <a:pt x="470725" y="49530"/>
                  </a:lnTo>
                  <a:lnTo>
                    <a:pt x="470725" y="0"/>
                  </a:lnTo>
                  <a:lnTo>
                    <a:pt x="445947" y="0"/>
                  </a:lnTo>
                  <a:lnTo>
                    <a:pt x="445947" y="49530"/>
                  </a:lnTo>
                  <a:lnTo>
                    <a:pt x="421170" y="49530"/>
                  </a:lnTo>
                  <a:lnTo>
                    <a:pt x="421170" y="99060"/>
                  </a:lnTo>
                  <a:lnTo>
                    <a:pt x="396405" y="99060"/>
                  </a:lnTo>
                  <a:lnTo>
                    <a:pt x="396405" y="73660"/>
                  </a:lnTo>
                  <a:lnTo>
                    <a:pt x="371627" y="73660"/>
                  </a:lnTo>
                  <a:lnTo>
                    <a:pt x="371627" y="99060"/>
                  </a:lnTo>
                  <a:lnTo>
                    <a:pt x="346849" y="99060"/>
                  </a:lnTo>
                  <a:lnTo>
                    <a:pt x="346849" y="73660"/>
                  </a:lnTo>
                  <a:lnTo>
                    <a:pt x="322072" y="73660"/>
                  </a:lnTo>
                  <a:lnTo>
                    <a:pt x="322072" y="148590"/>
                  </a:lnTo>
                  <a:lnTo>
                    <a:pt x="346849" y="148590"/>
                  </a:lnTo>
                  <a:lnTo>
                    <a:pt x="371627" y="148590"/>
                  </a:lnTo>
                  <a:lnTo>
                    <a:pt x="371627" y="198120"/>
                  </a:lnTo>
                  <a:lnTo>
                    <a:pt x="346849" y="198120"/>
                  </a:lnTo>
                  <a:lnTo>
                    <a:pt x="346849" y="222250"/>
                  </a:lnTo>
                  <a:lnTo>
                    <a:pt x="371627" y="222250"/>
                  </a:lnTo>
                  <a:lnTo>
                    <a:pt x="371627" y="247650"/>
                  </a:lnTo>
                  <a:lnTo>
                    <a:pt x="346849" y="247650"/>
                  </a:lnTo>
                  <a:lnTo>
                    <a:pt x="346849" y="222250"/>
                  </a:lnTo>
                  <a:lnTo>
                    <a:pt x="322072" y="222250"/>
                  </a:lnTo>
                  <a:lnTo>
                    <a:pt x="322072" y="247650"/>
                  </a:lnTo>
                  <a:lnTo>
                    <a:pt x="297294" y="247650"/>
                  </a:lnTo>
                  <a:lnTo>
                    <a:pt x="297294" y="222250"/>
                  </a:lnTo>
                  <a:lnTo>
                    <a:pt x="272529" y="222250"/>
                  </a:lnTo>
                  <a:lnTo>
                    <a:pt x="272529" y="271780"/>
                  </a:lnTo>
                  <a:lnTo>
                    <a:pt x="297294" y="271780"/>
                  </a:lnTo>
                  <a:lnTo>
                    <a:pt x="322072" y="271780"/>
                  </a:lnTo>
                  <a:lnTo>
                    <a:pt x="346849" y="271780"/>
                  </a:lnTo>
                  <a:lnTo>
                    <a:pt x="346849" y="297180"/>
                  </a:lnTo>
                  <a:lnTo>
                    <a:pt x="371627" y="297180"/>
                  </a:lnTo>
                  <a:lnTo>
                    <a:pt x="396405" y="297180"/>
                  </a:lnTo>
                  <a:lnTo>
                    <a:pt x="421170" y="297180"/>
                  </a:lnTo>
                  <a:lnTo>
                    <a:pt x="421170" y="271780"/>
                  </a:lnTo>
                  <a:lnTo>
                    <a:pt x="445947" y="271780"/>
                  </a:lnTo>
                  <a:lnTo>
                    <a:pt x="470725" y="271780"/>
                  </a:lnTo>
                  <a:lnTo>
                    <a:pt x="470725" y="346710"/>
                  </a:lnTo>
                  <a:lnTo>
                    <a:pt x="495503" y="346710"/>
                  </a:lnTo>
                  <a:lnTo>
                    <a:pt x="495503" y="370840"/>
                  </a:lnTo>
                  <a:lnTo>
                    <a:pt x="470725" y="370840"/>
                  </a:lnTo>
                  <a:lnTo>
                    <a:pt x="470725" y="420370"/>
                  </a:lnTo>
                  <a:lnTo>
                    <a:pt x="495503" y="420370"/>
                  </a:lnTo>
                  <a:lnTo>
                    <a:pt x="520280" y="420370"/>
                  </a:lnTo>
                  <a:lnTo>
                    <a:pt x="520280" y="396240"/>
                  </a:lnTo>
                  <a:lnTo>
                    <a:pt x="545058" y="396240"/>
                  </a:lnTo>
                  <a:lnTo>
                    <a:pt x="545058" y="495300"/>
                  </a:lnTo>
                  <a:lnTo>
                    <a:pt x="520280" y="495300"/>
                  </a:lnTo>
                  <a:lnTo>
                    <a:pt x="495503" y="495300"/>
                  </a:lnTo>
                  <a:lnTo>
                    <a:pt x="495503" y="544830"/>
                  </a:lnTo>
                  <a:lnTo>
                    <a:pt x="520280" y="544830"/>
                  </a:lnTo>
                  <a:lnTo>
                    <a:pt x="520280" y="519430"/>
                  </a:lnTo>
                  <a:lnTo>
                    <a:pt x="545058" y="519430"/>
                  </a:lnTo>
                  <a:lnTo>
                    <a:pt x="569836" y="519430"/>
                  </a:lnTo>
                  <a:lnTo>
                    <a:pt x="569836" y="544830"/>
                  </a:lnTo>
                  <a:lnTo>
                    <a:pt x="594601" y="544830"/>
                  </a:lnTo>
                  <a:lnTo>
                    <a:pt x="619379" y="544830"/>
                  </a:lnTo>
                  <a:lnTo>
                    <a:pt x="619379" y="594360"/>
                  </a:lnTo>
                  <a:lnTo>
                    <a:pt x="644156" y="594360"/>
                  </a:lnTo>
                  <a:lnTo>
                    <a:pt x="644156" y="618490"/>
                  </a:lnTo>
                  <a:lnTo>
                    <a:pt x="668934" y="618490"/>
                  </a:lnTo>
                  <a:lnTo>
                    <a:pt x="668934" y="568960"/>
                  </a:lnTo>
                  <a:lnTo>
                    <a:pt x="644156" y="568960"/>
                  </a:lnTo>
                  <a:lnTo>
                    <a:pt x="644156" y="544830"/>
                  </a:lnTo>
                  <a:lnTo>
                    <a:pt x="668934" y="544830"/>
                  </a:lnTo>
                  <a:lnTo>
                    <a:pt x="668934" y="519430"/>
                  </a:lnTo>
                  <a:close/>
                </a:path>
                <a:path w="991234" h="643255">
                  <a:moveTo>
                    <a:pt x="693712" y="445058"/>
                  </a:moveTo>
                  <a:lnTo>
                    <a:pt x="668934" y="445058"/>
                  </a:lnTo>
                  <a:lnTo>
                    <a:pt x="668934" y="469836"/>
                  </a:lnTo>
                  <a:lnTo>
                    <a:pt x="644156" y="469836"/>
                  </a:lnTo>
                  <a:lnTo>
                    <a:pt x="644156" y="494614"/>
                  </a:lnTo>
                  <a:lnTo>
                    <a:pt x="668934" y="494614"/>
                  </a:lnTo>
                  <a:lnTo>
                    <a:pt x="693712" y="494614"/>
                  </a:lnTo>
                  <a:lnTo>
                    <a:pt x="693712" y="445058"/>
                  </a:lnTo>
                  <a:close/>
                </a:path>
                <a:path w="991234" h="643255">
                  <a:moveTo>
                    <a:pt x="718477" y="519379"/>
                  </a:moveTo>
                  <a:lnTo>
                    <a:pt x="693712" y="519379"/>
                  </a:lnTo>
                  <a:lnTo>
                    <a:pt x="693712" y="544156"/>
                  </a:lnTo>
                  <a:lnTo>
                    <a:pt x="718477" y="544156"/>
                  </a:lnTo>
                  <a:lnTo>
                    <a:pt x="718477" y="519379"/>
                  </a:lnTo>
                  <a:close/>
                </a:path>
                <a:path w="991234" h="643255">
                  <a:moveTo>
                    <a:pt x="792810" y="445058"/>
                  </a:moveTo>
                  <a:lnTo>
                    <a:pt x="768032" y="445058"/>
                  </a:lnTo>
                  <a:lnTo>
                    <a:pt x="743254" y="445058"/>
                  </a:lnTo>
                  <a:lnTo>
                    <a:pt x="743254" y="469836"/>
                  </a:lnTo>
                  <a:lnTo>
                    <a:pt x="768032" y="469836"/>
                  </a:lnTo>
                  <a:lnTo>
                    <a:pt x="792810" y="469836"/>
                  </a:lnTo>
                  <a:lnTo>
                    <a:pt x="792810" y="445058"/>
                  </a:lnTo>
                  <a:close/>
                </a:path>
                <a:path w="991234" h="643255">
                  <a:moveTo>
                    <a:pt x="891908" y="445058"/>
                  </a:moveTo>
                  <a:lnTo>
                    <a:pt x="867130" y="445058"/>
                  </a:lnTo>
                  <a:lnTo>
                    <a:pt x="842352" y="445058"/>
                  </a:lnTo>
                  <a:lnTo>
                    <a:pt x="817587" y="445058"/>
                  </a:lnTo>
                  <a:lnTo>
                    <a:pt x="817587" y="469836"/>
                  </a:lnTo>
                  <a:lnTo>
                    <a:pt x="842352" y="469836"/>
                  </a:lnTo>
                  <a:lnTo>
                    <a:pt x="867130" y="469836"/>
                  </a:lnTo>
                  <a:lnTo>
                    <a:pt x="891908" y="469836"/>
                  </a:lnTo>
                  <a:lnTo>
                    <a:pt x="891908" y="445058"/>
                  </a:lnTo>
                  <a:close/>
                </a:path>
                <a:path w="991234" h="643255">
                  <a:moveTo>
                    <a:pt x="941463" y="469836"/>
                  </a:moveTo>
                  <a:lnTo>
                    <a:pt x="916686" y="469836"/>
                  </a:lnTo>
                  <a:lnTo>
                    <a:pt x="891908" y="469836"/>
                  </a:lnTo>
                  <a:lnTo>
                    <a:pt x="891908" y="494614"/>
                  </a:lnTo>
                  <a:lnTo>
                    <a:pt x="916686" y="494614"/>
                  </a:lnTo>
                  <a:lnTo>
                    <a:pt x="941463" y="494614"/>
                  </a:lnTo>
                  <a:lnTo>
                    <a:pt x="941463" y="469836"/>
                  </a:lnTo>
                  <a:close/>
                </a:path>
                <a:path w="991234" h="643255">
                  <a:moveTo>
                    <a:pt x="941463" y="420281"/>
                  </a:moveTo>
                  <a:lnTo>
                    <a:pt x="916686" y="420281"/>
                  </a:lnTo>
                  <a:lnTo>
                    <a:pt x="916686" y="445058"/>
                  </a:lnTo>
                  <a:lnTo>
                    <a:pt x="941463" y="445058"/>
                  </a:lnTo>
                  <a:lnTo>
                    <a:pt x="941463" y="420281"/>
                  </a:lnTo>
                  <a:close/>
                </a:path>
                <a:path w="991234" h="643255">
                  <a:moveTo>
                    <a:pt x="966241" y="494614"/>
                  </a:moveTo>
                  <a:lnTo>
                    <a:pt x="941463" y="494614"/>
                  </a:lnTo>
                  <a:lnTo>
                    <a:pt x="941463" y="519379"/>
                  </a:lnTo>
                  <a:lnTo>
                    <a:pt x="966241" y="519379"/>
                  </a:lnTo>
                  <a:lnTo>
                    <a:pt x="966241" y="494614"/>
                  </a:lnTo>
                  <a:close/>
                </a:path>
                <a:path w="991234" h="643255">
                  <a:moveTo>
                    <a:pt x="991006" y="420281"/>
                  </a:moveTo>
                  <a:lnTo>
                    <a:pt x="966241" y="420281"/>
                  </a:lnTo>
                  <a:lnTo>
                    <a:pt x="966241" y="445058"/>
                  </a:lnTo>
                  <a:lnTo>
                    <a:pt x="941463" y="445058"/>
                  </a:lnTo>
                  <a:lnTo>
                    <a:pt x="941463" y="469836"/>
                  </a:lnTo>
                  <a:lnTo>
                    <a:pt x="966241" y="469836"/>
                  </a:lnTo>
                  <a:lnTo>
                    <a:pt x="991006" y="469836"/>
                  </a:lnTo>
                  <a:lnTo>
                    <a:pt x="991006" y="42028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1419577"/>
              <a:ext cx="1016000" cy="396875"/>
            </a:xfrm>
            <a:custGeom>
              <a:avLst/>
              <a:gdLst/>
              <a:ahLst/>
              <a:cxnLst/>
              <a:rect l="l" t="t" r="r" b="b"/>
              <a:pathLst>
                <a:path w="1016000" h="396875">
                  <a:moveTo>
                    <a:pt x="24777" y="99098"/>
                  </a:moveTo>
                  <a:lnTo>
                    <a:pt x="0" y="99098"/>
                  </a:lnTo>
                  <a:lnTo>
                    <a:pt x="0" y="123875"/>
                  </a:lnTo>
                  <a:lnTo>
                    <a:pt x="24777" y="123875"/>
                  </a:lnTo>
                  <a:lnTo>
                    <a:pt x="24777" y="99098"/>
                  </a:lnTo>
                  <a:close/>
                </a:path>
                <a:path w="1016000" h="396875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99098" y="247751"/>
                  </a:lnTo>
                  <a:close/>
                </a:path>
                <a:path w="1016000" h="396875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396875">
                  <a:moveTo>
                    <a:pt x="148653" y="123875"/>
                  </a:moveTo>
                  <a:lnTo>
                    <a:pt x="123875" y="123875"/>
                  </a:lnTo>
                  <a:lnTo>
                    <a:pt x="99098" y="123875"/>
                  </a:lnTo>
                  <a:lnTo>
                    <a:pt x="99098" y="173418"/>
                  </a:lnTo>
                  <a:lnTo>
                    <a:pt x="123875" y="173418"/>
                  </a:lnTo>
                  <a:lnTo>
                    <a:pt x="123875" y="148653"/>
                  </a:lnTo>
                  <a:lnTo>
                    <a:pt x="148653" y="148653"/>
                  </a:lnTo>
                  <a:lnTo>
                    <a:pt x="148653" y="123875"/>
                  </a:lnTo>
                  <a:close/>
                </a:path>
                <a:path w="1016000" h="396875">
                  <a:moveTo>
                    <a:pt x="173431" y="99098"/>
                  </a:moveTo>
                  <a:lnTo>
                    <a:pt x="148653" y="99098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396875">
                  <a:moveTo>
                    <a:pt x="222973" y="223647"/>
                  </a:moveTo>
                  <a:lnTo>
                    <a:pt x="198196" y="223647"/>
                  </a:lnTo>
                  <a:lnTo>
                    <a:pt x="198196" y="148704"/>
                  </a:lnTo>
                  <a:lnTo>
                    <a:pt x="173431" y="148704"/>
                  </a:lnTo>
                  <a:lnTo>
                    <a:pt x="173431" y="198247"/>
                  </a:lnTo>
                  <a:lnTo>
                    <a:pt x="148653" y="198247"/>
                  </a:lnTo>
                  <a:lnTo>
                    <a:pt x="148653" y="174104"/>
                  </a:lnTo>
                  <a:lnTo>
                    <a:pt x="123875" y="174104"/>
                  </a:lnTo>
                  <a:lnTo>
                    <a:pt x="123875" y="198247"/>
                  </a:lnTo>
                  <a:lnTo>
                    <a:pt x="99098" y="198247"/>
                  </a:lnTo>
                  <a:lnTo>
                    <a:pt x="99098" y="174104"/>
                  </a:lnTo>
                  <a:lnTo>
                    <a:pt x="74320" y="174104"/>
                  </a:lnTo>
                  <a:lnTo>
                    <a:pt x="74320" y="124574"/>
                  </a:lnTo>
                  <a:lnTo>
                    <a:pt x="49542" y="124574"/>
                  </a:lnTo>
                  <a:lnTo>
                    <a:pt x="24777" y="124574"/>
                  </a:lnTo>
                  <a:lnTo>
                    <a:pt x="24777" y="174104"/>
                  </a:lnTo>
                  <a:lnTo>
                    <a:pt x="0" y="174104"/>
                  </a:lnTo>
                  <a:lnTo>
                    <a:pt x="0" y="273164"/>
                  </a:lnTo>
                  <a:lnTo>
                    <a:pt x="24777" y="273164"/>
                  </a:lnTo>
                  <a:lnTo>
                    <a:pt x="24777" y="198247"/>
                  </a:lnTo>
                  <a:lnTo>
                    <a:pt x="49542" y="198247"/>
                  </a:lnTo>
                  <a:lnTo>
                    <a:pt x="74320" y="198247"/>
                  </a:lnTo>
                  <a:lnTo>
                    <a:pt x="74320" y="223647"/>
                  </a:lnTo>
                  <a:lnTo>
                    <a:pt x="99098" y="223647"/>
                  </a:lnTo>
                  <a:lnTo>
                    <a:pt x="123875" y="223647"/>
                  </a:lnTo>
                  <a:lnTo>
                    <a:pt x="123875" y="247764"/>
                  </a:lnTo>
                  <a:lnTo>
                    <a:pt x="148653" y="247764"/>
                  </a:lnTo>
                  <a:lnTo>
                    <a:pt x="148653" y="223647"/>
                  </a:lnTo>
                  <a:lnTo>
                    <a:pt x="173431" y="223647"/>
                  </a:lnTo>
                  <a:lnTo>
                    <a:pt x="173431" y="247764"/>
                  </a:lnTo>
                  <a:lnTo>
                    <a:pt x="148653" y="247764"/>
                  </a:lnTo>
                  <a:lnTo>
                    <a:pt x="148653" y="273164"/>
                  </a:lnTo>
                  <a:lnTo>
                    <a:pt x="173431" y="273164"/>
                  </a:lnTo>
                  <a:lnTo>
                    <a:pt x="198196" y="273164"/>
                  </a:lnTo>
                  <a:lnTo>
                    <a:pt x="198196" y="297294"/>
                  </a:lnTo>
                  <a:lnTo>
                    <a:pt x="222973" y="297294"/>
                  </a:lnTo>
                  <a:lnTo>
                    <a:pt x="222973" y="223647"/>
                  </a:lnTo>
                  <a:close/>
                </a:path>
                <a:path w="1016000" h="396875">
                  <a:moveTo>
                    <a:pt x="297307" y="222973"/>
                  </a:moveTo>
                  <a:lnTo>
                    <a:pt x="272529" y="222973"/>
                  </a:lnTo>
                  <a:lnTo>
                    <a:pt x="247751" y="222973"/>
                  </a:lnTo>
                  <a:lnTo>
                    <a:pt x="247751" y="75044"/>
                  </a:lnTo>
                  <a:lnTo>
                    <a:pt x="222973" y="75044"/>
                  </a:lnTo>
                  <a:lnTo>
                    <a:pt x="222973" y="223647"/>
                  </a:lnTo>
                  <a:lnTo>
                    <a:pt x="247751" y="223647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97307" y="247751"/>
                  </a:lnTo>
                  <a:lnTo>
                    <a:pt x="297307" y="222973"/>
                  </a:lnTo>
                  <a:close/>
                </a:path>
                <a:path w="1016000" h="396875">
                  <a:moveTo>
                    <a:pt x="297307" y="173418"/>
                  </a:moveTo>
                  <a:lnTo>
                    <a:pt x="272529" y="173418"/>
                  </a:lnTo>
                  <a:lnTo>
                    <a:pt x="272529" y="198196"/>
                  </a:lnTo>
                  <a:lnTo>
                    <a:pt x="297307" y="198196"/>
                  </a:lnTo>
                  <a:lnTo>
                    <a:pt x="297307" y="173418"/>
                  </a:lnTo>
                  <a:close/>
                </a:path>
                <a:path w="1016000" h="396875">
                  <a:moveTo>
                    <a:pt x="297307" y="123875"/>
                  </a:moveTo>
                  <a:lnTo>
                    <a:pt x="272529" y="123875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23875"/>
                  </a:lnTo>
                  <a:close/>
                </a:path>
                <a:path w="1016000" h="396875">
                  <a:moveTo>
                    <a:pt x="322072" y="148653"/>
                  </a:moveTo>
                  <a:lnTo>
                    <a:pt x="297307" y="148653"/>
                  </a:lnTo>
                  <a:lnTo>
                    <a:pt x="297307" y="173418"/>
                  </a:lnTo>
                  <a:lnTo>
                    <a:pt x="322072" y="173418"/>
                  </a:lnTo>
                  <a:lnTo>
                    <a:pt x="322072" y="148653"/>
                  </a:lnTo>
                  <a:close/>
                </a:path>
                <a:path w="1016000" h="396875">
                  <a:moveTo>
                    <a:pt x="396405" y="173418"/>
                  </a:moveTo>
                  <a:lnTo>
                    <a:pt x="371627" y="173418"/>
                  </a:lnTo>
                  <a:lnTo>
                    <a:pt x="346849" y="173418"/>
                  </a:lnTo>
                  <a:lnTo>
                    <a:pt x="322072" y="173418"/>
                  </a:lnTo>
                  <a:lnTo>
                    <a:pt x="322072" y="272529"/>
                  </a:lnTo>
                  <a:lnTo>
                    <a:pt x="346849" y="272529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198196"/>
                  </a:lnTo>
                  <a:lnTo>
                    <a:pt x="396405" y="198196"/>
                  </a:lnTo>
                  <a:lnTo>
                    <a:pt x="396405" y="173418"/>
                  </a:lnTo>
                  <a:close/>
                </a:path>
                <a:path w="1016000" h="396875">
                  <a:moveTo>
                    <a:pt x="470725" y="148653"/>
                  </a:moveTo>
                  <a:lnTo>
                    <a:pt x="445947" y="148653"/>
                  </a:lnTo>
                  <a:lnTo>
                    <a:pt x="445947" y="74320"/>
                  </a:lnTo>
                  <a:lnTo>
                    <a:pt x="421182" y="74320"/>
                  </a:lnTo>
                  <a:lnTo>
                    <a:pt x="421182" y="173418"/>
                  </a:lnTo>
                  <a:lnTo>
                    <a:pt x="445947" y="173418"/>
                  </a:lnTo>
                  <a:lnTo>
                    <a:pt x="470725" y="173418"/>
                  </a:lnTo>
                  <a:lnTo>
                    <a:pt x="470725" y="148653"/>
                  </a:lnTo>
                  <a:close/>
                </a:path>
                <a:path w="1016000" h="396875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396875">
                  <a:moveTo>
                    <a:pt x="520280" y="123875"/>
                  </a:moveTo>
                  <a:lnTo>
                    <a:pt x="495503" y="123875"/>
                  </a:lnTo>
                  <a:lnTo>
                    <a:pt x="495503" y="173418"/>
                  </a:lnTo>
                  <a:lnTo>
                    <a:pt x="520280" y="173418"/>
                  </a:lnTo>
                  <a:lnTo>
                    <a:pt x="520280" y="123875"/>
                  </a:lnTo>
                  <a:close/>
                </a:path>
                <a:path w="1016000" h="396875">
                  <a:moveTo>
                    <a:pt x="520280" y="74320"/>
                  </a:moveTo>
                  <a:lnTo>
                    <a:pt x="495503" y="74320"/>
                  </a:lnTo>
                  <a:lnTo>
                    <a:pt x="495503" y="99098"/>
                  </a:lnTo>
                  <a:lnTo>
                    <a:pt x="520280" y="99098"/>
                  </a:lnTo>
                  <a:lnTo>
                    <a:pt x="520280" y="74320"/>
                  </a:lnTo>
                  <a:close/>
                </a:path>
                <a:path w="1016000" h="396875">
                  <a:moveTo>
                    <a:pt x="594614" y="74320"/>
                  </a:moveTo>
                  <a:lnTo>
                    <a:pt x="569836" y="74320"/>
                  </a:lnTo>
                  <a:lnTo>
                    <a:pt x="545058" y="74320"/>
                  </a:lnTo>
                  <a:lnTo>
                    <a:pt x="545058" y="123875"/>
                  </a:lnTo>
                  <a:lnTo>
                    <a:pt x="569836" y="123875"/>
                  </a:lnTo>
                  <a:lnTo>
                    <a:pt x="569836" y="99098"/>
                  </a:lnTo>
                  <a:lnTo>
                    <a:pt x="594614" y="99098"/>
                  </a:lnTo>
                  <a:lnTo>
                    <a:pt x="594614" y="74320"/>
                  </a:lnTo>
                  <a:close/>
                </a:path>
                <a:path w="1016000" h="396875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396875">
                  <a:moveTo>
                    <a:pt x="718489" y="74320"/>
                  </a:moveTo>
                  <a:lnTo>
                    <a:pt x="693712" y="74320"/>
                  </a:lnTo>
                  <a:lnTo>
                    <a:pt x="693712" y="99098"/>
                  </a:lnTo>
                  <a:lnTo>
                    <a:pt x="718489" y="99098"/>
                  </a:lnTo>
                  <a:lnTo>
                    <a:pt x="718489" y="74320"/>
                  </a:lnTo>
                  <a:close/>
                </a:path>
                <a:path w="1016000" h="396875">
                  <a:moveTo>
                    <a:pt x="792810" y="74320"/>
                  </a:moveTo>
                  <a:lnTo>
                    <a:pt x="768032" y="74320"/>
                  </a:lnTo>
                  <a:lnTo>
                    <a:pt x="743254" y="74320"/>
                  </a:lnTo>
                  <a:lnTo>
                    <a:pt x="743254" y="99098"/>
                  </a:lnTo>
                  <a:lnTo>
                    <a:pt x="768032" y="99098"/>
                  </a:lnTo>
                  <a:lnTo>
                    <a:pt x="792810" y="99098"/>
                  </a:lnTo>
                  <a:lnTo>
                    <a:pt x="792810" y="74320"/>
                  </a:lnTo>
                  <a:close/>
                </a:path>
                <a:path w="1016000" h="396875">
                  <a:moveTo>
                    <a:pt x="966241" y="49542"/>
                  </a:moveTo>
                  <a:lnTo>
                    <a:pt x="941463" y="49542"/>
                  </a:lnTo>
                  <a:lnTo>
                    <a:pt x="916686" y="49542"/>
                  </a:lnTo>
                  <a:lnTo>
                    <a:pt x="916686" y="74320"/>
                  </a:lnTo>
                  <a:lnTo>
                    <a:pt x="891908" y="74320"/>
                  </a:lnTo>
                  <a:lnTo>
                    <a:pt x="891908" y="24777"/>
                  </a:lnTo>
                  <a:lnTo>
                    <a:pt x="867130" y="24777"/>
                  </a:lnTo>
                  <a:lnTo>
                    <a:pt x="842365" y="24777"/>
                  </a:lnTo>
                  <a:lnTo>
                    <a:pt x="842365" y="0"/>
                  </a:lnTo>
                  <a:lnTo>
                    <a:pt x="817587" y="0"/>
                  </a:lnTo>
                  <a:lnTo>
                    <a:pt x="817587" y="24777"/>
                  </a:lnTo>
                  <a:lnTo>
                    <a:pt x="792810" y="24777"/>
                  </a:lnTo>
                  <a:lnTo>
                    <a:pt x="792810" y="49542"/>
                  </a:lnTo>
                  <a:lnTo>
                    <a:pt x="817587" y="49542"/>
                  </a:lnTo>
                  <a:lnTo>
                    <a:pt x="842365" y="49542"/>
                  </a:lnTo>
                  <a:lnTo>
                    <a:pt x="867130" y="49542"/>
                  </a:lnTo>
                  <a:lnTo>
                    <a:pt x="867130" y="74320"/>
                  </a:lnTo>
                  <a:lnTo>
                    <a:pt x="842365" y="74320"/>
                  </a:lnTo>
                  <a:lnTo>
                    <a:pt x="817587" y="74320"/>
                  </a:lnTo>
                  <a:lnTo>
                    <a:pt x="817587" y="99098"/>
                  </a:lnTo>
                  <a:lnTo>
                    <a:pt x="842365" y="99098"/>
                  </a:lnTo>
                  <a:lnTo>
                    <a:pt x="867130" y="99098"/>
                  </a:lnTo>
                  <a:lnTo>
                    <a:pt x="867130" y="123875"/>
                  </a:lnTo>
                  <a:lnTo>
                    <a:pt x="891908" y="123875"/>
                  </a:lnTo>
                  <a:lnTo>
                    <a:pt x="891908" y="99098"/>
                  </a:lnTo>
                  <a:lnTo>
                    <a:pt x="916686" y="99098"/>
                  </a:lnTo>
                  <a:lnTo>
                    <a:pt x="941463" y="99098"/>
                  </a:lnTo>
                  <a:lnTo>
                    <a:pt x="941463" y="74320"/>
                  </a:lnTo>
                  <a:lnTo>
                    <a:pt x="966241" y="74320"/>
                  </a:lnTo>
                  <a:lnTo>
                    <a:pt x="966241" y="49542"/>
                  </a:lnTo>
                  <a:close/>
                </a:path>
                <a:path w="1016000" h="396875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53"/>
                  </a:lnTo>
                  <a:lnTo>
                    <a:pt x="991019" y="148653"/>
                  </a:lnTo>
                  <a:lnTo>
                    <a:pt x="991019" y="123875"/>
                  </a:lnTo>
                  <a:close/>
                </a:path>
                <a:path w="1016000" h="396875">
                  <a:moveTo>
                    <a:pt x="1015784" y="174155"/>
                  </a:moveTo>
                  <a:lnTo>
                    <a:pt x="991019" y="174155"/>
                  </a:lnTo>
                  <a:lnTo>
                    <a:pt x="966241" y="174155"/>
                  </a:lnTo>
                  <a:lnTo>
                    <a:pt x="966241" y="198285"/>
                  </a:lnTo>
                  <a:lnTo>
                    <a:pt x="941463" y="198285"/>
                  </a:lnTo>
                  <a:lnTo>
                    <a:pt x="941463" y="174155"/>
                  </a:lnTo>
                  <a:lnTo>
                    <a:pt x="966241" y="174155"/>
                  </a:lnTo>
                  <a:lnTo>
                    <a:pt x="966241" y="148755"/>
                  </a:lnTo>
                  <a:lnTo>
                    <a:pt x="941463" y="148755"/>
                  </a:lnTo>
                  <a:lnTo>
                    <a:pt x="941463" y="124625"/>
                  </a:lnTo>
                  <a:lnTo>
                    <a:pt x="916686" y="124625"/>
                  </a:lnTo>
                  <a:lnTo>
                    <a:pt x="891908" y="124625"/>
                  </a:lnTo>
                  <a:lnTo>
                    <a:pt x="891908" y="148755"/>
                  </a:lnTo>
                  <a:lnTo>
                    <a:pt x="916686" y="148755"/>
                  </a:lnTo>
                  <a:lnTo>
                    <a:pt x="916686" y="174155"/>
                  </a:lnTo>
                  <a:lnTo>
                    <a:pt x="891908" y="174155"/>
                  </a:lnTo>
                  <a:lnTo>
                    <a:pt x="891908" y="148755"/>
                  </a:lnTo>
                  <a:lnTo>
                    <a:pt x="867130" y="148755"/>
                  </a:lnTo>
                  <a:lnTo>
                    <a:pt x="867130" y="174155"/>
                  </a:lnTo>
                  <a:lnTo>
                    <a:pt x="842365" y="174155"/>
                  </a:lnTo>
                  <a:lnTo>
                    <a:pt x="817587" y="174155"/>
                  </a:lnTo>
                  <a:lnTo>
                    <a:pt x="792810" y="174155"/>
                  </a:lnTo>
                  <a:lnTo>
                    <a:pt x="792810" y="148755"/>
                  </a:lnTo>
                  <a:lnTo>
                    <a:pt x="817587" y="148755"/>
                  </a:lnTo>
                  <a:lnTo>
                    <a:pt x="842365" y="148755"/>
                  </a:lnTo>
                  <a:lnTo>
                    <a:pt x="842365" y="124625"/>
                  </a:lnTo>
                  <a:lnTo>
                    <a:pt x="817587" y="124625"/>
                  </a:lnTo>
                  <a:lnTo>
                    <a:pt x="817587" y="99225"/>
                  </a:lnTo>
                  <a:lnTo>
                    <a:pt x="792810" y="99225"/>
                  </a:lnTo>
                  <a:lnTo>
                    <a:pt x="792810" y="124625"/>
                  </a:lnTo>
                  <a:lnTo>
                    <a:pt x="768032" y="124625"/>
                  </a:lnTo>
                  <a:lnTo>
                    <a:pt x="743254" y="124625"/>
                  </a:lnTo>
                  <a:lnTo>
                    <a:pt x="743254" y="148755"/>
                  </a:lnTo>
                  <a:lnTo>
                    <a:pt x="718489" y="148755"/>
                  </a:lnTo>
                  <a:lnTo>
                    <a:pt x="693712" y="148755"/>
                  </a:lnTo>
                  <a:lnTo>
                    <a:pt x="693712" y="174155"/>
                  </a:lnTo>
                  <a:lnTo>
                    <a:pt x="718489" y="174155"/>
                  </a:lnTo>
                  <a:lnTo>
                    <a:pt x="743254" y="174155"/>
                  </a:lnTo>
                  <a:lnTo>
                    <a:pt x="743254" y="198285"/>
                  </a:lnTo>
                  <a:lnTo>
                    <a:pt x="718489" y="198285"/>
                  </a:lnTo>
                  <a:lnTo>
                    <a:pt x="693712" y="198285"/>
                  </a:lnTo>
                  <a:lnTo>
                    <a:pt x="693712" y="174155"/>
                  </a:lnTo>
                  <a:lnTo>
                    <a:pt x="668934" y="174155"/>
                  </a:lnTo>
                  <a:lnTo>
                    <a:pt x="668934" y="148755"/>
                  </a:lnTo>
                  <a:lnTo>
                    <a:pt x="644156" y="148755"/>
                  </a:lnTo>
                  <a:lnTo>
                    <a:pt x="644156" y="124625"/>
                  </a:lnTo>
                  <a:lnTo>
                    <a:pt x="619379" y="124625"/>
                  </a:lnTo>
                  <a:lnTo>
                    <a:pt x="594614" y="124625"/>
                  </a:lnTo>
                  <a:lnTo>
                    <a:pt x="569836" y="124625"/>
                  </a:lnTo>
                  <a:lnTo>
                    <a:pt x="569836" y="148653"/>
                  </a:lnTo>
                  <a:lnTo>
                    <a:pt x="545058" y="148653"/>
                  </a:lnTo>
                  <a:lnTo>
                    <a:pt x="545058" y="173418"/>
                  </a:lnTo>
                  <a:lnTo>
                    <a:pt x="569836" y="173418"/>
                  </a:lnTo>
                  <a:lnTo>
                    <a:pt x="569836" y="148755"/>
                  </a:lnTo>
                  <a:lnTo>
                    <a:pt x="594614" y="148755"/>
                  </a:lnTo>
                  <a:lnTo>
                    <a:pt x="594614" y="174155"/>
                  </a:lnTo>
                  <a:lnTo>
                    <a:pt x="619379" y="174155"/>
                  </a:lnTo>
                  <a:lnTo>
                    <a:pt x="619379" y="198196"/>
                  </a:lnTo>
                  <a:lnTo>
                    <a:pt x="594614" y="198196"/>
                  </a:lnTo>
                  <a:lnTo>
                    <a:pt x="569836" y="198196"/>
                  </a:lnTo>
                  <a:lnTo>
                    <a:pt x="569836" y="222973"/>
                  </a:lnTo>
                  <a:lnTo>
                    <a:pt x="594614" y="222973"/>
                  </a:lnTo>
                  <a:lnTo>
                    <a:pt x="619379" y="222973"/>
                  </a:lnTo>
                  <a:lnTo>
                    <a:pt x="619379" y="198285"/>
                  </a:lnTo>
                  <a:lnTo>
                    <a:pt x="644156" y="198285"/>
                  </a:lnTo>
                  <a:lnTo>
                    <a:pt x="668934" y="198285"/>
                  </a:lnTo>
                  <a:lnTo>
                    <a:pt x="668934" y="273215"/>
                  </a:lnTo>
                  <a:lnTo>
                    <a:pt x="693712" y="273215"/>
                  </a:lnTo>
                  <a:lnTo>
                    <a:pt x="693712" y="223685"/>
                  </a:lnTo>
                  <a:lnTo>
                    <a:pt x="718489" y="223685"/>
                  </a:lnTo>
                  <a:lnTo>
                    <a:pt x="743254" y="223685"/>
                  </a:lnTo>
                  <a:lnTo>
                    <a:pt x="743254" y="247815"/>
                  </a:lnTo>
                  <a:lnTo>
                    <a:pt x="768032" y="247815"/>
                  </a:lnTo>
                  <a:lnTo>
                    <a:pt x="768032" y="198285"/>
                  </a:lnTo>
                  <a:lnTo>
                    <a:pt x="792810" y="198285"/>
                  </a:lnTo>
                  <a:lnTo>
                    <a:pt x="792810" y="247815"/>
                  </a:lnTo>
                  <a:lnTo>
                    <a:pt x="817587" y="247815"/>
                  </a:lnTo>
                  <a:lnTo>
                    <a:pt x="842365" y="247815"/>
                  </a:lnTo>
                  <a:lnTo>
                    <a:pt x="867130" y="247815"/>
                  </a:lnTo>
                  <a:lnTo>
                    <a:pt x="867130" y="223685"/>
                  </a:lnTo>
                  <a:lnTo>
                    <a:pt x="891908" y="223685"/>
                  </a:lnTo>
                  <a:lnTo>
                    <a:pt x="916686" y="22368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372275"/>
                  </a:lnTo>
                  <a:lnTo>
                    <a:pt x="966241" y="372275"/>
                  </a:lnTo>
                  <a:lnTo>
                    <a:pt x="966241" y="346875"/>
                  </a:lnTo>
                  <a:lnTo>
                    <a:pt x="941463" y="346875"/>
                  </a:lnTo>
                  <a:lnTo>
                    <a:pt x="941463" y="273215"/>
                  </a:lnTo>
                  <a:lnTo>
                    <a:pt x="966241" y="273215"/>
                  </a:lnTo>
                  <a:lnTo>
                    <a:pt x="966241" y="247815"/>
                  </a:lnTo>
                  <a:lnTo>
                    <a:pt x="941463" y="247815"/>
                  </a:lnTo>
                  <a:lnTo>
                    <a:pt x="941463" y="223685"/>
                  </a:lnTo>
                  <a:lnTo>
                    <a:pt x="966241" y="223685"/>
                  </a:lnTo>
                  <a:lnTo>
                    <a:pt x="991019" y="223685"/>
                  </a:lnTo>
                  <a:lnTo>
                    <a:pt x="991019" y="198285"/>
                  </a:lnTo>
                  <a:lnTo>
                    <a:pt x="1015784" y="198285"/>
                  </a:lnTo>
                  <a:lnTo>
                    <a:pt x="1015784" y="174155"/>
                  </a:lnTo>
                  <a:close/>
                </a:path>
                <a:path w="1016000" h="396875">
                  <a:moveTo>
                    <a:pt x="1015784" y="74320"/>
                  </a:moveTo>
                  <a:lnTo>
                    <a:pt x="991019" y="74320"/>
                  </a:lnTo>
                  <a:lnTo>
                    <a:pt x="966241" y="74320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84" y="99098"/>
                  </a:lnTo>
                  <a:lnTo>
                    <a:pt x="1015784" y="7432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57986" y="1419691"/>
              <a:ext cx="966469" cy="471170"/>
            </a:xfrm>
            <a:custGeom>
              <a:avLst/>
              <a:gdLst/>
              <a:ahLst/>
              <a:cxnLst/>
              <a:rect l="l" t="t" r="r" b="b"/>
              <a:pathLst>
                <a:path w="966469" h="471169">
                  <a:moveTo>
                    <a:pt x="24777" y="124460"/>
                  </a:moveTo>
                  <a:lnTo>
                    <a:pt x="0" y="124460"/>
                  </a:lnTo>
                  <a:lnTo>
                    <a:pt x="0" y="198132"/>
                  </a:lnTo>
                  <a:lnTo>
                    <a:pt x="24777" y="198132"/>
                  </a:lnTo>
                  <a:lnTo>
                    <a:pt x="24777" y="124460"/>
                  </a:lnTo>
                  <a:close/>
                </a:path>
                <a:path w="966469" h="471169">
                  <a:moveTo>
                    <a:pt x="123888" y="148590"/>
                  </a:moveTo>
                  <a:lnTo>
                    <a:pt x="99110" y="148590"/>
                  </a:lnTo>
                  <a:lnTo>
                    <a:pt x="99110" y="173990"/>
                  </a:lnTo>
                  <a:lnTo>
                    <a:pt x="123888" y="173990"/>
                  </a:lnTo>
                  <a:lnTo>
                    <a:pt x="123888" y="148590"/>
                  </a:lnTo>
                  <a:close/>
                </a:path>
                <a:path w="966469" h="471169">
                  <a:moveTo>
                    <a:pt x="173431" y="346735"/>
                  </a:moveTo>
                  <a:lnTo>
                    <a:pt x="148653" y="346735"/>
                  </a:lnTo>
                  <a:lnTo>
                    <a:pt x="148653" y="421068"/>
                  </a:lnTo>
                  <a:lnTo>
                    <a:pt x="173431" y="421068"/>
                  </a:lnTo>
                  <a:lnTo>
                    <a:pt x="173431" y="346735"/>
                  </a:lnTo>
                  <a:close/>
                </a:path>
                <a:path w="966469" h="471169">
                  <a:moveTo>
                    <a:pt x="173431" y="99060"/>
                  </a:moveTo>
                  <a:lnTo>
                    <a:pt x="148653" y="99060"/>
                  </a:lnTo>
                  <a:lnTo>
                    <a:pt x="148653" y="173990"/>
                  </a:lnTo>
                  <a:lnTo>
                    <a:pt x="173431" y="173990"/>
                  </a:lnTo>
                  <a:lnTo>
                    <a:pt x="173431" y="99060"/>
                  </a:lnTo>
                  <a:close/>
                </a:path>
                <a:path w="966469" h="471169">
                  <a:moveTo>
                    <a:pt x="198208" y="297180"/>
                  </a:moveTo>
                  <a:lnTo>
                    <a:pt x="173431" y="297180"/>
                  </a:lnTo>
                  <a:lnTo>
                    <a:pt x="173431" y="321957"/>
                  </a:lnTo>
                  <a:lnTo>
                    <a:pt x="198208" y="321957"/>
                  </a:lnTo>
                  <a:lnTo>
                    <a:pt x="198208" y="297180"/>
                  </a:lnTo>
                  <a:close/>
                </a:path>
                <a:path w="966469" h="471169">
                  <a:moveTo>
                    <a:pt x="222986" y="371513"/>
                  </a:moveTo>
                  <a:lnTo>
                    <a:pt x="198208" y="371513"/>
                  </a:lnTo>
                  <a:lnTo>
                    <a:pt x="198208" y="396290"/>
                  </a:lnTo>
                  <a:lnTo>
                    <a:pt x="222986" y="396290"/>
                  </a:lnTo>
                  <a:lnTo>
                    <a:pt x="222986" y="371513"/>
                  </a:lnTo>
                  <a:close/>
                </a:path>
                <a:path w="966469" h="471169">
                  <a:moveTo>
                    <a:pt x="222986" y="321957"/>
                  </a:moveTo>
                  <a:lnTo>
                    <a:pt x="198208" y="321957"/>
                  </a:lnTo>
                  <a:lnTo>
                    <a:pt x="198208" y="346735"/>
                  </a:lnTo>
                  <a:lnTo>
                    <a:pt x="222986" y="346735"/>
                  </a:lnTo>
                  <a:lnTo>
                    <a:pt x="222986" y="321957"/>
                  </a:lnTo>
                  <a:close/>
                </a:path>
                <a:path w="966469" h="471169">
                  <a:moveTo>
                    <a:pt x="247764" y="272415"/>
                  </a:moveTo>
                  <a:lnTo>
                    <a:pt x="222986" y="272415"/>
                  </a:lnTo>
                  <a:lnTo>
                    <a:pt x="198208" y="272415"/>
                  </a:lnTo>
                  <a:lnTo>
                    <a:pt x="198208" y="297180"/>
                  </a:lnTo>
                  <a:lnTo>
                    <a:pt x="222986" y="297180"/>
                  </a:lnTo>
                  <a:lnTo>
                    <a:pt x="247764" y="297180"/>
                  </a:lnTo>
                  <a:lnTo>
                    <a:pt x="247764" y="272415"/>
                  </a:lnTo>
                  <a:close/>
                </a:path>
                <a:path w="966469" h="471169">
                  <a:moveTo>
                    <a:pt x="346862" y="0"/>
                  </a:moveTo>
                  <a:lnTo>
                    <a:pt x="322084" y="0"/>
                  </a:lnTo>
                  <a:lnTo>
                    <a:pt x="322084" y="25400"/>
                  </a:lnTo>
                  <a:lnTo>
                    <a:pt x="297307" y="25400"/>
                  </a:lnTo>
                  <a:lnTo>
                    <a:pt x="297307" y="0"/>
                  </a:lnTo>
                  <a:lnTo>
                    <a:pt x="272529" y="0"/>
                  </a:lnTo>
                  <a:lnTo>
                    <a:pt x="272529" y="25400"/>
                  </a:lnTo>
                  <a:lnTo>
                    <a:pt x="247764" y="25400"/>
                  </a:lnTo>
                  <a:lnTo>
                    <a:pt x="247764" y="49530"/>
                  </a:lnTo>
                  <a:lnTo>
                    <a:pt x="272529" y="49530"/>
                  </a:lnTo>
                  <a:lnTo>
                    <a:pt x="272529" y="74930"/>
                  </a:lnTo>
                  <a:lnTo>
                    <a:pt x="247764" y="74930"/>
                  </a:lnTo>
                  <a:lnTo>
                    <a:pt x="222986" y="74930"/>
                  </a:lnTo>
                  <a:lnTo>
                    <a:pt x="222986" y="49530"/>
                  </a:lnTo>
                  <a:lnTo>
                    <a:pt x="198208" y="49530"/>
                  </a:lnTo>
                  <a:lnTo>
                    <a:pt x="198208" y="124460"/>
                  </a:lnTo>
                  <a:lnTo>
                    <a:pt x="222986" y="124460"/>
                  </a:lnTo>
                  <a:lnTo>
                    <a:pt x="222986" y="99060"/>
                  </a:lnTo>
                  <a:lnTo>
                    <a:pt x="247764" y="99060"/>
                  </a:lnTo>
                  <a:lnTo>
                    <a:pt x="272529" y="99060"/>
                  </a:lnTo>
                  <a:lnTo>
                    <a:pt x="272529" y="148590"/>
                  </a:lnTo>
                  <a:lnTo>
                    <a:pt x="297307" y="148590"/>
                  </a:lnTo>
                  <a:lnTo>
                    <a:pt x="322084" y="148590"/>
                  </a:lnTo>
                  <a:lnTo>
                    <a:pt x="322084" y="124460"/>
                  </a:lnTo>
                  <a:lnTo>
                    <a:pt x="297307" y="124460"/>
                  </a:lnTo>
                  <a:lnTo>
                    <a:pt x="297307" y="99060"/>
                  </a:lnTo>
                  <a:lnTo>
                    <a:pt x="322084" y="99060"/>
                  </a:lnTo>
                  <a:lnTo>
                    <a:pt x="322084" y="74930"/>
                  </a:lnTo>
                  <a:lnTo>
                    <a:pt x="297307" y="74930"/>
                  </a:lnTo>
                  <a:lnTo>
                    <a:pt x="297307" y="49530"/>
                  </a:lnTo>
                  <a:lnTo>
                    <a:pt x="322084" y="49530"/>
                  </a:lnTo>
                  <a:lnTo>
                    <a:pt x="322084" y="74930"/>
                  </a:lnTo>
                  <a:lnTo>
                    <a:pt x="346862" y="74930"/>
                  </a:lnTo>
                  <a:lnTo>
                    <a:pt x="346862" y="0"/>
                  </a:lnTo>
                  <a:close/>
                </a:path>
                <a:path w="966469" h="471169">
                  <a:moveTo>
                    <a:pt x="594614" y="272491"/>
                  </a:moveTo>
                  <a:lnTo>
                    <a:pt x="569836" y="272491"/>
                  </a:lnTo>
                  <a:lnTo>
                    <a:pt x="545071" y="272491"/>
                  </a:lnTo>
                  <a:lnTo>
                    <a:pt x="545071" y="297891"/>
                  </a:lnTo>
                  <a:lnTo>
                    <a:pt x="545071" y="346735"/>
                  </a:lnTo>
                  <a:lnTo>
                    <a:pt x="520293" y="346735"/>
                  </a:lnTo>
                  <a:lnTo>
                    <a:pt x="520293" y="297891"/>
                  </a:lnTo>
                  <a:lnTo>
                    <a:pt x="545071" y="297891"/>
                  </a:lnTo>
                  <a:lnTo>
                    <a:pt x="545071" y="272491"/>
                  </a:lnTo>
                  <a:lnTo>
                    <a:pt x="520293" y="272491"/>
                  </a:lnTo>
                  <a:lnTo>
                    <a:pt x="495515" y="272491"/>
                  </a:lnTo>
                  <a:lnTo>
                    <a:pt x="495515" y="248361"/>
                  </a:lnTo>
                  <a:lnTo>
                    <a:pt x="520293" y="248361"/>
                  </a:lnTo>
                  <a:lnTo>
                    <a:pt x="520293" y="222961"/>
                  </a:lnTo>
                  <a:lnTo>
                    <a:pt x="495515" y="222961"/>
                  </a:lnTo>
                  <a:lnTo>
                    <a:pt x="495515" y="198831"/>
                  </a:lnTo>
                  <a:lnTo>
                    <a:pt x="470738" y="198831"/>
                  </a:lnTo>
                  <a:lnTo>
                    <a:pt x="470738" y="222961"/>
                  </a:lnTo>
                  <a:lnTo>
                    <a:pt x="470738" y="248361"/>
                  </a:lnTo>
                  <a:lnTo>
                    <a:pt x="470738" y="297891"/>
                  </a:lnTo>
                  <a:lnTo>
                    <a:pt x="445960" y="297891"/>
                  </a:lnTo>
                  <a:lnTo>
                    <a:pt x="445960" y="248361"/>
                  </a:lnTo>
                  <a:lnTo>
                    <a:pt x="470738" y="248361"/>
                  </a:lnTo>
                  <a:lnTo>
                    <a:pt x="470738" y="222961"/>
                  </a:lnTo>
                  <a:lnTo>
                    <a:pt x="445960" y="222961"/>
                  </a:lnTo>
                  <a:lnTo>
                    <a:pt x="445960" y="173431"/>
                  </a:lnTo>
                  <a:lnTo>
                    <a:pt x="421182" y="173431"/>
                  </a:lnTo>
                  <a:lnTo>
                    <a:pt x="421182" y="222961"/>
                  </a:lnTo>
                  <a:lnTo>
                    <a:pt x="396405" y="222961"/>
                  </a:lnTo>
                  <a:lnTo>
                    <a:pt x="396405" y="198831"/>
                  </a:lnTo>
                  <a:lnTo>
                    <a:pt x="371640" y="198831"/>
                  </a:lnTo>
                  <a:lnTo>
                    <a:pt x="346862" y="198831"/>
                  </a:lnTo>
                  <a:lnTo>
                    <a:pt x="346862" y="222961"/>
                  </a:lnTo>
                  <a:lnTo>
                    <a:pt x="371640" y="222961"/>
                  </a:lnTo>
                  <a:lnTo>
                    <a:pt x="371640" y="248361"/>
                  </a:lnTo>
                  <a:lnTo>
                    <a:pt x="346862" y="248361"/>
                  </a:lnTo>
                  <a:lnTo>
                    <a:pt x="346862" y="272491"/>
                  </a:lnTo>
                  <a:lnTo>
                    <a:pt x="322084" y="272491"/>
                  </a:lnTo>
                  <a:lnTo>
                    <a:pt x="297307" y="272491"/>
                  </a:lnTo>
                  <a:lnTo>
                    <a:pt x="297307" y="297891"/>
                  </a:lnTo>
                  <a:lnTo>
                    <a:pt x="272529" y="297891"/>
                  </a:lnTo>
                  <a:lnTo>
                    <a:pt x="272529" y="322021"/>
                  </a:lnTo>
                  <a:lnTo>
                    <a:pt x="247764" y="322021"/>
                  </a:lnTo>
                  <a:lnTo>
                    <a:pt x="247764" y="347421"/>
                  </a:lnTo>
                  <a:lnTo>
                    <a:pt x="272529" y="347421"/>
                  </a:lnTo>
                  <a:lnTo>
                    <a:pt x="297307" y="347421"/>
                  </a:lnTo>
                  <a:lnTo>
                    <a:pt x="322084" y="347421"/>
                  </a:lnTo>
                  <a:lnTo>
                    <a:pt x="322084" y="322021"/>
                  </a:lnTo>
                  <a:lnTo>
                    <a:pt x="346862" y="322021"/>
                  </a:lnTo>
                  <a:lnTo>
                    <a:pt x="346862" y="297891"/>
                  </a:lnTo>
                  <a:lnTo>
                    <a:pt x="371640" y="297891"/>
                  </a:lnTo>
                  <a:lnTo>
                    <a:pt x="371640" y="272491"/>
                  </a:lnTo>
                  <a:lnTo>
                    <a:pt x="396405" y="272491"/>
                  </a:lnTo>
                  <a:lnTo>
                    <a:pt x="396405" y="248361"/>
                  </a:lnTo>
                  <a:lnTo>
                    <a:pt x="421182" y="248361"/>
                  </a:lnTo>
                  <a:lnTo>
                    <a:pt x="421182" y="297891"/>
                  </a:lnTo>
                  <a:lnTo>
                    <a:pt x="396405" y="297891"/>
                  </a:lnTo>
                  <a:lnTo>
                    <a:pt x="396405" y="322021"/>
                  </a:lnTo>
                  <a:lnTo>
                    <a:pt x="371640" y="322021"/>
                  </a:lnTo>
                  <a:lnTo>
                    <a:pt x="371640" y="347421"/>
                  </a:lnTo>
                  <a:lnTo>
                    <a:pt x="346862" y="347421"/>
                  </a:lnTo>
                  <a:lnTo>
                    <a:pt x="322084" y="347421"/>
                  </a:lnTo>
                  <a:lnTo>
                    <a:pt x="322084" y="371551"/>
                  </a:lnTo>
                  <a:lnTo>
                    <a:pt x="297307" y="371551"/>
                  </a:lnTo>
                  <a:lnTo>
                    <a:pt x="272529" y="371551"/>
                  </a:lnTo>
                  <a:lnTo>
                    <a:pt x="247764" y="371551"/>
                  </a:lnTo>
                  <a:lnTo>
                    <a:pt x="247764" y="396290"/>
                  </a:lnTo>
                  <a:lnTo>
                    <a:pt x="222986" y="396290"/>
                  </a:lnTo>
                  <a:lnTo>
                    <a:pt x="222986" y="421068"/>
                  </a:lnTo>
                  <a:lnTo>
                    <a:pt x="198208" y="421068"/>
                  </a:lnTo>
                  <a:lnTo>
                    <a:pt x="198208" y="445846"/>
                  </a:lnTo>
                  <a:lnTo>
                    <a:pt x="173431" y="445846"/>
                  </a:lnTo>
                  <a:lnTo>
                    <a:pt x="173431" y="470611"/>
                  </a:lnTo>
                  <a:lnTo>
                    <a:pt x="198208" y="470611"/>
                  </a:lnTo>
                  <a:lnTo>
                    <a:pt x="222986" y="470611"/>
                  </a:lnTo>
                  <a:lnTo>
                    <a:pt x="222986" y="445846"/>
                  </a:lnTo>
                  <a:lnTo>
                    <a:pt x="247764" y="445846"/>
                  </a:lnTo>
                  <a:lnTo>
                    <a:pt x="272529" y="445846"/>
                  </a:lnTo>
                  <a:lnTo>
                    <a:pt x="272529" y="421068"/>
                  </a:lnTo>
                  <a:lnTo>
                    <a:pt x="247764" y="421068"/>
                  </a:lnTo>
                  <a:lnTo>
                    <a:pt x="247764" y="396951"/>
                  </a:lnTo>
                  <a:lnTo>
                    <a:pt x="272529" y="396951"/>
                  </a:lnTo>
                  <a:lnTo>
                    <a:pt x="297307" y="396951"/>
                  </a:lnTo>
                  <a:lnTo>
                    <a:pt x="322084" y="396951"/>
                  </a:lnTo>
                  <a:lnTo>
                    <a:pt x="322084" y="446481"/>
                  </a:lnTo>
                  <a:lnTo>
                    <a:pt x="346862" y="446481"/>
                  </a:lnTo>
                  <a:lnTo>
                    <a:pt x="346862" y="421081"/>
                  </a:lnTo>
                  <a:lnTo>
                    <a:pt x="371640" y="421081"/>
                  </a:lnTo>
                  <a:lnTo>
                    <a:pt x="371640" y="396951"/>
                  </a:lnTo>
                  <a:lnTo>
                    <a:pt x="346862" y="396951"/>
                  </a:lnTo>
                  <a:lnTo>
                    <a:pt x="346862" y="371551"/>
                  </a:lnTo>
                  <a:lnTo>
                    <a:pt x="371640" y="371551"/>
                  </a:lnTo>
                  <a:lnTo>
                    <a:pt x="396405" y="371551"/>
                  </a:lnTo>
                  <a:lnTo>
                    <a:pt x="396405" y="470611"/>
                  </a:lnTo>
                  <a:lnTo>
                    <a:pt x="421182" y="470611"/>
                  </a:lnTo>
                  <a:lnTo>
                    <a:pt x="421182" y="322021"/>
                  </a:lnTo>
                  <a:lnTo>
                    <a:pt x="445960" y="322021"/>
                  </a:lnTo>
                  <a:lnTo>
                    <a:pt x="470738" y="322021"/>
                  </a:lnTo>
                  <a:lnTo>
                    <a:pt x="495515" y="322021"/>
                  </a:lnTo>
                  <a:lnTo>
                    <a:pt x="495515" y="346735"/>
                  </a:lnTo>
                  <a:lnTo>
                    <a:pt x="470738" y="346735"/>
                  </a:lnTo>
                  <a:lnTo>
                    <a:pt x="445960" y="346735"/>
                  </a:lnTo>
                  <a:lnTo>
                    <a:pt x="445960" y="445846"/>
                  </a:lnTo>
                  <a:lnTo>
                    <a:pt x="470738" y="445846"/>
                  </a:lnTo>
                  <a:lnTo>
                    <a:pt x="470738" y="470611"/>
                  </a:lnTo>
                  <a:lnTo>
                    <a:pt x="495515" y="470611"/>
                  </a:lnTo>
                  <a:lnTo>
                    <a:pt x="520293" y="470611"/>
                  </a:lnTo>
                  <a:lnTo>
                    <a:pt x="545071" y="470611"/>
                  </a:lnTo>
                  <a:lnTo>
                    <a:pt x="569836" y="470611"/>
                  </a:lnTo>
                  <a:lnTo>
                    <a:pt x="569836" y="445846"/>
                  </a:lnTo>
                  <a:lnTo>
                    <a:pt x="545071" y="445846"/>
                  </a:lnTo>
                  <a:lnTo>
                    <a:pt x="520293" y="445846"/>
                  </a:lnTo>
                  <a:lnTo>
                    <a:pt x="520293" y="421068"/>
                  </a:lnTo>
                  <a:lnTo>
                    <a:pt x="545071" y="421068"/>
                  </a:lnTo>
                  <a:lnTo>
                    <a:pt x="569836" y="421068"/>
                  </a:lnTo>
                  <a:lnTo>
                    <a:pt x="569836" y="445846"/>
                  </a:lnTo>
                  <a:lnTo>
                    <a:pt x="594614" y="445846"/>
                  </a:lnTo>
                  <a:lnTo>
                    <a:pt x="594614" y="396290"/>
                  </a:lnTo>
                  <a:lnTo>
                    <a:pt x="569836" y="396290"/>
                  </a:lnTo>
                  <a:lnTo>
                    <a:pt x="569836" y="371513"/>
                  </a:lnTo>
                  <a:lnTo>
                    <a:pt x="545071" y="371513"/>
                  </a:lnTo>
                  <a:lnTo>
                    <a:pt x="545071" y="396290"/>
                  </a:lnTo>
                  <a:lnTo>
                    <a:pt x="520293" y="396290"/>
                  </a:lnTo>
                  <a:lnTo>
                    <a:pt x="495515" y="396290"/>
                  </a:lnTo>
                  <a:lnTo>
                    <a:pt x="495515" y="347421"/>
                  </a:lnTo>
                  <a:lnTo>
                    <a:pt x="520293" y="347421"/>
                  </a:lnTo>
                  <a:lnTo>
                    <a:pt x="520293" y="371513"/>
                  </a:lnTo>
                  <a:lnTo>
                    <a:pt x="545071" y="371513"/>
                  </a:lnTo>
                  <a:lnTo>
                    <a:pt x="545071" y="347421"/>
                  </a:lnTo>
                  <a:lnTo>
                    <a:pt x="569836" y="347421"/>
                  </a:lnTo>
                  <a:lnTo>
                    <a:pt x="569836" y="371513"/>
                  </a:lnTo>
                  <a:lnTo>
                    <a:pt x="594614" y="371513"/>
                  </a:lnTo>
                  <a:lnTo>
                    <a:pt x="594614" y="346735"/>
                  </a:lnTo>
                  <a:lnTo>
                    <a:pt x="569836" y="346735"/>
                  </a:lnTo>
                  <a:lnTo>
                    <a:pt x="569836" y="297891"/>
                  </a:lnTo>
                  <a:lnTo>
                    <a:pt x="594614" y="297891"/>
                  </a:lnTo>
                  <a:lnTo>
                    <a:pt x="594614" y="272491"/>
                  </a:lnTo>
                  <a:close/>
                </a:path>
                <a:path w="966469" h="471169">
                  <a:moveTo>
                    <a:pt x="619391" y="371513"/>
                  </a:moveTo>
                  <a:lnTo>
                    <a:pt x="594614" y="371513"/>
                  </a:lnTo>
                  <a:lnTo>
                    <a:pt x="594614" y="396290"/>
                  </a:lnTo>
                  <a:lnTo>
                    <a:pt x="619391" y="396290"/>
                  </a:lnTo>
                  <a:lnTo>
                    <a:pt x="619391" y="371513"/>
                  </a:lnTo>
                  <a:close/>
                </a:path>
                <a:path w="966469" h="471169">
                  <a:moveTo>
                    <a:pt x="619391" y="321957"/>
                  </a:moveTo>
                  <a:lnTo>
                    <a:pt x="594614" y="321957"/>
                  </a:lnTo>
                  <a:lnTo>
                    <a:pt x="594614" y="346735"/>
                  </a:lnTo>
                  <a:lnTo>
                    <a:pt x="619391" y="346735"/>
                  </a:lnTo>
                  <a:lnTo>
                    <a:pt x="619391" y="321957"/>
                  </a:lnTo>
                  <a:close/>
                </a:path>
                <a:path w="966469" h="471169">
                  <a:moveTo>
                    <a:pt x="644169" y="396290"/>
                  </a:moveTo>
                  <a:lnTo>
                    <a:pt x="619391" y="396290"/>
                  </a:lnTo>
                  <a:lnTo>
                    <a:pt x="619391" y="421068"/>
                  </a:lnTo>
                  <a:lnTo>
                    <a:pt x="644169" y="421068"/>
                  </a:lnTo>
                  <a:lnTo>
                    <a:pt x="644169" y="396290"/>
                  </a:lnTo>
                  <a:close/>
                </a:path>
                <a:path w="966469" h="471169">
                  <a:moveTo>
                    <a:pt x="644169" y="346735"/>
                  </a:moveTo>
                  <a:lnTo>
                    <a:pt x="619391" y="346735"/>
                  </a:lnTo>
                  <a:lnTo>
                    <a:pt x="619391" y="371513"/>
                  </a:lnTo>
                  <a:lnTo>
                    <a:pt x="644169" y="371513"/>
                  </a:lnTo>
                  <a:lnTo>
                    <a:pt x="644169" y="346735"/>
                  </a:lnTo>
                  <a:close/>
                </a:path>
                <a:path w="966469" h="471169">
                  <a:moveTo>
                    <a:pt x="668947" y="421068"/>
                  </a:moveTo>
                  <a:lnTo>
                    <a:pt x="644169" y="421068"/>
                  </a:lnTo>
                  <a:lnTo>
                    <a:pt x="644169" y="445846"/>
                  </a:lnTo>
                  <a:lnTo>
                    <a:pt x="668947" y="445846"/>
                  </a:lnTo>
                  <a:lnTo>
                    <a:pt x="668947" y="421068"/>
                  </a:lnTo>
                  <a:close/>
                </a:path>
                <a:path w="966469" h="471169">
                  <a:moveTo>
                    <a:pt x="668947" y="371513"/>
                  </a:moveTo>
                  <a:lnTo>
                    <a:pt x="644169" y="371513"/>
                  </a:lnTo>
                  <a:lnTo>
                    <a:pt x="644169" y="396290"/>
                  </a:lnTo>
                  <a:lnTo>
                    <a:pt x="668947" y="396290"/>
                  </a:lnTo>
                  <a:lnTo>
                    <a:pt x="668947" y="371513"/>
                  </a:lnTo>
                  <a:close/>
                </a:path>
                <a:path w="966469" h="471169">
                  <a:moveTo>
                    <a:pt x="743267" y="247637"/>
                  </a:moveTo>
                  <a:lnTo>
                    <a:pt x="718489" y="247637"/>
                  </a:lnTo>
                  <a:lnTo>
                    <a:pt x="718489" y="272415"/>
                  </a:lnTo>
                  <a:lnTo>
                    <a:pt x="693712" y="272415"/>
                  </a:lnTo>
                  <a:lnTo>
                    <a:pt x="693712" y="247637"/>
                  </a:lnTo>
                  <a:lnTo>
                    <a:pt x="668947" y="247637"/>
                  </a:lnTo>
                  <a:lnTo>
                    <a:pt x="668947" y="272415"/>
                  </a:lnTo>
                  <a:lnTo>
                    <a:pt x="644169" y="272415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619391" y="321957"/>
                  </a:lnTo>
                  <a:lnTo>
                    <a:pt x="644169" y="321957"/>
                  </a:lnTo>
                  <a:lnTo>
                    <a:pt x="668947" y="321957"/>
                  </a:lnTo>
                  <a:lnTo>
                    <a:pt x="668947" y="346735"/>
                  </a:lnTo>
                  <a:lnTo>
                    <a:pt x="693712" y="346735"/>
                  </a:lnTo>
                  <a:lnTo>
                    <a:pt x="718489" y="346735"/>
                  </a:lnTo>
                  <a:lnTo>
                    <a:pt x="718489" y="321957"/>
                  </a:lnTo>
                  <a:lnTo>
                    <a:pt x="693712" y="321957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18489" y="321957"/>
                  </a:lnTo>
                  <a:lnTo>
                    <a:pt x="743267" y="321957"/>
                  </a:lnTo>
                  <a:lnTo>
                    <a:pt x="743267" y="247637"/>
                  </a:lnTo>
                  <a:close/>
                </a:path>
                <a:path w="966469" h="471169">
                  <a:moveTo>
                    <a:pt x="941476" y="396290"/>
                  </a:moveTo>
                  <a:lnTo>
                    <a:pt x="916698" y="396290"/>
                  </a:lnTo>
                  <a:lnTo>
                    <a:pt x="916698" y="445846"/>
                  </a:lnTo>
                  <a:lnTo>
                    <a:pt x="941476" y="445846"/>
                  </a:lnTo>
                  <a:lnTo>
                    <a:pt x="941476" y="396290"/>
                  </a:lnTo>
                  <a:close/>
                </a:path>
                <a:path w="966469" h="471169">
                  <a:moveTo>
                    <a:pt x="966241" y="321957"/>
                  </a:moveTo>
                  <a:lnTo>
                    <a:pt x="941476" y="321957"/>
                  </a:lnTo>
                  <a:lnTo>
                    <a:pt x="941476" y="396290"/>
                  </a:lnTo>
                  <a:lnTo>
                    <a:pt x="966241" y="396290"/>
                  </a:lnTo>
                  <a:lnTo>
                    <a:pt x="966241" y="321957"/>
                  </a:lnTo>
                  <a:close/>
                </a:path>
                <a:path w="966469" h="471169">
                  <a:moveTo>
                    <a:pt x="966241" y="247637"/>
                  </a:moveTo>
                  <a:lnTo>
                    <a:pt x="941476" y="247637"/>
                  </a:lnTo>
                  <a:lnTo>
                    <a:pt x="941476" y="272415"/>
                  </a:lnTo>
                  <a:lnTo>
                    <a:pt x="916698" y="272415"/>
                  </a:lnTo>
                  <a:lnTo>
                    <a:pt x="916698" y="297180"/>
                  </a:lnTo>
                  <a:lnTo>
                    <a:pt x="941476" y="297180"/>
                  </a:lnTo>
                  <a:lnTo>
                    <a:pt x="966241" y="297180"/>
                  </a:lnTo>
                  <a:lnTo>
                    <a:pt x="966241" y="24763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89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527"/>
                  </a:moveTo>
                  <a:lnTo>
                    <a:pt x="49542" y="891527"/>
                  </a:lnTo>
                  <a:lnTo>
                    <a:pt x="49542" y="965860"/>
                  </a:lnTo>
                  <a:lnTo>
                    <a:pt x="123875" y="965860"/>
                  </a:lnTo>
                  <a:lnTo>
                    <a:pt x="123875" y="891527"/>
                  </a:lnTo>
                  <a:close/>
                </a:path>
                <a:path w="1016000" h="1016000">
                  <a:moveTo>
                    <a:pt x="123875" y="49161"/>
                  </a:moveTo>
                  <a:lnTo>
                    <a:pt x="49542" y="49161"/>
                  </a:lnTo>
                  <a:lnTo>
                    <a:pt x="49542" y="123494"/>
                  </a:lnTo>
                  <a:lnTo>
                    <a:pt x="123875" y="123494"/>
                  </a:lnTo>
                  <a:lnTo>
                    <a:pt x="123875" y="49161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0" y="842010"/>
                  </a:lnTo>
                  <a:lnTo>
                    <a:pt x="0" y="86614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0638"/>
                  </a:lnTo>
                  <a:lnTo>
                    <a:pt x="173431" y="866749"/>
                  </a:lnTo>
                  <a:lnTo>
                    <a:pt x="148653" y="866749"/>
                  </a:lnTo>
                  <a:lnTo>
                    <a:pt x="148653" y="990600"/>
                  </a:lnTo>
                  <a:lnTo>
                    <a:pt x="24777" y="990600"/>
                  </a:lnTo>
                  <a:lnTo>
                    <a:pt x="24777" y="866140"/>
                  </a:lnTo>
                  <a:lnTo>
                    <a:pt x="173431" y="866140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173431" y="24384"/>
                  </a:moveTo>
                  <a:lnTo>
                    <a:pt x="148653" y="24384"/>
                  </a:lnTo>
                  <a:lnTo>
                    <a:pt x="148653" y="148272"/>
                  </a:lnTo>
                  <a:lnTo>
                    <a:pt x="173431" y="148272"/>
                  </a:lnTo>
                  <a:lnTo>
                    <a:pt x="173431" y="24384"/>
                  </a:lnTo>
                  <a:close/>
                </a:path>
                <a:path w="1016000" h="1016000">
                  <a:moveTo>
                    <a:pt x="17343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31" y="172720"/>
                  </a:lnTo>
                  <a:lnTo>
                    <a:pt x="173431" y="148590"/>
                  </a:lnTo>
                  <a:lnTo>
                    <a:pt x="24777" y="148590"/>
                  </a:lnTo>
                  <a:lnTo>
                    <a:pt x="24777" y="24130"/>
                  </a:lnTo>
                  <a:lnTo>
                    <a:pt x="173431" y="24130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322072" y="965860"/>
                  </a:moveTo>
                  <a:lnTo>
                    <a:pt x="297307" y="965860"/>
                  </a:lnTo>
                  <a:lnTo>
                    <a:pt x="297307" y="990638"/>
                  </a:lnTo>
                  <a:lnTo>
                    <a:pt x="322072" y="990638"/>
                  </a:lnTo>
                  <a:lnTo>
                    <a:pt x="322072" y="965860"/>
                  </a:lnTo>
                  <a:close/>
                </a:path>
                <a:path w="1016000" h="1016000">
                  <a:moveTo>
                    <a:pt x="346849" y="990638"/>
                  </a:moveTo>
                  <a:lnTo>
                    <a:pt x="322072" y="990638"/>
                  </a:lnTo>
                  <a:lnTo>
                    <a:pt x="322072" y="1015403"/>
                  </a:lnTo>
                  <a:lnTo>
                    <a:pt x="346849" y="1015403"/>
                  </a:lnTo>
                  <a:lnTo>
                    <a:pt x="346849" y="990638"/>
                  </a:lnTo>
                  <a:close/>
                </a:path>
                <a:path w="1016000" h="1016000">
                  <a:moveTo>
                    <a:pt x="668934" y="990638"/>
                  </a:moveTo>
                  <a:lnTo>
                    <a:pt x="644156" y="990638"/>
                  </a:lnTo>
                  <a:lnTo>
                    <a:pt x="644156" y="1015403"/>
                  </a:lnTo>
                  <a:lnTo>
                    <a:pt x="668934" y="1015403"/>
                  </a:lnTo>
                  <a:lnTo>
                    <a:pt x="668934" y="990638"/>
                  </a:lnTo>
                  <a:close/>
                </a:path>
                <a:path w="1016000" h="1016000">
                  <a:moveTo>
                    <a:pt x="743254" y="990638"/>
                  </a:moveTo>
                  <a:lnTo>
                    <a:pt x="718489" y="990638"/>
                  </a:lnTo>
                  <a:lnTo>
                    <a:pt x="718489" y="1015403"/>
                  </a:lnTo>
                  <a:lnTo>
                    <a:pt x="743254" y="1015403"/>
                  </a:lnTo>
                  <a:lnTo>
                    <a:pt x="743254" y="990638"/>
                  </a:lnTo>
                  <a:close/>
                </a:path>
                <a:path w="1016000" h="1016000">
                  <a:moveTo>
                    <a:pt x="792810" y="990638"/>
                  </a:moveTo>
                  <a:lnTo>
                    <a:pt x="768032" y="990638"/>
                  </a:lnTo>
                  <a:lnTo>
                    <a:pt x="768032" y="1015403"/>
                  </a:lnTo>
                  <a:lnTo>
                    <a:pt x="792810" y="1015403"/>
                  </a:lnTo>
                  <a:lnTo>
                    <a:pt x="792810" y="990638"/>
                  </a:lnTo>
                  <a:close/>
                </a:path>
                <a:path w="1016000" h="1016000">
                  <a:moveTo>
                    <a:pt x="867130" y="841971"/>
                  </a:moveTo>
                  <a:lnTo>
                    <a:pt x="842365" y="841971"/>
                  </a:lnTo>
                  <a:lnTo>
                    <a:pt x="842365" y="866749"/>
                  </a:lnTo>
                  <a:lnTo>
                    <a:pt x="867130" y="866749"/>
                  </a:lnTo>
                  <a:lnTo>
                    <a:pt x="867130" y="841971"/>
                  </a:lnTo>
                  <a:close/>
                </a:path>
                <a:path w="1016000" h="1016000">
                  <a:moveTo>
                    <a:pt x="916686" y="941082"/>
                  </a:moveTo>
                  <a:lnTo>
                    <a:pt x="891908" y="941082"/>
                  </a:lnTo>
                  <a:lnTo>
                    <a:pt x="891908" y="916305"/>
                  </a:lnTo>
                  <a:lnTo>
                    <a:pt x="867130" y="916305"/>
                  </a:lnTo>
                  <a:lnTo>
                    <a:pt x="867130" y="941082"/>
                  </a:lnTo>
                  <a:lnTo>
                    <a:pt x="842365" y="941082"/>
                  </a:lnTo>
                  <a:lnTo>
                    <a:pt x="842365" y="916305"/>
                  </a:lnTo>
                  <a:lnTo>
                    <a:pt x="817587" y="916305"/>
                  </a:lnTo>
                  <a:lnTo>
                    <a:pt x="792810" y="916305"/>
                  </a:lnTo>
                  <a:lnTo>
                    <a:pt x="768032" y="916305"/>
                  </a:lnTo>
                  <a:lnTo>
                    <a:pt x="743254" y="916305"/>
                  </a:lnTo>
                  <a:lnTo>
                    <a:pt x="743254" y="941082"/>
                  </a:lnTo>
                  <a:lnTo>
                    <a:pt x="718489" y="941082"/>
                  </a:lnTo>
                  <a:lnTo>
                    <a:pt x="718489" y="965860"/>
                  </a:lnTo>
                  <a:lnTo>
                    <a:pt x="743254" y="965860"/>
                  </a:lnTo>
                  <a:lnTo>
                    <a:pt x="768032" y="965860"/>
                  </a:lnTo>
                  <a:lnTo>
                    <a:pt x="792810" y="965860"/>
                  </a:lnTo>
                  <a:lnTo>
                    <a:pt x="792810" y="990638"/>
                  </a:lnTo>
                  <a:lnTo>
                    <a:pt x="817587" y="990638"/>
                  </a:lnTo>
                  <a:lnTo>
                    <a:pt x="817587" y="965860"/>
                  </a:lnTo>
                  <a:lnTo>
                    <a:pt x="842365" y="965860"/>
                  </a:lnTo>
                  <a:lnTo>
                    <a:pt x="867130" y="965860"/>
                  </a:lnTo>
                  <a:lnTo>
                    <a:pt x="891908" y="965860"/>
                  </a:lnTo>
                  <a:lnTo>
                    <a:pt x="891908" y="990638"/>
                  </a:lnTo>
                  <a:lnTo>
                    <a:pt x="867130" y="990638"/>
                  </a:lnTo>
                  <a:lnTo>
                    <a:pt x="867130" y="1015403"/>
                  </a:lnTo>
                  <a:lnTo>
                    <a:pt x="891908" y="1015403"/>
                  </a:lnTo>
                  <a:lnTo>
                    <a:pt x="916686" y="1015403"/>
                  </a:lnTo>
                  <a:lnTo>
                    <a:pt x="916686" y="941082"/>
                  </a:lnTo>
                  <a:close/>
                </a:path>
                <a:path w="1016000" h="1016000">
                  <a:moveTo>
                    <a:pt x="916686" y="817206"/>
                  </a:moveTo>
                  <a:lnTo>
                    <a:pt x="891908" y="817206"/>
                  </a:lnTo>
                  <a:lnTo>
                    <a:pt x="891908" y="891527"/>
                  </a:lnTo>
                  <a:lnTo>
                    <a:pt x="916686" y="891527"/>
                  </a:lnTo>
                  <a:lnTo>
                    <a:pt x="916686" y="817206"/>
                  </a:lnTo>
                  <a:close/>
                </a:path>
                <a:path w="1016000" h="1016000">
                  <a:moveTo>
                    <a:pt x="916686" y="792480"/>
                  </a:moveTo>
                  <a:lnTo>
                    <a:pt x="792810" y="792480"/>
                  </a:lnTo>
                  <a:lnTo>
                    <a:pt x="792810" y="816610"/>
                  </a:lnTo>
                  <a:lnTo>
                    <a:pt x="792810" y="891540"/>
                  </a:lnTo>
                  <a:lnTo>
                    <a:pt x="792810" y="915670"/>
                  </a:lnTo>
                  <a:lnTo>
                    <a:pt x="916686" y="915670"/>
                  </a:lnTo>
                  <a:lnTo>
                    <a:pt x="916686" y="891540"/>
                  </a:lnTo>
                  <a:lnTo>
                    <a:pt x="817587" y="891540"/>
                  </a:lnTo>
                  <a:lnTo>
                    <a:pt x="817587" y="816610"/>
                  </a:lnTo>
                  <a:lnTo>
                    <a:pt x="916686" y="816610"/>
                  </a:lnTo>
                  <a:lnTo>
                    <a:pt x="916686" y="792480"/>
                  </a:lnTo>
                  <a:close/>
                </a:path>
                <a:path w="1016000" h="1016000">
                  <a:moveTo>
                    <a:pt x="966241" y="990638"/>
                  </a:moveTo>
                  <a:lnTo>
                    <a:pt x="941463" y="990638"/>
                  </a:lnTo>
                  <a:lnTo>
                    <a:pt x="941463" y="1015403"/>
                  </a:lnTo>
                  <a:lnTo>
                    <a:pt x="966241" y="1015403"/>
                  </a:lnTo>
                  <a:lnTo>
                    <a:pt x="966241" y="990638"/>
                  </a:lnTo>
                  <a:close/>
                </a:path>
                <a:path w="1016000" h="1016000">
                  <a:moveTo>
                    <a:pt x="966241" y="49161"/>
                  </a:moveTo>
                  <a:lnTo>
                    <a:pt x="891908" y="49161"/>
                  </a:lnTo>
                  <a:lnTo>
                    <a:pt x="891908" y="123494"/>
                  </a:lnTo>
                  <a:lnTo>
                    <a:pt x="966241" y="123494"/>
                  </a:lnTo>
                  <a:lnTo>
                    <a:pt x="966241" y="49161"/>
                  </a:lnTo>
                  <a:close/>
                </a:path>
                <a:path w="1016000" h="1016000">
                  <a:moveTo>
                    <a:pt x="1015784" y="24384"/>
                  </a:moveTo>
                  <a:lnTo>
                    <a:pt x="991019" y="24384"/>
                  </a:lnTo>
                  <a:lnTo>
                    <a:pt x="991019" y="148272"/>
                  </a:lnTo>
                  <a:lnTo>
                    <a:pt x="1015784" y="148272"/>
                  </a:lnTo>
                  <a:lnTo>
                    <a:pt x="1015784" y="24384"/>
                  </a:lnTo>
                  <a:close/>
                </a:path>
                <a:path w="1016000" h="1016000">
                  <a:moveTo>
                    <a:pt x="1015784" y="0"/>
                  </a:moveTo>
                  <a:lnTo>
                    <a:pt x="842365" y="0"/>
                  </a:lnTo>
                  <a:lnTo>
                    <a:pt x="842365" y="24130"/>
                  </a:lnTo>
                  <a:lnTo>
                    <a:pt x="842365" y="148590"/>
                  </a:lnTo>
                  <a:lnTo>
                    <a:pt x="842365" y="172720"/>
                  </a:lnTo>
                  <a:lnTo>
                    <a:pt x="1015784" y="172720"/>
                  </a:lnTo>
                  <a:lnTo>
                    <a:pt x="1015784" y="148590"/>
                  </a:lnTo>
                  <a:lnTo>
                    <a:pt x="867130" y="148590"/>
                  </a:lnTo>
                  <a:lnTo>
                    <a:pt x="867130" y="24130"/>
                  </a:lnTo>
                  <a:lnTo>
                    <a:pt x="1015784" y="24130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8551" y="648330"/>
            <a:ext cx="10858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81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091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017" y="5422438"/>
            <a:ext cx="0" cy="5165090"/>
          </a:xfrm>
          <a:custGeom>
            <a:avLst/>
            <a:gdLst/>
            <a:ahLst/>
            <a:cxnLst/>
            <a:rect l="l" t="t" r="r" b="b"/>
            <a:pathLst>
              <a:path h="5165090">
                <a:moveTo>
                  <a:pt x="0" y="0"/>
                </a:moveTo>
                <a:lnTo>
                  <a:pt x="0" y="516497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017" y="661565"/>
            <a:ext cx="0" cy="1849120"/>
          </a:xfrm>
          <a:custGeom>
            <a:avLst/>
            <a:gdLst/>
            <a:ahLst/>
            <a:cxnLst/>
            <a:rect l="l" t="t" r="r" b="b"/>
            <a:pathLst>
              <a:path h="1849120">
                <a:moveTo>
                  <a:pt x="0" y="0"/>
                </a:moveTo>
                <a:lnTo>
                  <a:pt x="0" y="184857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5118" y="5422438"/>
            <a:ext cx="0" cy="5165090"/>
          </a:xfrm>
          <a:custGeom>
            <a:avLst/>
            <a:gdLst/>
            <a:ahLst/>
            <a:cxnLst/>
            <a:rect l="l" t="t" r="r" b="b"/>
            <a:pathLst>
              <a:path h="5165090">
                <a:moveTo>
                  <a:pt x="0" y="0"/>
                </a:moveTo>
                <a:lnTo>
                  <a:pt x="0" y="516497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5118" y="661565"/>
            <a:ext cx="0" cy="1849120"/>
          </a:xfrm>
          <a:custGeom>
            <a:avLst/>
            <a:gdLst/>
            <a:ahLst/>
            <a:cxnLst/>
            <a:rect l="l" t="t" r="r" b="b"/>
            <a:pathLst>
              <a:path h="1849120">
                <a:moveTo>
                  <a:pt x="0" y="0"/>
                </a:moveTo>
                <a:lnTo>
                  <a:pt x="0" y="184857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1722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8932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6553980"/>
            <a:ext cx="0" cy="4033520"/>
          </a:xfrm>
          <a:custGeom>
            <a:avLst/>
            <a:gdLst/>
            <a:ahLst/>
            <a:cxnLst/>
            <a:rect l="l" t="t" r="r" b="b"/>
            <a:pathLst>
              <a:path h="4033520">
                <a:moveTo>
                  <a:pt x="0" y="0"/>
                </a:moveTo>
                <a:lnTo>
                  <a:pt x="0" y="4033428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661565"/>
            <a:ext cx="0" cy="5457190"/>
          </a:xfrm>
          <a:custGeom>
            <a:avLst/>
            <a:gdLst/>
            <a:ahLst/>
            <a:cxnLst/>
            <a:rect l="l" t="t" r="r" b="b"/>
            <a:pathLst>
              <a:path h="5457190">
                <a:moveTo>
                  <a:pt x="0" y="0"/>
                </a:moveTo>
                <a:lnTo>
                  <a:pt x="0" y="545662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6553980"/>
            <a:ext cx="0" cy="4033520"/>
          </a:xfrm>
          <a:custGeom>
            <a:avLst/>
            <a:gdLst/>
            <a:ahLst/>
            <a:cxnLst/>
            <a:rect l="l" t="t" r="r" b="b"/>
            <a:pathLst>
              <a:path h="4033520">
                <a:moveTo>
                  <a:pt x="0" y="0"/>
                </a:moveTo>
                <a:lnTo>
                  <a:pt x="0" y="4033428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4355787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60">
                <a:moveTo>
                  <a:pt x="0" y="0"/>
                </a:moveTo>
                <a:lnTo>
                  <a:pt x="0" y="176240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661565"/>
            <a:ext cx="0" cy="3416300"/>
          </a:xfrm>
          <a:custGeom>
            <a:avLst/>
            <a:gdLst/>
            <a:ahLst/>
            <a:cxnLst/>
            <a:rect l="l" t="t" r="r" b="b"/>
            <a:pathLst>
              <a:path h="3416300">
                <a:moveTo>
                  <a:pt x="0" y="0"/>
                </a:moveTo>
                <a:lnTo>
                  <a:pt x="0" y="341611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6553980"/>
            <a:ext cx="0" cy="4033520"/>
          </a:xfrm>
          <a:custGeom>
            <a:avLst/>
            <a:gdLst/>
            <a:ahLst/>
            <a:cxnLst/>
            <a:rect l="l" t="t" r="r" b="b"/>
            <a:pathLst>
              <a:path h="4033520">
                <a:moveTo>
                  <a:pt x="0" y="0"/>
                </a:moveTo>
                <a:lnTo>
                  <a:pt x="0" y="4033428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4355787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60">
                <a:moveTo>
                  <a:pt x="0" y="0"/>
                </a:moveTo>
                <a:lnTo>
                  <a:pt x="0" y="176240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661565"/>
            <a:ext cx="0" cy="3416300"/>
          </a:xfrm>
          <a:custGeom>
            <a:avLst/>
            <a:gdLst/>
            <a:ahLst/>
            <a:cxnLst/>
            <a:rect l="l" t="t" r="r" b="b"/>
            <a:pathLst>
              <a:path h="3416300">
                <a:moveTo>
                  <a:pt x="0" y="0"/>
                </a:moveTo>
                <a:lnTo>
                  <a:pt x="0" y="341611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4355787"/>
            <a:ext cx="0" cy="6231890"/>
          </a:xfrm>
          <a:custGeom>
            <a:avLst/>
            <a:gdLst/>
            <a:ahLst/>
            <a:cxnLst/>
            <a:rect l="l" t="t" r="r" b="b"/>
            <a:pathLst>
              <a:path h="6231890">
                <a:moveTo>
                  <a:pt x="0" y="0"/>
                </a:moveTo>
                <a:lnTo>
                  <a:pt x="0" y="623162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661565"/>
            <a:ext cx="0" cy="3416300"/>
          </a:xfrm>
          <a:custGeom>
            <a:avLst/>
            <a:gdLst/>
            <a:ahLst/>
            <a:cxnLst/>
            <a:rect l="l" t="t" r="r" b="b"/>
            <a:pathLst>
              <a:path h="3416300">
                <a:moveTo>
                  <a:pt x="0" y="0"/>
                </a:moveTo>
                <a:lnTo>
                  <a:pt x="0" y="341611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10053709"/>
            <a:ext cx="0" cy="534035"/>
          </a:xfrm>
          <a:custGeom>
            <a:avLst/>
            <a:gdLst/>
            <a:ahLst/>
            <a:cxnLst/>
            <a:rect l="l" t="t" r="r" b="b"/>
            <a:pathLst>
              <a:path h="534034">
                <a:moveTo>
                  <a:pt x="0" y="0"/>
                </a:moveTo>
                <a:lnTo>
                  <a:pt x="0" y="53369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5903888"/>
            <a:ext cx="0" cy="4023995"/>
          </a:xfrm>
          <a:custGeom>
            <a:avLst/>
            <a:gdLst/>
            <a:ahLst/>
            <a:cxnLst/>
            <a:rect l="l" t="t" r="r" b="b"/>
            <a:pathLst>
              <a:path h="4023995">
                <a:moveTo>
                  <a:pt x="0" y="0"/>
                </a:moveTo>
                <a:lnTo>
                  <a:pt x="0" y="402390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1681837"/>
            <a:ext cx="0" cy="3271520"/>
          </a:xfrm>
          <a:custGeom>
            <a:avLst/>
            <a:gdLst/>
            <a:ahLst/>
            <a:cxnLst/>
            <a:rect l="l" t="t" r="r" b="b"/>
            <a:pathLst>
              <a:path h="3271520">
                <a:moveTo>
                  <a:pt x="0" y="0"/>
                </a:moveTo>
                <a:lnTo>
                  <a:pt x="0" y="327133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661565"/>
            <a:ext cx="0" cy="941705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0"/>
                </a:moveTo>
                <a:lnTo>
                  <a:pt x="0" y="941644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1931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10404417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299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661565"/>
            <a:ext cx="0" cy="9154795"/>
          </a:xfrm>
          <a:custGeom>
            <a:avLst/>
            <a:gdLst/>
            <a:ahLst/>
            <a:cxnLst/>
            <a:rect l="l" t="t" r="r" b="b"/>
            <a:pathLst>
              <a:path h="9154795">
                <a:moveTo>
                  <a:pt x="0" y="0"/>
                </a:moveTo>
                <a:lnTo>
                  <a:pt x="0" y="915445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10404417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299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5019926"/>
            <a:ext cx="0" cy="4796155"/>
          </a:xfrm>
          <a:custGeom>
            <a:avLst/>
            <a:gdLst/>
            <a:ahLst/>
            <a:cxnLst/>
            <a:rect l="l" t="t" r="r" b="b"/>
            <a:pathLst>
              <a:path h="4796155">
                <a:moveTo>
                  <a:pt x="0" y="0"/>
                </a:moveTo>
                <a:lnTo>
                  <a:pt x="0" y="479609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1647985"/>
            <a:ext cx="0" cy="3094355"/>
          </a:xfrm>
          <a:custGeom>
            <a:avLst/>
            <a:gdLst/>
            <a:ahLst/>
            <a:cxnLst/>
            <a:rect l="l" t="t" r="r" b="b"/>
            <a:pathLst>
              <a:path h="3094354">
                <a:moveTo>
                  <a:pt x="0" y="0"/>
                </a:moveTo>
                <a:lnTo>
                  <a:pt x="0" y="309382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1451883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1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66156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31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10404417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299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5019926"/>
            <a:ext cx="0" cy="4796155"/>
          </a:xfrm>
          <a:custGeom>
            <a:avLst/>
            <a:gdLst/>
            <a:ahLst/>
            <a:cxnLst/>
            <a:rect l="l" t="t" r="r" b="b"/>
            <a:pathLst>
              <a:path h="4796155">
                <a:moveTo>
                  <a:pt x="0" y="0"/>
                </a:moveTo>
                <a:lnTo>
                  <a:pt x="0" y="479609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1647985"/>
            <a:ext cx="0" cy="3094355"/>
          </a:xfrm>
          <a:custGeom>
            <a:avLst/>
            <a:gdLst/>
            <a:ahLst/>
            <a:cxnLst/>
            <a:rect l="l" t="t" r="r" b="b"/>
            <a:pathLst>
              <a:path h="3094354">
                <a:moveTo>
                  <a:pt x="0" y="0"/>
                </a:moveTo>
                <a:lnTo>
                  <a:pt x="0" y="309382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1451883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1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66156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31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10404417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299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5019926"/>
            <a:ext cx="0" cy="4796155"/>
          </a:xfrm>
          <a:custGeom>
            <a:avLst/>
            <a:gdLst/>
            <a:ahLst/>
            <a:cxnLst/>
            <a:rect l="l" t="t" r="r" b="b"/>
            <a:pathLst>
              <a:path h="4796155">
                <a:moveTo>
                  <a:pt x="0" y="0"/>
                </a:moveTo>
                <a:lnTo>
                  <a:pt x="0" y="479609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661565"/>
            <a:ext cx="0" cy="4080510"/>
          </a:xfrm>
          <a:custGeom>
            <a:avLst/>
            <a:gdLst/>
            <a:ahLst/>
            <a:cxnLst/>
            <a:rect l="l" t="t" r="r" b="b"/>
            <a:pathLst>
              <a:path h="4080510">
                <a:moveTo>
                  <a:pt x="0" y="0"/>
                </a:moveTo>
                <a:lnTo>
                  <a:pt x="0" y="408024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10065156"/>
            <a:ext cx="0" cy="522605"/>
          </a:xfrm>
          <a:custGeom>
            <a:avLst/>
            <a:gdLst/>
            <a:ahLst/>
            <a:cxnLst/>
            <a:rect l="l" t="t" r="r" b="b"/>
            <a:pathLst>
              <a:path h="522604">
                <a:moveTo>
                  <a:pt x="0" y="0"/>
                </a:moveTo>
                <a:lnTo>
                  <a:pt x="0" y="52225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661565"/>
            <a:ext cx="0" cy="935355"/>
          </a:xfrm>
          <a:custGeom>
            <a:avLst/>
            <a:gdLst/>
            <a:ahLst/>
            <a:cxnLst/>
            <a:rect l="l" t="t" r="r" b="b"/>
            <a:pathLst>
              <a:path h="935355">
                <a:moveTo>
                  <a:pt x="0" y="0"/>
                </a:moveTo>
                <a:lnTo>
                  <a:pt x="0" y="934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54557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2666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9876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7086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8091097"/>
            <a:ext cx="0" cy="2496820"/>
          </a:xfrm>
          <a:custGeom>
            <a:avLst/>
            <a:gdLst/>
            <a:ahLst/>
            <a:cxnLst/>
            <a:rect l="l" t="t" r="r" b="b"/>
            <a:pathLst>
              <a:path h="2496820">
                <a:moveTo>
                  <a:pt x="0" y="0"/>
                </a:moveTo>
                <a:lnTo>
                  <a:pt x="0" y="249631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1952241"/>
            <a:ext cx="0" cy="1904364"/>
          </a:xfrm>
          <a:custGeom>
            <a:avLst/>
            <a:gdLst/>
            <a:ahLst/>
            <a:cxnLst/>
            <a:rect l="l" t="t" r="r" b="b"/>
            <a:pathLst>
              <a:path h="1904364">
                <a:moveTo>
                  <a:pt x="0" y="0"/>
                </a:moveTo>
                <a:lnTo>
                  <a:pt x="0" y="190392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66156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005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1391" y="1952241"/>
            <a:ext cx="0" cy="8635365"/>
          </a:xfrm>
          <a:custGeom>
            <a:avLst/>
            <a:gdLst/>
            <a:ahLst/>
            <a:cxnLst/>
            <a:rect l="l" t="t" r="r" b="b"/>
            <a:pathLst>
              <a:path h="8635365">
                <a:moveTo>
                  <a:pt x="0" y="0"/>
                </a:moveTo>
                <a:lnTo>
                  <a:pt x="0" y="8635168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1391" y="66156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005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>
            <a:grpSpLocks noGrp="1" noUngrp="1" noRot="1" noMove="1" noResize="1"/>
          </p:cNvGrpSpPr>
          <p:nvPr/>
        </p:nvGrpSpPr>
        <p:grpSpPr>
          <a:xfrm>
            <a:off x="121408" y="75388"/>
            <a:ext cx="14890115" cy="10516235"/>
            <a:chOff x="121408" y="75388"/>
            <a:chExt cx="14890115" cy="10516235"/>
          </a:xfrm>
        </p:grpSpPr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4549"/>
              <a:ext cx="14882494" cy="10493375"/>
            </a:xfrm>
            <a:custGeom>
              <a:avLst/>
              <a:gdLst/>
              <a:ahLst/>
              <a:cxnLst/>
              <a:rect l="l" t="t" r="r" b="b"/>
              <a:pathLst>
                <a:path w="14882494" h="10493375">
                  <a:moveTo>
                    <a:pt x="14878282" y="10492859"/>
                  </a:moveTo>
                  <a:lnTo>
                    <a:pt x="14878282" y="10492859"/>
                  </a:lnTo>
                  <a:lnTo>
                    <a:pt x="14878282" y="3600"/>
                  </a:lnTo>
                  <a:lnTo>
                    <a:pt x="14878282" y="0"/>
                  </a:lnTo>
                </a:path>
                <a:path w="14882494" h="10493375">
                  <a:moveTo>
                    <a:pt x="0" y="10489258"/>
                  </a:moveTo>
                  <a:lnTo>
                    <a:pt x="0" y="10489258"/>
                  </a:lnTo>
                  <a:lnTo>
                    <a:pt x="14878282" y="10489258"/>
                  </a:lnTo>
                  <a:lnTo>
                    <a:pt x="14881881" y="10489258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535244"/>
              <a:ext cx="14882494" cy="524510"/>
            </a:xfrm>
            <a:custGeom>
              <a:avLst/>
              <a:gdLst/>
              <a:ahLst/>
              <a:cxnLst/>
              <a:rect l="l" t="t" r="r" b="b"/>
              <a:pathLst>
                <a:path w="14882494" h="524509">
                  <a:moveTo>
                    <a:pt x="0" y="524278"/>
                  </a:moveTo>
                  <a:lnTo>
                    <a:pt x="6407172" y="524278"/>
                  </a:lnTo>
                </a:path>
                <a:path w="14882494" h="524509">
                  <a:moveTo>
                    <a:pt x="8670251" y="524278"/>
                  </a:moveTo>
                  <a:lnTo>
                    <a:pt x="9137826" y="524278"/>
                  </a:lnTo>
                </a:path>
                <a:path w="14882494" h="524509">
                  <a:moveTo>
                    <a:pt x="9298087" y="524278"/>
                  </a:moveTo>
                  <a:lnTo>
                    <a:pt x="14881881" y="524278"/>
                  </a:lnTo>
                </a:path>
                <a:path w="14882494" h="524509">
                  <a:moveTo>
                    <a:pt x="0" y="0"/>
                  </a:moveTo>
                  <a:lnTo>
                    <a:pt x="9128088" y="0"/>
                  </a:lnTo>
                </a:path>
                <a:path w="14882494" h="524509">
                  <a:moveTo>
                    <a:pt x="9308581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7962396"/>
              <a:ext cx="14882494" cy="1049020"/>
            </a:xfrm>
            <a:custGeom>
              <a:avLst/>
              <a:gdLst/>
              <a:ahLst/>
              <a:cxnLst/>
              <a:rect l="l" t="t" r="r" b="b"/>
              <a:pathLst>
                <a:path w="14882494" h="1049020">
                  <a:moveTo>
                    <a:pt x="0" y="1048565"/>
                  </a:moveTo>
                  <a:lnTo>
                    <a:pt x="9128088" y="1048565"/>
                  </a:lnTo>
                </a:path>
                <a:path w="14882494" h="1049020">
                  <a:moveTo>
                    <a:pt x="9308581" y="1048565"/>
                  </a:moveTo>
                  <a:lnTo>
                    <a:pt x="14881881" y="1048565"/>
                  </a:lnTo>
                </a:path>
                <a:path w="14882494" h="1049020">
                  <a:moveTo>
                    <a:pt x="0" y="524282"/>
                  </a:moveTo>
                  <a:lnTo>
                    <a:pt x="9128088" y="524282"/>
                  </a:lnTo>
                </a:path>
                <a:path w="14882494" h="1049020">
                  <a:moveTo>
                    <a:pt x="9308581" y="524282"/>
                  </a:moveTo>
                  <a:lnTo>
                    <a:pt x="14881881" y="524282"/>
                  </a:lnTo>
                </a:path>
                <a:path w="14882494" h="1049020">
                  <a:moveTo>
                    <a:pt x="0" y="0"/>
                  </a:moveTo>
                  <a:lnTo>
                    <a:pt x="9128088" y="0"/>
                  </a:lnTo>
                </a:path>
                <a:path w="14882494" h="1049020">
                  <a:moveTo>
                    <a:pt x="9308581" y="0"/>
                  </a:moveTo>
                  <a:lnTo>
                    <a:pt x="13187455" y="0"/>
                  </a:lnTo>
                </a:path>
                <a:path w="14882494" h="1049020">
                  <a:moveTo>
                    <a:pt x="13887889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7438115"/>
              <a:ext cx="9128125" cy="0"/>
            </a:xfrm>
            <a:custGeom>
              <a:avLst/>
              <a:gdLst/>
              <a:ahLst/>
              <a:cxnLst/>
              <a:rect l="l" t="t" r="r" b="b"/>
              <a:pathLst>
                <a:path w="9128125">
                  <a:moveTo>
                    <a:pt x="0" y="0"/>
                  </a:moveTo>
                  <a:lnTo>
                    <a:pt x="9128088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1146711"/>
              <a:ext cx="14882494" cy="6291580"/>
            </a:xfrm>
            <a:custGeom>
              <a:avLst/>
              <a:gdLst/>
              <a:ahLst/>
              <a:cxnLst/>
              <a:rect l="l" t="t" r="r" b="b"/>
              <a:pathLst>
                <a:path w="14882494" h="6291580">
                  <a:moveTo>
                    <a:pt x="9308581" y="6291403"/>
                  </a:moveTo>
                  <a:lnTo>
                    <a:pt x="13187455" y="6291403"/>
                  </a:lnTo>
                </a:path>
                <a:path w="14882494" h="6291580">
                  <a:moveTo>
                    <a:pt x="13887889" y="6291403"/>
                  </a:moveTo>
                  <a:lnTo>
                    <a:pt x="14881881" y="6291403"/>
                  </a:lnTo>
                </a:path>
                <a:path w="14882494" h="6291580">
                  <a:moveTo>
                    <a:pt x="0" y="5767116"/>
                  </a:moveTo>
                  <a:lnTo>
                    <a:pt x="9128088" y="5767116"/>
                  </a:lnTo>
                </a:path>
                <a:path w="14882494" h="6291580">
                  <a:moveTo>
                    <a:pt x="9308581" y="5767116"/>
                  </a:moveTo>
                  <a:lnTo>
                    <a:pt x="13187455" y="5767116"/>
                  </a:lnTo>
                </a:path>
                <a:path w="14882494" h="6291580">
                  <a:moveTo>
                    <a:pt x="13887889" y="5767116"/>
                  </a:moveTo>
                  <a:lnTo>
                    <a:pt x="14881881" y="5767116"/>
                  </a:lnTo>
                </a:path>
                <a:path w="14882494" h="6291580">
                  <a:moveTo>
                    <a:pt x="0" y="5242834"/>
                  </a:moveTo>
                  <a:lnTo>
                    <a:pt x="1654182" y="5242834"/>
                  </a:lnTo>
                </a:path>
                <a:path w="14882494" h="6291580">
                  <a:moveTo>
                    <a:pt x="1685956" y="5242834"/>
                  </a:moveTo>
                  <a:lnTo>
                    <a:pt x="3417326" y="5242834"/>
                  </a:lnTo>
                </a:path>
                <a:path w="14882494" h="6291580">
                  <a:moveTo>
                    <a:pt x="4773683" y="5242834"/>
                  </a:moveTo>
                  <a:lnTo>
                    <a:pt x="5579864" y="5242834"/>
                  </a:lnTo>
                </a:path>
                <a:path w="14882494" h="6291580">
                  <a:moveTo>
                    <a:pt x="5612080" y="5242834"/>
                  </a:moveTo>
                  <a:lnTo>
                    <a:pt x="9091912" y="5242834"/>
                  </a:lnTo>
                </a:path>
                <a:path w="14882494" h="6291580">
                  <a:moveTo>
                    <a:pt x="9455476" y="5242834"/>
                  </a:moveTo>
                  <a:lnTo>
                    <a:pt x="13187455" y="5242834"/>
                  </a:lnTo>
                </a:path>
                <a:path w="14882494" h="6291580">
                  <a:moveTo>
                    <a:pt x="13887889" y="5242834"/>
                  </a:moveTo>
                  <a:lnTo>
                    <a:pt x="14881881" y="5242834"/>
                  </a:lnTo>
                </a:path>
                <a:path w="14882494" h="6291580">
                  <a:moveTo>
                    <a:pt x="0" y="4718551"/>
                  </a:moveTo>
                  <a:lnTo>
                    <a:pt x="5449425" y="4718551"/>
                  </a:lnTo>
                </a:path>
                <a:path w="14882494" h="6291580">
                  <a:moveTo>
                    <a:pt x="5876334" y="4718551"/>
                  </a:moveTo>
                  <a:lnTo>
                    <a:pt x="9091912" y="4718551"/>
                  </a:lnTo>
                </a:path>
                <a:path w="14882494" h="6291580">
                  <a:moveTo>
                    <a:pt x="9455476" y="4718551"/>
                  </a:moveTo>
                  <a:lnTo>
                    <a:pt x="13187455" y="4718551"/>
                  </a:lnTo>
                </a:path>
                <a:path w="14882494" h="6291580">
                  <a:moveTo>
                    <a:pt x="13887889" y="4718551"/>
                  </a:moveTo>
                  <a:lnTo>
                    <a:pt x="14881881" y="4718551"/>
                  </a:lnTo>
                </a:path>
                <a:path w="14882494" h="6291580">
                  <a:moveTo>
                    <a:pt x="0" y="4194270"/>
                  </a:moveTo>
                  <a:lnTo>
                    <a:pt x="1090721" y="4194270"/>
                  </a:lnTo>
                </a:path>
                <a:path w="14882494" h="6291580">
                  <a:moveTo>
                    <a:pt x="1967382" y="4194270"/>
                  </a:moveTo>
                  <a:lnTo>
                    <a:pt x="5449425" y="4194270"/>
                  </a:lnTo>
                </a:path>
                <a:path w="14882494" h="6291580">
                  <a:moveTo>
                    <a:pt x="5876334" y="4194270"/>
                  </a:moveTo>
                  <a:lnTo>
                    <a:pt x="9128088" y="4194270"/>
                  </a:lnTo>
                </a:path>
                <a:path w="14882494" h="6291580">
                  <a:moveTo>
                    <a:pt x="9308581" y="4194270"/>
                  </a:moveTo>
                  <a:lnTo>
                    <a:pt x="13187455" y="4194270"/>
                  </a:lnTo>
                </a:path>
                <a:path w="14882494" h="6291580">
                  <a:moveTo>
                    <a:pt x="13887889" y="4194270"/>
                  </a:moveTo>
                  <a:lnTo>
                    <a:pt x="14881881" y="4194270"/>
                  </a:lnTo>
                </a:path>
                <a:path w="14882494" h="6291580">
                  <a:moveTo>
                    <a:pt x="0" y="3669991"/>
                  </a:moveTo>
                  <a:lnTo>
                    <a:pt x="1090721" y="3669991"/>
                  </a:lnTo>
                </a:path>
                <a:path w="14882494" h="6291580">
                  <a:moveTo>
                    <a:pt x="1967382" y="3669991"/>
                  </a:moveTo>
                  <a:lnTo>
                    <a:pt x="5759479" y="3669991"/>
                  </a:lnTo>
                </a:path>
                <a:path w="14882494" h="6291580">
                  <a:moveTo>
                    <a:pt x="5808024" y="3669991"/>
                  </a:moveTo>
                  <a:lnTo>
                    <a:pt x="7254486" y="3669991"/>
                  </a:lnTo>
                </a:path>
                <a:path w="14882494" h="6291580">
                  <a:moveTo>
                    <a:pt x="8656330" y="3669991"/>
                  </a:moveTo>
                  <a:lnTo>
                    <a:pt x="9093903" y="3669991"/>
                  </a:lnTo>
                </a:path>
                <a:path w="14882494" h="6291580">
                  <a:moveTo>
                    <a:pt x="9308581" y="3669991"/>
                  </a:moveTo>
                  <a:lnTo>
                    <a:pt x="13187455" y="3669991"/>
                  </a:lnTo>
                </a:path>
                <a:path w="14882494" h="6291580">
                  <a:moveTo>
                    <a:pt x="13887889" y="3669991"/>
                  </a:moveTo>
                  <a:lnTo>
                    <a:pt x="14881881" y="3669991"/>
                  </a:lnTo>
                </a:path>
                <a:path w="14882494" h="6291580">
                  <a:moveTo>
                    <a:pt x="0" y="3145704"/>
                  </a:moveTo>
                  <a:lnTo>
                    <a:pt x="1090721" y="3145704"/>
                  </a:lnTo>
                </a:path>
                <a:path w="14882494" h="6291580">
                  <a:moveTo>
                    <a:pt x="1967382" y="3145704"/>
                  </a:moveTo>
                  <a:lnTo>
                    <a:pt x="3935031" y="3145704"/>
                  </a:lnTo>
                </a:path>
                <a:path w="14882494" h="6291580">
                  <a:moveTo>
                    <a:pt x="5342346" y="3145704"/>
                  </a:moveTo>
                  <a:lnTo>
                    <a:pt x="9128088" y="3145704"/>
                  </a:lnTo>
                </a:path>
                <a:path w="14882494" h="6291580">
                  <a:moveTo>
                    <a:pt x="9308581" y="3145704"/>
                  </a:moveTo>
                  <a:lnTo>
                    <a:pt x="13187455" y="3145704"/>
                  </a:lnTo>
                </a:path>
                <a:path w="14882494" h="6291580">
                  <a:moveTo>
                    <a:pt x="13887889" y="3145704"/>
                  </a:moveTo>
                  <a:lnTo>
                    <a:pt x="14881881" y="3145704"/>
                  </a:lnTo>
                </a:path>
                <a:path w="14882494" h="6291580">
                  <a:moveTo>
                    <a:pt x="0" y="2621422"/>
                  </a:moveTo>
                  <a:lnTo>
                    <a:pt x="1090721" y="2621422"/>
                  </a:lnTo>
                </a:path>
                <a:path w="14882494" h="6291580">
                  <a:moveTo>
                    <a:pt x="1967382" y="2621422"/>
                  </a:moveTo>
                  <a:lnTo>
                    <a:pt x="9128088" y="2621422"/>
                  </a:lnTo>
                </a:path>
                <a:path w="14882494" h="6291580">
                  <a:moveTo>
                    <a:pt x="9308581" y="2621422"/>
                  </a:moveTo>
                  <a:lnTo>
                    <a:pt x="14881881" y="2621422"/>
                  </a:lnTo>
                </a:path>
                <a:path w="14882494" h="6291580">
                  <a:moveTo>
                    <a:pt x="0" y="2097133"/>
                  </a:moveTo>
                  <a:lnTo>
                    <a:pt x="1090721" y="2097133"/>
                  </a:lnTo>
                </a:path>
                <a:path w="14882494" h="6291580">
                  <a:moveTo>
                    <a:pt x="1967382" y="2097133"/>
                  </a:moveTo>
                  <a:lnTo>
                    <a:pt x="9128088" y="2097133"/>
                  </a:lnTo>
                </a:path>
                <a:path w="14882494" h="6291580">
                  <a:moveTo>
                    <a:pt x="9308581" y="2097133"/>
                  </a:moveTo>
                  <a:lnTo>
                    <a:pt x="14881881" y="2097133"/>
                  </a:lnTo>
                </a:path>
                <a:path w="14882494" h="6291580">
                  <a:moveTo>
                    <a:pt x="0" y="1572850"/>
                  </a:moveTo>
                  <a:lnTo>
                    <a:pt x="1090721" y="1572850"/>
                  </a:lnTo>
                </a:path>
                <a:path w="14882494" h="6291580">
                  <a:moveTo>
                    <a:pt x="1967382" y="1572850"/>
                  </a:moveTo>
                  <a:lnTo>
                    <a:pt x="9128088" y="1572850"/>
                  </a:lnTo>
                </a:path>
                <a:path w="14882494" h="6291580">
                  <a:moveTo>
                    <a:pt x="9308581" y="1572850"/>
                  </a:moveTo>
                  <a:lnTo>
                    <a:pt x="14881881" y="1572850"/>
                  </a:lnTo>
                </a:path>
                <a:path w="14882494" h="6291580">
                  <a:moveTo>
                    <a:pt x="0" y="1048567"/>
                  </a:moveTo>
                  <a:lnTo>
                    <a:pt x="9128088" y="1048567"/>
                  </a:lnTo>
                </a:path>
                <a:path w="14882494" h="6291580">
                  <a:moveTo>
                    <a:pt x="9308581" y="1048567"/>
                  </a:moveTo>
                  <a:lnTo>
                    <a:pt x="14881881" y="1048567"/>
                  </a:lnTo>
                </a:path>
                <a:path w="14882494" h="6291580">
                  <a:moveTo>
                    <a:pt x="0" y="524286"/>
                  </a:moveTo>
                  <a:lnTo>
                    <a:pt x="5599581" y="524286"/>
                  </a:lnTo>
                </a:path>
                <a:path w="14882494" h="6291580">
                  <a:moveTo>
                    <a:pt x="5772042" y="524286"/>
                  </a:moveTo>
                  <a:lnTo>
                    <a:pt x="9128088" y="524286"/>
                  </a:lnTo>
                </a:path>
                <a:path w="14882494" h="6291580">
                  <a:moveTo>
                    <a:pt x="9308581" y="524286"/>
                  </a:moveTo>
                  <a:lnTo>
                    <a:pt x="13721289" y="524286"/>
                  </a:lnTo>
                </a:path>
                <a:path w="14882494" h="6291580">
                  <a:moveTo>
                    <a:pt x="14860959" y="524286"/>
                  </a:moveTo>
                  <a:lnTo>
                    <a:pt x="14881881" y="524286"/>
                  </a:lnTo>
                </a:path>
                <a:path w="14882494" h="6291580">
                  <a:moveTo>
                    <a:pt x="0" y="0"/>
                  </a:moveTo>
                  <a:lnTo>
                    <a:pt x="13721289" y="0"/>
                  </a:lnTo>
                </a:path>
                <a:path w="14882494" h="6291580">
                  <a:moveTo>
                    <a:pt x="14860959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86740"/>
            </a:xfrm>
            <a:custGeom>
              <a:avLst/>
              <a:gdLst/>
              <a:ahLst/>
              <a:cxnLst/>
              <a:rect l="l" t="t" r="r" b="b"/>
              <a:pathLst>
                <a:path w="14878685" h="586740">
                  <a:moveTo>
                    <a:pt x="14878058" y="0"/>
                  </a:moveTo>
                  <a:lnTo>
                    <a:pt x="0" y="0"/>
                  </a:lnTo>
                  <a:lnTo>
                    <a:pt x="0" y="586177"/>
                  </a:lnTo>
                  <a:lnTo>
                    <a:pt x="14878058" y="586177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39906" y="118229"/>
            <a:ext cx="8462010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ARCHITECTURAL</a:t>
            </a:r>
            <a:r>
              <a:rPr sz="245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PLANS</a:t>
            </a:r>
            <a:r>
              <a:rPr sz="245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245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spc="-10" dirty="0">
                <a:solidFill>
                  <a:srgbClr val="151616"/>
                </a:solidFill>
                <a:latin typeface="Arial"/>
                <a:cs typeface="Arial"/>
              </a:rPr>
              <a:t>UPSTAIRS</a:t>
            </a:r>
            <a:r>
              <a:rPr sz="245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2450" b="1" i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dirty="0">
                <a:solidFill>
                  <a:srgbClr val="151616"/>
                </a:solidFill>
                <a:latin typeface="Arial"/>
                <a:cs typeface="Arial"/>
              </a:rPr>
              <a:t>SECOND</a:t>
            </a:r>
            <a:r>
              <a:rPr sz="2450" b="1" i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spc="-10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endParaRPr sz="2450">
              <a:latin typeface="Arial"/>
              <a:cs typeface="Arial"/>
            </a:endParaRPr>
          </a:p>
        </p:txBody>
      </p:sp>
      <p:sp>
        <p:nvSpPr>
          <p:cNvPr id="62" name="object 6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323" y="81086"/>
            <a:ext cx="14878685" cy="10516235"/>
          </a:xfrm>
          <a:custGeom>
            <a:avLst/>
            <a:gdLst/>
            <a:ahLst/>
            <a:cxnLst/>
            <a:rect l="l" t="t" r="r" b="b"/>
            <a:pathLst>
              <a:path w="14878685" h="10516235">
                <a:moveTo>
                  <a:pt x="0" y="0"/>
                </a:moveTo>
                <a:lnTo>
                  <a:pt x="14878058" y="0"/>
                </a:lnTo>
                <a:lnTo>
                  <a:pt x="14878058" y="10515607"/>
                </a:lnTo>
                <a:lnTo>
                  <a:pt x="0" y="105156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5" name="object 65"/>
          <p:cNvGrpSpPr>
            <a:grpSpLocks noGrp="1" noUngrp="1" noRot="1" noMove="1" noResize="1"/>
          </p:cNvGrpSpPr>
          <p:nvPr/>
        </p:nvGrpSpPr>
        <p:grpSpPr>
          <a:xfrm>
            <a:off x="1495652" y="1392649"/>
            <a:ext cx="12296140" cy="8879205"/>
            <a:chOff x="1495652" y="1392649"/>
            <a:chExt cx="12296140" cy="8879205"/>
          </a:xfrm>
        </p:grpSpPr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7239" y="1394237"/>
              <a:ext cx="12292965" cy="8876030"/>
            </a:xfrm>
            <a:custGeom>
              <a:avLst/>
              <a:gdLst/>
              <a:ahLst/>
              <a:cxnLst/>
              <a:rect l="l" t="t" r="r" b="b"/>
              <a:pathLst>
                <a:path w="12292965" h="8876030">
                  <a:moveTo>
                    <a:pt x="0" y="0"/>
                  </a:moveTo>
                  <a:lnTo>
                    <a:pt x="12292970" y="0"/>
                  </a:lnTo>
                  <a:lnTo>
                    <a:pt x="12292970" y="8875939"/>
                  </a:lnTo>
                  <a:lnTo>
                    <a:pt x="11188465" y="8875939"/>
                  </a:lnTo>
                  <a:lnTo>
                    <a:pt x="11188019" y="8823131"/>
                  </a:lnTo>
                  <a:lnTo>
                    <a:pt x="8396939" y="8833693"/>
                  </a:lnTo>
                  <a:lnTo>
                    <a:pt x="8397388" y="8875939"/>
                  </a:lnTo>
                  <a:lnTo>
                    <a:pt x="3792420" y="8875939"/>
                  </a:lnTo>
                  <a:lnTo>
                    <a:pt x="3792095" y="8819401"/>
                  </a:lnTo>
                  <a:lnTo>
                    <a:pt x="583793" y="8819401"/>
                  </a:lnTo>
                  <a:lnTo>
                    <a:pt x="583912" y="8875939"/>
                  </a:lnTo>
                  <a:lnTo>
                    <a:pt x="0" y="8875939"/>
                  </a:lnTo>
                  <a:lnTo>
                    <a:pt x="0" y="0"/>
                  </a:lnTo>
                  <a:close/>
                </a:path>
                <a:path w="12292965" h="8876030">
                  <a:moveTo>
                    <a:pt x="291701" y="250026"/>
                  </a:moveTo>
                  <a:lnTo>
                    <a:pt x="12042943" y="250026"/>
                  </a:lnTo>
                  <a:lnTo>
                    <a:pt x="12042943" y="8584242"/>
                  </a:lnTo>
                  <a:lnTo>
                    <a:pt x="11188465" y="8584242"/>
                  </a:lnTo>
                  <a:lnTo>
                    <a:pt x="11185239" y="8615930"/>
                  </a:lnTo>
                  <a:lnTo>
                    <a:pt x="8398454" y="8626492"/>
                  </a:lnTo>
                  <a:lnTo>
                    <a:pt x="8397388" y="8584242"/>
                  </a:lnTo>
                  <a:lnTo>
                    <a:pt x="3791494" y="8584242"/>
                  </a:lnTo>
                  <a:lnTo>
                    <a:pt x="3791494" y="8645302"/>
                  </a:lnTo>
                  <a:lnTo>
                    <a:pt x="584968" y="8645302"/>
                  </a:lnTo>
                  <a:lnTo>
                    <a:pt x="584960" y="8584242"/>
                  </a:lnTo>
                  <a:lnTo>
                    <a:pt x="291701" y="8584242"/>
                  </a:lnTo>
                  <a:lnTo>
                    <a:pt x="291701" y="250026"/>
                  </a:lnTo>
                  <a:close/>
                </a:path>
                <a:path w="12292965" h="8876030">
                  <a:moveTo>
                    <a:pt x="583398" y="8584242"/>
                  </a:moveTo>
                  <a:lnTo>
                    <a:pt x="583398" y="8875939"/>
                  </a:lnTo>
                </a:path>
                <a:path w="12292965" h="8876030">
                  <a:moveTo>
                    <a:pt x="3792071" y="8584242"/>
                  </a:moveTo>
                  <a:lnTo>
                    <a:pt x="3792071" y="8875939"/>
                  </a:lnTo>
                </a:path>
                <a:path w="12292965" h="8876030">
                  <a:moveTo>
                    <a:pt x="8398253" y="8584242"/>
                  </a:moveTo>
                  <a:lnTo>
                    <a:pt x="8398253" y="8875939"/>
                  </a:lnTo>
                </a:path>
                <a:path w="12292965" h="8876030">
                  <a:moveTo>
                    <a:pt x="11186608" y="8584242"/>
                  </a:moveTo>
                  <a:lnTo>
                    <a:pt x="11186608" y="8875939"/>
                  </a:lnTo>
                </a:path>
                <a:path w="12292965" h="8876030">
                  <a:moveTo>
                    <a:pt x="4404074" y="8583936"/>
                  </a:moveTo>
                  <a:lnTo>
                    <a:pt x="4223581" y="8583936"/>
                  </a:lnTo>
                  <a:lnTo>
                    <a:pt x="4223581" y="248432"/>
                  </a:lnTo>
                  <a:lnTo>
                    <a:pt x="4404074" y="248432"/>
                  </a:lnTo>
                  <a:lnTo>
                    <a:pt x="4404074" y="8583936"/>
                  </a:lnTo>
                  <a:close/>
                </a:path>
                <a:path w="12292965" h="8876030">
                  <a:moveTo>
                    <a:pt x="4406385" y="3374585"/>
                  </a:moveTo>
                  <a:lnTo>
                    <a:pt x="7929482" y="3374585"/>
                  </a:lnTo>
                  <a:lnTo>
                    <a:pt x="7929482" y="3555079"/>
                  </a:lnTo>
                  <a:lnTo>
                    <a:pt x="4406385" y="3555079"/>
                  </a:lnTo>
                  <a:lnTo>
                    <a:pt x="4406385" y="3374585"/>
                  </a:lnTo>
                  <a:close/>
                </a:path>
                <a:path w="12292965" h="8876030">
                  <a:moveTo>
                    <a:pt x="4224873" y="5064202"/>
                  </a:moveTo>
                  <a:lnTo>
                    <a:pt x="293573" y="5064202"/>
                  </a:lnTo>
                  <a:lnTo>
                    <a:pt x="293573" y="4857926"/>
                  </a:lnTo>
                  <a:lnTo>
                    <a:pt x="4224873" y="4857926"/>
                  </a:lnTo>
                  <a:lnTo>
                    <a:pt x="4224873" y="506420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06" y="1649757"/>
              <a:ext cx="180975" cy="8328659"/>
            </a:xfrm>
            <a:custGeom>
              <a:avLst/>
              <a:gdLst/>
              <a:ahLst/>
              <a:cxnLst/>
              <a:rect l="l" t="t" r="r" b="b"/>
              <a:pathLst>
                <a:path w="180975" h="8328659">
                  <a:moveTo>
                    <a:pt x="180493" y="0"/>
                  </a:moveTo>
                  <a:lnTo>
                    <a:pt x="0" y="0"/>
                  </a:lnTo>
                  <a:lnTo>
                    <a:pt x="0" y="8328416"/>
                  </a:lnTo>
                  <a:lnTo>
                    <a:pt x="180493" y="8328416"/>
                  </a:lnTo>
                  <a:lnTo>
                    <a:pt x="180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06" y="1649757"/>
              <a:ext cx="180975" cy="8328659"/>
            </a:xfrm>
            <a:custGeom>
              <a:avLst/>
              <a:gdLst/>
              <a:ahLst/>
              <a:cxnLst/>
              <a:rect l="l" t="t" r="r" b="b"/>
              <a:pathLst>
                <a:path w="180975" h="8328659">
                  <a:moveTo>
                    <a:pt x="180493" y="8328416"/>
                  </a:moveTo>
                  <a:lnTo>
                    <a:pt x="0" y="8328416"/>
                  </a:lnTo>
                  <a:lnTo>
                    <a:pt x="0" y="0"/>
                  </a:lnTo>
                  <a:lnTo>
                    <a:pt x="180493" y="0"/>
                  </a:lnTo>
                  <a:lnTo>
                    <a:pt x="180493" y="832841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79704" y="4741815"/>
              <a:ext cx="1402080" cy="278130"/>
            </a:xfrm>
            <a:custGeom>
              <a:avLst/>
              <a:gdLst/>
              <a:ahLst/>
              <a:cxnLst/>
              <a:rect l="l" t="t" r="r" b="b"/>
              <a:pathLst>
                <a:path w="1402079" h="278129">
                  <a:moveTo>
                    <a:pt x="1401843" y="0"/>
                  </a:moveTo>
                  <a:lnTo>
                    <a:pt x="0" y="0"/>
                  </a:lnTo>
                  <a:lnTo>
                    <a:pt x="0" y="278110"/>
                  </a:lnTo>
                  <a:lnTo>
                    <a:pt x="1401843" y="278110"/>
                  </a:lnTo>
                  <a:lnTo>
                    <a:pt x="1401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79586" y="3664573"/>
              <a:ext cx="2164080" cy="3162935"/>
            </a:xfrm>
            <a:custGeom>
              <a:avLst/>
              <a:gdLst/>
              <a:ahLst/>
              <a:cxnLst/>
              <a:rect l="l" t="t" r="r" b="b"/>
              <a:pathLst>
                <a:path w="2164079" h="3162934">
                  <a:moveTo>
                    <a:pt x="1412711" y="1074949"/>
                  </a:moveTo>
                  <a:lnTo>
                    <a:pt x="1412711" y="0"/>
                  </a:lnTo>
                  <a:lnTo>
                    <a:pt x="1202200" y="11091"/>
                  </a:lnTo>
                  <a:lnTo>
                    <a:pt x="733622" y="119156"/>
                  </a:lnTo>
                  <a:lnTo>
                    <a:pt x="251411" y="436380"/>
                  </a:lnTo>
                  <a:lnTo>
                    <a:pt x="0" y="1074949"/>
                  </a:lnTo>
                </a:path>
                <a:path w="2164079" h="3162934">
                  <a:moveTo>
                    <a:pt x="2163682" y="1749938"/>
                  </a:moveTo>
                  <a:lnTo>
                    <a:pt x="1871985" y="1749938"/>
                  </a:lnTo>
                </a:path>
                <a:path w="2164079" h="3162934">
                  <a:moveTo>
                    <a:pt x="2149170" y="3162772"/>
                  </a:moveTo>
                  <a:lnTo>
                    <a:pt x="1868517" y="3162772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7130" y="5419944"/>
              <a:ext cx="363855" cy="1397635"/>
            </a:xfrm>
            <a:custGeom>
              <a:avLst/>
              <a:gdLst/>
              <a:ahLst/>
              <a:cxnLst/>
              <a:rect l="l" t="t" r="r" b="b"/>
              <a:pathLst>
                <a:path w="363854" h="1397634">
                  <a:moveTo>
                    <a:pt x="363564" y="0"/>
                  </a:moveTo>
                  <a:lnTo>
                    <a:pt x="0" y="0"/>
                  </a:lnTo>
                  <a:lnTo>
                    <a:pt x="0" y="1397012"/>
                  </a:lnTo>
                  <a:lnTo>
                    <a:pt x="363564" y="1397012"/>
                  </a:lnTo>
                  <a:lnTo>
                    <a:pt x="363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39142" y="5414634"/>
              <a:ext cx="1101090" cy="1412875"/>
            </a:xfrm>
            <a:custGeom>
              <a:avLst/>
              <a:gdLst/>
              <a:ahLst/>
              <a:cxnLst/>
              <a:rect l="l" t="t" r="r" b="b"/>
              <a:pathLst>
                <a:path w="1101090" h="1412875">
                  <a:moveTo>
                    <a:pt x="0" y="0"/>
                  </a:moveTo>
                  <a:lnTo>
                    <a:pt x="1101086" y="0"/>
                  </a:lnTo>
                  <a:lnTo>
                    <a:pt x="1089724" y="210510"/>
                  </a:lnTo>
                  <a:lnTo>
                    <a:pt x="979031" y="679088"/>
                  </a:lnTo>
                  <a:lnTo>
                    <a:pt x="654094" y="1161299"/>
                  </a:lnTo>
                  <a:lnTo>
                    <a:pt x="0" y="141271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42538" y="1596412"/>
              <a:ext cx="5881370" cy="8468995"/>
            </a:xfrm>
            <a:custGeom>
              <a:avLst/>
              <a:gdLst/>
              <a:ahLst/>
              <a:cxnLst/>
              <a:rect l="l" t="t" r="r" b="b"/>
              <a:pathLst>
                <a:path w="5881370" h="8468995">
                  <a:moveTo>
                    <a:pt x="1356360" y="4521784"/>
                  </a:moveTo>
                  <a:lnTo>
                    <a:pt x="0" y="4521784"/>
                  </a:lnTo>
                  <a:lnTo>
                    <a:pt x="0" y="4957572"/>
                  </a:lnTo>
                  <a:lnTo>
                    <a:pt x="1356360" y="4957572"/>
                  </a:lnTo>
                  <a:lnTo>
                    <a:pt x="1356360" y="4521784"/>
                  </a:lnTo>
                  <a:close/>
                </a:path>
                <a:path w="5881370" h="8468995">
                  <a:moveTo>
                    <a:pt x="2343594" y="8331390"/>
                  </a:moveTo>
                  <a:lnTo>
                    <a:pt x="2194776" y="8331390"/>
                  </a:lnTo>
                  <a:lnTo>
                    <a:pt x="2194776" y="8457298"/>
                  </a:lnTo>
                  <a:lnTo>
                    <a:pt x="2343594" y="8457298"/>
                  </a:lnTo>
                  <a:lnTo>
                    <a:pt x="2343594" y="8331390"/>
                  </a:lnTo>
                  <a:close/>
                </a:path>
                <a:path w="5881370" h="8468995">
                  <a:moveTo>
                    <a:pt x="2459012" y="3356762"/>
                  </a:moveTo>
                  <a:lnTo>
                    <a:pt x="2032101" y="3356762"/>
                  </a:lnTo>
                  <a:lnTo>
                    <a:pt x="2032101" y="4307484"/>
                  </a:lnTo>
                  <a:lnTo>
                    <a:pt x="2459012" y="4307484"/>
                  </a:lnTo>
                  <a:lnTo>
                    <a:pt x="2459012" y="3356762"/>
                  </a:lnTo>
                  <a:close/>
                </a:path>
                <a:path w="5881370" h="8468995">
                  <a:moveTo>
                    <a:pt x="5877738" y="0"/>
                  </a:moveTo>
                  <a:lnTo>
                    <a:pt x="5725388" y="0"/>
                  </a:lnTo>
                  <a:lnTo>
                    <a:pt x="5725388" y="104749"/>
                  </a:lnTo>
                  <a:lnTo>
                    <a:pt x="5877738" y="104749"/>
                  </a:lnTo>
                  <a:lnTo>
                    <a:pt x="5877738" y="0"/>
                  </a:lnTo>
                  <a:close/>
                </a:path>
                <a:path w="5881370" h="8468995">
                  <a:moveTo>
                    <a:pt x="5880760" y="8319935"/>
                  </a:moveTo>
                  <a:lnTo>
                    <a:pt x="5720499" y="8319935"/>
                  </a:lnTo>
                  <a:lnTo>
                    <a:pt x="5720499" y="8468754"/>
                  </a:lnTo>
                  <a:lnTo>
                    <a:pt x="5880760" y="8468754"/>
                  </a:lnTo>
                  <a:lnTo>
                    <a:pt x="5880760" y="8319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8568" y="5915959"/>
              <a:ext cx="1434465" cy="2828290"/>
            </a:xfrm>
            <a:custGeom>
              <a:avLst/>
              <a:gdLst/>
              <a:ahLst/>
              <a:cxnLst/>
              <a:rect l="l" t="t" r="r" b="b"/>
              <a:pathLst>
                <a:path w="1434465" h="2828290">
                  <a:moveTo>
                    <a:pt x="0" y="0"/>
                  </a:moveTo>
                  <a:lnTo>
                    <a:pt x="1434092" y="0"/>
                  </a:lnTo>
                  <a:lnTo>
                    <a:pt x="1434092" y="235648"/>
                  </a:lnTo>
                  <a:lnTo>
                    <a:pt x="0" y="235648"/>
                  </a:lnTo>
                  <a:lnTo>
                    <a:pt x="0" y="0"/>
                  </a:lnTo>
                  <a:close/>
                </a:path>
                <a:path w="1434465" h="2828290">
                  <a:moveTo>
                    <a:pt x="0" y="235648"/>
                  </a:moveTo>
                  <a:lnTo>
                    <a:pt x="1434092" y="235648"/>
                  </a:lnTo>
                  <a:lnTo>
                    <a:pt x="1434092" y="471296"/>
                  </a:lnTo>
                  <a:lnTo>
                    <a:pt x="0" y="471296"/>
                  </a:lnTo>
                  <a:lnTo>
                    <a:pt x="0" y="235648"/>
                  </a:lnTo>
                  <a:close/>
                </a:path>
                <a:path w="1434465" h="2828290">
                  <a:moveTo>
                    <a:pt x="0" y="471296"/>
                  </a:moveTo>
                  <a:lnTo>
                    <a:pt x="1434092" y="471296"/>
                  </a:lnTo>
                  <a:lnTo>
                    <a:pt x="1434092" y="706946"/>
                  </a:lnTo>
                  <a:lnTo>
                    <a:pt x="0" y="706946"/>
                  </a:lnTo>
                  <a:lnTo>
                    <a:pt x="0" y="471296"/>
                  </a:lnTo>
                  <a:close/>
                </a:path>
                <a:path w="1434465" h="2828290">
                  <a:moveTo>
                    <a:pt x="0" y="706946"/>
                  </a:moveTo>
                  <a:lnTo>
                    <a:pt x="1434092" y="706946"/>
                  </a:lnTo>
                  <a:lnTo>
                    <a:pt x="1434092" y="942595"/>
                  </a:lnTo>
                  <a:lnTo>
                    <a:pt x="0" y="942595"/>
                  </a:lnTo>
                  <a:lnTo>
                    <a:pt x="0" y="706946"/>
                  </a:lnTo>
                  <a:close/>
                </a:path>
                <a:path w="1434465" h="2828290">
                  <a:moveTo>
                    <a:pt x="0" y="942595"/>
                  </a:moveTo>
                  <a:lnTo>
                    <a:pt x="1434092" y="942595"/>
                  </a:lnTo>
                  <a:lnTo>
                    <a:pt x="1434092" y="1178243"/>
                  </a:lnTo>
                  <a:lnTo>
                    <a:pt x="0" y="1178243"/>
                  </a:lnTo>
                  <a:lnTo>
                    <a:pt x="0" y="942595"/>
                  </a:lnTo>
                  <a:close/>
                </a:path>
                <a:path w="1434465" h="2828290">
                  <a:moveTo>
                    <a:pt x="0" y="1178243"/>
                  </a:moveTo>
                  <a:lnTo>
                    <a:pt x="1434092" y="1178243"/>
                  </a:lnTo>
                  <a:lnTo>
                    <a:pt x="1434092" y="1413892"/>
                  </a:lnTo>
                  <a:lnTo>
                    <a:pt x="0" y="1413892"/>
                  </a:lnTo>
                  <a:lnTo>
                    <a:pt x="0" y="1178243"/>
                  </a:lnTo>
                  <a:close/>
                </a:path>
                <a:path w="1434465" h="2828290">
                  <a:moveTo>
                    <a:pt x="0" y="1413892"/>
                  </a:moveTo>
                  <a:lnTo>
                    <a:pt x="1434092" y="1413892"/>
                  </a:lnTo>
                  <a:lnTo>
                    <a:pt x="1434092" y="1649542"/>
                  </a:lnTo>
                  <a:lnTo>
                    <a:pt x="0" y="1649542"/>
                  </a:lnTo>
                  <a:lnTo>
                    <a:pt x="0" y="1413892"/>
                  </a:lnTo>
                  <a:close/>
                </a:path>
                <a:path w="1434465" h="2828290">
                  <a:moveTo>
                    <a:pt x="0" y="1649542"/>
                  </a:moveTo>
                  <a:lnTo>
                    <a:pt x="1434092" y="1649542"/>
                  </a:lnTo>
                  <a:lnTo>
                    <a:pt x="1434092" y="1885190"/>
                  </a:lnTo>
                  <a:lnTo>
                    <a:pt x="0" y="1885190"/>
                  </a:lnTo>
                  <a:lnTo>
                    <a:pt x="0" y="1649542"/>
                  </a:lnTo>
                  <a:close/>
                </a:path>
                <a:path w="1434465" h="2828290">
                  <a:moveTo>
                    <a:pt x="0" y="1885190"/>
                  </a:moveTo>
                  <a:lnTo>
                    <a:pt x="1434092" y="1885190"/>
                  </a:lnTo>
                  <a:lnTo>
                    <a:pt x="1434092" y="2120839"/>
                  </a:lnTo>
                  <a:lnTo>
                    <a:pt x="0" y="2120839"/>
                  </a:lnTo>
                  <a:lnTo>
                    <a:pt x="0" y="1885190"/>
                  </a:lnTo>
                  <a:close/>
                </a:path>
                <a:path w="1434465" h="2828290">
                  <a:moveTo>
                    <a:pt x="0" y="2120839"/>
                  </a:moveTo>
                  <a:lnTo>
                    <a:pt x="1434092" y="2120839"/>
                  </a:lnTo>
                  <a:lnTo>
                    <a:pt x="1434092" y="2356487"/>
                  </a:lnTo>
                  <a:lnTo>
                    <a:pt x="0" y="2356487"/>
                  </a:lnTo>
                  <a:lnTo>
                    <a:pt x="0" y="2120839"/>
                  </a:lnTo>
                  <a:close/>
                </a:path>
                <a:path w="1434465" h="2828290">
                  <a:moveTo>
                    <a:pt x="0" y="2356487"/>
                  </a:moveTo>
                  <a:lnTo>
                    <a:pt x="1434092" y="2356487"/>
                  </a:lnTo>
                  <a:lnTo>
                    <a:pt x="1434092" y="2592137"/>
                  </a:lnTo>
                  <a:lnTo>
                    <a:pt x="0" y="2592137"/>
                  </a:lnTo>
                  <a:lnTo>
                    <a:pt x="0" y="2356487"/>
                  </a:lnTo>
                  <a:close/>
                </a:path>
                <a:path w="1434465" h="2828290">
                  <a:moveTo>
                    <a:pt x="0" y="2592137"/>
                  </a:moveTo>
                  <a:lnTo>
                    <a:pt x="1434092" y="2592137"/>
                  </a:lnTo>
                  <a:lnTo>
                    <a:pt x="1434092" y="2827785"/>
                  </a:lnTo>
                  <a:lnTo>
                    <a:pt x="0" y="2827785"/>
                  </a:lnTo>
                  <a:lnTo>
                    <a:pt x="0" y="259213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6060" y="6521727"/>
            <a:ext cx="76073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67170" y="1767801"/>
            <a:ext cx="76073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68894" y="1721390"/>
            <a:ext cx="61849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MASTER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68894" y="1880297"/>
            <a:ext cx="76073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25706" y="5338274"/>
            <a:ext cx="38163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0" dirty="0">
                <a:solidFill>
                  <a:srgbClr val="151616"/>
                </a:solidFill>
                <a:latin typeface="Arial"/>
                <a:cs typeface="Arial"/>
              </a:rPr>
              <a:t>HALL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0" name="object 80"/>
          <p:cNvGrpSpPr>
            <a:grpSpLocks noGrp="1" noUngrp="1" noRot="1" noMove="1" noResize="1"/>
          </p:cNvGrpSpPr>
          <p:nvPr/>
        </p:nvGrpSpPr>
        <p:grpSpPr>
          <a:xfrm>
            <a:off x="177882" y="855913"/>
            <a:ext cx="13835380" cy="9549130"/>
            <a:chOff x="177882" y="855913"/>
            <a:chExt cx="13835380" cy="9549130"/>
          </a:xfrm>
        </p:grpSpPr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27942" y="4104684"/>
              <a:ext cx="5364480" cy="3253104"/>
            </a:xfrm>
            <a:custGeom>
              <a:avLst/>
              <a:gdLst/>
              <a:ahLst/>
              <a:cxnLst/>
              <a:rect l="l" t="t" r="r" b="b"/>
              <a:pathLst>
                <a:path w="5364480" h="3253104">
                  <a:moveTo>
                    <a:pt x="103111" y="2151745"/>
                  </a:moveTo>
                  <a:lnTo>
                    <a:pt x="103111" y="3252830"/>
                  </a:lnTo>
                  <a:lnTo>
                    <a:pt x="313622" y="3241469"/>
                  </a:lnTo>
                  <a:lnTo>
                    <a:pt x="782199" y="3130776"/>
                  </a:lnTo>
                  <a:lnTo>
                    <a:pt x="1264410" y="2805839"/>
                  </a:lnTo>
                  <a:lnTo>
                    <a:pt x="1515822" y="2151745"/>
                  </a:lnTo>
                </a:path>
                <a:path w="5364480" h="3253104">
                  <a:moveTo>
                    <a:pt x="5364104" y="582195"/>
                  </a:moveTo>
                  <a:lnTo>
                    <a:pt x="5364104" y="845204"/>
                  </a:lnTo>
                </a:path>
                <a:path w="5364480" h="3253104">
                  <a:moveTo>
                    <a:pt x="3951269" y="596214"/>
                  </a:moveTo>
                  <a:lnTo>
                    <a:pt x="3951269" y="845204"/>
                  </a:lnTo>
                </a:path>
                <a:path w="5364480" h="3253104">
                  <a:moveTo>
                    <a:pt x="2291017" y="844711"/>
                  </a:moveTo>
                  <a:lnTo>
                    <a:pt x="2476136" y="844711"/>
                  </a:lnTo>
                </a:path>
                <a:path w="5364480" h="3253104">
                  <a:moveTo>
                    <a:pt x="2292717" y="1798962"/>
                  </a:moveTo>
                  <a:lnTo>
                    <a:pt x="2473887" y="1798962"/>
                  </a:lnTo>
                </a:path>
                <a:path w="5364480" h="3253104">
                  <a:moveTo>
                    <a:pt x="0" y="0"/>
                  </a:moveTo>
                  <a:lnTo>
                    <a:pt x="2293343" y="0"/>
                  </a:lnTo>
                  <a:lnTo>
                    <a:pt x="2293343" y="180489"/>
                  </a:lnTo>
                  <a:lnTo>
                    <a:pt x="0" y="1804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60249" y="4077676"/>
              <a:ext cx="1407795" cy="278130"/>
            </a:xfrm>
            <a:custGeom>
              <a:avLst/>
              <a:gdLst/>
              <a:ahLst/>
              <a:cxnLst/>
              <a:rect l="l" t="t" r="r" b="b"/>
              <a:pathLst>
                <a:path w="1407795" h="278129">
                  <a:moveTo>
                    <a:pt x="1407314" y="0"/>
                  </a:moveTo>
                  <a:lnTo>
                    <a:pt x="0" y="0"/>
                  </a:lnTo>
                  <a:lnTo>
                    <a:pt x="0" y="278110"/>
                  </a:lnTo>
                  <a:lnTo>
                    <a:pt x="1407314" y="278110"/>
                  </a:lnTo>
                  <a:lnTo>
                    <a:pt x="1407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47635" y="3000430"/>
              <a:ext cx="2225675" cy="3249930"/>
            </a:xfrm>
            <a:custGeom>
              <a:avLst/>
              <a:gdLst/>
              <a:ahLst/>
              <a:cxnLst/>
              <a:rect l="l" t="t" r="r" b="b"/>
              <a:pathLst>
                <a:path w="2225675" h="3249929">
                  <a:moveTo>
                    <a:pt x="2225207" y="1074949"/>
                  </a:moveTo>
                  <a:lnTo>
                    <a:pt x="2225207" y="0"/>
                  </a:lnTo>
                  <a:lnTo>
                    <a:pt x="2014696" y="11091"/>
                  </a:lnTo>
                  <a:lnTo>
                    <a:pt x="1546118" y="119157"/>
                  </a:lnTo>
                  <a:lnTo>
                    <a:pt x="1063905" y="436381"/>
                  </a:lnTo>
                  <a:lnTo>
                    <a:pt x="812491" y="1074949"/>
                  </a:lnTo>
                </a:path>
                <a:path w="2225675" h="3249929">
                  <a:moveTo>
                    <a:pt x="2224954" y="1022306"/>
                  </a:moveTo>
                  <a:lnTo>
                    <a:pt x="2224954" y="1285318"/>
                  </a:lnTo>
                </a:path>
                <a:path w="2225675" h="3249929">
                  <a:moveTo>
                    <a:pt x="812120" y="1036325"/>
                  </a:moveTo>
                  <a:lnTo>
                    <a:pt x="812120" y="1285318"/>
                  </a:lnTo>
                </a:path>
                <a:path w="2225675" h="3249929">
                  <a:moveTo>
                    <a:pt x="0" y="3249810"/>
                  </a:moveTo>
                  <a:lnTo>
                    <a:pt x="0" y="1104901"/>
                  </a:lnTo>
                  <a:lnTo>
                    <a:pt x="180493" y="1104901"/>
                  </a:lnTo>
                  <a:lnTo>
                    <a:pt x="180493" y="3249810"/>
                  </a:lnTo>
                  <a:lnTo>
                    <a:pt x="0" y="324981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312673" y="3856161"/>
              <a:ext cx="701040" cy="4235450"/>
            </a:xfrm>
            <a:custGeom>
              <a:avLst/>
              <a:gdLst/>
              <a:ahLst/>
              <a:cxnLst/>
              <a:rect l="l" t="t" r="r" b="b"/>
              <a:pathLst>
                <a:path w="701040" h="4235450">
                  <a:moveTo>
                    <a:pt x="700434" y="0"/>
                  </a:moveTo>
                  <a:lnTo>
                    <a:pt x="0" y="0"/>
                  </a:lnTo>
                  <a:lnTo>
                    <a:pt x="0" y="4234935"/>
                  </a:lnTo>
                  <a:lnTo>
                    <a:pt x="700434" y="4234935"/>
                  </a:lnTo>
                  <a:lnTo>
                    <a:pt x="700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39542" y="3847186"/>
              <a:ext cx="249554" cy="4251325"/>
            </a:xfrm>
            <a:custGeom>
              <a:avLst/>
              <a:gdLst/>
              <a:ahLst/>
              <a:cxnLst/>
              <a:rect l="l" t="t" r="r" b="b"/>
              <a:pathLst>
                <a:path w="249555" h="4251325">
                  <a:moveTo>
                    <a:pt x="1338" y="0"/>
                  </a:moveTo>
                  <a:lnTo>
                    <a:pt x="248820" y="0"/>
                  </a:lnTo>
                </a:path>
                <a:path w="249555" h="4251325">
                  <a:moveTo>
                    <a:pt x="0" y="4250747"/>
                  </a:moveTo>
                  <a:lnTo>
                    <a:pt x="249523" y="4250747"/>
                  </a:lnTo>
                </a:path>
                <a:path w="249555" h="4251325">
                  <a:moveTo>
                    <a:pt x="55385" y="2804"/>
                  </a:moveTo>
                  <a:lnTo>
                    <a:pt x="178005" y="2804"/>
                  </a:lnTo>
                  <a:lnTo>
                    <a:pt x="178005" y="4248508"/>
                  </a:lnTo>
                  <a:lnTo>
                    <a:pt x="55385" y="4248508"/>
                  </a:lnTo>
                  <a:lnTo>
                    <a:pt x="55385" y="280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5939" y="2510135"/>
              <a:ext cx="876935" cy="2912745"/>
            </a:xfrm>
            <a:custGeom>
              <a:avLst/>
              <a:gdLst/>
              <a:ahLst/>
              <a:cxnLst/>
              <a:rect l="l" t="t" r="r" b="b"/>
              <a:pathLst>
                <a:path w="876935" h="2912745">
                  <a:moveTo>
                    <a:pt x="876660" y="0"/>
                  </a:moveTo>
                  <a:lnTo>
                    <a:pt x="0" y="0"/>
                  </a:lnTo>
                  <a:lnTo>
                    <a:pt x="0" y="2912303"/>
                  </a:lnTo>
                  <a:lnTo>
                    <a:pt x="876660" y="2912303"/>
                  </a:lnTo>
                  <a:lnTo>
                    <a:pt x="876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00717" y="2490616"/>
              <a:ext cx="291465" cy="2934335"/>
            </a:xfrm>
            <a:custGeom>
              <a:avLst/>
              <a:gdLst/>
              <a:ahLst/>
              <a:cxnLst/>
              <a:rect l="l" t="t" r="r" b="b"/>
              <a:pathLst>
                <a:path w="291464" h="2934335">
                  <a:moveTo>
                    <a:pt x="0" y="5082"/>
                  </a:moveTo>
                  <a:lnTo>
                    <a:pt x="291279" y="5082"/>
                  </a:lnTo>
                </a:path>
                <a:path w="291464" h="2934335">
                  <a:moveTo>
                    <a:pt x="0" y="2933769"/>
                  </a:moveTo>
                  <a:lnTo>
                    <a:pt x="291279" y="2933769"/>
                  </a:lnTo>
                </a:path>
                <a:path w="291464" h="2934335">
                  <a:moveTo>
                    <a:pt x="63291" y="0"/>
                  </a:moveTo>
                  <a:lnTo>
                    <a:pt x="198353" y="0"/>
                  </a:lnTo>
                  <a:lnTo>
                    <a:pt x="198353" y="2932710"/>
                  </a:lnTo>
                  <a:lnTo>
                    <a:pt x="63291" y="2932710"/>
                  </a:lnTo>
                  <a:lnTo>
                    <a:pt x="6329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32391" y="9816016"/>
              <a:ext cx="2263140" cy="588645"/>
            </a:xfrm>
            <a:custGeom>
              <a:avLst/>
              <a:gdLst/>
              <a:ahLst/>
              <a:cxnLst/>
              <a:rect l="l" t="t" r="r" b="b"/>
              <a:pathLst>
                <a:path w="2263140" h="588645">
                  <a:moveTo>
                    <a:pt x="2263079" y="0"/>
                  </a:moveTo>
                  <a:lnTo>
                    <a:pt x="0" y="0"/>
                  </a:lnTo>
                  <a:lnTo>
                    <a:pt x="0" y="588401"/>
                  </a:lnTo>
                  <a:lnTo>
                    <a:pt x="2263079" y="588401"/>
                  </a:lnTo>
                  <a:lnTo>
                    <a:pt x="2263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23337" y="9978958"/>
              <a:ext cx="2281555" cy="290195"/>
            </a:xfrm>
            <a:custGeom>
              <a:avLst/>
              <a:gdLst/>
              <a:ahLst/>
              <a:cxnLst/>
              <a:rect l="l" t="t" r="r" b="b"/>
              <a:pathLst>
                <a:path w="2281554" h="290195">
                  <a:moveTo>
                    <a:pt x="0" y="0"/>
                  </a:moveTo>
                  <a:lnTo>
                    <a:pt x="0" y="289815"/>
                  </a:lnTo>
                </a:path>
                <a:path w="2281554" h="290195">
                  <a:moveTo>
                    <a:pt x="2281182" y="0"/>
                  </a:moveTo>
                  <a:lnTo>
                    <a:pt x="2281182" y="289815"/>
                  </a:lnTo>
                </a:path>
                <a:path w="2281554" h="290195">
                  <a:moveTo>
                    <a:pt x="0" y="72417"/>
                  </a:moveTo>
                  <a:lnTo>
                    <a:pt x="2281182" y="72417"/>
                  </a:lnTo>
                  <a:lnTo>
                    <a:pt x="2281182" y="217256"/>
                  </a:lnTo>
                  <a:lnTo>
                    <a:pt x="0" y="217256"/>
                  </a:lnTo>
                  <a:lnTo>
                    <a:pt x="0" y="7241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9397" y="1603219"/>
              <a:ext cx="7501890" cy="4852035"/>
            </a:xfrm>
            <a:custGeom>
              <a:avLst/>
              <a:gdLst/>
              <a:ahLst/>
              <a:cxnLst/>
              <a:rect l="l" t="t" r="r" b="b"/>
              <a:pathLst>
                <a:path w="7501890" h="4852035">
                  <a:moveTo>
                    <a:pt x="31775" y="4653432"/>
                  </a:moveTo>
                  <a:lnTo>
                    <a:pt x="0" y="4653432"/>
                  </a:lnTo>
                  <a:lnTo>
                    <a:pt x="0" y="4852022"/>
                  </a:lnTo>
                  <a:lnTo>
                    <a:pt x="31775" y="4852022"/>
                  </a:lnTo>
                  <a:lnTo>
                    <a:pt x="31775" y="4653432"/>
                  </a:lnTo>
                  <a:close/>
                </a:path>
                <a:path w="7501890" h="4852035">
                  <a:moveTo>
                    <a:pt x="1666125" y="2508008"/>
                  </a:moveTo>
                  <a:lnTo>
                    <a:pt x="1638046" y="2508008"/>
                  </a:lnTo>
                  <a:lnTo>
                    <a:pt x="1638046" y="2676969"/>
                  </a:lnTo>
                  <a:lnTo>
                    <a:pt x="1666125" y="2676969"/>
                  </a:lnTo>
                  <a:lnTo>
                    <a:pt x="1666125" y="2508008"/>
                  </a:lnTo>
                  <a:close/>
                </a:path>
                <a:path w="7501890" h="4852035">
                  <a:moveTo>
                    <a:pt x="3957624" y="2504846"/>
                  </a:moveTo>
                  <a:lnTo>
                    <a:pt x="3928643" y="2504846"/>
                  </a:lnTo>
                  <a:lnTo>
                    <a:pt x="3928643" y="2676614"/>
                  </a:lnTo>
                  <a:lnTo>
                    <a:pt x="3957624" y="2676614"/>
                  </a:lnTo>
                  <a:lnTo>
                    <a:pt x="3957624" y="2504846"/>
                  </a:lnTo>
                  <a:close/>
                </a:path>
                <a:path w="7501890" h="4852035">
                  <a:moveTo>
                    <a:pt x="3957891" y="4652518"/>
                  </a:moveTo>
                  <a:lnTo>
                    <a:pt x="3925684" y="4652518"/>
                  </a:lnTo>
                  <a:lnTo>
                    <a:pt x="3925684" y="4849622"/>
                  </a:lnTo>
                  <a:lnTo>
                    <a:pt x="3957891" y="4849622"/>
                  </a:lnTo>
                  <a:lnTo>
                    <a:pt x="3957891" y="4652518"/>
                  </a:lnTo>
                  <a:close/>
                </a:path>
                <a:path w="7501890" h="4852035">
                  <a:moveTo>
                    <a:pt x="4117860" y="0"/>
                  </a:moveTo>
                  <a:lnTo>
                    <a:pt x="3945394" y="0"/>
                  </a:lnTo>
                  <a:lnTo>
                    <a:pt x="3945394" y="78625"/>
                  </a:lnTo>
                  <a:lnTo>
                    <a:pt x="4117860" y="78625"/>
                  </a:lnTo>
                  <a:lnTo>
                    <a:pt x="4117860" y="0"/>
                  </a:lnTo>
                  <a:close/>
                </a:path>
                <a:path w="7501890" h="4852035">
                  <a:moveTo>
                    <a:pt x="4153839" y="3169310"/>
                  </a:moveTo>
                  <a:lnTo>
                    <a:pt x="4105300" y="3169310"/>
                  </a:lnTo>
                  <a:lnTo>
                    <a:pt x="4105300" y="3342055"/>
                  </a:lnTo>
                  <a:lnTo>
                    <a:pt x="4153839" y="3342055"/>
                  </a:lnTo>
                  <a:lnTo>
                    <a:pt x="4153839" y="3169310"/>
                  </a:lnTo>
                  <a:close/>
                </a:path>
                <a:path w="7501890" h="4852035">
                  <a:moveTo>
                    <a:pt x="7501623" y="3170758"/>
                  </a:moveTo>
                  <a:lnTo>
                    <a:pt x="7439723" y="3170758"/>
                  </a:lnTo>
                  <a:lnTo>
                    <a:pt x="7439723" y="3337636"/>
                  </a:lnTo>
                  <a:lnTo>
                    <a:pt x="7501623" y="3337636"/>
                  </a:lnTo>
                  <a:lnTo>
                    <a:pt x="7501623" y="31707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6364" y="1452722"/>
              <a:ext cx="762000" cy="123189"/>
            </a:xfrm>
            <a:custGeom>
              <a:avLst/>
              <a:gdLst/>
              <a:ahLst/>
              <a:cxnLst/>
              <a:rect l="l" t="t" r="r" b="b"/>
              <a:pathLst>
                <a:path w="762000" h="123190">
                  <a:moveTo>
                    <a:pt x="0" y="122619"/>
                  </a:moveTo>
                  <a:lnTo>
                    <a:pt x="0" y="0"/>
                  </a:lnTo>
                  <a:lnTo>
                    <a:pt x="761997" y="0"/>
                  </a:lnTo>
                  <a:lnTo>
                    <a:pt x="761997" y="122619"/>
                  </a:lnTo>
                  <a:lnTo>
                    <a:pt x="0" y="12261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6364" y="1387882"/>
              <a:ext cx="762000" cy="64135"/>
            </a:xfrm>
            <a:custGeom>
              <a:avLst/>
              <a:gdLst/>
              <a:ahLst/>
              <a:cxnLst/>
              <a:rect l="l" t="t" r="r" b="b"/>
              <a:pathLst>
                <a:path w="762000" h="64134">
                  <a:moveTo>
                    <a:pt x="761997" y="0"/>
                  </a:moveTo>
                  <a:lnTo>
                    <a:pt x="0" y="0"/>
                  </a:lnTo>
                  <a:lnTo>
                    <a:pt x="0" y="64001"/>
                  </a:lnTo>
                  <a:lnTo>
                    <a:pt x="761997" y="64001"/>
                  </a:lnTo>
                  <a:lnTo>
                    <a:pt x="761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5709" y="1392948"/>
              <a:ext cx="763270" cy="250190"/>
            </a:xfrm>
            <a:custGeom>
              <a:avLst/>
              <a:gdLst/>
              <a:ahLst/>
              <a:cxnLst/>
              <a:rect l="l" t="t" r="r" b="b"/>
              <a:pathLst>
                <a:path w="763270" h="250189">
                  <a:moveTo>
                    <a:pt x="0" y="0"/>
                  </a:moveTo>
                  <a:lnTo>
                    <a:pt x="0" y="250029"/>
                  </a:lnTo>
                </a:path>
                <a:path w="763270" h="250189">
                  <a:moveTo>
                    <a:pt x="763196" y="0"/>
                  </a:moveTo>
                  <a:lnTo>
                    <a:pt x="763196" y="250029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692" y="859723"/>
              <a:ext cx="5886450" cy="342900"/>
            </a:xfrm>
            <a:custGeom>
              <a:avLst/>
              <a:gdLst/>
              <a:ahLst/>
              <a:cxnLst/>
              <a:rect l="l" t="t" r="r" b="b"/>
              <a:pathLst>
                <a:path w="5886450" h="342900">
                  <a:moveTo>
                    <a:pt x="0" y="0"/>
                  </a:moveTo>
                  <a:lnTo>
                    <a:pt x="5886450" y="0"/>
                  </a:lnTo>
                  <a:lnTo>
                    <a:pt x="5886450" y="342903"/>
                  </a:lnTo>
                  <a:lnTo>
                    <a:pt x="0" y="3429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25706" y="1786565"/>
            <a:ext cx="83693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BATHROOM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96" name="object 9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36580" y="828884"/>
            <a:ext cx="3638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2400" b="1" spc="-20" dirty="0">
                <a:solidFill>
                  <a:srgbClr val="151616"/>
                </a:solidFill>
                <a:latin typeface="Arial"/>
                <a:cs typeface="Arial"/>
              </a:rPr>
              <a:t> LAYOUT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7" name="object 97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SHEET </a:t>
            </a:r>
            <a:r>
              <a:rPr spc="-50" dirty="0"/>
              <a:t>2</a:t>
            </a:r>
          </a:p>
        </p:txBody>
      </p:sp>
      <p:sp>
        <p:nvSpPr>
          <p:cNvPr id="98" name="object 9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489" y="907348"/>
            <a:ext cx="5599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https://technologystudent.com/despro2/architec4.html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9" name="object 99"/>
          <p:cNvGrpSpPr>
            <a:grpSpLocks noGrp="1" noUngrp="1" noRot="1" noMove="1" noResize="1"/>
          </p:cNvGrpSpPr>
          <p:nvPr/>
        </p:nvGrpSpPr>
        <p:grpSpPr>
          <a:xfrm>
            <a:off x="13908445" y="874508"/>
            <a:ext cx="1016000" cy="1016635"/>
            <a:chOff x="13908445" y="874508"/>
            <a:chExt cx="1016000" cy="1016635"/>
          </a:xfrm>
        </p:grpSpPr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518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49"/>
                  </a:moveTo>
                  <a:lnTo>
                    <a:pt x="0" y="346849"/>
                  </a:lnTo>
                  <a:lnTo>
                    <a:pt x="0" y="371627"/>
                  </a:lnTo>
                  <a:lnTo>
                    <a:pt x="24777" y="371627"/>
                  </a:lnTo>
                  <a:lnTo>
                    <a:pt x="24777" y="346849"/>
                  </a:lnTo>
                  <a:close/>
                </a:path>
                <a:path w="1016000" h="421640">
                  <a:moveTo>
                    <a:pt x="24777" y="297307"/>
                  </a:moveTo>
                  <a:lnTo>
                    <a:pt x="0" y="297307"/>
                  </a:lnTo>
                  <a:lnTo>
                    <a:pt x="0" y="322072"/>
                  </a:lnTo>
                  <a:lnTo>
                    <a:pt x="24777" y="322072"/>
                  </a:lnTo>
                  <a:lnTo>
                    <a:pt x="24777" y="297307"/>
                  </a:lnTo>
                  <a:close/>
                </a:path>
                <a:path w="1016000" h="421640">
                  <a:moveTo>
                    <a:pt x="24777" y="222973"/>
                  </a:moveTo>
                  <a:lnTo>
                    <a:pt x="0" y="222973"/>
                  </a:lnTo>
                  <a:lnTo>
                    <a:pt x="0" y="272529"/>
                  </a:lnTo>
                  <a:lnTo>
                    <a:pt x="24777" y="272529"/>
                  </a:lnTo>
                  <a:lnTo>
                    <a:pt x="24777" y="222973"/>
                  </a:lnTo>
                  <a:close/>
                </a:path>
                <a:path w="1016000" h="421640">
                  <a:moveTo>
                    <a:pt x="123875" y="198196"/>
                  </a:moveTo>
                  <a:lnTo>
                    <a:pt x="99098" y="198196"/>
                  </a:lnTo>
                  <a:lnTo>
                    <a:pt x="74320" y="198196"/>
                  </a:lnTo>
                  <a:lnTo>
                    <a:pt x="49542" y="198196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51"/>
                  </a:lnTo>
                  <a:lnTo>
                    <a:pt x="99098" y="247751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23875" y="198196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48653" y="272529"/>
                  </a:lnTo>
                  <a:lnTo>
                    <a:pt x="123875" y="272529"/>
                  </a:lnTo>
                  <a:lnTo>
                    <a:pt x="123875" y="247751"/>
                  </a:lnTo>
                  <a:lnTo>
                    <a:pt x="99098" y="247751"/>
                  </a:lnTo>
                  <a:lnTo>
                    <a:pt x="99098" y="297307"/>
                  </a:lnTo>
                  <a:lnTo>
                    <a:pt x="74320" y="297307"/>
                  </a:lnTo>
                  <a:lnTo>
                    <a:pt x="74320" y="322072"/>
                  </a:lnTo>
                  <a:lnTo>
                    <a:pt x="49542" y="322072"/>
                  </a:lnTo>
                  <a:lnTo>
                    <a:pt x="24777" y="322072"/>
                  </a:lnTo>
                  <a:lnTo>
                    <a:pt x="24777" y="346849"/>
                  </a:lnTo>
                  <a:lnTo>
                    <a:pt x="49542" y="346849"/>
                  </a:lnTo>
                  <a:lnTo>
                    <a:pt x="74320" y="346849"/>
                  </a:lnTo>
                  <a:lnTo>
                    <a:pt x="99098" y="346849"/>
                  </a:lnTo>
                  <a:lnTo>
                    <a:pt x="99098" y="322072"/>
                  </a:lnTo>
                  <a:lnTo>
                    <a:pt x="123875" y="322072"/>
                  </a:lnTo>
                  <a:lnTo>
                    <a:pt x="148653" y="322072"/>
                  </a:lnTo>
                  <a:lnTo>
                    <a:pt x="173431" y="322072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196"/>
                  </a:moveTo>
                  <a:lnTo>
                    <a:pt x="148653" y="198196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196"/>
                  </a:lnTo>
                  <a:close/>
                </a:path>
                <a:path w="1016000" h="421640">
                  <a:moveTo>
                    <a:pt x="222973" y="247751"/>
                  </a:moveTo>
                  <a:lnTo>
                    <a:pt x="198196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98196" y="297307"/>
                  </a:lnTo>
                  <a:lnTo>
                    <a:pt x="198196" y="272529"/>
                  </a:lnTo>
                  <a:lnTo>
                    <a:pt x="222973" y="272529"/>
                  </a:lnTo>
                  <a:lnTo>
                    <a:pt x="222973" y="247751"/>
                  </a:lnTo>
                  <a:close/>
                </a:path>
                <a:path w="1016000" h="421640">
                  <a:moveTo>
                    <a:pt x="272529" y="49542"/>
                  </a:moveTo>
                  <a:lnTo>
                    <a:pt x="247751" y="49542"/>
                  </a:lnTo>
                  <a:lnTo>
                    <a:pt x="222973" y="49542"/>
                  </a:lnTo>
                  <a:lnTo>
                    <a:pt x="222973" y="24765"/>
                  </a:lnTo>
                  <a:lnTo>
                    <a:pt x="247751" y="24765"/>
                  </a:lnTo>
                  <a:lnTo>
                    <a:pt x="247751" y="0"/>
                  </a:lnTo>
                  <a:lnTo>
                    <a:pt x="222973" y="0"/>
                  </a:lnTo>
                  <a:lnTo>
                    <a:pt x="198196" y="0"/>
                  </a:lnTo>
                  <a:lnTo>
                    <a:pt x="198196" y="74320"/>
                  </a:lnTo>
                  <a:lnTo>
                    <a:pt x="222973" y="74320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74320"/>
                  </a:lnTo>
                  <a:lnTo>
                    <a:pt x="272529" y="74320"/>
                  </a:lnTo>
                  <a:lnTo>
                    <a:pt x="272529" y="49542"/>
                  </a:lnTo>
                  <a:close/>
                </a:path>
                <a:path w="1016000" h="421640">
                  <a:moveTo>
                    <a:pt x="346849" y="371627"/>
                  </a:moveTo>
                  <a:lnTo>
                    <a:pt x="322072" y="371627"/>
                  </a:lnTo>
                  <a:lnTo>
                    <a:pt x="322072" y="396405"/>
                  </a:lnTo>
                  <a:lnTo>
                    <a:pt x="346849" y="396405"/>
                  </a:lnTo>
                  <a:lnTo>
                    <a:pt x="346849" y="371627"/>
                  </a:lnTo>
                  <a:close/>
                </a:path>
                <a:path w="1016000" h="421640">
                  <a:moveTo>
                    <a:pt x="346849" y="247751"/>
                  </a:moveTo>
                  <a:lnTo>
                    <a:pt x="322072" y="247751"/>
                  </a:lnTo>
                  <a:lnTo>
                    <a:pt x="297307" y="247751"/>
                  </a:lnTo>
                  <a:lnTo>
                    <a:pt x="272529" y="247751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22973" y="222973"/>
                  </a:lnTo>
                  <a:lnTo>
                    <a:pt x="222973" y="247751"/>
                  </a:lnTo>
                  <a:lnTo>
                    <a:pt x="247751" y="247751"/>
                  </a:lnTo>
                  <a:lnTo>
                    <a:pt x="247751" y="272529"/>
                  </a:lnTo>
                  <a:lnTo>
                    <a:pt x="222973" y="272529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27"/>
                  </a:lnTo>
                  <a:lnTo>
                    <a:pt x="222973" y="371627"/>
                  </a:lnTo>
                  <a:lnTo>
                    <a:pt x="222973" y="346849"/>
                  </a:lnTo>
                  <a:lnTo>
                    <a:pt x="198196" y="346849"/>
                  </a:lnTo>
                  <a:lnTo>
                    <a:pt x="198196" y="322072"/>
                  </a:lnTo>
                  <a:lnTo>
                    <a:pt x="173431" y="322072"/>
                  </a:lnTo>
                  <a:lnTo>
                    <a:pt x="173431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73431" y="396405"/>
                  </a:lnTo>
                  <a:lnTo>
                    <a:pt x="198196" y="396405"/>
                  </a:lnTo>
                  <a:lnTo>
                    <a:pt x="222973" y="396405"/>
                  </a:lnTo>
                  <a:lnTo>
                    <a:pt x="247751" y="396405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97307" y="421182"/>
                  </a:lnTo>
                  <a:lnTo>
                    <a:pt x="297307" y="346849"/>
                  </a:lnTo>
                  <a:lnTo>
                    <a:pt x="272529" y="346849"/>
                  </a:lnTo>
                  <a:lnTo>
                    <a:pt x="272529" y="272529"/>
                  </a:lnTo>
                  <a:lnTo>
                    <a:pt x="297307" y="272529"/>
                  </a:lnTo>
                  <a:lnTo>
                    <a:pt x="322072" y="272529"/>
                  </a:lnTo>
                  <a:lnTo>
                    <a:pt x="322072" y="297307"/>
                  </a:lnTo>
                  <a:lnTo>
                    <a:pt x="346849" y="297307"/>
                  </a:lnTo>
                  <a:lnTo>
                    <a:pt x="346849" y="247751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72" y="123875"/>
                  </a:lnTo>
                  <a:lnTo>
                    <a:pt x="322072" y="99098"/>
                  </a:lnTo>
                  <a:lnTo>
                    <a:pt x="297307" y="99098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196" y="123875"/>
                  </a:lnTo>
                  <a:lnTo>
                    <a:pt x="198196" y="222973"/>
                  </a:lnTo>
                  <a:lnTo>
                    <a:pt x="222973" y="222973"/>
                  </a:lnTo>
                  <a:lnTo>
                    <a:pt x="222973" y="198196"/>
                  </a:lnTo>
                  <a:lnTo>
                    <a:pt x="247751" y="198196"/>
                  </a:lnTo>
                  <a:lnTo>
                    <a:pt x="272529" y="198196"/>
                  </a:lnTo>
                  <a:lnTo>
                    <a:pt x="297307" y="198196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322072" y="173431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27" y="99098"/>
                  </a:lnTo>
                  <a:lnTo>
                    <a:pt x="371627" y="74320"/>
                  </a:lnTo>
                  <a:lnTo>
                    <a:pt x="346849" y="74320"/>
                  </a:lnTo>
                  <a:lnTo>
                    <a:pt x="346849" y="49542"/>
                  </a:lnTo>
                  <a:lnTo>
                    <a:pt x="322072" y="49542"/>
                  </a:lnTo>
                  <a:lnTo>
                    <a:pt x="322072" y="24765"/>
                  </a:lnTo>
                  <a:lnTo>
                    <a:pt x="346849" y="24765"/>
                  </a:lnTo>
                  <a:lnTo>
                    <a:pt x="346849" y="0"/>
                  </a:lnTo>
                  <a:lnTo>
                    <a:pt x="322072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72" y="74320"/>
                  </a:lnTo>
                  <a:lnTo>
                    <a:pt x="322072" y="99098"/>
                  </a:lnTo>
                  <a:lnTo>
                    <a:pt x="346849" y="99098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45947" y="74320"/>
                  </a:moveTo>
                  <a:lnTo>
                    <a:pt x="421182" y="74320"/>
                  </a:lnTo>
                  <a:lnTo>
                    <a:pt x="421182" y="123875"/>
                  </a:lnTo>
                  <a:lnTo>
                    <a:pt x="445947" y="123875"/>
                  </a:lnTo>
                  <a:lnTo>
                    <a:pt x="445947" y="74320"/>
                  </a:lnTo>
                  <a:close/>
                </a:path>
                <a:path w="1016000" h="421640">
                  <a:moveTo>
                    <a:pt x="445947" y="0"/>
                  </a:moveTo>
                  <a:lnTo>
                    <a:pt x="421182" y="0"/>
                  </a:lnTo>
                  <a:lnTo>
                    <a:pt x="396405" y="0"/>
                  </a:lnTo>
                  <a:lnTo>
                    <a:pt x="396405" y="49542"/>
                  </a:lnTo>
                  <a:lnTo>
                    <a:pt x="421182" y="49542"/>
                  </a:lnTo>
                  <a:lnTo>
                    <a:pt x="445947" y="49542"/>
                  </a:lnTo>
                  <a:lnTo>
                    <a:pt x="445947" y="0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65"/>
                  </a:lnTo>
                  <a:lnTo>
                    <a:pt x="495503" y="24765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20280" y="247751"/>
                  </a:moveTo>
                  <a:lnTo>
                    <a:pt x="495503" y="247751"/>
                  </a:lnTo>
                  <a:lnTo>
                    <a:pt x="495503" y="297307"/>
                  </a:lnTo>
                  <a:lnTo>
                    <a:pt x="520280" y="297307"/>
                  </a:lnTo>
                  <a:lnTo>
                    <a:pt x="520280" y="247751"/>
                  </a:lnTo>
                  <a:close/>
                </a:path>
                <a:path w="1016000" h="421640">
                  <a:moveTo>
                    <a:pt x="545058" y="74320"/>
                  </a:moveTo>
                  <a:lnTo>
                    <a:pt x="520280" y="74320"/>
                  </a:lnTo>
                  <a:lnTo>
                    <a:pt x="520280" y="99098"/>
                  </a:lnTo>
                  <a:lnTo>
                    <a:pt x="545058" y="99098"/>
                  </a:lnTo>
                  <a:lnTo>
                    <a:pt x="545058" y="74320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49542"/>
                  </a:moveTo>
                  <a:lnTo>
                    <a:pt x="545058" y="49542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69836" y="49542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65"/>
                  </a:lnTo>
                  <a:lnTo>
                    <a:pt x="569836" y="24765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79" y="198196"/>
                  </a:moveTo>
                  <a:lnTo>
                    <a:pt x="594614" y="198196"/>
                  </a:lnTo>
                  <a:lnTo>
                    <a:pt x="594614" y="247751"/>
                  </a:lnTo>
                  <a:lnTo>
                    <a:pt x="619379" y="247751"/>
                  </a:lnTo>
                  <a:lnTo>
                    <a:pt x="619379" y="198196"/>
                  </a:lnTo>
                  <a:close/>
                </a:path>
                <a:path w="1016000" h="421640">
                  <a:moveTo>
                    <a:pt x="619379" y="148653"/>
                  </a:moveTo>
                  <a:lnTo>
                    <a:pt x="594614" y="148653"/>
                  </a:lnTo>
                  <a:lnTo>
                    <a:pt x="594614" y="173431"/>
                  </a:lnTo>
                  <a:lnTo>
                    <a:pt x="619379" y="173431"/>
                  </a:lnTo>
                  <a:lnTo>
                    <a:pt x="619379" y="148653"/>
                  </a:lnTo>
                  <a:close/>
                </a:path>
                <a:path w="1016000" h="421640">
                  <a:moveTo>
                    <a:pt x="619379" y="49542"/>
                  </a:moveTo>
                  <a:lnTo>
                    <a:pt x="594614" y="49542"/>
                  </a:lnTo>
                  <a:lnTo>
                    <a:pt x="594614" y="74320"/>
                  </a:lnTo>
                  <a:lnTo>
                    <a:pt x="619379" y="74320"/>
                  </a:lnTo>
                  <a:lnTo>
                    <a:pt x="619379" y="49542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14" y="99098"/>
                  </a:lnTo>
                  <a:lnTo>
                    <a:pt x="594614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65"/>
                  </a:lnTo>
                  <a:lnTo>
                    <a:pt x="668934" y="24765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34" y="247751"/>
                  </a:lnTo>
                  <a:lnTo>
                    <a:pt x="668934" y="198196"/>
                  </a:lnTo>
                  <a:lnTo>
                    <a:pt x="644156" y="198196"/>
                  </a:lnTo>
                  <a:lnTo>
                    <a:pt x="644156" y="247751"/>
                  </a:lnTo>
                  <a:lnTo>
                    <a:pt x="619379" y="247751"/>
                  </a:lnTo>
                  <a:lnTo>
                    <a:pt x="619379" y="272529"/>
                  </a:lnTo>
                  <a:lnTo>
                    <a:pt x="644156" y="272529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89" y="371627"/>
                  </a:moveTo>
                  <a:lnTo>
                    <a:pt x="693712" y="371627"/>
                  </a:lnTo>
                  <a:lnTo>
                    <a:pt x="693712" y="396405"/>
                  </a:lnTo>
                  <a:lnTo>
                    <a:pt x="718489" y="396405"/>
                  </a:lnTo>
                  <a:lnTo>
                    <a:pt x="718489" y="371627"/>
                  </a:lnTo>
                  <a:close/>
                </a:path>
                <a:path w="1016000" h="421640">
                  <a:moveTo>
                    <a:pt x="718489" y="322072"/>
                  </a:moveTo>
                  <a:lnTo>
                    <a:pt x="693712" y="322072"/>
                  </a:lnTo>
                  <a:lnTo>
                    <a:pt x="668934" y="322072"/>
                  </a:lnTo>
                  <a:lnTo>
                    <a:pt x="644156" y="322072"/>
                  </a:lnTo>
                  <a:lnTo>
                    <a:pt x="644156" y="346849"/>
                  </a:lnTo>
                  <a:lnTo>
                    <a:pt x="668934" y="346849"/>
                  </a:lnTo>
                  <a:lnTo>
                    <a:pt x="693712" y="346849"/>
                  </a:lnTo>
                  <a:lnTo>
                    <a:pt x="718489" y="346849"/>
                  </a:lnTo>
                  <a:lnTo>
                    <a:pt x="718489" y="322072"/>
                  </a:lnTo>
                  <a:close/>
                </a:path>
                <a:path w="1016000" h="421640">
                  <a:moveTo>
                    <a:pt x="718489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89" y="297307"/>
                  </a:lnTo>
                  <a:lnTo>
                    <a:pt x="718489" y="272529"/>
                  </a:lnTo>
                  <a:close/>
                </a:path>
                <a:path w="1016000" h="421640">
                  <a:moveTo>
                    <a:pt x="718489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196"/>
                  </a:lnTo>
                  <a:lnTo>
                    <a:pt x="718489" y="198196"/>
                  </a:lnTo>
                  <a:lnTo>
                    <a:pt x="718489" y="99098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89" y="297307"/>
                  </a:lnTo>
                  <a:lnTo>
                    <a:pt x="718489" y="322072"/>
                  </a:lnTo>
                  <a:lnTo>
                    <a:pt x="743254" y="322072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346849"/>
                  </a:moveTo>
                  <a:lnTo>
                    <a:pt x="743254" y="346849"/>
                  </a:lnTo>
                  <a:lnTo>
                    <a:pt x="743254" y="371627"/>
                  </a:lnTo>
                  <a:lnTo>
                    <a:pt x="768032" y="371627"/>
                  </a:lnTo>
                  <a:lnTo>
                    <a:pt x="768032" y="346849"/>
                  </a:lnTo>
                  <a:close/>
                </a:path>
                <a:path w="1016000" h="421640">
                  <a:moveTo>
                    <a:pt x="768032" y="148653"/>
                  </a:moveTo>
                  <a:lnTo>
                    <a:pt x="743254" y="148653"/>
                  </a:lnTo>
                  <a:lnTo>
                    <a:pt x="743254" y="198196"/>
                  </a:lnTo>
                  <a:lnTo>
                    <a:pt x="768032" y="198196"/>
                  </a:lnTo>
                  <a:lnTo>
                    <a:pt x="768032" y="148653"/>
                  </a:lnTo>
                  <a:close/>
                </a:path>
                <a:path w="1016000" h="421640">
                  <a:moveTo>
                    <a:pt x="817587" y="371627"/>
                  </a:moveTo>
                  <a:lnTo>
                    <a:pt x="792810" y="371627"/>
                  </a:lnTo>
                  <a:lnTo>
                    <a:pt x="792810" y="396405"/>
                  </a:lnTo>
                  <a:lnTo>
                    <a:pt x="817587" y="396405"/>
                  </a:lnTo>
                  <a:lnTo>
                    <a:pt x="817587" y="371627"/>
                  </a:lnTo>
                  <a:close/>
                </a:path>
                <a:path w="1016000" h="421640">
                  <a:moveTo>
                    <a:pt x="842365" y="346849"/>
                  </a:moveTo>
                  <a:lnTo>
                    <a:pt x="817587" y="346849"/>
                  </a:lnTo>
                  <a:lnTo>
                    <a:pt x="817587" y="371627"/>
                  </a:lnTo>
                  <a:lnTo>
                    <a:pt x="842365" y="371627"/>
                  </a:lnTo>
                  <a:lnTo>
                    <a:pt x="842365" y="346849"/>
                  </a:lnTo>
                  <a:close/>
                </a:path>
                <a:path w="1016000" h="421640">
                  <a:moveTo>
                    <a:pt x="867130" y="371627"/>
                  </a:moveTo>
                  <a:lnTo>
                    <a:pt x="842365" y="371627"/>
                  </a:lnTo>
                  <a:lnTo>
                    <a:pt x="842365" y="396405"/>
                  </a:lnTo>
                  <a:lnTo>
                    <a:pt x="867130" y="396405"/>
                  </a:lnTo>
                  <a:lnTo>
                    <a:pt x="867130" y="371627"/>
                  </a:lnTo>
                  <a:close/>
                </a:path>
                <a:path w="1016000" h="421640">
                  <a:moveTo>
                    <a:pt x="941463" y="273215"/>
                  </a:moveTo>
                  <a:lnTo>
                    <a:pt x="916686" y="273215"/>
                  </a:lnTo>
                  <a:lnTo>
                    <a:pt x="916686" y="372275"/>
                  </a:lnTo>
                  <a:lnTo>
                    <a:pt x="891908" y="372275"/>
                  </a:lnTo>
                  <a:lnTo>
                    <a:pt x="891908" y="39640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273215"/>
                  </a:lnTo>
                  <a:close/>
                </a:path>
                <a:path w="1016000" h="421640">
                  <a:moveTo>
                    <a:pt x="1015784" y="198196"/>
                  </a:moveTo>
                  <a:lnTo>
                    <a:pt x="991019" y="198196"/>
                  </a:lnTo>
                  <a:lnTo>
                    <a:pt x="966241" y="198196"/>
                  </a:lnTo>
                  <a:lnTo>
                    <a:pt x="941463" y="198196"/>
                  </a:lnTo>
                  <a:lnTo>
                    <a:pt x="941463" y="247751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1015784" y="247751"/>
                  </a:lnTo>
                  <a:lnTo>
                    <a:pt x="1015784" y="19819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683"/>
              <a:ext cx="1016000" cy="545465"/>
            </a:xfrm>
            <a:custGeom>
              <a:avLst/>
              <a:gdLst/>
              <a:ahLst/>
              <a:cxnLst/>
              <a:rect l="l" t="t" r="r" b="b"/>
              <a:pathLst>
                <a:path w="1016000" h="545465">
                  <a:moveTo>
                    <a:pt x="74320" y="396240"/>
                  </a:moveTo>
                  <a:lnTo>
                    <a:pt x="49542" y="396240"/>
                  </a:lnTo>
                  <a:lnTo>
                    <a:pt x="49542" y="371462"/>
                  </a:lnTo>
                  <a:lnTo>
                    <a:pt x="24777" y="371462"/>
                  </a:lnTo>
                  <a:lnTo>
                    <a:pt x="24777" y="470560"/>
                  </a:lnTo>
                  <a:lnTo>
                    <a:pt x="0" y="470560"/>
                  </a:lnTo>
                  <a:lnTo>
                    <a:pt x="0" y="495338"/>
                  </a:lnTo>
                  <a:lnTo>
                    <a:pt x="24777" y="495338"/>
                  </a:lnTo>
                  <a:lnTo>
                    <a:pt x="24777" y="520115"/>
                  </a:lnTo>
                  <a:lnTo>
                    <a:pt x="49542" y="520115"/>
                  </a:lnTo>
                  <a:lnTo>
                    <a:pt x="49542" y="495338"/>
                  </a:lnTo>
                  <a:lnTo>
                    <a:pt x="74320" y="495338"/>
                  </a:lnTo>
                  <a:lnTo>
                    <a:pt x="74320" y="445782"/>
                  </a:lnTo>
                  <a:lnTo>
                    <a:pt x="49542" y="445782"/>
                  </a:lnTo>
                  <a:lnTo>
                    <a:pt x="49542" y="421017"/>
                  </a:lnTo>
                  <a:lnTo>
                    <a:pt x="74320" y="421017"/>
                  </a:lnTo>
                  <a:lnTo>
                    <a:pt x="74320" y="396240"/>
                  </a:lnTo>
                  <a:close/>
                </a:path>
                <a:path w="1016000" h="545465">
                  <a:moveTo>
                    <a:pt x="198196" y="495338"/>
                  </a:moveTo>
                  <a:lnTo>
                    <a:pt x="173431" y="495338"/>
                  </a:lnTo>
                  <a:lnTo>
                    <a:pt x="148653" y="495338"/>
                  </a:lnTo>
                  <a:lnTo>
                    <a:pt x="148653" y="470560"/>
                  </a:lnTo>
                  <a:lnTo>
                    <a:pt x="173431" y="470560"/>
                  </a:lnTo>
                  <a:lnTo>
                    <a:pt x="173431" y="445782"/>
                  </a:lnTo>
                  <a:lnTo>
                    <a:pt x="148653" y="445782"/>
                  </a:lnTo>
                  <a:lnTo>
                    <a:pt x="148653" y="421017"/>
                  </a:lnTo>
                  <a:lnTo>
                    <a:pt x="173431" y="421017"/>
                  </a:lnTo>
                  <a:lnTo>
                    <a:pt x="173431" y="396240"/>
                  </a:lnTo>
                  <a:lnTo>
                    <a:pt x="148653" y="396240"/>
                  </a:lnTo>
                  <a:lnTo>
                    <a:pt x="148653" y="371462"/>
                  </a:lnTo>
                  <a:lnTo>
                    <a:pt x="123875" y="371462"/>
                  </a:lnTo>
                  <a:lnTo>
                    <a:pt x="123875" y="396240"/>
                  </a:lnTo>
                  <a:lnTo>
                    <a:pt x="99098" y="396240"/>
                  </a:lnTo>
                  <a:lnTo>
                    <a:pt x="99098" y="470560"/>
                  </a:lnTo>
                  <a:lnTo>
                    <a:pt x="123875" y="470560"/>
                  </a:lnTo>
                  <a:lnTo>
                    <a:pt x="123875" y="520115"/>
                  </a:lnTo>
                  <a:lnTo>
                    <a:pt x="148653" y="520115"/>
                  </a:lnTo>
                  <a:lnTo>
                    <a:pt x="173431" y="520115"/>
                  </a:lnTo>
                  <a:lnTo>
                    <a:pt x="173431" y="544893"/>
                  </a:lnTo>
                  <a:lnTo>
                    <a:pt x="198196" y="544893"/>
                  </a:lnTo>
                  <a:lnTo>
                    <a:pt x="198196" y="495338"/>
                  </a:lnTo>
                  <a:close/>
                </a:path>
                <a:path w="1016000" h="545465">
                  <a:moveTo>
                    <a:pt x="247751" y="445782"/>
                  </a:moveTo>
                  <a:lnTo>
                    <a:pt x="222973" y="445782"/>
                  </a:lnTo>
                  <a:lnTo>
                    <a:pt x="198196" y="445782"/>
                  </a:lnTo>
                  <a:lnTo>
                    <a:pt x="198196" y="495338"/>
                  </a:lnTo>
                  <a:lnTo>
                    <a:pt x="222973" y="495338"/>
                  </a:lnTo>
                  <a:lnTo>
                    <a:pt x="222973" y="470560"/>
                  </a:lnTo>
                  <a:lnTo>
                    <a:pt x="247751" y="470560"/>
                  </a:lnTo>
                  <a:lnTo>
                    <a:pt x="247751" y="445782"/>
                  </a:lnTo>
                  <a:close/>
                </a:path>
                <a:path w="1016000" h="545465">
                  <a:moveTo>
                    <a:pt x="297307" y="470560"/>
                  </a:moveTo>
                  <a:lnTo>
                    <a:pt x="272529" y="470560"/>
                  </a:lnTo>
                  <a:lnTo>
                    <a:pt x="272529" y="495338"/>
                  </a:lnTo>
                  <a:lnTo>
                    <a:pt x="297307" y="495338"/>
                  </a:lnTo>
                  <a:lnTo>
                    <a:pt x="297307" y="470560"/>
                  </a:lnTo>
                  <a:close/>
                </a:path>
                <a:path w="1016000" h="545465">
                  <a:moveTo>
                    <a:pt x="322072" y="421017"/>
                  </a:moveTo>
                  <a:lnTo>
                    <a:pt x="297307" y="421017"/>
                  </a:lnTo>
                  <a:lnTo>
                    <a:pt x="297307" y="445782"/>
                  </a:lnTo>
                  <a:lnTo>
                    <a:pt x="322072" y="445782"/>
                  </a:lnTo>
                  <a:lnTo>
                    <a:pt x="322072" y="421017"/>
                  </a:lnTo>
                  <a:close/>
                </a:path>
                <a:path w="1016000" h="545465">
                  <a:moveTo>
                    <a:pt x="346849" y="445782"/>
                  </a:moveTo>
                  <a:lnTo>
                    <a:pt x="322072" y="445782"/>
                  </a:lnTo>
                  <a:lnTo>
                    <a:pt x="322072" y="470560"/>
                  </a:lnTo>
                  <a:lnTo>
                    <a:pt x="346849" y="470560"/>
                  </a:lnTo>
                  <a:lnTo>
                    <a:pt x="346849" y="445782"/>
                  </a:lnTo>
                  <a:close/>
                </a:path>
                <a:path w="1016000" h="545465">
                  <a:moveTo>
                    <a:pt x="371627" y="495338"/>
                  </a:moveTo>
                  <a:lnTo>
                    <a:pt x="346849" y="495338"/>
                  </a:lnTo>
                  <a:lnTo>
                    <a:pt x="346849" y="520115"/>
                  </a:lnTo>
                  <a:lnTo>
                    <a:pt x="371627" y="520115"/>
                  </a:lnTo>
                  <a:lnTo>
                    <a:pt x="371627" y="495338"/>
                  </a:lnTo>
                  <a:close/>
                </a:path>
                <a:path w="1016000" h="545465">
                  <a:moveTo>
                    <a:pt x="421182" y="470560"/>
                  </a:moveTo>
                  <a:lnTo>
                    <a:pt x="396405" y="470560"/>
                  </a:lnTo>
                  <a:lnTo>
                    <a:pt x="396405" y="495338"/>
                  </a:lnTo>
                  <a:lnTo>
                    <a:pt x="421182" y="495338"/>
                  </a:lnTo>
                  <a:lnTo>
                    <a:pt x="421182" y="470560"/>
                  </a:lnTo>
                  <a:close/>
                </a:path>
                <a:path w="1016000" h="545465">
                  <a:moveTo>
                    <a:pt x="470725" y="470560"/>
                  </a:moveTo>
                  <a:lnTo>
                    <a:pt x="445947" y="470560"/>
                  </a:lnTo>
                  <a:lnTo>
                    <a:pt x="445947" y="495338"/>
                  </a:lnTo>
                  <a:lnTo>
                    <a:pt x="470725" y="495338"/>
                  </a:lnTo>
                  <a:lnTo>
                    <a:pt x="470725" y="470560"/>
                  </a:lnTo>
                  <a:close/>
                </a:path>
                <a:path w="1016000" h="545465">
                  <a:moveTo>
                    <a:pt x="470725" y="371462"/>
                  </a:moveTo>
                  <a:lnTo>
                    <a:pt x="445947" y="371462"/>
                  </a:lnTo>
                  <a:lnTo>
                    <a:pt x="445947" y="396240"/>
                  </a:lnTo>
                  <a:lnTo>
                    <a:pt x="421182" y="396240"/>
                  </a:lnTo>
                  <a:lnTo>
                    <a:pt x="396405" y="396240"/>
                  </a:lnTo>
                  <a:lnTo>
                    <a:pt x="371627" y="396240"/>
                  </a:lnTo>
                  <a:lnTo>
                    <a:pt x="371627" y="470560"/>
                  </a:lnTo>
                  <a:lnTo>
                    <a:pt x="396405" y="470560"/>
                  </a:lnTo>
                  <a:lnTo>
                    <a:pt x="396405" y="445782"/>
                  </a:lnTo>
                  <a:lnTo>
                    <a:pt x="421182" y="445782"/>
                  </a:lnTo>
                  <a:lnTo>
                    <a:pt x="421182" y="421017"/>
                  </a:lnTo>
                  <a:lnTo>
                    <a:pt x="445947" y="421017"/>
                  </a:lnTo>
                  <a:lnTo>
                    <a:pt x="470725" y="421017"/>
                  </a:lnTo>
                  <a:lnTo>
                    <a:pt x="470725" y="371462"/>
                  </a:lnTo>
                  <a:close/>
                </a:path>
                <a:path w="1016000" h="545465">
                  <a:moveTo>
                    <a:pt x="495503" y="495338"/>
                  </a:moveTo>
                  <a:lnTo>
                    <a:pt x="470725" y="495338"/>
                  </a:lnTo>
                  <a:lnTo>
                    <a:pt x="470725" y="520115"/>
                  </a:lnTo>
                  <a:lnTo>
                    <a:pt x="495503" y="520115"/>
                  </a:lnTo>
                  <a:lnTo>
                    <a:pt x="495503" y="495338"/>
                  </a:lnTo>
                  <a:close/>
                </a:path>
                <a:path w="1016000" h="545465">
                  <a:moveTo>
                    <a:pt x="495503" y="421017"/>
                  </a:moveTo>
                  <a:lnTo>
                    <a:pt x="470725" y="421017"/>
                  </a:lnTo>
                  <a:lnTo>
                    <a:pt x="470725" y="445782"/>
                  </a:lnTo>
                  <a:lnTo>
                    <a:pt x="495503" y="445782"/>
                  </a:lnTo>
                  <a:lnTo>
                    <a:pt x="495503" y="421017"/>
                  </a:lnTo>
                  <a:close/>
                </a:path>
                <a:path w="1016000" h="545465">
                  <a:moveTo>
                    <a:pt x="644156" y="470560"/>
                  </a:moveTo>
                  <a:lnTo>
                    <a:pt x="619379" y="470560"/>
                  </a:lnTo>
                  <a:lnTo>
                    <a:pt x="619379" y="520115"/>
                  </a:lnTo>
                  <a:lnTo>
                    <a:pt x="644156" y="520115"/>
                  </a:lnTo>
                  <a:lnTo>
                    <a:pt x="644156" y="470560"/>
                  </a:lnTo>
                  <a:close/>
                </a:path>
                <a:path w="1016000" h="545465">
                  <a:moveTo>
                    <a:pt x="693712" y="445782"/>
                  </a:moveTo>
                  <a:lnTo>
                    <a:pt x="668934" y="445782"/>
                  </a:lnTo>
                  <a:lnTo>
                    <a:pt x="644156" y="445782"/>
                  </a:lnTo>
                  <a:lnTo>
                    <a:pt x="644156" y="470560"/>
                  </a:lnTo>
                  <a:lnTo>
                    <a:pt x="668934" y="470560"/>
                  </a:lnTo>
                  <a:lnTo>
                    <a:pt x="668934" y="495338"/>
                  </a:lnTo>
                  <a:lnTo>
                    <a:pt x="693712" y="495338"/>
                  </a:lnTo>
                  <a:lnTo>
                    <a:pt x="693712" y="445782"/>
                  </a:lnTo>
                  <a:close/>
                </a:path>
                <a:path w="1016000" h="545465">
                  <a:moveTo>
                    <a:pt x="718489" y="421017"/>
                  </a:moveTo>
                  <a:lnTo>
                    <a:pt x="693712" y="421017"/>
                  </a:lnTo>
                  <a:lnTo>
                    <a:pt x="693712" y="445782"/>
                  </a:lnTo>
                  <a:lnTo>
                    <a:pt x="718489" y="445782"/>
                  </a:lnTo>
                  <a:lnTo>
                    <a:pt x="718489" y="421017"/>
                  </a:lnTo>
                  <a:close/>
                </a:path>
                <a:path w="1016000" h="545465">
                  <a:moveTo>
                    <a:pt x="743254" y="396240"/>
                  </a:moveTo>
                  <a:lnTo>
                    <a:pt x="718489" y="396240"/>
                  </a:lnTo>
                  <a:lnTo>
                    <a:pt x="718489" y="421017"/>
                  </a:lnTo>
                  <a:lnTo>
                    <a:pt x="743254" y="421017"/>
                  </a:lnTo>
                  <a:lnTo>
                    <a:pt x="743254" y="396240"/>
                  </a:lnTo>
                  <a:close/>
                </a:path>
                <a:path w="1016000" h="545465">
                  <a:moveTo>
                    <a:pt x="768032" y="495338"/>
                  </a:moveTo>
                  <a:lnTo>
                    <a:pt x="743254" y="495338"/>
                  </a:lnTo>
                  <a:lnTo>
                    <a:pt x="743254" y="520115"/>
                  </a:lnTo>
                  <a:lnTo>
                    <a:pt x="768032" y="520115"/>
                  </a:lnTo>
                  <a:lnTo>
                    <a:pt x="768032" y="495338"/>
                  </a:lnTo>
                  <a:close/>
                </a:path>
                <a:path w="1016000" h="545465">
                  <a:moveTo>
                    <a:pt x="768032" y="445782"/>
                  </a:moveTo>
                  <a:lnTo>
                    <a:pt x="743254" y="445782"/>
                  </a:lnTo>
                  <a:lnTo>
                    <a:pt x="743254" y="470560"/>
                  </a:lnTo>
                  <a:lnTo>
                    <a:pt x="768032" y="470560"/>
                  </a:lnTo>
                  <a:lnTo>
                    <a:pt x="768032" y="445782"/>
                  </a:lnTo>
                  <a:close/>
                </a:path>
                <a:path w="1016000" h="545465">
                  <a:moveTo>
                    <a:pt x="792810" y="470560"/>
                  </a:moveTo>
                  <a:lnTo>
                    <a:pt x="768032" y="470560"/>
                  </a:lnTo>
                  <a:lnTo>
                    <a:pt x="768032" y="495338"/>
                  </a:lnTo>
                  <a:lnTo>
                    <a:pt x="792810" y="495338"/>
                  </a:lnTo>
                  <a:lnTo>
                    <a:pt x="792810" y="470560"/>
                  </a:lnTo>
                  <a:close/>
                </a:path>
                <a:path w="1016000" h="545465">
                  <a:moveTo>
                    <a:pt x="792810" y="396240"/>
                  </a:moveTo>
                  <a:lnTo>
                    <a:pt x="768032" y="396240"/>
                  </a:lnTo>
                  <a:lnTo>
                    <a:pt x="768032" y="445782"/>
                  </a:lnTo>
                  <a:lnTo>
                    <a:pt x="792810" y="445782"/>
                  </a:lnTo>
                  <a:lnTo>
                    <a:pt x="792810" y="396240"/>
                  </a:lnTo>
                  <a:close/>
                </a:path>
                <a:path w="1016000" h="545465">
                  <a:moveTo>
                    <a:pt x="842365" y="470560"/>
                  </a:moveTo>
                  <a:lnTo>
                    <a:pt x="817587" y="470560"/>
                  </a:lnTo>
                  <a:lnTo>
                    <a:pt x="817587" y="495338"/>
                  </a:lnTo>
                  <a:lnTo>
                    <a:pt x="842365" y="495338"/>
                  </a:lnTo>
                  <a:lnTo>
                    <a:pt x="842365" y="470560"/>
                  </a:lnTo>
                  <a:close/>
                </a:path>
                <a:path w="1016000" h="545465">
                  <a:moveTo>
                    <a:pt x="842365" y="396240"/>
                  </a:moveTo>
                  <a:lnTo>
                    <a:pt x="817587" y="396240"/>
                  </a:lnTo>
                  <a:lnTo>
                    <a:pt x="817587" y="421017"/>
                  </a:lnTo>
                  <a:lnTo>
                    <a:pt x="842365" y="421017"/>
                  </a:lnTo>
                  <a:lnTo>
                    <a:pt x="842365" y="396240"/>
                  </a:lnTo>
                  <a:close/>
                </a:path>
                <a:path w="1016000" h="545465">
                  <a:moveTo>
                    <a:pt x="941463" y="421017"/>
                  </a:moveTo>
                  <a:lnTo>
                    <a:pt x="916686" y="421017"/>
                  </a:lnTo>
                  <a:lnTo>
                    <a:pt x="891908" y="421017"/>
                  </a:lnTo>
                  <a:lnTo>
                    <a:pt x="891908" y="396240"/>
                  </a:lnTo>
                  <a:lnTo>
                    <a:pt x="867130" y="396240"/>
                  </a:lnTo>
                  <a:lnTo>
                    <a:pt x="867130" y="421017"/>
                  </a:lnTo>
                  <a:lnTo>
                    <a:pt x="842365" y="421017"/>
                  </a:lnTo>
                  <a:lnTo>
                    <a:pt x="842365" y="445782"/>
                  </a:lnTo>
                  <a:lnTo>
                    <a:pt x="867130" y="445782"/>
                  </a:lnTo>
                  <a:lnTo>
                    <a:pt x="891908" y="445782"/>
                  </a:lnTo>
                  <a:lnTo>
                    <a:pt x="891908" y="495338"/>
                  </a:lnTo>
                  <a:lnTo>
                    <a:pt x="916686" y="495338"/>
                  </a:lnTo>
                  <a:lnTo>
                    <a:pt x="941463" y="495338"/>
                  </a:lnTo>
                  <a:lnTo>
                    <a:pt x="941463" y="470560"/>
                  </a:lnTo>
                  <a:lnTo>
                    <a:pt x="916686" y="470560"/>
                  </a:lnTo>
                  <a:lnTo>
                    <a:pt x="916686" y="445782"/>
                  </a:lnTo>
                  <a:lnTo>
                    <a:pt x="941463" y="445782"/>
                  </a:lnTo>
                  <a:lnTo>
                    <a:pt x="941463" y="421017"/>
                  </a:lnTo>
                  <a:close/>
                </a:path>
                <a:path w="1016000" h="545465">
                  <a:moveTo>
                    <a:pt x="966241" y="495338"/>
                  </a:moveTo>
                  <a:lnTo>
                    <a:pt x="941463" y="495338"/>
                  </a:lnTo>
                  <a:lnTo>
                    <a:pt x="941463" y="520115"/>
                  </a:lnTo>
                  <a:lnTo>
                    <a:pt x="966241" y="520115"/>
                  </a:lnTo>
                  <a:lnTo>
                    <a:pt x="966241" y="495338"/>
                  </a:lnTo>
                  <a:close/>
                </a:path>
                <a:path w="1016000" h="545465">
                  <a:moveTo>
                    <a:pt x="966241" y="396240"/>
                  </a:moveTo>
                  <a:lnTo>
                    <a:pt x="941463" y="396240"/>
                  </a:lnTo>
                  <a:lnTo>
                    <a:pt x="941463" y="421017"/>
                  </a:lnTo>
                  <a:lnTo>
                    <a:pt x="966241" y="421017"/>
                  </a:lnTo>
                  <a:lnTo>
                    <a:pt x="966241" y="396240"/>
                  </a:lnTo>
                  <a:close/>
                </a:path>
                <a:path w="1016000" h="545465">
                  <a:moveTo>
                    <a:pt x="991019" y="470560"/>
                  </a:moveTo>
                  <a:lnTo>
                    <a:pt x="966241" y="470560"/>
                  </a:lnTo>
                  <a:lnTo>
                    <a:pt x="966241" y="495338"/>
                  </a:lnTo>
                  <a:lnTo>
                    <a:pt x="991019" y="495338"/>
                  </a:lnTo>
                  <a:lnTo>
                    <a:pt x="991019" y="470560"/>
                  </a:lnTo>
                  <a:close/>
                </a:path>
                <a:path w="1016000" h="545465">
                  <a:moveTo>
                    <a:pt x="1015784" y="371462"/>
                  </a:moveTo>
                  <a:lnTo>
                    <a:pt x="991019" y="371462"/>
                  </a:lnTo>
                  <a:lnTo>
                    <a:pt x="991019" y="421017"/>
                  </a:lnTo>
                  <a:lnTo>
                    <a:pt x="966241" y="421017"/>
                  </a:lnTo>
                  <a:lnTo>
                    <a:pt x="966241" y="445782"/>
                  </a:lnTo>
                  <a:lnTo>
                    <a:pt x="991019" y="445782"/>
                  </a:lnTo>
                  <a:lnTo>
                    <a:pt x="1015784" y="445782"/>
                  </a:lnTo>
                  <a:lnTo>
                    <a:pt x="1015784" y="371462"/>
                  </a:lnTo>
                  <a:close/>
                </a:path>
                <a:path w="1016000" h="545465">
                  <a:moveTo>
                    <a:pt x="1015784" y="322580"/>
                  </a:moveTo>
                  <a:lnTo>
                    <a:pt x="991019" y="322580"/>
                  </a:lnTo>
                  <a:lnTo>
                    <a:pt x="966241" y="322580"/>
                  </a:lnTo>
                  <a:lnTo>
                    <a:pt x="966241" y="297180"/>
                  </a:lnTo>
                  <a:lnTo>
                    <a:pt x="941463" y="297180"/>
                  </a:lnTo>
                  <a:lnTo>
                    <a:pt x="941463" y="273050"/>
                  </a:lnTo>
                  <a:lnTo>
                    <a:pt x="916686" y="273050"/>
                  </a:lnTo>
                  <a:lnTo>
                    <a:pt x="916686" y="223520"/>
                  </a:lnTo>
                  <a:lnTo>
                    <a:pt x="891908" y="223520"/>
                  </a:lnTo>
                  <a:lnTo>
                    <a:pt x="891908" y="198120"/>
                  </a:lnTo>
                  <a:lnTo>
                    <a:pt x="867130" y="198120"/>
                  </a:lnTo>
                  <a:lnTo>
                    <a:pt x="842365" y="198120"/>
                  </a:lnTo>
                  <a:lnTo>
                    <a:pt x="842365" y="223520"/>
                  </a:lnTo>
                  <a:lnTo>
                    <a:pt x="842365" y="247650"/>
                  </a:lnTo>
                  <a:lnTo>
                    <a:pt x="817587" y="247650"/>
                  </a:lnTo>
                  <a:lnTo>
                    <a:pt x="817587" y="223520"/>
                  </a:lnTo>
                  <a:lnTo>
                    <a:pt x="842365" y="223520"/>
                  </a:lnTo>
                  <a:lnTo>
                    <a:pt x="842365" y="198120"/>
                  </a:lnTo>
                  <a:lnTo>
                    <a:pt x="817587" y="198120"/>
                  </a:lnTo>
                  <a:lnTo>
                    <a:pt x="817587" y="99060"/>
                  </a:lnTo>
                  <a:lnTo>
                    <a:pt x="792810" y="99060"/>
                  </a:lnTo>
                  <a:lnTo>
                    <a:pt x="792810" y="74930"/>
                  </a:lnTo>
                  <a:lnTo>
                    <a:pt x="817587" y="74930"/>
                  </a:lnTo>
                  <a:lnTo>
                    <a:pt x="817587" y="0"/>
                  </a:lnTo>
                  <a:lnTo>
                    <a:pt x="792810" y="0"/>
                  </a:lnTo>
                  <a:lnTo>
                    <a:pt x="792810" y="25400"/>
                  </a:lnTo>
                  <a:lnTo>
                    <a:pt x="792810" y="49530"/>
                  </a:lnTo>
                  <a:lnTo>
                    <a:pt x="768032" y="49530"/>
                  </a:lnTo>
                  <a:lnTo>
                    <a:pt x="743254" y="49530"/>
                  </a:lnTo>
                  <a:lnTo>
                    <a:pt x="743254" y="25400"/>
                  </a:lnTo>
                  <a:lnTo>
                    <a:pt x="768032" y="25400"/>
                  </a:lnTo>
                  <a:lnTo>
                    <a:pt x="792810" y="25400"/>
                  </a:lnTo>
                  <a:lnTo>
                    <a:pt x="792810" y="0"/>
                  </a:lnTo>
                  <a:lnTo>
                    <a:pt x="768032" y="0"/>
                  </a:lnTo>
                  <a:lnTo>
                    <a:pt x="743254" y="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68934" y="2540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93712" y="74930"/>
                  </a:lnTo>
                  <a:lnTo>
                    <a:pt x="693712" y="49530"/>
                  </a:lnTo>
                  <a:lnTo>
                    <a:pt x="718489" y="49530"/>
                  </a:lnTo>
                  <a:lnTo>
                    <a:pt x="718489" y="74930"/>
                  </a:lnTo>
                  <a:lnTo>
                    <a:pt x="743254" y="74930"/>
                  </a:lnTo>
                  <a:lnTo>
                    <a:pt x="768032" y="74930"/>
                  </a:lnTo>
                  <a:lnTo>
                    <a:pt x="768032" y="99060"/>
                  </a:lnTo>
                  <a:lnTo>
                    <a:pt x="743254" y="99060"/>
                  </a:lnTo>
                  <a:lnTo>
                    <a:pt x="743254" y="124460"/>
                  </a:lnTo>
                  <a:lnTo>
                    <a:pt x="768032" y="124460"/>
                  </a:lnTo>
                  <a:lnTo>
                    <a:pt x="792810" y="124460"/>
                  </a:lnTo>
                  <a:lnTo>
                    <a:pt x="792810" y="223520"/>
                  </a:lnTo>
                  <a:lnTo>
                    <a:pt x="768032" y="223520"/>
                  </a:lnTo>
                  <a:lnTo>
                    <a:pt x="743254" y="223520"/>
                  </a:lnTo>
                  <a:lnTo>
                    <a:pt x="743254" y="198120"/>
                  </a:lnTo>
                  <a:lnTo>
                    <a:pt x="718489" y="198120"/>
                  </a:lnTo>
                  <a:lnTo>
                    <a:pt x="718489" y="223520"/>
                  </a:lnTo>
                  <a:lnTo>
                    <a:pt x="693712" y="223520"/>
                  </a:lnTo>
                  <a:lnTo>
                    <a:pt x="693712" y="247650"/>
                  </a:lnTo>
                  <a:lnTo>
                    <a:pt x="718489" y="247650"/>
                  </a:lnTo>
                  <a:lnTo>
                    <a:pt x="718489" y="273050"/>
                  </a:lnTo>
                  <a:lnTo>
                    <a:pt x="743254" y="273050"/>
                  </a:lnTo>
                  <a:lnTo>
                    <a:pt x="743254" y="247650"/>
                  </a:lnTo>
                  <a:lnTo>
                    <a:pt x="768032" y="247650"/>
                  </a:lnTo>
                  <a:lnTo>
                    <a:pt x="792810" y="247650"/>
                  </a:lnTo>
                  <a:lnTo>
                    <a:pt x="792810" y="273050"/>
                  </a:lnTo>
                  <a:lnTo>
                    <a:pt x="768032" y="273050"/>
                  </a:lnTo>
                  <a:lnTo>
                    <a:pt x="743254" y="273050"/>
                  </a:lnTo>
                  <a:lnTo>
                    <a:pt x="743254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67130" y="273050"/>
                  </a:lnTo>
                  <a:lnTo>
                    <a:pt x="867130" y="247650"/>
                  </a:lnTo>
                  <a:lnTo>
                    <a:pt x="891908" y="247650"/>
                  </a:lnTo>
                  <a:lnTo>
                    <a:pt x="891908" y="297180"/>
                  </a:lnTo>
                  <a:lnTo>
                    <a:pt x="916686" y="297180"/>
                  </a:lnTo>
                  <a:lnTo>
                    <a:pt x="916686" y="322580"/>
                  </a:lnTo>
                  <a:lnTo>
                    <a:pt x="891908" y="322580"/>
                  </a:lnTo>
                  <a:lnTo>
                    <a:pt x="891908" y="297180"/>
                  </a:lnTo>
                  <a:lnTo>
                    <a:pt x="867130" y="297180"/>
                  </a:lnTo>
                  <a:lnTo>
                    <a:pt x="867130" y="322580"/>
                  </a:lnTo>
                  <a:lnTo>
                    <a:pt x="842365" y="322580"/>
                  </a:lnTo>
                  <a:lnTo>
                    <a:pt x="842365" y="346710"/>
                  </a:lnTo>
                  <a:lnTo>
                    <a:pt x="867130" y="346710"/>
                  </a:lnTo>
                  <a:lnTo>
                    <a:pt x="867130" y="372110"/>
                  </a:lnTo>
                  <a:lnTo>
                    <a:pt x="891908" y="372110"/>
                  </a:lnTo>
                  <a:lnTo>
                    <a:pt x="891908" y="346710"/>
                  </a:lnTo>
                  <a:lnTo>
                    <a:pt x="916686" y="346710"/>
                  </a:lnTo>
                  <a:lnTo>
                    <a:pt x="916686" y="396240"/>
                  </a:lnTo>
                  <a:lnTo>
                    <a:pt x="941463" y="396240"/>
                  </a:lnTo>
                  <a:lnTo>
                    <a:pt x="941463" y="372110"/>
                  </a:lnTo>
                  <a:lnTo>
                    <a:pt x="966241" y="372110"/>
                  </a:lnTo>
                  <a:lnTo>
                    <a:pt x="966241" y="346710"/>
                  </a:lnTo>
                  <a:lnTo>
                    <a:pt x="991019" y="346710"/>
                  </a:lnTo>
                  <a:lnTo>
                    <a:pt x="1015784" y="346710"/>
                  </a:lnTo>
                  <a:lnTo>
                    <a:pt x="1015784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33221" y="949740"/>
              <a:ext cx="991235" cy="643255"/>
            </a:xfrm>
            <a:custGeom>
              <a:avLst/>
              <a:gdLst/>
              <a:ahLst/>
              <a:cxnLst/>
              <a:rect l="l" t="t" r="r" b="b"/>
              <a:pathLst>
                <a:path w="991234" h="643255">
                  <a:moveTo>
                    <a:pt x="49542" y="544156"/>
                  </a:moveTo>
                  <a:lnTo>
                    <a:pt x="24765" y="544156"/>
                  </a:lnTo>
                  <a:lnTo>
                    <a:pt x="0" y="544156"/>
                  </a:lnTo>
                  <a:lnTo>
                    <a:pt x="0" y="568934"/>
                  </a:lnTo>
                  <a:lnTo>
                    <a:pt x="24765" y="568934"/>
                  </a:lnTo>
                  <a:lnTo>
                    <a:pt x="49542" y="568934"/>
                  </a:lnTo>
                  <a:lnTo>
                    <a:pt x="49542" y="544156"/>
                  </a:lnTo>
                  <a:close/>
                </a:path>
                <a:path w="991234" h="643255">
                  <a:moveTo>
                    <a:pt x="148653" y="469836"/>
                  </a:moveTo>
                  <a:lnTo>
                    <a:pt x="123875" y="469836"/>
                  </a:lnTo>
                  <a:lnTo>
                    <a:pt x="99098" y="469836"/>
                  </a:lnTo>
                  <a:lnTo>
                    <a:pt x="99098" y="494614"/>
                  </a:lnTo>
                  <a:lnTo>
                    <a:pt x="74320" y="494614"/>
                  </a:lnTo>
                  <a:lnTo>
                    <a:pt x="74320" y="469836"/>
                  </a:lnTo>
                  <a:lnTo>
                    <a:pt x="99098" y="469836"/>
                  </a:lnTo>
                  <a:lnTo>
                    <a:pt x="99098" y="445058"/>
                  </a:lnTo>
                  <a:lnTo>
                    <a:pt x="74320" y="445058"/>
                  </a:lnTo>
                  <a:lnTo>
                    <a:pt x="49542" y="445058"/>
                  </a:lnTo>
                  <a:lnTo>
                    <a:pt x="49542" y="469836"/>
                  </a:lnTo>
                  <a:lnTo>
                    <a:pt x="24765" y="469836"/>
                  </a:lnTo>
                  <a:lnTo>
                    <a:pt x="24765" y="494614"/>
                  </a:lnTo>
                  <a:lnTo>
                    <a:pt x="0" y="494614"/>
                  </a:lnTo>
                  <a:lnTo>
                    <a:pt x="0" y="519379"/>
                  </a:lnTo>
                  <a:lnTo>
                    <a:pt x="24765" y="519379"/>
                  </a:lnTo>
                  <a:lnTo>
                    <a:pt x="49542" y="519379"/>
                  </a:lnTo>
                  <a:lnTo>
                    <a:pt x="74320" y="519379"/>
                  </a:lnTo>
                  <a:lnTo>
                    <a:pt x="99098" y="519379"/>
                  </a:lnTo>
                  <a:lnTo>
                    <a:pt x="123875" y="519379"/>
                  </a:lnTo>
                  <a:lnTo>
                    <a:pt x="123875" y="494614"/>
                  </a:lnTo>
                  <a:lnTo>
                    <a:pt x="148653" y="494614"/>
                  </a:lnTo>
                  <a:lnTo>
                    <a:pt x="148653" y="469836"/>
                  </a:lnTo>
                  <a:close/>
                </a:path>
                <a:path w="991234" h="643255">
                  <a:moveTo>
                    <a:pt x="247751" y="469836"/>
                  </a:moveTo>
                  <a:lnTo>
                    <a:pt x="222973" y="469836"/>
                  </a:lnTo>
                  <a:lnTo>
                    <a:pt x="222973" y="445058"/>
                  </a:lnTo>
                  <a:lnTo>
                    <a:pt x="198196" y="445058"/>
                  </a:lnTo>
                  <a:lnTo>
                    <a:pt x="198196" y="469836"/>
                  </a:lnTo>
                  <a:lnTo>
                    <a:pt x="173418" y="469836"/>
                  </a:lnTo>
                  <a:lnTo>
                    <a:pt x="173418" y="519379"/>
                  </a:lnTo>
                  <a:lnTo>
                    <a:pt x="148653" y="519379"/>
                  </a:lnTo>
                  <a:lnTo>
                    <a:pt x="123875" y="519379"/>
                  </a:lnTo>
                  <a:lnTo>
                    <a:pt x="123875" y="544156"/>
                  </a:lnTo>
                  <a:lnTo>
                    <a:pt x="148653" y="544156"/>
                  </a:lnTo>
                  <a:lnTo>
                    <a:pt x="148653" y="568934"/>
                  </a:lnTo>
                  <a:lnTo>
                    <a:pt x="173418" y="568934"/>
                  </a:lnTo>
                  <a:lnTo>
                    <a:pt x="173418" y="544156"/>
                  </a:lnTo>
                  <a:lnTo>
                    <a:pt x="198196" y="544156"/>
                  </a:lnTo>
                  <a:lnTo>
                    <a:pt x="198196" y="519379"/>
                  </a:lnTo>
                  <a:lnTo>
                    <a:pt x="222973" y="519379"/>
                  </a:lnTo>
                  <a:lnTo>
                    <a:pt x="222973" y="494614"/>
                  </a:lnTo>
                  <a:lnTo>
                    <a:pt x="247751" y="494614"/>
                  </a:lnTo>
                  <a:lnTo>
                    <a:pt x="247751" y="469836"/>
                  </a:lnTo>
                  <a:close/>
                </a:path>
                <a:path w="991234" h="643255">
                  <a:moveTo>
                    <a:pt x="272529" y="445058"/>
                  </a:moveTo>
                  <a:lnTo>
                    <a:pt x="247751" y="445058"/>
                  </a:lnTo>
                  <a:lnTo>
                    <a:pt x="247751" y="469836"/>
                  </a:lnTo>
                  <a:lnTo>
                    <a:pt x="272529" y="469836"/>
                  </a:lnTo>
                  <a:lnTo>
                    <a:pt x="272529" y="445058"/>
                  </a:lnTo>
                  <a:close/>
                </a:path>
                <a:path w="991234" h="643255">
                  <a:moveTo>
                    <a:pt x="396405" y="445058"/>
                  </a:moveTo>
                  <a:lnTo>
                    <a:pt x="371627" y="445058"/>
                  </a:lnTo>
                  <a:lnTo>
                    <a:pt x="371627" y="469836"/>
                  </a:lnTo>
                  <a:lnTo>
                    <a:pt x="396405" y="469836"/>
                  </a:lnTo>
                  <a:lnTo>
                    <a:pt x="396405" y="445058"/>
                  </a:lnTo>
                  <a:close/>
                </a:path>
                <a:path w="991234" h="643255">
                  <a:moveTo>
                    <a:pt x="421170" y="544156"/>
                  </a:moveTo>
                  <a:lnTo>
                    <a:pt x="396405" y="544156"/>
                  </a:lnTo>
                  <a:lnTo>
                    <a:pt x="371627" y="544156"/>
                  </a:lnTo>
                  <a:lnTo>
                    <a:pt x="371627" y="643255"/>
                  </a:lnTo>
                  <a:lnTo>
                    <a:pt x="396405" y="643255"/>
                  </a:lnTo>
                  <a:lnTo>
                    <a:pt x="421170" y="643255"/>
                  </a:lnTo>
                  <a:lnTo>
                    <a:pt x="421170" y="544156"/>
                  </a:lnTo>
                  <a:close/>
                </a:path>
                <a:path w="991234" h="643255">
                  <a:moveTo>
                    <a:pt x="445947" y="445058"/>
                  </a:moveTo>
                  <a:lnTo>
                    <a:pt x="421170" y="445058"/>
                  </a:lnTo>
                  <a:lnTo>
                    <a:pt x="421170" y="469836"/>
                  </a:lnTo>
                  <a:lnTo>
                    <a:pt x="445947" y="469836"/>
                  </a:lnTo>
                  <a:lnTo>
                    <a:pt x="445947" y="445058"/>
                  </a:lnTo>
                  <a:close/>
                </a:path>
                <a:path w="991234" h="643255">
                  <a:moveTo>
                    <a:pt x="470725" y="494614"/>
                  </a:moveTo>
                  <a:lnTo>
                    <a:pt x="445947" y="494614"/>
                  </a:lnTo>
                  <a:lnTo>
                    <a:pt x="445947" y="544156"/>
                  </a:lnTo>
                  <a:lnTo>
                    <a:pt x="470725" y="544156"/>
                  </a:lnTo>
                  <a:lnTo>
                    <a:pt x="470725" y="494614"/>
                  </a:lnTo>
                  <a:close/>
                </a:path>
                <a:path w="991234" h="643255">
                  <a:moveTo>
                    <a:pt x="495503" y="469836"/>
                  </a:moveTo>
                  <a:lnTo>
                    <a:pt x="470725" y="469836"/>
                  </a:lnTo>
                  <a:lnTo>
                    <a:pt x="470725" y="494614"/>
                  </a:lnTo>
                  <a:lnTo>
                    <a:pt x="495503" y="494614"/>
                  </a:lnTo>
                  <a:lnTo>
                    <a:pt x="495503" y="469836"/>
                  </a:lnTo>
                  <a:close/>
                </a:path>
                <a:path w="991234" h="643255">
                  <a:moveTo>
                    <a:pt x="619379" y="469836"/>
                  </a:moveTo>
                  <a:lnTo>
                    <a:pt x="594601" y="469836"/>
                  </a:lnTo>
                  <a:lnTo>
                    <a:pt x="594601" y="494614"/>
                  </a:lnTo>
                  <a:lnTo>
                    <a:pt x="619379" y="494614"/>
                  </a:lnTo>
                  <a:lnTo>
                    <a:pt x="619379" y="469836"/>
                  </a:lnTo>
                  <a:close/>
                </a:path>
                <a:path w="991234" h="643255">
                  <a:moveTo>
                    <a:pt x="668934" y="519430"/>
                  </a:moveTo>
                  <a:lnTo>
                    <a:pt x="644156" y="519430"/>
                  </a:lnTo>
                  <a:lnTo>
                    <a:pt x="619379" y="519430"/>
                  </a:lnTo>
                  <a:lnTo>
                    <a:pt x="594601" y="519430"/>
                  </a:lnTo>
                  <a:lnTo>
                    <a:pt x="594601" y="495300"/>
                  </a:lnTo>
                  <a:lnTo>
                    <a:pt x="569836" y="495300"/>
                  </a:lnTo>
                  <a:lnTo>
                    <a:pt x="569836" y="370840"/>
                  </a:lnTo>
                  <a:lnTo>
                    <a:pt x="545058" y="370840"/>
                  </a:lnTo>
                  <a:lnTo>
                    <a:pt x="520280" y="370840"/>
                  </a:lnTo>
                  <a:lnTo>
                    <a:pt x="520280" y="346710"/>
                  </a:lnTo>
                  <a:lnTo>
                    <a:pt x="545058" y="346710"/>
                  </a:lnTo>
                  <a:lnTo>
                    <a:pt x="569836" y="346710"/>
                  </a:lnTo>
                  <a:lnTo>
                    <a:pt x="569836" y="370840"/>
                  </a:lnTo>
                  <a:lnTo>
                    <a:pt x="594601" y="370840"/>
                  </a:lnTo>
                  <a:lnTo>
                    <a:pt x="619379" y="370840"/>
                  </a:lnTo>
                  <a:lnTo>
                    <a:pt x="619379" y="346710"/>
                  </a:lnTo>
                  <a:lnTo>
                    <a:pt x="594601" y="346710"/>
                  </a:lnTo>
                  <a:lnTo>
                    <a:pt x="594601" y="321310"/>
                  </a:lnTo>
                  <a:lnTo>
                    <a:pt x="619379" y="321310"/>
                  </a:lnTo>
                  <a:lnTo>
                    <a:pt x="619379" y="346710"/>
                  </a:lnTo>
                  <a:lnTo>
                    <a:pt x="644156" y="346710"/>
                  </a:lnTo>
                  <a:lnTo>
                    <a:pt x="644156" y="297180"/>
                  </a:lnTo>
                  <a:lnTo>
                    <a:pt x="619379" y="297180"/>
                  </a:lnTo>
                  <a:lnTo>
                    <a:pt x="594601" y="297180"/>
                  </a:lnTo>
                  <a:lnTo>
                    <a:pt x="594601" y="271780"/>
                  </a:lnTo>
                  <a:lnTo>
                    <a:pt x="569836" y="271780"/>
                  </a:lnTo>
                  <a:lnTo>
                    <a:pt x="569836" y="297180"/>
                  </a:lnTo>
                  <a:lnTo>
                    <a:pt x="545058" y="297180"/>
                  </a:lnTo>
                  <a:lnTo>
                    <a:pt x="520280" y="297180"/>
                  </a:lnTo>
                  <a:lnTo>
                    <a:pt x="520280" y="321310"/>
                  </a:lnTo>
                  <a:lnTo>
                    <a:pt x="495503" y="321310"/>
                  </a:lnTo>
                  <a:lnTo>
                    <a:pt x="495503" y="271780"/>
                  </a:lnTo>
                  <a:lnTo>
                    <a:pt x="520280" y="271780"/>
                  </a:lnTo>
                  <a:lnTo>
                    <a:pt x="545058" y="271780"/>
                  </a:lnTo>
                  <a:lnTo>
                    <a:pt x="569836" y="271780"/>
                  </a:lnTo>
                  <a:lnTo>
                    <a:pt x="569836" y="247650"/>
                  </a:lnTo>
                  <a:lnTo>
                    <a:pt x="594601" y="247650"/>
                  </a:lnTo>
                  <a:lnTo>
                    <a:pt x="619379" y="247650"/>
                  </a:lnTo>
                  <a:lnTo>
                    <a:pt x="619379" y="222250"/>
                  </a:lnTo>
                  <a:lnTo>
                    <a:pt x="594601" y="222250"/>
                  </a:lnTo>
                  <a:lnTo>
                    <a:pt x="569836" y="222250"/>
                  </a:lnTo>
                  <a:lnTo>
                    <a:pt x="545058" y="222250"/>
                  </a:lnTo>
                  <a:lnTo>
                    <a:pt x="545058" y="247650"/>
                  </a:lnTo>
                  <a:lnTo>
                    <a:pt x="520280" y="247650"/>
                  </a:lnTo>
                  <a:lnTo>
                    <a:pt x="520280" y="222250"/>
                  </a:lnTo>
                  <a:lnTo>
                    <a:pt x="495503" y="222250"/>
                  </a:lnTo>
                  <a:lnTo>
                    <a:pt x="495503" y="247650"/>
                  </a:lnTo>
                  <a:lnTo>
                    <a:pt x="470725" y="247650"/>
                  </a:lnTo>
                  <a:lnTo>
                    <a:pt x="470725" y="222250"/>
                  </a:lnTo>
                  <a:lnTo>
                    <a:pt x="445947" y="222250"/>
                  </a:lnTo>
                  <a:lnTo>
                    <a:pt x="445947" y="198120"/>
                  </a:lnTo>
                  <a:lnTo>
                    <a:pt x="421170" y="198120"/>
                  </a:lnTo>
                  <a:lnTo>
                    <a:pt x="421170" y="222250"/>
                  </a:lnTo>
                  <a:lnTo>
                    <a:pt x="396405" y="222250"/>
                  </a:lnTo>
                  <a:lnTo>
                    <a:pt x="396405" y="198120"/>
                  </a:lnTo>
                  <a:lnTo>
                    <a:pt x="421170" y="198120"/>
                  </a:lnTo>
                  <a:lnTo>
                    <a:pt x="421170" y="172720"/>
                  </a:lnTo>
                  <a:lnTo>
                    <a:pt x="445947" y="172720"/>
                  </a:lnTo>
                  <a:lnTo>
                    <a:pt x="470725" y="172720"/>
                  </a:lnTo>
                  <a:lnTo>
                    <a:pt x="470725" y="148590"/>
                  </a:lnTo>
                  <a:lnTo>
                    <a:pt x="445947" y="148590"/>
                  </a:lnTo>
                  <a:lnTo>
                    <a:pt x="445947" y="73660"/>
                  </a:lnTo>
                  <a:lnTo>
                    <a:pt x="470725" y="73660"/>
                  </a:lnTo>
                  <a:lnTo>
                    <a:pt x="470725" y="123190"/>
                  </a:lnTo>
                  <a:lnTo>
                    <a:pt x="495503" y="123190"/>
                  </a:lnTo>
                  <a:lnTo>
                    <a:pt x="495503" y="172720"/>
                  </a:lnTo>
                  <a:lnTo>
                    <a:pt x="520280" y="172720"/>
                  </a:lnTo>
                  <a:lnTo>
                    <a:pt x="520280" y="148590"/>
                  </a:lnTo>
                  <a:lnTo>
                    <a:pt x="545058" y="148590"/>
                  </a:lnTo>
                  <a:lnTo>
                    <a:pt x="545058" y="24130"/>
                  </a:lnTo>
                  <a:lnTo>
                    <a:pt x="520280" y="24130"/>
                  </a:lnTo>
                  <a:lnTo>
                    <a:pt x="520280" y="49530"/>
                  </a:lnTo>
                  <a:lnTo>
                    <a:pt x="520280" y="73660"/>
                  </a:lnTo>
                  <a:lnTo>
                    <a:pt x="520280" y="99060"/>
                  </a:lnTo>
                  <a:lnTo>
                    <a:pt x="495503" y="99060"/>
                  </a:lnTo>
                  <a:lnTo>
                    <a:pt x="495503" y="73660"/>
                  </a:lnTo>
                  <a:lnTo>
                    <a:pt x="520280" y="73660"/>
                  </a:lnTo>
                  <a:lnTo>
                    <a:pt x="520280" y="49530"/>
                  </a:lnTo>
                  <a:lnTo>
                    <a:pt x="495503" y="49530"/>
                  </a:lnTo>
                  <a:lnTo>
                    <a:pt x="470725" y="49530"/>
                  </a:lnTo>
                  <a:lnTo>
                    <a:pt x="470725" y="0"/>
                  </a:lnTo>
                  <a:lnTo>
                    <a:pt x="445947" y="0"/>
                  </a:lnTo>
                  <a:lnTo>
                    <a:pt x="445947" y="49530"/>
                  </a:lnTo>
                  <a:lnTo>
                    <a:pt x="421170" y="49530"/>
                  </a:lnTo>
                  <a:lnTo>
                    <a:pt x="421170" y="99060"/>
                  </a:lnTo>
                  <a:lnTo>
                    <a:pt x="396405" y="99060"/>
                  </a:lnTo>
                  <a:lnTo>
                    <a:pt x="396405" y="73660"/>
                  </a:lnTo>
                  <a:lnTo>
                    <a:pt x="371627" y="73660"/>
                  </a:lnTo>
                  <a:lnTo>
                    <a:pt x="371627" y="99060"/>
                  </a:lnTo>
                  <a:lnTo>
                    <a:pt x="346849" y="99060"/>
                  </a:lnTo>
                  <a:lnTo>
                    <a:pt x="346849" y="73660"/>
                  </a:lnTo>
                  <a:lnTo>
                    <a:pt x="322072" y="73660"/>
                  </a:lnTo>
                  <a:lnTo>
                    <a:pt x="322072" y="148590"/>
                  </a:lnTo>
                  <a:lnTo>
                    <a:pt x="346849" y="148590"/>
                  </a:lnTo>
                  <a:lnTo>
                    <a:pt x="371627" y="148590"/>
                  </a:lnTo>
                  <a:lnTo>
                    <a:pt x="371627" y="198120"/>
                  </a:lnTo>
                  <a:lnTo>
                    <a:pt x="346849" y="198120"/>
                  </a:lnTo>
                  <a:lnTo>
                    <a:pt x="346849" y="222250"/>
                  </a:lnTo>
                  <a:lnTo>
                    <a:pt x="371627" y="222250"/>
                  </a:lnTo>
                  <a:lnTo>
                    <a:pt x="371627" y="247650"/>
                  </a:lnTo>
                  <a:lnTo>
                    <a:pt x="346849" y="247650"/>
                  </a:lnTo>
                  <a:lnTo>
                    <a:pt x="346849" y="222250"/>
                  </a:lnTo>
                  <a:lnTo>
                    <a:pt x="322072" y="222250"/>
                  </a:lnTo>
                  <a:lnTo>
                    <a:pt x="322072" y="247650"/>
                  </a:lnTo>
                  <a:lnTo>
                    <a:pt x="297294" y="247650"/>
                  </a:lnTo>
                  <a:lnTo>
                    <a:pt x="297294" y="222250"/>
                  </a:lnTo>
                  <a:lnTo>
                    <a:pt x="272529" y="222250"/>
                  </a:lnTo>
                  <a:lnTo>
                    <a:pt x="272529" y="271780"/>
                  </a:lnTo>
                  <a:lnTo>
                    <a:pt x="297294" y="271780"/>
                  </a:lnTo>
                  <a:lnTo>
                    <a:pt x="322072" y="271780"/>
                  </a:lnTo>
                  <a:lnTo>
                    <a:pt x="346849" y="271780"/>
                  </a:lnTo>
                  <a:lnTo>
                    <a:pt x="346849" y="297180"/>
                  </a:lnTo>
                  <a:lnTo>
                    <a:pt x="371627" y="297180"/>
                  </a:lnTo>
                  <a:lnTo>
                    <a:pt x="396405" y="297180"/>
                  </a:lnTo>
                  <a:lnTo>
                    <a:pt x="421170" y="297180"/>
                  </a:lnTo>
                  <a:lnTo>
                    <a:pt x="421170" y="271780"/>
                  </a:lnTo>
                  <a:lnTo>
                    <a:pt x="445947" y="271780"/>
                  </a:lnTo>
                  <a:lnTo>
                    <a:pt x="470725" y="271780"/>
                  </a:lnTo>
                  <a:lnTo>
                    <a:pt x="470725" y="346710"/>
                  </a:lnTo>
                  <a:lnTo>
                    <a:pt x="495503" y="346710"/>
                  </a:lnTo>
                  <a:lnTo>
                    <a:pt x="495503" y="370840"/>
                  </a:lnTo>
                  <a:lnTo>
                    <a:pt x="470725" y="370840"/>
                  </a:lnTo>
                  <a:lnTo>
                    <a:pt x="470725" y="420370"/>
                  </a:lnTo>
                  <a:lnTo>
                    <a:pt x="495503" y="420370"/>
                  </a:lnTo>
                  <a:lnTo>
                    <a:pt x="520280" y="420370"/>
                  </a:lnTo>
                  <a:lnTo>
                    <a:pt x="520280" y="396240"/>
                  </a:lnTo>
                  <a:lnTo>
                    <a:pt x="545058" y="396240"/>
                  </a:lnTo>
                  <a:lnTo>
                    <a:pt x="545058" y="495300"/>
                  </a:lnTo>
                  <a:lnTo>
                    <a:pt x="520280" y="495300"/>
                  </a:lnTo>
                  <a:lnTo>
                    <a:pt x="495503" y="495300"/>
                  </a:lnTo>
                  <a:lnTo>
                    <a:pt x="495503" y="544830"/>
                  </a:lnTo>
                  <a:lnTo>
                    <a:pt x="520280" y="544830"/>
                  </a:lnTo>
                  <a:lnTo>
                    <a:pt x="520280" y="519430"/>
                  </a:lnTo>
                  <a:lnTo>
                    <a:pt x="545058" y="519430"/>
                  </a:lnTo>
                  <a:lnTo>
                    <a:pt x="569836" y="519430"/>
                  </a:lnTo>
                  <a:lnTo>
                    <a:pt x="569836" y="544830"/>
                  </a:lnTo>
                  <a:lnTo>
                    <a:pt x="594601" y="544830"/>
                  </a:lnTo>
                  <a:lnTo>
                    <a:pt x="619379" y="544830"/>
                  </a:lnTo>
                  <a:lnTo>
                    <a:pt x="619379" y="594360"/>
                  </a:lnTo>
                  <a:lnTo>
                    <a:pt x="644156" y="594360"/>
                  </a:lnTo>
                  <a:lnTo>
                    <a:pt x="644156" y="618490"/>
                  </a:lnTo>
                  <a:lnTo>
                    <a:pt x="668934" y="618490"/>
                  </a:lnTo>
                  <a:lnTo>
                    <a:pt x="668934" y="568960"/>
                  </a:lnTo>
                  <a:lnTo>
                    <a:pt x="644156" y="568960"/>
                  </a:lnTo>
                  <a:lnTo>
                    <a:pt x="644156" y="544830"/>
                  </a:lnTo>
                  <a:lnTo>
                    <a:pt x="668934" y="544830"/>
                  </a:lnTo>
                  <a:lnTo>
                    <a:pt x="668934" y="519430"/>
                  </a:lnTo>
                  <a:close/>
                </a:path>
                <a:path w="991234" h="643255">
                  <a:moveTo>
                    <a:pt x="693712" y="445058"/>
                  </a:moveTo>
                  <a:lnTo>
                    <a:pt x="668934" y="445058"/>
                  </a:lnTo>
                  <a:lnTo>
                    <a:pt x="668934" y="469836"/>
                  </a:lnTo>
                  <a:lnTo>
                    <a:pt x="644156" y="469836"/>
                  </a:lnTo>
                  <a:lnTo>
                    <a:pt x="644156" y="494614"/>
                  </a:lnTo>
                  <a:lnTo>
                    <a:pt x="668934" y="494614"/>
                  </a:lnTo>
                  <a:lnTo>
                    <a:pt x="693712" y="494614"/>
                  </a:lnTo>
                  <a:lnTo>
                    <a:pt x="693712" y="445058"/>
                  </a:lnTo>
                  <a:close/>
                </a:path>
                <a:path w="991234" h="643255">
                  <a:moveTo>
                    <a:pt x="718477" y="519379"/>
                  </a:moveTo>
                  <a:lnTo>
                    <a:pt x="693712" y="519379"/>
                  </a:lnTo>
                  <a:lnTo>
                    <a:pt x="693712" y="544156"/>
                  </a:lnTo>
                  <a:lnTo>
                    <a:pt x="718477" y="544156"/>
                  </a:lnTo>
                  <a:lnTo>
                    <a:pt x="718477" y="519379"/>
                  </a:lnTo>
                  <a:close/>
                </a:path>
                <a:path w="991234" h="643255">
                  <a:moveTo>
                    <a:pt x="792810" y="445058"/>
                  </a:moveTo>
                  <a:lnTo>
                    <a:pt x="768032" y="445058"/>
                  </a:lnTo>
                  <a:lnTo>
                    <a:pt x="743254" y="445058"/>
                  </a:lnTo>
                  <a:lnTo>
                    <a:pt x="743254" y="469836"/>
                  </a:lnTo>
                  <a:lnTo>
                    <a:pt x="768032" y="469836"/>
                  </a:lnTo>
                  <a:lnTo>
                    <a:pt x="792810" y="469836"/>
                  </a:lnTo>
                  <a:lnTo>
                    <a:pt x="792810" y="445058"/>
                  </a:lnTo>
                  <a:close/>
                </a:path>
                <a:path w="991234" h="643255">
                  <a:moveTo>
                    <a:pt x="891908" y="445058"/>
                  </a:moveTo>
                  <a:lnTo>
                    <a:pt x="867130" y="445058"/>
                  </a:lnTo>
                  <a:lnTo>
                    <a:pt x="842352" y="445058"/>
                  </a:lnTo>
                  <a:lnTo>
                    <a:pt x="817587" y="445058"/>
                  </a:lnTo>
                  <a:lnTo>
                    <a:pt x="817587" y="469836"/>
                  </a:lnTo>
                  <a:lnTo>
                    <a:pt x="842352" y="469836"/>
                  </a:lnTo>
                  <a:lnTo>
                    <a:pt x="867130" y="469836"/>
                  </a:lnTo>
                  <a:lnTo>
                    <a:pt x="891908" y="469836"/>
                  </a:lnTo>
                  <a:lnTo>
                    <a:pt x="891908" y="445058"/>
                  </a:lnTo>
                  <a:close/>
                </a:path>
                <a:path w="991234" h="643255">
                  <a:moveTo>
                    <a:pt x="941463" y="469836"/>
                  </a:moveTo>
                  <a:lnTo>
                    <a:pt x="916686" y="469836"/>
                  </a:lnTo>
                  <a:lnTo>
                    <a:pt x="891908" y="469836"/>
                  </a:lnTo>
                  <a:lnTo>
                    <a:pt x="891908" y="494614"/>
                  </a:lnTo>
                  <a:lnTo>
                    <a:pt x="916686" y="494614"/>
                  </a:lnTo>
                  <a:lnTo>
                    <a:pt x="941463" y="494614"/>
                  </a:lnTo>
                  <a:lnTo>
                    <a:pt x="941463" y="469836"/>
                  </a:lnTo>
                  <a:close/>
                </a:path>
                <a:path w="991234" h="643255">
                  <a:moveTo>
                    <a:pt x="941463" y="420281"/>
                  </a:moveTo>
                  <a:lnTo>
                    <a:pt x="916686" y="420281"/>
                  </a:lnTo>
                  <a:lnTo>
                    <a:pt x="916686" y="445058"/>
                  </a:lnTo>
                  <a:lnTo>
                    <a:pt x="941463" y="445058"/>
                  </a:lnTo>
                  <a:lnTo>
                    <a:pt x="941463" y="420281"/>
                  </a:lnTo>
                  <a:close/>
                </a:path>
                <a:path w="991234" h="643255">
                  <a:moveTo>
                    <a:pt x="966241" y="494614"/>
                  </a:moveTo>
                  <a:lnTo>
                    <a:pt x="941463" y="494614"/>
                  </a:lnTo>
                  <a:lnTo>
                    <a:pt x="941463" y="519379"/>
                  </a:lnTo>
                  <a:lnTo>
                    <a:pt x="966241" y="519379"/>
                  </a:lnTo>
                  <a:lnTo>
                    <a:pt x="966241" y="494614"/>
                  </a:lnTo>
                  <a:close/>
                </a:path>
                <a:path w="991234" h="643255">
                  <a:moveTo>
                    <a:pt x="991006" y="420281"/>
                  </a:moveTo>
                  <a:lnTo>
                    <a:pt x="966241" y="420281"/>
                  </a:lnTo>
                  <a:lnTo>
                    <a:pt x="966241" y="445058"/>
                  </a:lnTo>
                  <a:lnTo>
                    <a:pt x="941463" y="445058"/>
                  </a:lnTo>
                  <a:lnTo>
                    <a:pt x="941463" y="469836"/>
                  </a:lnTo>
                  <a:lnTo>
                    <a:pt x="966241" y="469836"/>
                  </a:lnTo>
                  <a:lnTo>
                    <a:pt x="991006" y="469836"/>
                  </a:lnTo>
                  <a:lnTo>
                    <a:pt x="991006" y="42028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1419577"/>
              <a:ext cx="1016000" cy="396875"/>
            </a:xfrm>
            <a:custGeom>
              <a:avLst/>
              <a:gdLst/>
              <a:ahLst/>
              <a:cxnLst/>
              <a:rect l="l" t="t" r="r" b="b"/>
              <a:pathLst>
                <a:path w="1016000" h="396875">
                  <a:moveTo>
                    <a:pt x="24777" y="99098"/>
                  </a:moveTo>
                  <a:lnTo>
                    <a:pt x="0" y="99098"/>
                  </a:lnTo>
                  <a:lnTo>
                    <a:pt x="0" y="123875"/>
                  </a:lnTo>
                  <a:lnTo>
                    <a:pt x="24777" y="123875"/>
                  </a:lnTo>
                  <a:lnTo>
                    <a:pt x="24777" y="99098"/>
                  </a:lnTo>
                  <a:close/>
                </a:path>
                <a:path w="1016000" h="396875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99098" y="247751"/>
                  </a:lnTo>
                  <a:close/>
                </a:path>
                <a:path w="1016000" h="396875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396875">
                  <a:moveTo>
                    <a:pt x="148653" y="123875"/>
                  </a:moveTo>
                  <a:lnTo>
                    <a:pt x="123875" y="123875"/>
                  </a:lnTo>
                  <a:lnTo>
                    <a:pt x="99098" y="123875"/>
                  </a:lnTo>
                  <a:lnTo>
                    <a:pt x="99098" y="173418"/>
                  </a:lnTo>
                  <a:lnTo>
                    <a:pt x="123875" y="173418"/>
                  </a:lnTo>
                  <a:lnTo>
                    <a:pt x="123875" y="148653"/>
                  </a:lnTo>
                  <a:lnTo>
                    <a:pt x="148653" y="148653"/>
                  </a:lnTo>
                  <a:lnTo>
                    <a:pt x="148653" y="123875"/>
                  </a:lnTo>
                  <a:close/>
                </a:path>
                <a:path w="1016000" h="396875">
                  <a:moveTo>
                    <a:pt x="173431" y="99098"/>
                  </a:moveTo>
                  <a:lnTo>
                    <a:pt x="148653" y="99098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396875">
                  <a:moveTo>
                    <a:pt x="222973" y="223647"/>
                  </a:moveTo>
                  <a:lnTo>
                    <a:pt x="198196" y="223647"/>
                  </a:lnTo>
                  <a:lnTo>
                    <a:pt x="198196" y="148704"/>
                  </a:lnTo>
                  <a:lnTo>
                    <a:pt x="173431" y="148704"/>
                  </a:lnTo>
                  <a:lnTo>
                    <a:pt x="173431" y="198247"/>
                  </a:lnTo>
                  <a:lnTo>
                    <a:pt x="148653" y="198247"/>
                  </a:lnTo>
                  <a:lnTo>
                    <a:pt x="148653" y="174104"/>
                  </a:lnTo>
                  <a:lnTo>
                    <a:pt x="123875" y="174104"/>
                  </a:lnTo>
                  <a:lnTo>
                    <a:pt x="123875" y="198247"/>
                  </a:lnTo>
                  <a:lnTo>
                    <a:pt x="99098" y="198247"/>
                  </a:lnTo>
                  <a:lnTo>
                    <a:pt x="99098" y="174104"/>
                  </a:lnTo>
                  <a:lnTo>
                    <a:pt x="74320" y="174104"/>
                  </a:lnTo>
                  <a:lnTo>
                    <a:pt x="74320" y="124574"/>
                  </a:lnTo>
                  <a:lnTo>
                    <a:pt x="49542" y="124574"/>
                  </a:lnTo>
                  <a:lnTo>
                    <a:pt x="24777" y="124574"/>
                  </a:lnTo>
                  <a:lnTo>
                    <a:pt x="24777" y="174104"/>
                  </a:lnTo>
                  <a:lnTo>
                    <a:pt x="0" y="174104"/>
                  </a:lnTo>
                  <a:lnTo>
                    <a:pt x="0" y="273164"/>
                  </a:lnTo>
                  <a:lnTo>
                    <a:pt x="24777" y="273164"/>
                  </a:lnTo>
                  <a:lnTo>
                    <a:pt x="24777" y="198247"/>
                  </a:lnTo>
                  <a:lnTo>
                    <a:pt x="49542" y="198247"/>
                  </a:lnTo>
                  <a:lnTo>
                    <a:pt x="74320" y="198247"/>
                  </a:lnTo>
                  <a:lnTo>
                    <a:pt x="74320" y="223647"/>
                  </a:lnTo>
                  <a:lnTo>
                    <a:pt x="99098" y="223647"/>
                  </a:lnTo>
                  <a:lnTo>
                    <a:pt x="123875" y="223647"/>
                  </a:lnTo>
                  <a:lnTo>
                    <a:pt x="123875" y="247764"/>
                  </a:lnTo>
                  <a:lnTo>
                    <a:pt x="148653" y="247764"/>
                  </a:lnTo>
                  <a:lnTo>
                    <a:pt x="148653" y="223647"/>
                  </a:lnTo>
                  <a:lnTo>
                    <a:pt x="173431" y="223647"/>
                  </a:lnTo>
                  <a:lnTo>
                    <a:pt x="173431" y="247764"/>
                  </a:lnTo>
                  <a:lnTo>
                    <a:pt x="148653" y="247764"/>
                  </a:lnTo>
                  <a:lnTo>
                    <a:pt x="148653" y="273164"/>
                  </a:lnTo>
                  <a:lnTo>
                    <a:pt x="173431" y="273164"/>
                  </a:lnTo>
                  <a:lnTo>
                    <a:pt x="198196" y="273164"/>
                  </a:lnTo>
                  <a:lnTo>
                    <a:pt x="198196" y="297294"/>
                  </a:lnTo>
                  <a:lnTo>
                    <a:pt x="222973" y="297294"/>
                  </a:lnTo>
                  <a:lnTo>
                    <a:pt x="222973" y="223647"/>
                  </a:lnTo>
                  <a:close/>
                </a:path>
                <a:path w="1016000" h="396875">
                  <a:moveTo>
                    <a:pt x="297307" y="222973"/>
                  </a:moveTo>
                  <a:lnTo>
                    <a:pt x="272529" y="222973"/>
                  </a:lnTo>
                  <a:lnTo>
                    <a:pt x="247751" y="222973"/>
                  </a:lnTo>
                  <a:lnTo>
                    <a:pt x="247751" y="75044"/>
                  </a:lnTo>
                  <a:lnTo>
                    <a:pt x="222973" y="75044"/>
                  </a:lnTo>
                  <a:lnTo>
                    <a:pt x="222973" y="223647"/>
                  </a:lnTo>
                  <a:lnTo>
                    <a:pt x="247751" y="223647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97307" y="247751"/>
                  </a:lnTo>
                  <a:lnTo>
                    <a:pt x="297307" y="222973"/>
                  </a:lnTo>
                  <a:close/>
                </a:path>
                <a:path w="1016000" h="396875">
                  <a:moveTo>
                    <a:pt x="297307" y="173418"/>
                  </a:moveTo>
                  <a:lnTo>
                    <a:pt x="272529" y="173418"/>
                  </a:lnTo>
                  <a:lnTo>
                    <a:pt x="272529" y="198196"/>
                  </a:lnTo>
                  <a:lnTo>
                    <a:pt x="297307" y="198196"/>
                  </a:lnTo>
                  <a:lnTo>
                    <a:pt x="297307" y="173418"/>
                  </a:lnTo>
                  <a:close/>
                </a:path>
                <a:path w="1016000" h="396875">
                  <a:moveTo>
                    <a:pt x="297307" y="123875"/>
                  </a:moveTo>
                  <a:lnTo>
                    <a:pt x="272529" y="123875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23875"/>
                  </a:lnTo>
                  <a:close/>
                </a:path>
                <a:path w="1016000" h="396875">
                  <a:moveTo>
                    <a:pt x="322072" y="148653"/>
                  </a:moveTo>
                  <a:lnTo>
                    <a:pt x="297307" y="148653"/>
                  </a:lnTo>
                  <a:lnTo>
                    <a:pt x="297307" y="173418"/>
                  </a:lnTo>
                  <a:lnTo>
                    <a:pt x="322072" y="173418"/>
                  </a:lnTo>
                  <a:lnTo>
                    <a:pt x="322072" y="148653"/>
                  </a:lnTo>
                  <a:close/>
                </a:path>
                <a:path w="1016000" h="396875">
                  <a:moveTo>
                    <a:pt x="396405" y="173418"/>
                  </a:moveTo>
                  <a:lnTo>
                    <a:pt x="371627" y="173418"/>
                  </a:lnTo>
                  <a:lnTo>
                    <a:pt x="346849" y="173418"/>
                  </a:lnTo>
                  <a:lnTo>
                    <a:pt x="322072" y="173418"/>
                  </a:lnTo>
                  <a:lnTo>
                    <a:pt x="322072" y="272529"/>
                  </a:lnTo>
                  <a:lnTo>
                    <a:pt x="346849" y="272529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198196"/>
                  </a:lnTo>
                  <a:lnTo>
                    <a:pt x="396405" y="198196"/>
                  </a:lnTo>
                  <a:lnTo>
                    <a:pt x="396405" y="173418"/>
                  </a:lnTo>
                  <a:close/>
                </a:path>
                <a:path w="1016000" h="396875">
                  <a:moveTo>
                    <a:pt x="470725" y="148653"/>
                  </a:moveTo>
                  <a:lnTo>
                    <a:pt x="445947" y="148653"/>
                  </a:lnTo>
                  <a:lnTo>
                    <a:pt x="445947" y="74320"/>
                  </a:lnTo>
                  <a:lnTo>
                    <a:pt x="421182" y="74320"/>
                  </a:lnTo>
                  <a:lnTo>
                    <a:pt x="421182" y="173418"/>
                  </a:lnTo>
                  <a:lnTo>
                    <a:pt x="445947" y="173418"/>
                  </a:lnTo>
                  <a:lnTo>
                    <a:pt x="470725" y="173418"/>
                  </a:lnTo>
                  <a:lnTo>
                    <a:pt x="470725" y="148653"/>
                  </a:lnTo>
                  <a:close/>
                </a:path>
                <a:path w="1016000" h="396875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396875">
                  <a:moveTo>
                    <a:pt x="520280" y="123875"/>
                  </a:moveTo>
                  <a:lnTo>
                    <a:pt x="495503" y="123875"/>
                  </a:lnTo>
                  <a:lnTo>
                    <a:pt x="495503" y="173418"/>
                  </a:lnTo>
                  <a:lnTo>
                    <a:pt x="520280" y="173418"/>
                  </a:lnTo>
                  <a:lnTo>
                    <a:pt x="520280" y="123875"/>
                  </a:lnTo>
                  <a:close/>
                </a:path>
                <a:path w="1016000" h="396875">
                  <a:moveTo>
                    <a:pt x="520280" y="74320"/>
                  </a:moveTo>
                  <a:lnTo>
                    <a:pt x="495503" y="74320"/>
                  </a:lnTo>
                  <a:lnTo>
                    <a:pt x="495503" y="99098"/>
                  </a:lnTo>
                  <a:lnTo>
                    <a:pt x="520280" y="99098"/>
                  </a:lnTo>
                  <a:lnTo>
                    <a:pt x="520280" y="74320"/>
                  </a:lnTo>
                  <a:close/>
                </a:path>
                <a:path w="1016000" h="396875">
                  <a:moveTo>
                    <a:pt x="594614" y="74320"/>
                  </a:moveTo>
                  <a:lnTo>
                    <a:pt x="569836" y="74320"/>
                  </a:lnTo>
                  <a:lnTo>
                    <a:pt x="545058" y="74320"/>
                  </a:lnTo>
                  <a:lnTo>
                    <a:pt x="545058" y="123875"/>
                  </a:lnTo>
                  <a:lnTo>
                    <a:pt x="569836" y="123875"/>
                  </a:lnTo>
                  <a:lnTo>
                    <a:pt x="569836" y="99098"/>
                  </a:lnTo>
                  <a:lnTo>
                    <a:pt x="594614" y="99098"/>
                  </a:lnTo>
                  <a:lnTo>
                    <a:pt x="594614" y="74320"/>
                  </a:lnTo>
                  <a:close/>
                </a:path>
                <a:path w="1016000" h="396875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396875">
                  <a:moveTo>
                    <a:pt x="718489" y="74320"/>
                  </a:moveTo>
                  <a:lnTo>
                    <a:pt x="693712" y="74320"/>
                  </a:lnTo>
                  <a:lnTo>
                    <a:pt x="693712" y="99098"/>
                  </a:lnTo>
                  <a:lnTo>
                    <a:pt x="718489" y="99098"/>
                  </a:lnTo>
                  <a:lnTo>
                    <a:pt x="718489" y="74320"/>
                  </a:lnTo>
                  <a:close/>
                </a:path>
                <a:path w="1016000" h="396875">
                  <a:moveTo>
                    <a:pt x="792810" y="74320"/>
                  </a:moveTo>
                  <a:lnTo>
                    <a:pt x="768032" y="74320"/>
                  </a:lnTo>
                  <a:lnTo>
                    <a:pt x="743254" y="74320"/>
                  </a:lnTo>
                  <a:lnTo>
                    <a:pt x="743254" y="99098"/>
                  </a:lnTo>
                  <a:lnTo>
                    <a:pt x="768032" y="99098"/>
                  </a:lnTo>
                  <a:lnTo>
                    <a:pt x="792810" y="99098"/>
                  </a:lnTo>
                  <a:lnTo>
                    <a:pt x="792810" y="74320"/>
                  </a:lnTo>
                  <a:close/>
                </a:path>
                <a:path w="1016000" h="396875">
                  <a:moveTo>
                    <a:pt x="966241" y="49542"/>
                  </a:moveTo>
                  <a:lnTo>
                    <a:pt x="941463" y="49542"/>
                  </a:lnTo>
                  <a:lnTo>
                    <a:pt x="916686" y="49542"/>
                  </a:lnTo>
                  <a:lnTo>
                    <a:pt x="916686" y="74320"/>
                  </a:lnTo>
                  <a:lnTo>
                    <a:pt x="891908" y="74320"/>
                  </a:lnTo>
                  <a:lnTo>
                    <a:pt x="891908" y="24777"/>
                  </a:lnTo>
                  <a:lnTo>
                    <a:pt x="867130" y="24777"/>
                  </a:lnTo>
                  <a:lnTo>
                    <a:pt x="842365" y="24777"/>
                  </a:lnTo>
                  <a:lnTo>
                    <a:pt x="842365" y="0"/>
                  </a:lnTo>
                  <a:lnTo>
                    <a:pt x="817587" y="0"/>
                  </a:lnTo>
                  <a:lnTo>
                    <a:pt x="817587" y="24777"/>
                  </a:lnTo>
                  <a:lnTo>
                    <a:pt x="792810" y="24777"/>
                  </a:lnTo>
                  <a:lnTo>
                    <a:pt x="792810" y="49542"/>
                  </a:lnTo>
                  <a:lnTo>
                    <a:pt x="817587" y="49542"/>
                  </a:lnTo>
                  <a:lnTo>
                    <a:pt x="842365" y="49542"/>
                  </a:lnTo>
                  <a:lnTo>
                    <a:pt x="867130" y="49542"/>
                  </a:lnTo>
                  <a:lnTo>
                    <a:pt x="867130" y="74320"/>
                  </a:lnTo>
                  <a:lnTo>
                    <a:pt x="842365" y="74320"/>
                  </a:lnTo>
                  <a:lnTo>
                    <a:pt x="817587" y="74320"/>
                  </a:lnTo>
                  <a:lnTo>
                    <a:pt x="817587" y="99098"/>
                  </a:lnTo>
                  <a:lnTo>
                    <a:pt x="842365" y="99098"/>
                  </a:lnTo>
                  <a:lnTo>
                    <a:pt x="867130" y="99098"/>
                  </a:lnTo>
                  <a:lnTo>
                    <a:pt x="867130" y="123875"/>
                  </a:lnTo>
                  <a:lnTo>
                    <a:pt x="891908" y="123875"/>
                  </a:lnTo>
                  <a:lnTo>
                    <a:pt x="891908" y="99098"/>
                  </a:lnTo>
                  <a:lnTo>
                    <a:pt x="916686" y="99098"/>
                  </a:lnTo>
                  <a:lnTo>
                    <a:pt x="941463" y="99098"/>
                  </a:lnTo>
                  <a:lnTo>
                    <a:pt x="941463" y="74320"/>
                  </a:lnTo>
                  <a:lnTo>
                    <a:pt x="966241" y="74320"/>
                  </a:lnTo>
                  <a:lnTo>
                    <a:pt x="966241" y="49542"/>
                  </a:lnTo>
                  <a:close/>
                </a:path>
                <a:path w="1016000" h="396875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53"/>
                  </a:lnTo>
                  <a:lnTo>
                    <a:pt x="991019" y="148653"/>
                  </a:lnTo>
                  <a:lnTo>
                    <a:pt x="991019" y="123875"/>
                  </a:lnTo>
                  <a:close/>
                </a:path>
                <a:path w="1016000" h="396875">
                  <a:moveTo>
                    <a:pt x="1015784" y="174155"/>
                  </a:moveTo>
                  <a:lnTo>
                    <a:pt x="991019" y="174155"/>
                  </a:lnTo>
                  <a:lnTo>
                    <a:pt x="966241" y="174155"/>
                  </a:lnTo>
                  <a:lnTo>
                    <a:pt x="966241" y="198285"/>
                  </a:lnTo>
                  <a:lnTo>
                    <a:pt x="941463" y="198285"/>
                  </a:lnTo>
                  <a:lnTo>
                    <a:pt x="941463" y="174155"/>
                  </a:lnTo>
                  <a:lnTo>
                    <a:pt x="966241" y="174155"/>
                  </a:lnTo>
                  <a:lnTo>
                    <a:pt x="966241" y="148755"/>
                  </a:lnTo>
                  <a:lnTo>
                    <a:pt x="941463" y="148755"/>
                  </a:lnTo>
                  <a:lnTo>
                    <a:pt x="941463" y="124625"/>
                  </a:lnTo>
                  <a:lnTo>
                    <a:pt x="916686" y="124625"/>
                  </a:lnTo>
                  <a:lnTo>
                    <a:pt x="891908" y="124625"/>
                  </a:lnTo>
                  <a:lnTo>
                    <a:pt x="891908" y="148755"/>
                  </a:lnTo>
                  <a:lnTo>
                    <a:pt x="916686" y="148755"/>
                  </a:lnTo>
                  <a:lnTo>
                    <a:pt x="916686" y="174155"/>
                  </a:lnTo>
                  <a:lnTo>
                    <a:pt x="891908" y="174155"/>
                  </a:lnTo>
                  <a:lnTo>
                    <a:pt x="891908" y="148755"/>
                  </a:lnTo>
                  <a:lnTo>
                    <a:pt x="867130" y="148755"/>
                  </a:lnTo>
                  <a:lnTo>
                    <a:pt x="867130" y="174155"/>
                  </a:lnTo>
                  <a:lnTo>
                    <a:pt x="842365" y="174155"/>
                  </a:lnTo>
                  <a:lnTo>
                    <a:pt x="817587" y="174155"/>
                  </a:lnTo>
                  <a:lnTo>
                    <a:pt x="792810" y="174155"/>
                  </a:lnTo>
                  <a:lnTo>
                    <a:pt x="792810" y="148755"/>
                  </a:lnTo>
                  <a:lnTo>
                    <a:pt x="817587" y="148755"/>
                  </a:lnTo>
                  <a:lnTo>
                    <a:pt x="842365" y="148755"/>
                  </a:lnTo>
                  <a:lnTo>
                    <a:pt x="842365" y="124625"/>
                  </a:lnTo>
                  <a:lnTo>
                    <a:pt x="817587" y="124625"/>
                  </a:lnTo>
                  <a:lnTo>
                    <a:pt x="817587" y="99225"/>
                  </a:lnTo>
                  <a:lnTo>
                    <a:pt x="792810" y="99225"/>
                  </a:lnTo>
                  <a:lnTo>
                    <a:pt x="792810" y="124625"/>
                  </a:lnTo>
                  <a:lnTo>
                    <a:pt x="768032" y="124625"/>
                  </a:lnTo>
                  <a:lnTo>
                    <a:pt x="743254" y="124625"/>
                  </a:lnTo>
                  <a:lnTo>
                    <a:pt x="743254" y="148755"/>
                  </a:lnTo>
                  <a:lnTo>
                    <a:pt x="718489" y="148755"/>
                  </a:lnTo>
                  <a:lnTo>
                    <a:pt x="693712" y="148755"/>
                  </a:lnTo>
                  <a:lnTo>
                    <a:pt x="693712" y="174155"/>
                  </a:lnTo>
                  <a:lnTo>
                    <a:pt x="718489" y="174155"/>
                  </a:lnTo>
                  <a:lnTo>
                    <a:pt x="743254" y="174155"/>
                  </a:lnTo>
                  <a:lnTo>
                    <a:pt x="743254" y="198285"/>
                  </a:lnTo>
                  <a:lnTo>
                    <a:pt x="718489" y="198285"/>
                  </a:lnTo>
                  <a:lnTo>
                    <a:pt x="693712" y="198285"/>
                  </a:lnTo>
                  <a:lnTo>
                    <a:pt x="693712" y="174155"/>
                  </a:lnTo>
                  <a:lnTo>
                    <a:pt x="668934" y="174155"/>
                  </a:lnTo>
                  <a:lnTo>
                    <a:pt x="668934" y="148755"/>
                  </a:lnTo>
                  <a:lnTo>
                    <a:pt x="644156" y="148755"/>
                  </a:lnTo>
                  <a:lnTo>
                    <a:pt x="644156" y="124625"/>
                  </a:lnTo>
                  <a:lnTo>
                    <a:pt x="619379" y="124625"/>
                  </a:lnTo>
                  <a:lnTo>
                    <a:pt x="594614" y="124625"/>
                  </a:lnTo>
                  <a:lnTo>
                    <a:pt x="569836" y="124625"/>
                  </a:lnTo>
                  <a:lnTo>
                    <a:pt x="569836" y="148653"/>
                  </a:lnTo>
                  <a:lnTo>
                    <a:pt x="545058" y="148653"/>
                  </a:lnTo>
                  <a:lnTo>
                    <a:pt x="545058" y="173418"/>
                  </a:lnTo>
                  <a:lnTo>
                    <a:pt x="569836" y="173418"/>
                  </a:lnTo>
                  <a:lnTo>
                    <a:pt x="569836" y="148755"/>
                  </a:lnTo>
                  <a:lnTo>
                    <a:pt x="594614" y="148755"/>
                  </a:lnTo>
                  <a:lnTo>
                    <a:pt x="594614" y="174155"/>
                  </a:lnTo>
                  <a:lnTo>
                    <a:pt x="619379" y="174155"/>
                  </a:lnTo>
                  <a:lnTo>
                    <a:pt x="619379" y="198196"/>
                  </a:lnTo>
                  <a:lnTo>
                    <a:pt x="594614" y="198196"/>
                  </a:lnTo>
                  <a:lnTo>
                    <a:pt x="569836" y="198196"/>
                  </a:lnTo>
                  <a:lnTo>
                    <a:pt x="569836" y="222973"/>
                  </a:lnTo>
                  <a:lnTo>
                    <a:pt x="594614" y="222973"/>
                  </a:lnTo>
                  <a:lnTo>
                    <a:pt x="619379" y="222973"/>
                  </a:lnTo>
                  <a:lnTo>
                    <a:pt x="619379" y="198285"/>
                  </a:lnTo>
                  <a:lnTo>
                    <a:pt x="644156" y="198285"/>
                  </a:lnTo>
                  <a:lnTo>
                    <a:pt x="668934" y="198285"/>
                  </a:lnTo>
                  <a:lnTo>
                    <a:pt x="668934" y="273215"/>
                  </a:lnTo>
                  <a:lnTo>
                    <a:pt x="693712" y="273215"/>
                  </a:lnTo>
                  <a:lnTo>
                    <a:pt x="693712" y="223685"/>
                  </a:lnTo>
                  <a:lnTo>
                    <a:pt x="718489" y="223685"/>
                  </a:lnTo>
                  <a:lnTo>
                    <a:pt x="743254" y="223685"/>
                  </a:lnTo>
                  <a:lnTo>
                    <a:pt x="743254" y="247815"/>
                  </a:lnTo>
                  <a:lnTo>
                    <a:pt x="768032" y="247815"/>
                  </a:lnTo>
                  <a:lnTo>
                    <a:pt x="768032" y="198285"/>
                  </a:lnTo>
                  <a:lnTo>
                    <a:pt x="792810" y="198285"/>
                  </a:lnTo>
                  <a:lnTo>
                    <a:pt x="792810" y="247815"/>
                  </a:lnTo>
                  <a:lnTo>
                    <a:pt x="817587" y="247815"/>
                  </a:lnTo>
                  <a:lnTo>
                    <a:pt x="842365" y="247815"/>
                  </a:lnTo>
                  <a:lnTo>
                    <a:pt x="867130" y="247815"/>
                  </a:lnTo>
                  <a:lnTo>
                    <a:pt x="867130" y="223685"/>
                  </a:lnTo>
                  <a:lnTo>
                    <a:pt x="891908" y="223685"/>
                  </a:lnTo>
                  <a:lnTo>
                    <a:pt x="916686" y="22368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372275"/>
                  </a:lnTo>
                  <a:lnTo>
                    <a:pt x="966241" y="372275"/>
                  </a:lnTo>
                  <a:lnTo>
                    <a:pt x="966241" y="346875"/>
                  </a:lnTo>
                  <a:lnTo>
                    <a:pt x="941463" y="346875"/>
                  </a:lnTo>
                  <a:lnTo>
                    <a:pt x="941463" y="273215"/>
                  </a:lnTo>
                  <a:lnTo>
                    <a:pt x="966241" y="273215"/>
                  </a:lnTo>
                  <a:lnTo>
                    <a:pt x="966241" y="247815"/>
                  </a:lnTo>
                  <a:lnTo>
                    <a:pt x="941463" y="247815"/>
                  </a:lnTo>
                  <a:lnTo>
                    <a:pt x="941463" y="223685"/>
                  </a:lnTo>
                  <a:lnTo>
                    <a:pt x="966241" y="223685"/>
                  </a:lnTo>
                  <a:lnTo>
                    <a:pt x="991019" y="223685"/>
                  </a:lnTo>
                  <a:lnTo>
                    <a:pt x="991019" y="198285"/>
                  </a:lnTo>
                  <a:lnTo>
                    <a:pt x="1015784" y="198285"/>
                  </a:lnTo>
                  <a:lnTo>
                    <a:pt x="1015784" y="174155"/>
                  </a:lnTo>
                  <a:close/>
                </a:path>
                <a:path w="1016000" h="396875">
                  <a:moveTo>
                    <a:pt x="1015784" y="74320"/>
                  </a:moveTo>
                  <a:lnTo>
                    <a:pt x="991019" y="74320"/>
                  </a:lnTo>
                  <a:lnTo>
                    <a:pt x="966241" y="74320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84" y="99098"/>
                  </a:lnTo>
                  <a:lnTo>
                    <a:pt x="1015784" y="7432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57986" y="1419691"/>
              <a:ext cx="966469" cy="471170"/>
            </a:xfrm>
            <a:custGeom>
              <a:avLst/>
              <a:gdLst/>
              <a:ahLst/>
              <a:cxnLst/>
              <a:rect l="l" t="t" r="r" b="b"/>
              <a:pathLst>
                <a:path w="966469" h="471169">
                  <a:moveTo>
                    <a:pt x="24777" y="124460"/>
                  </a:moveTo>
                  <a:lnTo>
                    <a:pt x="0" y="124460"/>
                  </a:lnTo>
                  <a:lnTo>
                    <a:pt x="0" y="198132"/>
                  </a:lnTo>
                  <a:lnTo>
                    <a:pt x="24777" y="198132"/>
                  </a:lnTo>
                  <a:lnTo>
                    <a:pt x="24777" y="124460"/>
                  </a:lnTo>
                  <a:close/>
                </a:path>
                <a:path w="966469" h="471169">
                  <a:moveTo>
                    <a:pt x="123888" y="148590"/>
                  </a:moveTo>
                  <a:lnTo>
                    <a:pt x="99110" y="148590"/>
                  </a:lnTo>
                  <a:lnTo>
                    <a:pt x="99110" y="173990"/>
                  </a:lnTo>
                  <a:lnTo>
                    <a:pt x="123888" y="173990"/>
                  </a:lnTo>
                  <a:lnTo>
                    <a:pt x="123888" y="148590"/>
                  </a:lnTo>
                  <a:close/>
                </a:path>
                <a:path w="966469" h="471169">
                  <a:moveTo>
                    <a:pt x="173431" y="346735"/>
                  </a:moveTo>
                  <a:lnTo>
                    <a:pt x="148653" y="346735"/>
                  </a:lnTo>
                  <a:lnTo>
                    <a:pt x="148653" y="421068"/>
                  </a:lnTo>
                  <a:lnTo>
                    <a:pt x="173431" y="421068"/>
                  </a:lnTo>
                  <a:lnTo>
                    <a:pt x="173431" y="346735"/>
                  </a:lnTo>
                  <a:close/>
                </a:path>
                <a:path w="966469" h="471169">
                  <a:moveTo>
                    <a:pt x="173431" y="99060"/>
                  </a:moveTo>
                  <a:lnTo>
                    <a:pt x="148653" y="99060"/>
                  </a:lnTo>
                  <a:lnTo>
                    <a:pt x="148653" y="173990"/>
                  </a:lnTo>
                  <a:lnTo>
                    <a:pt x="173431" y="173990"/>
                  </a:lnTo>
                  <a:lnTo>
                    <a:pt x="173431" y="99060"/>
                  </a:lnTo>
                  <a:close/>
                </a:path>
                <a:path w="966469" h="471169">
                  <a:moveTo>
                    <a:pt x="198208" y="297180"/>
                  </a:moveTo>
                  <a:lnTo>
                    <a:pt x="173431" y="297180"/>
                  </a:lnTo>
                  <a:lnTo>
                    <a:pt x="173431" y="321957"/>
                  </a:lnTo>
                  <a:lnTo>
                    <a:pt x="198208" y="321957"/>
                  </a:lnTo>
                  <a:lnTo>
                    <a:pt x="198208" y="297180"/>
                  </a:lnTo>
                  <a:close/>
                </a:path>
                <a:path w="966469" h="471169">
                  <a:moveTo>
                    <a:pt x="222986" y="371513"/>
                  </a:moveTo>
                  <a:lnTo>
                    <a:pt x="198208" y="371513"/>
                  </a:lnTo>
                  <a:lnTo>
                    <a:pt x="198208" y="396290"/>
                  </a:lnTo>
                  <a:lnTo>
                    <a:pt x="222986" y="396290"/>
                  </a:lnTo>
                  <a:lnTo>
                    <a:pt x="222986" y="371513"/>
                  </a:lnTo>
                  <a:close/>
                </a:path>
                <a:path w="966469" h="471169">
                  <a:moveTo>
                    <a:pt x="222986" y="321957"/>
                  </a:moveTo>
                  <a:lnTo>
                    <a:pt x="198208" y="321957"/>
                  </a:lnTo>
                  <a:lnTo>
                    <a:pt x="198208" y="346735"/>
                  </a:lnTo>
                  <a:lnTo>
                    <a:pt x="222986" y="346735"/>
                  </a:lnTo>
                  <a:lnTo>
                    <a:pt x="222986" y="321957"/>
                  </a:lnTo>
                  <a:close/>
                </a:path>
                <a:path w="966469" h="471169">
                  <a:moveTo>
                    <a:pt x="247764" y="272415"/>
                  </a:moveTo>
                  <a:lnTo>
                    <a:pt x="222986" y="272415"/>
                  </a:lnTo>
                  <a:lnTo>
                    <a:pt x="198208" y="272415"/>
                  </a:lnTo>
                  <a:lnTo>
                    <a:pt x="198208" y="297180"/>
                  </a:lnTo>
                  <a:lnTo>
                    <a:pt x="222986" y="297180"/>
                  </a:lnTo>
                  <a:lnTo>
                    <a:pt x="247764" y="297180"/>
                  </a:lnTo>
                  <a:lnTo>
                    <a:pt x="247764" y="272415"/>
                  </a:lnTo>
                  <a:close/>
                </a:path>
                <a:path w="966469" h="471169">
                  <a:moveTo>
                    <a:pt x="346862" y="0"/>
                  </a:moveTo>
                  <a:lnTo>
                    <a:pt x="322084" y="0"/>
                  </a:lnTo>
                  <a:lnTo>
                    <a:pt x="322084" y="25400"/>
                  </a:lnTo>
                  <a:lnTo>
                    <a:pt x="297307" y="25400"/>
                  </a:lnTo>
                  <a:lnTo>
                    <a:pt x="297307" y="0"/>
                  </a:lnTo>
                  <a:lnTo>
                    <a:pt x="272529" y="0"/>
                  </a:lnTo>
                  <a:lnTo>
                    <a:pt x="272529" y="25400"/>
                  </a:lnTo>
                  <a:lnTo>
                    <a:pt x="247764" y="25400"/>
                  </a:lnTo>
                  <a:lnTo>
                    <a:pt x="247764" y="49530"/>
                  </a:lnTo>
                  <a:lnTo>
                    <a:pt x="272529" y="49530"/>
                  </a:lnTo>
                  <a:lnTo>
                    <a:pt x="272529" y="74930"/>
                  </a:lnTo>
                  <a:lnTo>
                    <a:pt x="247764" y="74930"/>
                  </a:lnTo>
                  <a:lnTo>
                    <a:pt x="222986" y="74930"/>
                  </a:lnTo>
                  <a:lnTo>
                    <a:pt x="222986" y="49530"/>
                  </a:lnTo>
                  <a:lnTo>
                    <a:pt x="198208" y="49530"/>
                  </a:lnTo>
                  <a:lnTo>
                    <a:pt x="198208" y="124460"/>
                  </a:lnTo>
                  <a:lnTo>
                    <a:pt x="222986" y="124460"/>
                  </a:lnTo>
                  <a:lnTo>
                    <a:pt x="222986" y="99060"/>
                  </a:lnTo>
                  <a:lnTo>
                    <a:pt x="247764" y="99060"/>
                  </a:lnTo>
                  <a:lnTo>
                    <a:pt x="272529" y="99060"/>
                  </a:lnTo>
                  <a:lnTo>
                    <a:pt x="272529" y="148590"/>
                  </a:lnTo>
                  <a:lnTo>
                    <a:pt x="297307" y="148590"/>
                  </a:lnTo>
                  <a:lnTo>
                    <a:pt x="322084" y="148590"/>
                  </a:lnTo>
                  <a:lnTo>
                    <a:pt x="322084" y="124460"/>
                  </a:lnTo>
                  <a:lnTo>
                    <a:pt x="297307" y="124460"/>
                  </a:lnTo>
                  <a:lnTo>
                    <a:pt x="297307" y="99060"/>
                  </a:lnTo>
                  <a:lnTo>
                    <a:pt x="322084" y="99060"/>
                  </a:lnTo>
                  <a:lnTo>
                    <a:pt x="322084" y="74930"/>
                  </a:lnTo>
                  <a:lnTo>
                    <a:pt x="297307" y="74930"/>
                  </a:lnTo>
                  <a:lnTo>
                    <a:pt x="297307" y="49530"/>
                  </a:lnTo>
                  <a:lnTo>
                    <a:pt x="322084" y="49530"/>
                  </a:lnTo>
                  <a:lnTo>
                    <a:pt x="322084" y="74930"/>
                  </a:lnTo>
                  <a:lnTo>
                    <a:pt x="346862" y="74930"/>
                  </a:lnTo>
                  <a:lnTo>
                    <a:pt x="346862" y="0"/>
                  </a:lnTo>
                  <a:close/>
                </a:path>
                <a:path w="966469" h="471169">
                  <a:moveTo>
                    <a:pt x="594614" y="272491"/>
                  </a:moveTo>
                  <a:lnTo>
                    <a:pt x="569836" y="272491"/>
                  </a:lnTo>
                  <a:lnTo>
                    <a:pt x="545071" y="272491"/>
                  </a:lnTo>
                  <a:lnTo>
                    <a:pt x="545071" y="297891"/>
                  </a:lnTo>
                  <a:lnTo>
                    <a:pt x="545071" y="346735"/>
                  </a:lnTo>
                  <a:lnTo>
                    <a:pt x="520293" y="346735"/>
                  </a:lnTo>
                  <a:lnTo>
                    <a:pt x="520293" y="297891"/>
                  </a:lnTo>
                  <a:lnTo>
                    <a:pt x="545071" y="297891"/>
                  </a:lnTo>
                  <a:lnTo>
                    <a:pt x="545071" y="272491"/>
                  </a:lnTo>
                  <a:lnTo>
                    <a:pt x="520293" y="272491"/>
                  </a:lnTo>
                  <a:lnTo>
                    <a:pt x="495515" y="272491"/>
                  </a:lnTo>
                  <a:lnTo>
                    <a:pt x="495515" y="248361"/>
                  </a:lnTo>
                  <a:lnTo>
                    <a:pt x="520293" y="248361"/>
                  </a:lnTo>
                  <a:lnTo>
                    <a:pt x="520293" y="222961"/>
                  </a:lnTo>
                  <a:lnTo>
                    <a:pt x="495515" y="222961"/>
                  </a:lnTo>
                  <a:lnTo>
                    <a:pt x="495515" y="198831"/>
                  </a:lnTo>
                  <a:lnTo>
                    <a:pt x="470738" y="198831"/>
                  </a:lnTo>
                  <a:lnTo>
                    <a:pt x="470738" y="222961"/>
                  </a:lnTo>
                  <a:lnTo>
                    <a:pt x="470738" y="248361"/>
                  </a:lnTo>
                  <a:lnTo>
                    <a:pt x="470738" y="297891"/>
                  </a:lnTo>
                  <a:lnTo>
                    <a:pt x="445960" y="297891"/>
                  </a:lnTo>
                  <a:lnTo>
                    <a:pt x="445960" y="248361"/>
                  </a:lnTo>
                  <a:lnTo>
                    <a:pt x="470738" y="248361"/>
                  </a:lnTo>
                  <a:lnTo>
                    <a:pt x="470738" y="222961"/>
                  </a:lnTo>
                  <a:lnTo>
                    <a:pt x="445960" y="222961"/>
                  </a:lnTo>
                  <a:lnTo>
                    <a:pt x="445960" y="173431"/>
                  </a:lnTo>
                  <a:lnTo>
                    <a:pt x="421182" y="173431"/>
                  </a:lnTo>
                  <a:lnTo>
                    <a:pt x="421182" y="222961"/>
                  </a:lnTo>
                  <a:lnTo>
                    <a:pt x="396405" y="222961"/>
                  </a:lnTo>
                  <a:lnTo>
                    <a:pt x="396405" y="198831"/>
                  </a:lnTo>
                  <a:lnTo>
                    <a:pt x="371640" y="198831"/>
                  </a:lnTo>
                  <a:lnTo>
                    <a:pt x="346862" y="198831"/>
                  </a:lnTo>
                  <a:lnTo>
                    <a:pt x="346862" y="222961"/>
                  </a:lnTo>
                  <a:lnTo>
                    <a:pt x="371640" y="222961"/>
                  </a:lnTo>
                  <a:lnTo>
                    <a:pt x="371640" y="248361"/>
                  </a:lnTo>
                  <a:lnTo>
                    <a:pt x="346862" y="248361"/>
                  </a:lnTo>
                  <a:lnTo>
                    <a:pt x="346862" y="272491"/>
                  </a:lnTo>
                  <a:lnTo>
                    <a:pt x="322084" y="272491"/>
                  </a:lnTo>
                  <a:lnTo>
                    <a:pt x="297307" y="272491"/>
                  </a:lnTo>
                  <a:lnTo>
                    <a:pt x="297307" y="297891"/>
                  </a:lnTo>
                  <a:lnTo>
                    <a:pt x="272529" y="297891"/>
                  </a:lnTo>
                  <a:lnTo>
                    <a:pt x="272529" y="322021"/>
                  </a:lnTo>
                  <a:lnTo>
                    <a:pt x="247764" y="322021"/>
                  </a:lnTo>
                  <a:lnTo>
                    <a:pt x="247764" y="347421"/>
                  </a:lnTo>
                  <a:lnTo>
                    <a:pt x="272529" y="347421"/>
                  </a:lnTo>
                  <a:lnTo>
                    <a:pt x="297307" y="347421"/>
                  </a:lnTo>
                  <a:lnTo>
                    <a:pt x="322084" y="347421"/>
                  </a:lnTo>
                  <a:lnTo>
                    <a:pt x="322084" y="322021"/>
                  </a:lnTo>
                  <a:lnTo>
                    <a:pt x="346862" y="322021"/>
                  </a:lnTo>
                  <a:lnTo>
                    <a:pt x="346862" y="297891"/>
                  </a:lnTo>
                  <a:lnTo>
                    <a:pt x="371640" y="297891"/>
                  </a:lnTo>
                  <a:lnTo>
                    <a:pt x="371640" y="272491"/>
                  </a:lnTo>
                  <a:lnTo>
                    <a:pt x="396405" y="272491"/>
                  </a:lnTo>
                  <a:lnTo>
                    <a:pt x="396405" y="248361"/>
                  </a:lnTo>
                  <a:lnTo>
                    <a:pt x="421182" y="248361"/>
                  </a:lnTo>
                  <a:lnTo>
                    <a:pt x="421182" y="297891"/>
                  </a:lnTo>
                  <a:lnTo>
                    <a:pt x="396405" y="297891"/>
                  </a:lnTo>
                  <a:lnTo>
                    <a:pt x="396405" y="322021"/>
                  </a:lnTo>
                  <a:lnTo>
                    <a:pt x="371640" y="322021"/>
                  </a:lnTo>
                  <a:lnTo>
                    <a:pt x="371640" y="347421"/>
                  </a:lnTo>
                  <a:lnTo>
                    <a:pt x="346862" y="347421"/>
                  </a:lnTo>
                  <a:lnTo>
                    <a:pt x="322084" y="347421"/>
                  </a:lnTo>
                  <a:lnTo>
                    <a:pt x="322084" y="371551"/>
                  </a:lnTo>
                  <a:lnTo>
                    <a:pt x="297307" y="371551"/>
                  </a:lnTo>
                  <a:lnTo>
                    <a:pt x="272529" y="371551"/>
                  </a:lnTo>
                  <a:lnTo>
                    <a:pt x="247764" y="371551"/>
                  </a:lnTo>
                  <a:lnTo>
                    <a:pt x="247764" y="396290"/>
                  </a:lnTo>
                  <a:lnTo>
                    <a:pt x="222986" y="396290"/>
                  </a:lnTo>
                  <a:lnTo>
                    <a:pt x="222986" y="421068"/>
                  </a:lnTo>
                  <a:lnTo>
                    <a:pt x="198208" y="421068"/>
                  </a:lnTo>
                  <a:lnTo>
                    <a:pt x="198208" y="445846"/>
                  </a:lnTo>
                  <a:lnTo>
                    <a:pt x="173431" y="445846"/>
                  </a:lnTo>
                  <a:lnTo>
                    <a:pt x="173431" y="470611"/>
                  </a:lnTo>
                  <a:lnTo>
                    <a:pt x="198208" y="470611"/>
                  </a:lnTo>
                  <a:lnTo>
                    <a:pt x="222986" y="470611"/>
                  </a:lnTo>
                  <a:lnTo>
                    <a:pt x="222986" y="445846"/>
                  </a:lnTo>
                  <a:lnTo>
                    <a:pt x="247764" y="445846"/>
                  </a:lnTo>
                  <a:lnTo>
                    <a:pt x="272529" y="445846"/>
                  </a:lnTo>
                  <a:lnTo>
                    <a:pt x="272529" y="421068"/>
                  </a:lnTo>
                  <a:lnTo>
                    <a:pt x="247764" y="421068"/>
                  </a:lnTo>
                  <a:lnTo>
                    <a:pt x="247764" y="396951"/>
                  </a:lnTo>
                  <a:lnTo>
                    <a:pt x="272529" y="396951"/>
                  </a:lnTo>
                  <a:lnTo>
                    <a:pt x="297307" y="396951"/>
                  </a:lnTo>
                  <a:lnTo>
                    <a:pt x="322084" y="396951"/>
                  </a:lnTo>
                  <a:lnTo>
                    <a:pt x="322084" y="446481"/>
                  </a:lnTo>
                  <a:lnTo>
                    <a:pt x="346862" y="446481"/>
                  </a:lnTo>
                  <a:lnTo>
                    <a:pt x="346862" y="421081"/>
                  </a:lnTo>
                  <a:lnTo>
                    <a:pt x="371640" y="421081"/>
                  </a:lnTo>
                  <a:lnTo>
                    <a:pt x="371640" y="396951"/>
                  </a:lnTo>
                  <a:lnTo>
                    <a:pt x="346862" y="396951"/>
                  </a:lnTo>
                  <a:lnTo>
                    <a:pt x="346862" y="371551"/>
                  </a:lnTo>
                  <a:lnTo>
                    <a:pt x="371640" y="371551"/>
                  </a:lnTo>
                  <a:lnTo>
                    <a:pt x="396405" y="371551"/>
                  </a:lnTo>
                  <a:lnTo>
                    <a:pt x="396405" y="470611"/>
                  </a:lnTo>
                  <a:lnTo>
                    <a:pt x="421182" y="470611"/>
                  </a:lnTo>
                  <a:lnTo>
                    <a:pt x="421182" y="322021"/>
                  </a:lnTo>
                  <a:lnTo>
                    <a:pt x="445960" y="322021"/>
                  </a:lnTo>
                  <a:lnTo>
                    <a:pt x="470738" y="322021"/>
                  </a:lnTo>
                  <a:lnTo>
                    <a:pt x="495515" y="322021"/>
                  </a:lnTo>
                  <a:lnTo>
                    <a:pt x="495515" y="346735"/>
                  </a:lnTo>
                  <a:lnTo>
                    <a:pt x="470738" y="346735"/>
                  </a:lnTo>
                  <a:lnTo>
                    <a:pt x="445960" y="346735"/>
                  </a:lnTo>
                  <a:lnTo>
                    <a:pt x="445960" y="445846"/>
                  </a:lnTo>
                  <a:lnTo>
                    <a:pt x="470738" y="445846"/>
                  </a:lnTo>
                  <a:lnTo>
                    <a:pt x="470738" y="470611"/>
                  </a:lnTo>
                  <a:lnTo>
                    <a:pt x="495515" y="470611"/>
                  </a:lnTo>
                  <a:lnTo>
                    <a:pt x="520293" y="470611"/>
                  </a:lnTo>
                  <a:lnTo>
                    <a:pt x="545071" y="470611"/>
                  </a:lnTo>
                  <a:lnTo>
                    <a:pt x="569836" y="470611"/>
                  </a:lnTo>
                  <a:lnTo>
                    <a:pt x="569836" y="445846"/>
                  </a:lnTo>
                  <a:lnTo>
                    <a:pt x="545071" y="445846"/>
                  </a:lnTo>
                  <a:lnTo>
                    <a:pt x="520293" y="445846"/>
                  </a:lnTo>
                  <a:lnTo>
                    <a:pt x="520293" y="421068"/>
                  </a:lnTo>
                  <a:lnTo>
                    <a:pt x="545071" y="421068"/>
                  </a:lnTo>
                  <a:lnTo>
                    <a:pt x="569836" y="421068"/>
                  </a:lnTo>
                  <a:lnTo>
                    <a:pt x="569836" y="445846"/>
                  </a:lnTo>
                  <a:lnTo>
                    <a:pt x="594614" y="445846"/>
                  </a:lnTo>
                  <a:lnTo>
                    <a:pt x="594614" y="396290"/>
                  </a:lnTo>
                  <a:lnTo>
                    <a:pt x="569836" y="396290"/>
                  </a:lnTo>
                  <a:lnTo>
                    <a:pt x="569836" y="371513"/>
                  </a:lnTo>
                  <a:lnTo>
                    <a:pt x="545071" y="371513"/>
                  </a:lnTo>
                  <a:lnTo>
                    <a:pt x="545071" y="396290"/>
                  </a:lnTo>
                  <a:lnTo>
                    <a:pt x="520293" y="396290"/>
                  </a:lnTo>
                  <a:lnTo>
                    <a:pt x="495515" y="396290"/>
                  </a:lnTo>
                  <a:lnTo>
                    <a:pt x="495515" y="347421"/>
                  </a:lnTo>
                  <a:lnTo>
                    <a:pt x="520293" y="347421"/>
                  </a:lnTo>
                  <a:lnTo>
                    <a:pt x="520293" y="371513"/>
                  </a:lnTo>
                  <a:lnTo>
                    <a:pt x="545071" y="371513"/>
                  </a:lnTo>
                  <a:lnTo>
                    <a:pt x="545071" y="347421"/>
                  </a:lnTo>
                  <a:lnTo>
                    <a:pt x="569836" y="347421"/>
                  </a:lnTo>
                  <a:lnTo>
                    <a:pt x="569836" y="371513"/>
                  </a:lnTo>
                  <a:lnTo>
                    <a:pt x="594614" y="371513"/>
                  </a:lnTo>
                  <a:lnTo>
                    <a:pt x="594614" y="346735"/>
                  </a:lnTo>
                  <a:lnTo>
                    <a:pt x="569836" y="346735"/>
                  </a:lnTo>
                  <a:lnTo>
                    <a:pt x="569836" y="297891"/>
                  </a:lnTo>
                  <a:lnTo>
                    <a:pt x="594614" y="297891"/>
                  </a:lnTo>
                  <a:lnTo>
                    <a:pt x="594614" y="272491"/>
                  </a:lnTo>
                  <a:close/>
                </a:path>
                <a:path w="966469" h="471169">
                  <a:moveTo>
                    <a:pt x="619391" y="371513"/>
                  </a:moveTo>
                  <a:lnTo>
                    <a:pt x="594614" y="371513"/>
                  </a:lnTo>
                  <a:lnTo>
                    <a:pt x="594614" y="396290"/>
                  </a:lnTo>
                  <a:lnTo>
                    <a:pt x="619391" y="396290"/>
                  </a:lnTo>
                  <a:lnTo>
                    <a:pt x="619391" y="371513"/>
                  </a:lnTo>
                  <a:close/>
                </a:path>
                <a:path w="966469" h="471169">
                  <a:moveTo>
                    <a:pt x="619391" y="321957"/>
                  </a:moveTo>
                  <a:lnTo>
                    <a:pt x="594614" y="321957"/>
                  </a:lnTo>
                  <a:lnTo>
                    <a:pt x="594614" y="346735"/>
                  </a:lnTo>
                  <a:lnTo>
                    <a:pt x="619391" y="346735"/>
                  </a:lnTo>
                  <a:lnTo>
                    <a:pt x="619391" y="321957"/>
                  </a:lnTo>
                  <a:close/>
                </a:path>
                <a:path w="966469" h="471169">
                  <a:moveTo>
                    <a:pt x="644169" y="396290"/>
                  </a:moveTo>
                  <a:lnTo>
                    <a:pt x="619391" y="396290"/>
                  </a:lnTo>
                  <a:lnTo>
                    <a:pt x="619391" y="421068"/>
                  </a:lnTo>
                  <a:lnTo>
                    <a:pt x="644169" y="421068"/>
                  </a:lnTo>
                  <a:lnTo>
                    <a:pt x="644169" y="396290"/>
                  </a:lnTo>
                  <a:close/>
                </a:path>
                <a:path w="966469" h="471169">
                  <a:moveTo>
                    <a:pt x="644169" y="346735"/>
                  </a:moveTo>
                  <a:lnTo>
                    <a:pt x="619391" y="346735"/>
                  </a:lnTo>
                  <a:lnTo>
                    <a:pt x="619391" y="371513"/>
                  </a:lnTo>
                  <a:lnTo>
                    <a:pt x="644169" y="371513"/>
                  </a:lnTo>
                  <a:lnTo>
                    <a:pt x="644169" y="346735"/>
                  </a:lnTo>
                  <a:close/>
                </a:path>
                <a:path w="966469" h="471169">
                  <a:moveTo>
                    <a:pt x="668947" y="421068"/>
                  </a:moveTo>
                  <a:lnTo>
                    <a:pt x="644169" y="421068"/>
                  </a:lnTo>
                  <a:lnTo>
                    <a:pt x="644169" y="445846"/>
                  </a:lnTo>
                  <a:lnTo>
                    <a:pt x="668947" y="445846"/>
                  </a:lnTo>
                  <a:lnTo>
                    <a:pt x="668947" y="421068"/>
                  </a:lnTo>
                  <a:close/>
                </a:path>
                <a:path w="966469" h="471169">
                  <a:moveTo>
                    <a:pt x="668947" y="371513"/>
                  </a:moveTo>
                  <a:lnTo>
                    <a:pt x="644169" y="371513"/>
                  </a:lnTo>
                  <a:lnTo>
                    <a:pt x="644169" y="396290"/>
                  </a:lnTo>
                  <a:lnTo>
                    <a:pt x="668947" y="396290"/>
                  </a:lnTo>
                  <a:lnTo>
                    <a:pt x="668947" y="371513"/>
                  </a:lnTo>
                  <a:close/>
                </a:path>
                <a:path w="966469" h="471169">
                  <a:moveTo>
                    <a:pt x="743267" y="247637"/>
                  </a:moveTo>
                  <a:lnTo>
                    <a:pt x="718489" y="247637"/>
                  </a:lnTo>
                  <a:lnTo>
                    <a:pt x="718489" y="272415"/>
                  </a:lnTo>
                  <a:lnTo>
                    <a:pt x="693712" y="272415"/>
                  </a:lnTo>
                  <a:lnTo>
                    <a:pt x="693712" y="247637"/>
                  </a:lnTo>
                  <a:lnTo>
                    <a:pt x="668947" y="247637"/>
                  </a:lnTo>
                  <a:lnTo>
                    <a:pt x="668947" y="272415"/>
                  </a:lnTo>
                  <a:lnTo>
                    <a:pt x="644169" y="272415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619391" y="321957"/>
                  </a:lnTo>
                  <a:lnTo>
                    <a:pt x="644169" y="321957"/>
                  </a:lnTo>
                  <a:lnTo>
                    <a:pt x="668947" y="321957"/>
                  </a:lnTo>
                  <a:lnTo>
                    <a:pt x="668947" y="346735"/>
                  </a:lnTo>
                  <a:lnTo>
                    <a:pt x="693712" y="346735"/>
                  </a:lnTo>
                  <a:lnTo>
                    <a:pt x="718489" y="346735"/>
                  </a:lnTo>
                  <a:lnTo>
                    <a:pt x="718489" y="321957"/>
                  </a:lnTo>
                  <a:lnTo>
                    <a:pt x="693712" y="321957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18489" y="321957"/>
                  </a:lnTo>
                  <a:lnTo>
                    <a:pt x="743267" y="321957"/>
                  </a:lnTo>
                  <a:lnTo>
                    <a:pt x="743267" y="247637"/>
                  </a:lnTo>
                  <a:close/>
                </a:path>
                <a:path w="966469" h="471169">
                  <a:moveTo>
                    <a:pt x="941476" y="396290"/>
                  </a:moveTo>
                  <a:lnTo>
                    <a:pt x="916698" y="396290"/>
                  </a:lnTo>
                  <a:lnTo>
                    <a:pt x="916698" y="445846"/>
                  </a:lnTo>
                  <a:lnTo>
                    <a:pt x="941476" y="445846"/>
                  </a:lnTo>
                  <a:lnTo>
                    <a:pt x="941476" y="396290"/>
                  </a:lnTo>
                  <a:close/>
                </a:path>
                <a:path w="966469" h="471169">
                  <a:moveTo>
                    <a:pt x="966241" y="321957"/>
                  </a:moveTo>
                  <a:lnTo>
                    <a:pt x="941476" y="321957"/>
                  </a:lnTo>
                  <a:lnTo>
                    <a:pt x="941476" y="396290"/>
                  </a:lnTo>
                  <a:lnTo>
                    <a:pt x="966241" y="396290"/>
                  </a:lnTo>
                  <a:lnTo>
                    <a:pt x="966241" y="321957"/>
                  </a:lnTo>
                  <a:close/>
                </a:path>
                <a:path w="966469" h="471169">
                  <a:moveTo>
                    <a:pt x="966241" y="247637"/>
                  </a:moveTo>
                  <a:lnTo>
                    <a:pt x="941476" y="247637"/>
                  </a:lnTo>
                  <a:lnTo>
                    <a:pt x="941476" y="272415"/>
                  </a:lnTo>
                  <a:lnTo>
                    <a:pt x="916698" y="272415"/>
                  </a:lnTo>
                  <a:lnTo>
                    <a:pt x="916698" y="297180"/>
                  </a:lnTo>
                  <a:lnTo>
                    <a:pt x="941476" y="297180"/>
                  </a:lnTo>
                  <a:lnTo>
                    <a:pt x="966241" y="297180"/>
                  </a:lnTo>
                  <a:lnTo>
                    <a:pt x="966241" y="24763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89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527"/>
                  </a:moveTo>
                  <a:lnTo>
                    <a:pt x="49542" y="891527"/>
                  </a:lnTo>
                  <a:lnTo>
                    <a:pt x="49542" y="965860"/>
                  </a:lnTo>
                  <a:lnTo>
                    <a:pt x="123875" y="965860"/>
                  </a:lnTo>
                  <a:lnTo>
                    <a:pt x="123875" y="891527"/>
                  </a:lnTo>
                  <a:close/>
                </a:path>
                <a:path w="1016000" h="1016000">
                  <a:moveTo>
                    <a:pt x="123875" y="49161"/>
                  </a:moveTo>
                  <a:lnTo>
                    <a:pt x="49542" y="49161"/>
                  </a:lnTo>
                  <a:lnTo>
                    <a:pt x="49542" y="123494"/>
                  </a:lnTo>
                  <a:lnTo>
                    <a:pt x="123875" y="123494"/>
                  </a:lnTo>
                  <a:lnTo>
                    <a:pt x="123875" y="49161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0" y="842010"/>
                  </a:lnTo>
                  <a:lnTo>
                    <a:pt x="0" y="86614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0638"/>
                  </a:lnTo>
                  <a:lnTo>
                    <a:pt x="173431" y="866749"/>
                  </a:lnTo>
                  <a:lnTo>
                    <a:pt x="148653" y="866749"/>
                  </a:lnTo>
                  <a:lnTo>
                    <a:pt x="148653" y="990600"/>
                  </a:lnTo>
                  <a:lnTo>
                    <a:pt x="24777" y="990600"/>
                  </a:lnTo>
                  <a:lnTo>
                    <a:pt x="24777" y="866140"/>
                  </a:lnTo>
                  <a:lnTo>
                    <a:pt x="173431" y="866140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173431" y="24384"/>
                  </a:moveTo>
                  <a:lnTo>
                    <a:pt x="148653" y="24384"/>
                  </a:lnTo>
                  <a:lnTo>
                    <a:pt x="148653" y="148272"/>
                  </a:lnTo>
                  <a:lnTo>
                    <a:pt x="173431" y="148272"/>
                  </a:lnTo>
                  <a:lnTo>
                    <a:pt x="173431" y="24384"/>
                  </a:lnTo>
                  <a:close/>
                </a:path>
                <a:path w="1016000" h="1016000">
                  <a:moveTo>
                    <a:pt x="17343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31" y="172720"/>
                  </a:lnTo>
                  <a:lnTo>
                    <a:pt x="173431" y="148590"/>
                  </a:lnTo>
                  <a:lnTo>
                    <a:pt x="24777" y="148590"/>
                  </a:lnTo>
                  <a:lnTo>
                    <a:pt x="24777" y="24130"/>
                  </a:lnTo>
                  <a:lnTo>
                    <a:pt x="173431" y="24130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322072" y="965860"/>
                  </a:moveTo>
                  <a:lnTo>
                    <a:pt x="297307" y="965860"/>
                  </a:lnTo>
                  <a:lnTo>
                    <a:pt x="297307" y="990638"/>
                  </a:lnTo>
                  <a:lnTo>
                    <a:pt x="322072" y="990638"/>
                  </a:lnTo>
                  <a:lnTo>
                    <a:pt x="322072" y="965860"/>
                  </a:lnTo>
                  <a:close/>
                </a:path>
                <a:path w="1016000" h="1016000">
                  <a:moveTo>
                    <a:pt x="346849" y="990638"/>
                  </a:moveTo>
                  <a:lnTo>
                    <a:pt x="322072" y="990638"/>
                  </a:lnTo>
                  <a:lnTo>
                    <a:pt x="322072" y="1015403"/>
                  </a:lnTo>
                  <a:lnTo>
                    <a:pt x="346849" y="1015403"/>
                  </a:lnTo>
                  <a:lnTo>
                    <a:pt x="346849" y="990638"/>
                  </a:lnTo>
                  <a:close/>
                </a:path>
                <a:path w="1016000" h="1016000">
                  <a:moveTo>
                    <a:pt x="668934" y="990638"/>
                  </a:moveTo>
                  <a:lnTo>
                    <a:pt x="644156" y="990638"/>
                  </a:lnTo>
                  <a:lnTo>
                    <a:pt x="644156" y="1015403"/>
                  </a:lnTo>
                  <a:lnTo>
                    <a:pt x="668934" y="1015403"/>
                  </a:lnTo>
                  <a:lnTo>
                    <a:pt x="668934" y="990638"/>
                  </a:lnTo>
                  <a:close/>
                </a:path>
                <a:path w="1016000" h="1016000">
                  <a:moveTo>
                    <a:pt x="743254" y="990638"/>
                  </a:moveTo>
                  <a:lnTo>
                    <a:pt x="718489" y="990638"/>
                  </a:lnTo>
                  <a:lnTo>
                    <a:pt x="718489" y="1015403"/>
                  </a:lnTo>
                  <a:lnTo>
                    <a:pt x="743254" y="1015403"/>
                  </a:lnTo>
                  <a:lnTo>
                    <a:pt x="743254" y="990638"/>
                  </a:lnTo>
                  <a:close/>
                </a:path>
                <a:path w="1016000" h="1016000">
                  <a:moveTo>
                    <a:pt x="792810" y="990638"/>
                  </a:moveTo>
                  <a:lnTo>
                    <a:pt x="768032" y="990638"/>
                  </a:lnTo>
                  <a:lnTo>
                    <a:pt x="768032" y="1015403"/>
                  </a:lnTo>
                  <a:lnTo>
                    <a:pt x="792810" y="1015403"/>
                  </a:lnTo>
                  <a:lnTo>
                    <a:pt x="792810" y="990638"/>
                  </a:lnTo>
                  <a:close/>
                </a:path>
                <a:path w="1016000" h="1016000">
                  <a:moveTo>
                    <a:pt x="867130" y="841971"/>
                  </a:moveTo>
                  <a:lnTo>
                    <a:pt x="842365" y="841971"/>
                  </a:lnTo>
                  <a:lnTo>
                    <a:pt x="842365" y="866749"/>
                  </a:lnTo>
                  <a:lnTo>
                    <a:pt x="867130" y="866749"/>
                  </a:lnTo>
                  <a:lnTo>
                    <a:pt x="867130" y="841971"/>
                  </a:lnTo>
                  <a:close/>
                </a:path>
                <a:path w="1016000" h="1016000">
                  <a:moveTo>
                    <a:pt x="916686" y="941082"/>
                  </a:moveTo>
                  <a:lnTo>
                    <a:pt x="891908" y="941082"/>
                  </a:lnTo>
                  <a:lnTo>
                    <a:pt x="891908" y="916305"/>
                  </a:lnTo>
                  <a:lnTo>
                    <a:pt x="867130" y="916305"/>
                  </a:lnTo>
                  <a:lnTo>
                    <a:pt x="867130" y="941082"/>
                  </a:lnTo>
                  <a:lnTo>
                    <a:pt x="842365" y="941082"/>
                  </a:lnTo>
                  <a:lnTo>
                    <a:pt x="842365" y="916305"/>
                  </a:lnTo>
                  <a:lnTo>
                    <a:pt x="817587" y="916305"/>
                  </a:lnTo>
                  <a:lnTo>
                    <a:pt x="792810" y="916305"/>
                  </a:lnTo>
                  <a:lnTo>
                    <a:pt x="768032" y="916305"/>
                  </a:lnTo>
                  <a:lnTo>
                    <a:pt x="743254" y="916305"/>
                  </a:lnTo>
                  <a:lnTo>
                    <a:pt x="743254" y="941082"/>
                  </a:lnTo>
                  <a:lnTo>
                    <a:pt x="718489" y="941082"/>
                  </a:lnTo>
                  <a:lnTo>
                    <a:pt x="718489" y="965860"/>
                  </a:lnTo>
                  <a:lnTo>
                    <a:pt x="743254" y="965860"/>
                  </a:lnTo>
                  <a:lnTo>
                    <a:pt x="768032" y="965860"/>
                  </a:lnTo>
                  <a:lnTo>
                    <a:pt x="792810" y="965860"/>
                  </a:lnTo>
                  <a:lnTo>
                    <a:pt x="792810" y="990638"/>
                  </a:lnTo>
                  <a:lnTo>
                    <a:pt x="817587" y="990638"/>
                  </a:lnTo>
                  <a:lnTo>
                    <a:pt x="817587" y="965860"/>
                  </a:lnTo>
                  <a:lnTo>
                    <a:pt x="842365" y="965860"/>
                  </a:lnTo>
                  <a:lnTo>
                    <a:pt x="867130" y="965860"/>
                  </a:lnTo>
                  <a:lnTo>
                    <a:pt x="891908" y="965860"/>
                  </a:lnTo>
                  <a:lnTo>
                    <a:pt x="891908" y="990638"/>
                  </a:lnTo>
                  <a:lnTo>
                    <a:pt x="867130" y="990638"/>
                  </a:lnTo>
                  <a:lnTo>
                    <a:pt x="867130" y="1015403"/>
                  </a:lnTo>
                  <a:lnTo>
                    <a:pt x="891908" y="1015403"/>
                  </a:lnTo>
                  <a:lnTo>
                    <a:pt x="916686" y="1015403"/>
                  </a:lnTo>
                  <a:lnTo>
                    <a:pt x="916686" y="941082"/>
                  </a:lnTo>
                  <a:close/>
                </a:path>
                <a:path w="1016000" h="1016000">
                  <a:moveTo>
                    <a:pt x="916686" y="817206"/>
                  </a:moveTo>
                  <a:lnTo>
                    <a:pt x="891908" y="817206"/>
                  </a:lnTo>
                  <a:lnTo>
                    <a:pt x="891908" y="891527"/>
                  </a:lnTo>
                  <a:lnTo>
                    <a:pt x="916686" y="891527"/>
                  </a:lnTo>
                  <a:lnTo>
                    <a:pt x="916686" y="817206"/>
                  </a:lnTo>
                  <a:close/>
                </a:path>
                <a:path w="1016000" h="1016000">
                  <a:moveTo>
                    <a:pt x="916686" y="792480"/>
                  </a:moveTo>
                  <a:lnTo>
                    <a:pt x="792810" y="792480"/>
                  </a:lnTo>
                  <a:lnTo>
                    <a:pt x="792810" y="816610"/>
                  </a:lnTo>
                  <a:lnTo>
                    <a:pt x="792810" y="891540"/>
                  </a:lnTo>
                  <a:lnTo>
                    <a:pt x="792810" y="915670"/>
                  </a:lnTo>
                  <a:lnTo>
                    <a:pt x="916686" y="915670"/>
                  </a:lnTo>
                  <a:lnTo>
                    <a:pt x="916686" y="891540"/>
                  </a:lnTo>
                  <a:lnTo>
                    <a:pt x="817587" y="891540"/>
                  </a:lnTo>
                  <a:lnTo>
                    <a:pt x="817587" y="816610"/>
                  </a:lnTo>
                  <a:lnTo>
                    <a:pt x="916686" y="816610"/>
                  </a:lnTo>
                  <a:lnTo>
                    <a:pt x="916686" y="792480"/>
                  </a:lnTo>
                  <a:close/>
                </a:path>
                <a:path w="1016000" h="1016000">
                  <a:moveTo>
                    <a:pt x="966241" y="990638"/>
                  </a:moveTo>
                  <a:lnTo>
                    <a:pt x="941463" y="990638"/>
                  </a:lnTo>
                  <a:lnTo>
                    <a:pt x="941463" y="1015403"/>
                  </a:lnTo>
                  <a:lnTo>
                    <a:pt x="966241" y="1015403"/>
                  </a:lnTo>
                  <a:lnTo>
                    <a:pt x="966241" y="990638"/>
                  </a:lnTo>
                  <a:close/>
                </a:path>
                <a:path w="1016000" h="1016000">
                  <a:moveTo>
                    <a:pt x="966241" y="49161"/>
                  </a:moveTo>
                  <a:lnTo>
                    <a:pt x="891908" y="49161"/>
                  </a:lnTo>
                  <a:lnTo>
                    <a:pt x="891908" y="123494"/>
                  </a:lnTo>
                  <a:lnTo>
                    <a:pt x="966241" y="123494"/>
                  </a:lnTo>
                  <a:lnTo>
                    <a:pt x="966241" y="49161"/>
                  </a:lnTo>
                  <a:close/>
                </a:path>
                <a:path w="1016000" h="1016000">
                  <a:moveTo>
                    <a:pt x="1015784" y="24384"/>
                  </a:moveTo>
                  <a:lnTo>
                    <a:pt x="991019" y="24384"/>
                  </a:lnTo>
                  <a:lnTo>
                    <a:pt x="991019" y="148272"/>
                  </a:lnTo>
                  <a:lnTo>
                    <a:pt x="1015784" y="148272"/>
                  </a:lnTo>
                  <a:lnTo>
                    <a:pt x="1015784" y="24384"/>
                  </a:lnTo>
                  <a:close/>
                </a:path>
                <a:path w="1016000" h="1016000">
                  <a:moveTo>
                    <a:pt x="1015784" y="0"/>
                  </a:moveTo>
                  <a:lnTo>
                    <a:pt x="842365" y="0"/>
                  </a:lnTo>
                  <a:lnTo>
                    <a:pt x="842365" y="24130"/>
                  </a:lnTo>
                  <a:lnTo>
                    <a:pt x="842365" y="148590"/>
                  </a:lnTo>
                  <a:lnTo>
                    <a:pt x="842365" y="172720"/>
                  </a:lnTo>
                  <a:lnTo>
                    <a:pt x="1015784" y="172720"/>
                  </a:lnTo>
                  <a:lnTo>
                    <a:pt x="1015784" y="148590"/>
                  </a:lnTo>
                  <a:lnTo>
                    <a:pt x="867130" y="148590"/>
                  </a:lnTo>
                  <a:lnTo>
                    <a:pt x="867130" y="24130"/>
                  </a:lnTo>
                  <a:lnTo>
                    <a:pt x="1015784" y="24130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8551" y="648330"/>
            <a:ext cx="10858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8459" y="181125"/>
            <a:ext cx="10800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ARCHITECTURAL</a:t>
            </a:r>
            <a:r>
              <a:rPr sz="2400" b="1" u="sng" spc="-9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PICTORIAL</a:t>
            </a:r>
            <a:r>
              <a:rPr sz="2400" b="1" u="sng" spc="-9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VIEW</a:t>
            </a:r>
            <a:r>
              <a:rPr sz="2400" b="1" u="sng" spc="-5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2400" b="1" u="sng" spc="-5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MODULAR,</a:t>
            </a:r>
            <a:r>
              <a:rPr sz="2400" b="1" u="sng" spc="-1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AFFORDABLE</a:t>
            </a:r>
            <a:r>
              <a:rPr sz="2400" b="1" u="sng" spc="-5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HOUSING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63527" y="806698"/>
            <a:ext cx="10925810" cy="257175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12395" rIns="0" bIns="0" rtlCol="0">
            <a:spAutoFit/>
          </a:bodyPr>
          <a:lstStyle/>
          <a:p>
            <a:pPr marL="241300" marR="205104" indent="-1270" algn="ctr">
              <a:lnSpc>
                <a:spcPts val="2680"/>
              </a:lnSpc>
              <a:spcBef>
                <a:spcPts val="885"/>
              </a:spcBef>
            </a:pP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small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modular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home,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people.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regarded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‘starter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home’,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ﬁrst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aﬀordable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home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typical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person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/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couple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purchases.</a:t>
            </a:r>
            <a:r>
              <a:rPr sz="24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2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2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must</a:t>
            </a:r>
            <a:r>
              <a:rPr sz="2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open</a:t>
            </a:r>
            <a:r>
              <a:rPr sz="2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plan,</a:t>
            </a:r>
            <a:r>
              <a:rPr sz="2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2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potential</a:t>
            </a:r>
            <a:r>
              <a:rPr sz="2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2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partitions</a:t>
            </a:r>
            <a:r>
              <a:rPr sz="24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isolate</a:t>
            </a:r>
            <a:r>
              <a:rPr sz="24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areas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24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ﬂoor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(for</a:t>
            </a:r>
            <a:r>
              <a:rPr sz="24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example,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24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sleeping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area).</a:t>
            </a:r>
            <a:r>
              <a:rPr sz="24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Your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‘home’</a:t>
            </a:r>
            <a:r>
              <a:rPr sz="2400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should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essential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ﬁxtures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ﬁttings.</a:t>
            </a:r>
            <a:r>
              <a:rPr sz="2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building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must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constructed</a:t>
            </a:r>
            <a:r>
              <a:rPr sz="24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sustainably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51616"/>
                </a:solidFill>
                <a:latin typeface="Arial"/>
                <a:cs typeface="Arial"/>
              </a:rPr>
              <a:t>environmentally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51616"/>
                </a:solidFill>
                <a:latin typeface="Arial"/>
                <a:cs typeface="Arial"/>
              </a:rPr>
              <a:t>friendly.</a:t>
            </a:r>
            <a:r>
              <a:rPr sz="24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400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parking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garden</a:t>
            </a:r>
            <a:r>
              <a:rPr sz="2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2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area</a:t>
            </a:r>
            <a:r>
              <a:rPr sz="2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relaxation,</a:t>
            </a:r>
            <a:r>
              <a:rPr sz="2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also</a:t>
            </a:r>
            <a:r>
              <a:rPr sz="2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51616"/>
                </a:solidFill>
                <a:latin typeface="Arial"/>
                <a:cs typeface="Arial"/>
              </a:rPr>
              <a:t>essential.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205" y="4054229"/>
            <a:ext cx="10994952" cy="64870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06105" y="3571929"/>
            <a:ext cx="1702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51616"/>
                </a:solidFill>
                <a:latin typeface="Arial"/>
                <a:cs typeface="Arial"/>
              </a:rPr>
              <a:t>EXAMPLES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93090"/>
            </a:xfrm>
            <a:custGeom>
              <a:avLst/>
              <a:gdLst/>
              <a:ahLst/>
              <a:cxnLst/>
              <a:rect l="l" t="t" r="r" b="b"/>
              <a:pathLst>
                <a:path w="14878685" h="593090">
                  <a:moveTo>
                    <a:pt x="14878058" y="0"/>
                  </a:moveTo>
                  <a:lnTo>
                    <a:pt x="0" y="0"/>
                  </a:lnTo>
                  <a:lnTo>
                    <a:pt x="0" y="592519"/>
                  </a:lnTo>
                  <a:lnTo>
                    <a:pt x="14878058" y="592519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8083" y="1452164"/>
              <a:ext cx="11357046" cy="7009959"/>
            </a:xfrm>
            <a:prstGeom prst="rect">
              <a:avLst/>
            </a:prstGeom>
          </p:spPr>
        </p:pic>
        <p:pic>
          <p:nvPicPr>
            <p:cNvPr id="6" name="object 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8293" y="5204069"/>
              <a:ext cx="7373470" cy="449902"/>
            </a:xfrm>
            <a:prstGeom prst="rect">
              <a:avLst/>
            </a:prstGeom>
          </p:spPr>
        </p:pic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44248" y="4055213"/>
              <a:ext cx="370840" cy="1733550"/>
            </a:xfrm>
            <a:custGeom>
              <a:avLst/>
              <a:gdLst/>
              <a:ahLst/>
              <a:cxnLst/>
              <a:rect l="l" t="t" r="r" b="b"/>
              <a:pathLst>
                <a:path w="370839" h="1733550">
                  <a:moveTo>
                    <a:pt x="220492" y="0"/>
                  </a:moveTo>
                  <a:lnTo>
                    <a:pt x="182263" y="6448"/>
                  </a:lnTo>
                  <a:lnTo>
                    <a:pt x="145891" y="18997"/>
                  </a:lnTo>
                  <a:lnTo>
                    <a:pt x="113200" y="39488"/>
                  </a:lnTo>
                  <a:lnTo>
                    <a:pt x="110877" y="56340"/>
                  </a:lnTo>
                  <a:lnTo>
                    <a:pt x="107819" y="67164"/>
                  </a:lnTo>
                  <a:lnTo>
                    <a:pt x="104596" y="74899"/>
                  </a:lnTo>
                  <a:lnTo>
                    <a:pt x="101787" y="83339"/>
                  </a:lnTo>
                  <a:lnTo>
                    <a:pt x="99889" y="92196"/>
                  </a:lnTo>
                  <a:lnTo>
                    <a:pt x="99399" y="101185"/>
                  </a:lnTo>
                  <a:lnTo>
                    <a:pt x="100825" y="110409"/>
                  </a:lnTo>
                  <a:lnTo>
                    <a:pt x="103133" y="119139"/>
                  </a:lnTo>
                  <a:lnTo>
                    <a:pt x="104607" y="128126"/>
                  </a:lnTo>
                  <a:lnTo>
                    <a:pt x="103532" y="138124"/>
                  </a:lnTo>
                  <a:lnTo>
                    <a:pt x="100249" y="145245"/>
                  </a:lnTo>
                  <a:lnTo>
                    <a:pt x="96111" y="150621"/>
                  </a:lnTo>
                  <a:lnTo>
                    <a:pt x="92414" y="157023"/>
                  </a:lnTo>
                  <a:lnTo>
                    <a:pt x="90457" y="167226"/>
                  </a:lnTo>
                  <a:lnTo>
                    <a:pt x="96963" y="172661"/>
                  </a:lnTo>
                  <a:lnTo>
                    <a:pt x="100804" y="174710"/>
                  </a:lnTo>
                  <a:lnTo>
                    <a:pt x="103522" y="178889"/>
                  </a:lnTo>
                  <a:lnTo>
                    <a:pt x="106661" y="190712"/>
                  </a:lnTo>
                  <a:lnTo>
                    <a:pt x="111688" y="219959"/>
                  </a:lnTo>
                  <a:lnTo>
                    <a:pt x="116556" y="236623"/>
                  </a:lnTo>
                  <a:lnTo>
                    <a:pt x="130396" y="244682"/>
                  </a:lnTo>
                  <a:lnTo>
                    <a:pt x="162334" y="248115"/>
                  </a:lnTo>
                  <a:lnTo>
                    <a:pt x="160595" y="257771"/>
                  </a:lnTo>
                  <a:lnTo>
                    <a:pt x="155570" y="267473"/>
                  </a:lnTo>
                  <a:lnTo>
                    <a:pt x="149437" y="276163"/>
                  </a:lnTo>
                  <a:lnTo>
                    <a:pt x="144374" y="282786"/>
                  </a:lnTo>
                  <a:lnTo>
                    <a:pt x="119790" y="320630"/>
                  </a:lnTo>
                  <a:lnTo>
                    <a:pt x="97520" y="362623"/>
                  </a:lnTo>
                  <a:lnTo>
                    <a:pt x="78047" y="407284"/>
                  </a:lnTo>
                  <a:lnTo>
                    <a:pt x="61853" y="453136"/>
                  </a:lnTo>
                  <a:lnTo>
                    <a:pt x="49421" y="498698"/>
                  </a:lnTo>
                  <a:lnTo>
                    <a:pt x="35640" y="573264"/>
                  </a:lnTo>
                  <a:lnTo>
                    <a:pt x="19868" y="647356"/>
                  </a:lnTo>
                  <a:lnTo>
                    <a:pt x="15260" y="674704"/>
                  </a:lnTo>
                  <a:lnTo>
                    <a:pt x="12606" y="697907"/>
                  </a:lnTo>
                  <a:lnTo>
                    <a:pt x="11005" y="708490"/>
                  </a:lnTo>
                  <a:lnTo>
                    <a:pt x="8838" y="720132"/>
                  </a:lnTo>
                  <a:lnTo>
                    <a:pt x="5068" y="758685"/>
                  </a:lnTo>
                  <a:lnTo>
                    <a:pt x="1566" y="822813"/>
                  </a:lnTo>
                  <a:lnTo>
                    <a:pt x="0" y="884927"/>
                  </a:lnTo>
                  <a:lnTo>
                    <a:pt x="2037" y="917442"/>
                  </a:lnTo>
                  <a:lnTo>
                    <a:pt x="7506" y="922051"/>
                  </a:lnTo>
                  <a:lnTo>
                    <a:pt x="14312" y="924265"/>
                  </a:lnTo>
                  <a:lnTo>
                    <a:pt x="20727" y="925751"/>
                  </a:lnTo>
                  <a:lnTo>
                    <a:pt x="25023" y="928180"/>
                  </a:lnTo>
                  <a:lnTo>
                    <a:pt x="28059" y="946267"/>
                  </a:lnTo>
                  <a:lnTo>
                    <a:pt x="37108" y="1025518"/>
                  </a:lnTo>
                  <a:lnTo>
                    <a:pt x="40774" y="1053193"/>
                  </a:lnTo>
                  <a:lnTo>
                    <a:pt x="42833" y="1061961"/>
                  </a:lnTo>
                  <a:lnTo>
                    <a:pt x="48028" y="1079070"/>
                  </a:lnTo>
                  <a:lnTo>
                    <a:pt x="54232" y="1106640"/>
                  </a:lnTo>
                  <a:lnTo>
                    <a:pt x="59088" y="1125770"/>
                  </a:lnTo>
                  <a:lnTo>
                    <a:pt x="69368" y="1163567"/>
                  </a:lnTo>
                  <a:lnTo>
                    <a:pt x="71620" y="1173387"/>
                  </a:lnTo>
                  <a:lnTo>
                    <a:pt x="75043" y="1193241"/>
                  </a:lnTo>
                  <a:lnTo>
                    <a:pt x="77010" y="1203367"/>
                  </a:lnTo>
                  <a:lnTo>
                    <a:pt x="97135" y="1275029"/>
                  </a:lnTo>
                  <a:lnTo>
                    <a:pt x="105718" y="1309153"/>
                  </a:lnTo>
                  <a:lnTo>
                    <a:pt x="108572" y="1338551"/>
                  </a:lnTo>
                  <a:lnTo>
                    <a:pt x="110723" y="1365908"/>
                  </a:lnTo>
                  <a:lnTo>
                    <a:pt x="117201" y="1393912"/>
                  </a:lnTo>
                  <a:lnTo>
                    <a:pt x="124681" y="1416339"/>
                  </a:lnTo>
                  <a:lnTo>
                    <a:pt x="127705" y="1431290"/>
                  </a:lnTo>
                  <a:lnTo>
                    <a:pt x="127874" y="1447290"/>
                  </a:lnTo>
                  <a:lnTo>
                    <a:pt x="125112" y="1508402"/>
                  </a:lnTo>
                  <a:lnTo>
                    <a:pt x="125115" y="1528670"/>
                  </a:lnTo>
                  <a:lnTo>
                    <a:pt x="129538" y="1539766"/>
                  </a:lnTo>
                  <a:lnTo>
                    <a:pt x="141124" y="1547791"/>
                  </a:lnTo>
                  <a:lnTo>
                    <a:pt x="132978" y="1555128"/>
                  </a:lnTo>
                  <a:lnTo>
                    <a:pt x="94280" y="1568811"/>
                  </a:lnTo>
                  <a:lnTo>
                    <a:pt x="58379" y="1579003"/>
                  </a:lnTo>
                  <a:lnTo>
                    <a:pt x="42142" y="1594790"/>
                  </a:lnTo>
                  <a:lnTo>
                    <a:pt x="43929" y="1613024"/>
                  </a:lnTo>
                  <a:lnTo>
                    <a:pt x="62099" y="1630555"/>
                  </a:lnTo>
                  <a:lnTo>
                    <a:pt x="74088" y="1636457"/>
                  </a:lnTo>
                  <a:lnTo>
                    <a:pt x="86857" y="1640064"/>
                  </a:lnTo>
                  <a:lnTo>
                    <a:pt x="100584" y="1642085"/>
                  </a:lnTo>
                  <a:lnTo>
                    <a:pt x="115444" y="1643230"/>
                  </a:lnTo>
                  <a:lnTo>
                    <a:pt x="114573" y="1650855"/>
                  </a:lnTo>
                  <a:lnTo>
                    <a:pt x="80096" y="1681337"/>
                  </a:lnTo>
                  <a:lnTo>
                    <a:pt x="74554" y="1707074"/>
                  </a:lnTo>
                  <a:lnTo>
                    <a:pt x="82199" y="1720958"/>
                  </a:lnTo>
                  <a:lnTo>
                    <a:pt x="96571" y="1729922"/>
                  </a:lnTo>
                  <a:lnTo>
                    <a:pt x="115884" y="1733024"/>
                  </a:lnTo>
                  <a:lnTo>
                    <a:pt x="136402" y="1732513"/>
                  </a:lnTo>
                  <a:lnTo>
                    <a:pt x="175193" y="1727533"/>
                  </a:lnTo>
                  <a:lnTo>
                    <a:pt x="222520" y="1708567"/>
                  </a:lnTo>
                  <a:lnTo>
                    <a:pt x="257035" y="1687954"/>
                  </a:lnTo>
                  <a:lnTo>
                    <a:pt x="261115" y="1684014"/>
                  </a:lnTo>
                  <a:lnTo>
                    <a:pt x="266206" y="1680542"/>
                  </a:lnTo>
                  <a:lnTo>
                    <a:pt x="299376" y="1656360"/>
                  </a:lnTo>
                  <a:lnTo>
                    <a:pt x="310679" y="1644826"/>
                  </a:lnTo>
                  <a:lnTo>
                    <a:pt x="313347" y="1638229"/>
                  </a:lnTo>
                  <a:lnTo>
                    <a:pt x="313528" y="1626267"/>
                  </a:lnTo>
                  <a:lnTo>
                    <a:pt x="311835" y="1615990"/>
                  </a:lnTo>
                  <a:lnTo>
                    <a:pt x="309934" y="1608070"/>
                  </a:lnTo>
                  <a:lnTo>
                    <a:pt x="309896" y="1600942"/>
                  </a:lnTo>
                  <a:lnTo>
                    <a:pt x="313791" y="1593039"/>
                  </a:lnTo>
                  <a:lnTo>
                    <a:pt x="317133" y="1588660"/>
                  </a:lnTo>
                  <a:lnTo>
                    <a:pt x="318565" y="1585971"/>
                  </a:lnTo>
                  <a:lnTo>
                    <a:pt x="318933" y="1582166"/>
                  </a:lnTo>
                  <a:lnTo>
                    <a:pt x="319381" y="1560049"/>
                  </a:lnTo>
                  <a:lnTo>
                    <a:pt x="319053" y="1553021"/>
                  </a:lnTo>
                  <a:lnTo>
                    <a:pt x="317905" y="1542087"/>
                  </a:lnTo>
                  <a:lnTo>
                    <a:pt x="316014" y="1532787"/>
                  </a:lnTo>
                  <a:lnTo>
                    <a:pt x="314037" y="1524634"/>
                  </a:lnTo>
                  <a:lnTo>
                    <a:pt x="312631" y="1517140"/>
                  </a:lnTo>
                  <a:lnTo>
                    <a:pt x="312535" y="1499786"/>
                  </a:lnTo>
                  <a:lnTo>
                    <a:pt x="314842" y="1479730"/>
                  </a:lnTo>
                  <a:lnTo>
                    <a:pt x="317808" y="1459129"/>
                  </a:lnTo>
                  <a:lnTo>
                    <a:pt x="319691" y="1440143"/>
                  </a:lnTo>
                  <a:lnTo>
                    <a:pt x="320209" y="1377775"/>
                  </a:lnTo>
                  <a:lnTo>
                    <a:pt x="317083" y="1321097"/>
                  </a:lnTo>
                  <a:lnTo>
                    <a:pt x="311878" y="1268398"/>
                  </a:lnTo>
                  <a:lnTo>
                    <a:pt x="306155" y="1217966"/>
                  </a:lnTo>
                  <a:lnTo>
                    <a:pt x="301476" y="1168089"/>
                  </a:lnTo>
                  <a:lnTo>
                    <a:pt x="299405" y="1117054"/>
                  </a:lnTo>
                  <a:lnTo>
                    <a:pt x="298205" y="1076845"/>
                  </a:lnTo>
                  <a:lnTo>
                    <a:pt x="296398" y="1030079"/>
                  </a:lnTo>
                  <a:lnTo>
                    <a:pt x="296183" y="984391"/>
                  </a:lnTo>
                  <a:lnTo>
                    <a:pt x="309279" y="918035"/>
                  </a:lnTo>
                  <a:lnTo>
                    <a:pt x="324544" y="904114"/>
                  </a:lnTo>
                  <a:lnTo>
                    <a:pt x="327042" y="886172"/>
                  </a:lnTo>
                  <a:lnTo>
                    <a:pt x="326681" y="865440"/>
                  </a:lnTo>
                  <a:lnTo>
                    <a:pt x="323896" y="803631"/>
                  </a:lnTo>
                  <a:lnTo>
                    <a:pt x="322335" y="783224"/>
                  </a:lnTo>
                  <a:lnTo>
                    <a:pt x="317731" y="744758"/>
                  </a:lnTo>
                  <a:lnTo>
                    <a:pt x="316648" y="723362"/>
                  </a:lnTo>
                  <a:lnTo>
                    <a:pt x="317059" y="710709"/>
                  </a:lnTo>
                  <a:lnTo>
                    <a:pt x="318787" y="704120"/>
                  </a:lnTo>
                  <a:lnTo>
                    <a:pt x="327467" y="689763"/>
                  </a:lnTo>
                  <a:lnTo>
                    <a:pt x="337921" y="668404"/>
                  </a:lnTo>
                  <a:lnTo>
                    <a:pt x="341097" y="660970"/>
                  </a:lnTo>
                  <a:lnTo>
                    <a:pt x="346063" y="643617"/>
                  </a:lnTo>
                  <a:lnTo>
                    <a:pt x="348835" y="624596"/>
                  </a:lnTo>
                  <a:lnTo>
                    <a:pt x="350745" y="604910"/>
                  </a:lnTo>
                  <a:lnTo>
                    <a:pt x="353124" y="585558"/>
                  </a:lnTo>
                  <a:lnTo>
                    <a:pt x="357367" y="559441"/>
                  </a:lnTo>
                  <a:lnTo>
                    <a:pt x="359107" y="546818"/>
                  </a:lnTo>
                  <a:lnTo>
                    <a:pt x="361656" y="508884"/>
                  </a:lnTo>
                  <a:lnTo>
                    <a:pt x="369333" y="427532"/>
                  </a:lnTo>
                  <a:lnTo>
                    <a:pt x="370324" y="383677"/>
                  </a:lnTo>
                  <a:lnTo>
                    <a:pt x="352636" y="326423"/>
                  </a:lnTo>
                  <a:lnTo>
                    <a:pt x="325012" y="289853"/>
                  </a:lnTo>
                  <a:lnTo>
                    <a:pt x="312282" y="272657"/>
                  </a:lnTo>
                  <a:lnTo>
                    <a:pt x="291090" y="231139"/>
                  </a:lnTo>
                  <a:lnTo>
                    <a:pt x="289422" y="203803"/>
                  </a:lnTo>
                  <a:lnTo>
                    <a:pt x="298936" y="181028"/>
                  </a:lnTo>
                  <a:lnTo>
                    <a:pt x="311289" y="153195"/>
                  </a:lnTo>
                  <a:lnTo>
                    <a:pt x="318139" y="110685"/>
                  </a:lnTo>
                  <a:lnTo>
                    <a:pt x="315060" y="72220"/>
                  </a:lnTo>
                  <a:lnTo>
                    <a:pt x="292361" y="31957"/>
                  </a:lnTo>
                  <a:lnTo>
                    <a:pt x="253285" y="4107"/>
                  </a:lnTo>
                  <a:lnTo>
                    <a:pt x="220492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5392" y="3793564"/>
              <a:ext cx="2343564" cy="115730"/>
            </a:xfrm>
            <a:prstGeom prst="rect">
              <a:avLst/>
            </a:prstGeom>
          </p:spPr>
        </p:pic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3793564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30"/>
                  </a:lnTo>
                  <a:lnTo>
                    <a:pt x="0" y="11573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5392" y="3909081"/>
              <a:ext cx="2343564" cy="115726"/>
            </a:xfrm>
            <a:prstGeom prst="rect">
              <a:avLst/>
            </a:prstGeom>
          </p:spPr>
        </p:pic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3909081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6"/>
                  </a:lnTo>
                  <a:lnTo>
                    <a:pt x="0" y="11572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5392" y="4024595"/>
              <a:ext cx="2343564" cy="115724"/>
            </a:xfrm>
            <a:prstGeom prst="rect">
              <a:avLst/>
            </a:prstGeom>
          </p:spPr>
        </p:pic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024595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4"/>
                  </a:lnTo>
                  <a:lnTo>
                    <a:pt x="0" y="115724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5392" y="4140108"/>
              <a:ext cx="2343564" cy="115728"/>
            </a:xfrm>
            <a:prstGeom prst="rect">
              <a:avLst/>
            </a:prstGeom>
          </p:spPr>
        </p:pic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140108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8"/>
                  </a:lnTo>
                  <a:lnTo>
                    <a:pt x="0" y="11572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5392" y="4140838"/>
              <a:ext cx="2343564" cy="115726"/>
            </a:xfrm>
            <a:prstGeom prst="rect">
              <a:avLst/>
            </a:prstGeom>
          </p:spPr>
        </p:pic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140838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6"/>
                  </a:lnTo>
                  <a:lnTo>
                    <a:pt x="0" y="11572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5392" y="4256352"/>
              <a:ext cx="2343564" cy="115728"/>
            </a:xfrm>
            <a:prstGeom prst="rect">
              <a:avLst/>
            </a:prstGeom>
          </p:spPr>
        </p:pic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256352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8"/>
                  </a:lnTo>
                  <a:lnTo>
                    <a:pt x="0" y="11572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5392" y="4371869"/>
              <a:ext cx="2343564" cy="115724"/>
            </a:xfrm>
            <a:prstGeom prst="rect">
              <a:avLst/>
            </a:prstGeom>
          </p:spPr>
        </p:pic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371869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4"/>
                  </a:lnTo>
                  <a:lnTo>
                    <a:pt x="0" y="115724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5392" y="4487381"/>
              <a:ext cx="2343564" cy="115726"/>
            </a:xfrm>
            <a:prstGeom prst="rect">
              <a:avLst/>
            </a:prstGeom>
          </p:spPr>
        </p:pic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487381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6"/>
                  </a:lnTo>
                  <a:lnTo>
                    <a:pt x="0" y="11572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5392" y="4600965"/>
              <a:ext cx="2343564" cy="115724"/>
            </a:xfrm>
            <a:prstGeom prst="rect">
              <a:avLst/>
            </a:prstGeom>
          </p:spPr>
        </p:pic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600965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4"/>
                  </a:lnTo>
                  <a:lnTo>
                    <a:pt x="0" y="115724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5392" y="4716478"/>
              <a:ext cx="2343564" cy="115726"/>
            </a:xfrm>
            <a:prstGeom prst="rect">
              <a:avLst/>
            </a:prstGeom>
          </p:spPr>
        </p:pic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716478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6"/>
                  </a:lnTo>
                  <a:lnTo>
                    <a:pt x="0" y="11572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5392" y="4831991"/>
              <a:ext cx="2343564" cy="115730"/>
            </a:xfrm>
            <a:prstGeom prst="rect">
              <a:avLst/>
            </a:prstGeom>
          </p:spPr>
        </p:pic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831991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30"/>
                  </a:lnTo>
                  <a:lnTo>
                    <a:pt x="0" y="11573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5392" y="4947505"/>
              <a:ext cx="2343564" cy="115728"/>
            </a:xfrm>
            <a:prstGeom prst="rect">
              <a:avLst/>
            </a:prstGeom>
          </p:spPr>
        </p:pic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947505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8"/>
                  </a:lnTo>
                  <a:lnTo>
                    <a:pt x="0" y="11572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5392" y="4948236"/>
              <a:ext cx="2343564" cy="115730"/>
            </a:xfrm>
            <a:prstGeom prst="rect">
              <a:avLst/>
            </a:prstGeom>
          </p:spPr>
        </p:pic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4948236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30"/>
                  </a:lnTo>
                  <a:lnTo>
                    <a:pt x="0" y="11573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5392" y="5063752"/>
              <a:ext cx="2343564" cy="115726"/>
            </a:xfrm>
            <a:prstGeom prst="rect">
              <a:avLst/>
            </a:prstGeom>
          </p:spPr>
        </p:pic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5063752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6"/>
                  </a:lnTo>
                  <a:lnTo>
                    <a:pt x="0" y="11572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5392" y="5179266"/>
              <a:ext cx="2343564" cy="115724"/>
            </a:xfrm>
            <a:prstGeom prst="rect">
              <a:avLst/>
            </a:prstGeom>
          </p:spPr>
        </p:pic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5179266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4"/>
                  </a:lnTo>
                  <a:lnTo>
                    <a:pt x="0" y="115724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5392" y="5294779"/>
              <a:ext cx="2343564" cy="115728"/>
            </a:xfrm>
            <a:prstGeom prst="rect">
              <a:avLst/>
            </a:prstGeom>
          </p:spPr>
        </p:pic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5294779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8"/>
                  </a:lnTo>
                  <a:lnTo>
                    <a:pt x="0" y="11572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5392" y="5411999"/>
              <a:ext cx="2343564" cy="115728"/>
            </a:xfrm>
            <a:prstGeom prst="rect">
              <a:avLst/>
            </a:prstGeom>
          </p:spPr>
        </p:pic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5411999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8"/>
                  </a:lnTo>
                  <a:lnTo>
                    <a:pt x="0" y="11572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5392" y="5527515"/>
              <a:ext cx="2343564" cy="115724"/>
            </a:xfrm>
            <a:prstGeom prst="rect">
              <a:avLst/>
            </a:prstGeom>
          </p:spPr>
        </p:pic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5392" y="5527515"/>
              <a:ext cx="2343785" cy="116205"/>
            </a:xfrm>
            <a:custGeom>
              <a:avLst/>
              <a:gdLst/>
              <a:ahLst/>
              <a:cxnLst/>
              <a:rect l="l" t="t" r="r" b="b"/>
              <a:pathLst>
                <a:path w="2343784" h="116204">
                  <a:moveTo>
                    <a:pt x="0" y="0"/>
                  </a:moveTo>
                  <a:lnTo>
                    <a:pt x="2343564" y="0"/>
                  </a:lnTo>
                  <a:lnTo>
                    <a:pt x="2343564" y="115724"/>
                  </a:lnTo>
                  <a:lnTo>
                    <a:pt x="0" y="115724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27193" y="4087918"/>
              <a:ext cx="423545" cy="1548765"/>
            </a:xfrm>
            <a:custGeom>
              <a:avLst/>
              <a:gdLst/>
              <a:ahLst/>
              <a:cxnLst/>
              <a:rect l="l" t="t" r="r" b="b"/>
              <a:pathLst>
                <a:path w="423545" h="1548764">
                  <a:moveTo>
                    <a:pt x="360645" y="604188"/>
                  </a:moveTo>
                  <a:lnTo>
                    <a:pt x="54899" y="604188"/>
                  </a:lnTo>
                  <a:lnTo>
                    <a:pt x="56591" y="605890"/>
                  </a:lnTo>
                  <a:lnTo>
                    <a:pt x="57556" y="606524"/>
                  </a:lnTo>
                  <a:lnTo>
                    <a:pt x="57982" y="633679"/>
                  </a:lnTo>
                  <a:lnTo>
                    <a:pt x="56537" y="661595"/>
                  </a:lnTo>
                  <a:lnTo>
                    <a:pt x="52857" y="688923"/>
                  </a:lnTo>
                  <a:lnTo>
                    <a:pt x="46583" y="714315"/>
                  </a:lnTo>
                  <a:lnTo>
                    <a:pt x="40965" y="749152"/>
                  </a:lnTo>
                  <a:lnTo>
                    <a:pt x="40185" y="797357"/>
                  </a:lnTo>
                  <a:lnTo>
                    <a:pt x="42932" y="853714"/>
                  </a:lnTo>
                  <a:lnTo>
                    <a:pt x="47895" y="913007"/>
                  </a:lnTo>
                  <a:lnTo>
                    <a:pt x="53763" y="970020"/>
                  </a:lnTo>
                  <a:lnTo>
                    <a:pt x="59225" y="1019537"/>
                  </a:lnTo>
                  <a:lnTo>
                    <a:pt x="62970" y="1056344"/>
                  </a:lnTo>
                  <a:lnTo>
                    <a:pt x="64741" y="1104881"/>
                  </a:lnTo>
                  <a:lnTo>
                    <a:pt x="63269" y="1151654"/>
                  </a:lnTo>
                  <a:lnTo>
                    <a:pt x="61028" y="1198163"/>
                  </a:lnTo>
                  <a:lnTo>
                    <a:pt x="60505" y="1245397"/>
                  </a:lnTo>
                  <a:lnTo>
                    <a:pt x="64184" y="1294474"/>
                  </a:lnTo>
                  <a:lnTo>
                    <a:pt x="72573" y="1349427"/>
                  </a:lnTo>
                  <a:lnTo>
                    <a:pt x="83141" y="1402999"/>
                  </a:lnTo>
                  <a:lnTo>
                    <a:pt x="95997" y="1457532"/>
                  </a:lnTo>
                  <a:lnTo>
                    <a:pt x="102548" y="1487163"/>
                  </a:lnTo>
                  <a:lnTo>
                    <a:pt x="105152" y="1504177"/>
                  </a:lnTo>
                  <a:lnTo>
                    <a:pt x="93983" y="1515060"/>
                  </a:lnTo>
                  <a:lnTo>
                    <a:pt x="83897" y="1521082"/>
                  </a:lnTo>
                  <a:lnTo>
                    <a:pt x="75995" y="1529772"/>
                  </a:lnTo>
                  <a:lnTo>
                    <a:pt x="71380" y="1548655"/>
                  </a:lnTo>
                  <a:lnTo>
                    <a:pt x="107455" y="1548655"/>
                  </a:lnTo>
                  <a:lnTo>
                    <a:pt x="124927" y="1546900"/>
                  </a:lnTo>
                  <a:lnTo>
                    <a:pt x="144034" y="1546393"/>
                  </a:lnTo>
                  <a:lnTo>
                    <a:pt x="182584" y="1535137"/>
                  </a:lnTo>
                  <a:lnTo>
                    <a:pt x="194341" y="1491990"/>
                  </a:lnTo>
                  <a:lnTo>
                    <a:pt x="194978" y="1487010"/>
                  </a:lnTo>
                  <a:lnTo>
                    <a:pt x="194563" y="1486454"/>
                  </a:lnTo>
                  <a:lnTo>
                    <a:pt x="194974" y="1486425"/>
                  </a:lnTo>
                  <a:lnTo>
                    <a:pt x="198089" y="1483027"/>
                  </a:lnTo>
                  <a:lnTo>
                    <a:pt x="291430" y="1483027"/>
                  </a:lnTo>
                  <a:lnTo>
                    <a:pt x="292947" y="1480279"/>
                  </a:lnTo>
                  <a:lnTo>
                    <a:pt x="298288" y="1475284"/>
                  </a:lnTo>
                  <a:lnTo>
                    <a:pt x="315986" y="1415248"/>
                  </a:lnTo>
                  <a:lnTo>
                    <a:pt x="325683" y="1356321"/>
                  </a:lnTo>
                  <a:lnTo>
                    <a:pt x="333720" y="1292922"/>
                  </a:lnTo>
                  <a:lnTo>
                    <a:pt x="337865" y="1261511"/>
                  </a:lnTo>
                  <a:lnTo>
                    <a:pt x="342464" y="1230168"/>
                  </a:lnTo>
                  <a:lnTo>
                    <a:pt x="347737" y="1198911"/>
                  </a:lnTo>
                  <a:lnTo>
                    <a:pt x="351678" y="1161894"/>
                  </a:lnTo>
                  <a:lnTo>
                    <a:pt x="350163" y="1132777"/>
                  </a:lnTo>
                  <a:lnTo>
                    <a:pt x="346779" y="1104754"/>
                  </a:lnTo>
                  <a:lnTo>
                    <a:pt x="345135" y="1071525"/>
                  </a:lnTo>
                  <a:lnTo>
                    <a:pt x="348265" y="1031989"/>
                  </a:lnTo>
                  <a:lnTo>
                    <a:pt x="355743" y="978694"/>
                  </a:lnTo>
                  <a:lnTo>
                    <a:pt x="365653" y="920557"/>
                  </a:lnTo>
                  <a:lnTo>
                    <a:pt x="376080" y="866500"/>
                  </a:lnTo>
                  <a:lnTo>
                    <a:pt x="385109" y="825440"/>
                  </a:lnTo>
                  <a:lnTo>
                    <a:pt x="391004" y="768578"/>
                  </a:lnTo>
                  <a:lnTo>
                    <a:pt x="384295" y="716489"/>
                  </a:lnTo>
                  <a:lnTo>
                    <a:pt x="372055" y="667588"/>
                  </a:lnTo>
                  <a:lnTo>
                    <a:pt x="361355" y="620286"/>
                  </a:lnTo>
                  <a:lnTo>
                    <a:pt x="360645" y="604188"/>
                  </a:lnTo>
                  <a:close/>
                </a:path>
                <a:path w="423545" h="1548764">
                  <a:moveTo>
                    <a:pt x="291430" y="1483027"/>
                  </a:moveTo>
                  <a:lnTo>
                    <a:pt x="198089" y="1483027"/>
                  </a:lnTo>
                  <a:lnTo>
                    <a:pt x="212228" y="1521486"/>
                  </a:lnTo>
                  <a:lnTo>
                    <a:pt x="225036" y="1539350"/>
                  </a:lnTo>
                  <a:lnTo>
                    <a:pt x="241092" y="1544010"/>
                  </a:lnTo>
                  <a:lnTo>
                    <a:pt x="264977" y="1542851"/>
                  </a:lnTo>
                  <a:lnTo>
                    <a:pt x="269279" y="1530310"/>
                  </a:lnTo>
                  <a:lnTo>
                    <a:pt x="274614" y="1517767"/>
                  </a:lnTo>
                  <a:lnTo>
                    <a:pt x="280269" y="1505483"/>
                  </a:lnTo>
                  <a:lnTo>
                    <a:pt x="285526" y="1493719"/>
                  </a:lnTo>
                  <a:lnTo>
                    <a:pt x="291430" y="1483027"/>
                  </a:lnTo>
                  <a:close/>
                </a:path>
                <a:path w="423545" h="1548764">
                  <a:moveTo>
                    <a:pt x="210869" y="0"/>
                  </a:moveTo>
                  <a:lnTo>
                    <a:pt x="182065" y="0"/>
                  </a:lnTo>
                  <a:lnTo>
                    <a:pt x="162057" y="8100"/>
                  </a:lnTo>
                  <a:lnTo>
                    <a:pt x="134343" y="20097"/>
                  </a:lnTo>
                  <a:lnTo>
                    <a:pt x="106500" y="51073"/>
                  </a:lnTo>
                  <a:lnTo>
                    <a:pt x="86100" y="116111"/>
                  </a:lnTo>
                  <a:lnTo>
                    <a:pt x="76636" y="160913"/>
                  </a:lnTo>
                  <a:lnTo>
                    <a:pt x="68135" y="196315"/>
                  </a:lnTo>
                  <a:lnTo>
                    <a:pt x="66243" y="222701"/>
                  </a:lnTo>
                  <a:lnTo>
                    <a:pt x="76603" y="240451"/>
                  </a:lnTo>
                  <a:lnTo>
                    <a:pt x="86720" y="246470"/>
                  </a:lnTo>
                  <a:lnTo>
                    <a:pt x="93661" y="249247"/>
                  </a:lnTo>
                  <a:lnTo>
                    <a:pt x="99374" y="253220"/>
                  </a:lnTo>
                  <a:lnTo>
                    <a:pt x="105807" y="262829"/>
                  </a:lnTo>
                  <a:lnTo>
                    <a:pt x="74081" y="276805"/>
                  </a:lnTo>
                  <a:lnTo>
                    <a:pt x="49237" y="280288"/>
                  </a:lnTo>
                  <a:lnTo>
                    <a:pt x="30443" y="291118"/>
                  </a:lnTo>
                  <a:lnTo>
                    <a:pt x="16865" y="327135"/>
                  </a:lnTo>
                  <a:lnTo>
                    <a:pt x="12834" y="357249"/>
                  </a:lnTo>
                  <a:lnTo>
                    <a:pt x="9704" y="393711"/>
                  </a:lnTo>
                  <a:lnTo>
                    <a:pt x="5938" y="428366"/>
                  </a:lnTo>
                  <a:lnTo>
                    <a:pt x="0" y="453059"/>
                  </a:lnTo>
                  <a:lnTo>
                    <a:pt x="0" y="530089"/>
                  </a:lnTo>
                  <a:lnTo>
                    <a:pt x="5733" y="540495"/>
                  </a:lnTo>
                  <a:lnTo>
                    <a:pt x="10705" y="552133"/>
                  </a:lnTo>
                  <a:lnTo>
                    <a:pt x="32908" y="590922"/>
                  </a:lnTo>
                  <a:lnTo>
                    <a:pt x="54391" y="605040"/>
                  </a:lnTo>
                  <a:lnTo>
                    <a:pt x="54899" y="604188"/>
                  </a:lnTo>
                  <a:lnTo>
                    <a:pt x="360645" y="604188"/>
                  </a:lnTo>
                  <a:lnTo>
                    <a:pt x="359269" y="572997"/>
                  </a:lnTo>
                  <a:lnTo>
                    <a:pt x="399905" y="572997"/>
                  </a:lnTo>
                  <a:lnTo>
                    <a:pt x="402824" y="571334"/>
                  </a:lnTo>
                  <a:lnTo>
                    <a:pt x="410914" y="564041"/>
                  </a:lnTo>
                  <a:lnTo>
                    <a:pt x="409441" y="561740"/>
                  </a:lnTo>
                  <a:lnTo>
                    <a:pt x="412570" y="551613"/>
                  </a:lnTo>
                  <a:lnTo>
                    <a:pt x="414679" y="542450"/>
                  </a:lnTo>
                  <a:lnTo>
                    <a:pt x="415185" y="538217"/>
                  </a:lnTo>
                  <a:lnTo>
                    <a:pt x="417125" y="535715"/>
                  </a:lnTo>
                  <a:lnTo>
                    <a:pt x="423536" y="531741"/>
                  </a:lnTo>
                  <a:lnTo>
                    <a:pt x="423536" y="438699"/>
                  </a:lnTo>
                  <a:lnTo>
                    <a:pt x="420238" y="437043"/>
                  </a:lnTo>
                  <a:lnTo>
                    <a:pt x="418042" y="437043"/>
                  </a:lnTo>
                  <a:lnTo>
                    <a:pt x="414827" y="434326"/>
                  </a:lnTo>
                  <a:lnTo>
                    <a:pt x="416634" y="434326"/>
                  </a:lnTo>
                  <a:lnTo>
                    <a:pt x="412296" y="425951"/>
                  </a:lnTo>
                  <a:lnTo>
                    <a:pt x="409286" y="416509"/>
                  </a:lnTo>
                  <a:lnTo>
                    <a:pt x="397010" y="341168"/>
                  </a:lnTo>
                  <a:lnTo>
                    <a:pt x="395069" y="310824"/>
                  </a:lnTo>
                  <a:lnTo>
                    <a:pt x="385703" y="292998"/>
                  </a:lnTo>
                  <a:lnTo>
                    <a:pt x="358353" y="283629"/>
                  </a:lnTo>
                  <a:lnTo>
                    <a:pt x="302456" y="278654"/>
                  </a:lnTo>
                  <a:lnTo>
                    <a:pt x="319656" y="265187"/>
                  </a:lnTo>
                  <a:lnTo>
                    <a:pt x="324775" y="254833"/>
                  </a:lnTo>
                  <a:lnTo>
                    <a:pt x="323273" y="242278"/>
                  </a:lnTo>
                  <a:lnTo>
                    <a:pt x="320676" y="222701"/>
                  </a:lnTo>
                  <a:lnTo>
                    <a:pt x="320609" y="207508"/>
                  </a:lnTo>
                  <a:lnTo>
                    <a:pt x="321324" y="203260"/>
                  </a:lnTo>
                  <a:lnTo>
                    <a:pt x="319927" y="198763"/>
                  </a:lnTo>
                  <a:lnTo>
                    <a:pt x="313588" y="183311"/>
                  </a:lnTo>
                  <a:lnTo>
                    <a:pt x="306541" y="154936"/>
                  </a:lnTo>
                  <a:lnTo>
                    <a:pt x="299514" y="118927"/>
                  </a:lnTo>
                  <a:lnTo>
                    <a:pt x="285739" y="78775"/>
                  </a:lnTo>
                  <a:lnTo>
                    <a:pt x="258447" y="37969"/>
                  </a:lnTo>
                  <a:lnTo>
                    <a:pt x="210869" y="0"/>
                  </a:lnTo>
                  <a:close/>
                </a:path>
                <a:path w="423545" h="1548764">
                  <a:moveTo>
                    <a:pt x="399905" y="572997"/>
                  </a:moveTo>
                  <a:lnTo>
                    <a:pt x="359269" y="572997"/>
                  </a:lnTo>
                  <a:lnTo>
                    <a:pt x="372638" y="574857"/>
                  </a:lnTo>
                  <a:lnTo>
                    <a:pt x="383540" y="577062"/>
                  </a:lnTo>
                  <a:lnTo>
                    <a:pt x="393194" y="576819"/>
                  </a:lnTo>
                  <a:lnTo>
                    <a:pt x="399905" y="572997"/>
                  </a:lnTo>
                  <a:close/>
                </a:path>
                <a:path w="423545" h="1548764">
                  <a:moveTo>
                    <a:pt x="417269" y="435552"/>
                  </a:moveTo>
                  <a:lnTo>
                    <a:pt x="418042" y="437043"/>
                  </a:lnTo>
                  <a:lnTo>
                    <a:pt x="420238" y="437043"/>
                  </a:lnTo>
                  <a:lnTo>
                    <a:pt x="417269" y="435552"/>
                  </a:lnTo>
                  <a:close/>
                </a:path>
                <a:path w="423545" h="1548764">
                  <a:moveTo>
                    <a:pt x="416634" y="434326"/>
                  </a:moveTo>
                  <a:lnTo>
                    <a:pt x="414827" y="434326"/>
                  </a:lnTo>
                  <a:lnTo>
                    <a:pt x="417269" y="435552"/>
                  </a:lnTo>
                  <a:lnTo>
                    <a:pt x="416634" y="434326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65721" y="4600055"/>
              <a:ext cx="110497" cy="1047876"/>
            </a:xfrm>
            <a:prstGeom prst="rect">
              <a:avLst/>
            </a:prstGeom>
          </p:spPr>
        </p:pic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1521" y="4682290"/>
              <a:ext cx="153035" cy="18415"/>
            </a:xfrm>
            <a:custGeom>
              <a:avLst/>
              <a:gdLst/>
              <a:ahLst/>
              <a:cxnLst/>
              <a:rect l="l" t="t" r="r" b="b"/>
              <a:pathLst>
                <a:path w="153035" h="18414">
                  <a:moveTo>
                    <a:pt x="152747" y="0"/>
                  </a:moveTo>
                  <a:lnTo>
                    <a:pt x="0" y="0"/>
                  </a:lnTo>
                  <a:lnTo>
                    <a:pt x="0" y="17876"/>
                  </a:lnTo>
                  <a:lnTo>
                    <a:pt x="152747" y="17876"/>
                  </a:lnTo>
                  <a:lnTo>
                    <a:pt x="1527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6181" y="4677724"/>
              <a:ext cx="142240" cy="5080"/>
            </a:xfrm>
            <a:custGeom>
              <a:avLst/>
              <a:gdLst/>
              <a:ahLst/>
              <a:cxnLst/>
              <a:rect l="l" t="t" r="r" b="b"/>
              <a:pathLst>
                <a:path w="142239" h="5079">
                  <a:moveTo>
                    <a:pt x="9347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9347" y="4978"/>
                  </a:lnTo>
                  <a:lnTo>
                    <a:pt x="9347" y="0"/>
                  </a:lnTo>
                  <a:close/>
                </a:path>
                <a:path w="142239" h="5079">
                  <a:moveTo>
                    <a:pt x="27419" y="0"/>
                  </a:moveTo>
                  <a:lnTo>
                    <a:pt x="18072" y="0"/>
                  </a:lnTo>
                  <a:lnTo>
                    <a:pt x="18072" y="4978"/>
                  </a:lnTo>
                  <a:lnTo>
                    <a:pt x="27419" y="4978"/>
                  </a:lnTo>
                  <a:lnTo>
                    <a:pt x="27419" y="0"/>
                  </a:lnTo>
                  <a:close/>
                </a:path>
                <a:path w="142239" h="5079">
                  <a:moveTo>
                    <a:pt x="47929" y="0"/>
                  </a:moveTo>
                  <a:lnTo>
                    <a:pt x="38595" y="0"/>
                  </a:lnTo>
                  <a:lnTo>
                    <a:pt x="38595" y="4978"/>
                  </a:lnTo>
                  <a:lnTo>
                    <a:pt x="47929" y="4978"/>
                  </a:lnTo>
                  <a:lnTo>
                    <a:pt x="47929" y="0"/>
                  </a:lnTo>
                  <a:close/>
                </a:path>
                <a:path w="142239" h="5079">
                  <a:moveTo>
                    <a:pt x="74345" y="0"/>
                  </a:moveTo>
                  <a:lnTo>
                    <a:pt x="64998" y="0"/>
                  </a:lnTo>
                  <a:lnTo>
                    <a:pt x="64998" y="4978"/>
                  </a:lnTo>
                  <a:lnTo>
                    <a:pt x="74345" y="4978"/>
                  </a:lnTo>
                  <a:lnTo>
                    <a:pt x="74345" y="0"/>
                  </a:lnTo>
                  <a:close/>
                </a:path>
                <a:path w="142239" h="5079">
                  <a:moveTo>
                    <a:pt x="103593" y="0"/>
                  </a:moveTo>
                  <a:lnTo>
                    <a:pt x="94246" y="0"/>
                  </a:lnTo>
                  <a:lnTo>
                    <a:pt x="94246" y="4978"/>
                  </a:lnTo>
                  <a:lnTo>
                    <a:pt x="103593" y="4978"/>
                  </a:lnTo>
                  <a:lnTo>
                    <a:pt x="103593" y="0"/>
                  </a:lnTo>
                  <a:close/>
                </a:path>
                <a:path w="142239" h="5079">
                  <a:moveTo>
                    <a:pt x="124104" y="0"/>
                  </a:moveTo>
                  <a:lnTo>
                    <a:pt x="114769" y="0"/>
                  </a:lnTo>
                  <a:lnTo>
                    <a:pt x="114769" y="4978"/>
                  </a:lnTo>
                  <a:lnTo>
                    <a:pt x="124104" y="4978"/>
                  </a:lnTo>
                  <a:lnTo>
                    <a:pt x="124104" y="0"/>
                  </a:lnTo>
                  <a:close/>
                </a:path>
                <a:path w="142239" h="5079">
                  <a:moveTo>
                    <a:pt x="142189" y="0"/>
                  </a:moveTo>
                  <a:lnTo>
                    <a:pt x="132842" y="0"/>
                  </a:lnTo>
                  <a:lnTo>
                    <a:pt x="132842" y="4978"/>
                  </a:lnTo>
                  <a:lnTo>
                    <a:pt x="142189" y="4978"/>
                  </a:lnTo>
                  <a:lnTo>
                    <a:pt x="142189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1521" y="4700166"/>
              <a:ext cx="153035" cy="3175"/>
            </a:xfrm>
            <a:custGeom>
              <a:avLst/>
              <a:gdLst/>
              <a:ahLst/>
              <a:cxnLst/>
              <a:rect l="l" t="t" r="r" b="b"/>
              <a:pathLst>
                <a:path w="153035" h="3175">
                  <a:moveTo>
                    <a:pt x="0" y="2697"/>
                  </a:moveTo>
                  <a:lnTo>
                    <a:pt x="152747" y="2697"/>
                  </a:lnTo>
                  <a:lnTo>
                    <a:pt x="152747" y="0"/>
                  </a:lnTo>
                  <a:lnTo>
                    <a:pt x="0" y="0"/>
                  </a:lnTo>
                  <a:lnTo>
                    <a:pt x="0" y="2697"/>
                  </a:lnTo>
                  <a:close/>
                </a:path>
              </a:pathLst>
            </a:custGeom>
            <a:solidFill>
              <a:srgbClr val="AB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1521" y="4769125"/>
              <a:ext cx="153035" cy="18415"/>
            </a:xfrm>
            <a:custGeom>
              <a:avLst/>
              <a:gdLst/>
              <a:ahLst/>
              <a:cxnLst/>
              <a:rect l="l" t="t" r="r" b="b"/>
              <a:pathLst>
                <a:path w="153035" h="18414">
                  <a:moveTo>
                    <a:pt x="152747" y="0"/>
                  </a:moveTo>
                  <a:lnTo>
                    <a:pt x="0" y="0"/>
                  </a:lnTo>
                  <a:lnTo>
                    <a:pt x="0" y="17877"/>
                  </a:lnTo>
                  <a:lnTo>
                    <a:pt x="152747" y="17877"/>
                  </a:lnTo>
                  <a:lnTo>
                    <a:pt x="15274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6181" y="4786601"/>
              <a:ext cx="142240" cy="5080"/>
            </a:xfrm>
            <a:custGeom>
              <a:avLst/>
              <a:gdLst/>
              <a:ahLst/>
              <a:cxnLst/>
              <a:rect l="l" t="t" r="r" b="b"/>
              <a:pathLst>
                <a:path w="142239" h="5079">
                  <a:moveTo>
                    <a:pt x="9347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9347" y="4978"/>
                  </a:lnTo>
                  <a:lnTo>
                    <a:pt x="9347" y="0"/>
                  </a:lnTo>
                  <a:close/>
                </a:path>
                <a:path w="142239" h="5079">
                  <a:moveTo>
                    <a:pt x="27419" y="0"/>
                  </a:moveTo>
                  <a:lnTo>
                    <a:pt x="18072" y="0"/>
                  </a:lnTo>
                  <a:lnTo>
                    <a:pt x="18072" y="4978"/>
                  </a:lnTo>
                  <a:lnTo>
                    <a:pt x="27419" y="4978"/>
                  </a:lnTo>
                  <a:lnTo>
                    <a:pt x="27419" y="0"/>
                  </a:lnTo>
                  <a:close/>
                </a:path>
                <a:path w="142239" h="5079">
                  <a:moveTo>
                    <a:pt x="47929" y="0"/>
                  </a:moveTo>
                  <a:lnTo>
                    <a:pt x="38595" y="0"/>
                  </a:lnTo>
                  <a:lnTo>
                    <a:pt x="38595" y="4978"/>
                  </a:lnTo>
                  <a:lnTo>
                    <a:pt x="47929" y="4978"/>
                  </a:lnTo>
                  <a:lnTo>
                    <a:pt x="47929" y="0"/>
                  </a:lnTo>
                  <a:close/>
                </a:path>
                <a:path w="142239" h="5079">
                  <a:moveTo>
                    <a:pt x="74345" y="0"/>
                  </a:moveTo>
                  <a:lnTo>
                    <a:pt x="64998" y="0"/>
                  </a:lnTo>
                  <a:lnTo>
                    <a:pt x="64998" y="4978"/>
                  </a:lnTo>
                  <a:lnTo>
                    <a:pt x="74345" y="4978"/>
                  </a:lnTo>
                  <a:lnTo>
                    <a:pt x="74345" y="0"/>
                  </a:lnTo>
                  <a:close/>
                </a:path>
                <a:path w="142239" h="5079">
                  <a:moveTo>
                    <a:pt x="103593" y="0"/>
                  </a:moveTo>
                  <a:lnTo>
                    <a:pt x="94246" y="0"/>
                  </a:lnTo>
                  <a:lnTo>
                    <a:pt x="94246" y="4978"/>
                  </a:lnTo>
                  <a:lnTo>
                    <a:pt x="103593" y="4978"/>
                  </a:lnTo>
                  <a:lnTo>
                    <a:pt x="103593" y="0"/>
                  </a:lnTo>
                  <a:close/>
                </a:path>
                <a:path w="142239" h="5079">
                  <a:moveTo>
                    <a:pt x="124104" y="0"/>
                  </a:moveTo>
                  <a:lnTo>
                    <a:pt x="114769" y="0"/>
                  </a:lnTo>
                  <a:lnTo>
                    <a:pt x="114769" y="4978"/>
                  </a:lnTo>
                  <a:lnTo>
                    <a:pt x="124104" y="4978"/>
                  </a:lnTo>
                  <a:lnTo>
                    <a:pt x="124104" y="0"/>
                  </a:lnTo>
                  <a:close/>
                </a:path>
                <a:path w="142239" h="5079">
                  <a:moveTo>
                    <a:pt x="142189" y="0"/>
                  </a:moveTo>
                  <a:lnTo>
                    <a:pt x="132842" y="0"/>
                  </a:lnTo>
                  <a:lnTo>
                    <a:pt x="132842" y="4978"/>
                  </a:lnTo>
                  <a:lnTo>
                    <a:pt x="142189" y="4978"/>
                  </a:lnTo>
                  <a:lnTo>
                    <a:pt x="142189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1521" y="4766699"/>
              <a:ext cx="153035" cy="3175"/>
            </a:xfrm>
            <a:custGeom>
              <a:avLst/>
              <a:gdLst/>
              <a:ahLst/>
              <a:cxnLst/>
              <a:rect l="l" t="t" r="r" b="b"/>
              <a:pathLst>
                <a:path w="153035" h="3175">
                  <a:moveTo>
                    <a:pt x="152747" y="0"/>
                  </a:moveTo>
                  <a:lnTo>
                    <a:pt x="0" y="0"/>
                  </a:lnTo>
                  <a:lnTo>
                    <a:pt x="0" y="2998"/>
                  </a:lnTo>
                  <a:lnTo>
                    <a:pt x="152747" y="2998"/>
                  </a:lnTo>
                  <a:lnTo>
                    <a:pt x="152747" y="0"/>
                  </a:lnTo>
                  <a:close/>
                </a:path>
              </a:pathLst>
            </a:custGeom>
            <a:solidFill>
              <a:srgbClr val="AB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22232" y="4694695"/>
              <a:ext cx="186872" cy="83685"/>
            </a:xfrm>
            <a:prstGeom prst="rect">
              <a:avLst/>
            </a:prstGeom>
          </p:spPr>
        </p:pic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86554" y="4704902"/>
              <a:ext cx="63500" cy="62865"/>
            </a:xfrm>
            <a:custGeom>
              <a:avLst/>
              <a:gdLst/>
              <a:ahLst/>
              <a:cxnLst/>
              <a:rect l="l" t="t" r="r" b="b"/>
              <a:pathLst>
                <a:path w="63500" h="62864">
                  <a:moveTo>
                    <a:pt x="3149" y="30505"/>
                  </a:moveTo>
                  <a:lnTo>
                    <a:pt x="2438" y="29794"/>
                  </a:lnTo>
                  <a:lnTo>
                    <a:pt x="698" y="29794"/>
                  </a:lnTo>
                  <a:lnTo>
                    <a:pt x="0" y="30505"/>
                  </a:lnTo>
                  <a:lnTo>
                    <a:pt x="0" y="31369"/>
                  </a:lnTo>
                  <a:lnTo>
                    <a:pt x="0" y="32232"/>
                  </a:lnTo>
                  <a:lnTo>
                    <a:pt x="698" y="32943"/>
                  </a:lnTo>
                  <a:lnTo>
                    <a:pt x="2438" y="32943"/>
                  </a:lnTo>
                  <a:lnTo>
                    <a:pt x="3149" y="32232"/>
                  </a:lnTo>
                  <a:lnTo>
                    <a:pt x="3149" y="30505"/>
                  </a:lnTo>
                  <a:close/>
                </a:path>
                <a:path w="63500" h="62864">
                  <a:moveTo>
                    <a:pt x="6350" y="43891"/>
                  </a:moveTo>
                  <a:lnTo>
                    <a:pt x="5600" y="42329"/>
                  </a:lnTo>
                  <a:lnTo>
                    <a:pt x="4660" y="41986"/>
                  </a:lnTo>
                  <a:lnTo>
                    <a:pt x="3086" y="42735"/>
                  </a:lnTo>
                  <a:lnTo>
                    <a:pt x="2755" y="43675"/>
                  </a:lnTo>
                  <a:lnTo>
                    <a:pt x="3124" y="44462"/>
                  </a:lnTo>
                  <a:lnTo>
                    <a:pt x="3505" y="45237"/>
                  </a:lnTo>
                  <a:lnTo>
                    <a:pt x="4445" y="45580"/>
                  </a:lnTo>
                  <a:lnTo>
                    <a:pt x="6007" y="44831"/>
                  </a:lnTo>
                  <a:lnTo>
                    <a:pt x="6350" y="43891"/>
                  </a:lnTo>
                  <a:close/>
                </a:path>
                <a:path w="63500" h="62864">
                  <a:moveTo>
                    <a:pt x="6350" y="18440"/>
                  </a:moveTo>
                  <a:lnTo>
                    <a:pt x="6007" y="17500"/>
                  </a:lnTo>
                  <a:lnTo>
                    <a:pt x="4445" y="16751"/>
                  </a:lnTo>
                  <a:lnTo>
                    <a:pt x="3505" y="17081"/>
                  </a:lnTo>
                  <a:lnTo>
                    <a:pt x="3124" y="17868"/>
                  </a:lnTo>
                  <a:lnTo>
                    <a:pt x="2755" y="18656"/>
                  </a:lnTo>
                  <a:lnTo>
                    <a:pt x="3086" y="19596"/>
                  </a:lnTo>
                  <a:lnTo>
                    <a:pt x="4660" y="20345"/>
                  </a:lnTo>
                  <a:lnTo>
                    <a:pt x="5600" y="20002"/>
                  </a:lnTo>
                  <a:lnTo>
                    <a:pt x="6350" y="18440"/>
                  </a:lnTo>
                  <a:close/>
                </a:path>
                <a:path w="63500" h="62864">
                  <a:moveTo>
                    <a:pt x="15684" y="55232"/>
                  </a:moveTo>
                  <a:lnTo>
                    <a:pt x="15544" y="54254"/>
                  </a:lnTo>
                  <a:lnTo>
                    <a:pt x="14147" y="53213"/>
                  </a:lnTo>
                  <a:lnTo>
                    <a:pt x="13157" y="53365"/>
                  </a:lnTo>
                  <a:lnTo>
                    <a:pt x="12128" y="54762"/>
                  </a:lnTo>
                  <a:lnTo>
                    <a:pt x="12268" y="55753"/>
                  </a:lnTo>
                  <a:lnTo>
                    <a:pt x="12966" y="56261"/>
                  </a:lnTo>
                  <a:lnTo>
                    <a:pt x="13665" y="56781"/>
                  </a:lnTo>
                  <a:lnTo>
                    <a:pt x="14655" y="56629"/>
                  </a:lnTo>
                  <a:lnTo>
                    <a:pt x="15684" y="55232"/>
                  </a:lnTo>
                  <a:close/>
                </a:path>
                <a:path w="63500" h="62864">
                  <a:moveTo>
                    <a:pt x="15684" y="7099"/>
                  </a:moveTo>
                  <a:lnTo>
                    <a:pt x="14655" y="5702"/>
                  </a:lnTo>
                  <a:lnTo>
                    <a:pt x="13665" y="5549"/>
                  </a:lnTo>
                  <a:lnTo>
                    <a:pt x="12966" y="6070"/>
                  </a:lnTo>
                  <a:lnTo>
                    <a:pt x="12268" y="6591"/>
                  </a:lnTo>
                  <a:lnTo>
                    <a:pt x="12128" y="7569"/>
                  </a:lnTo>
                  <a:lnTo>
                    <a:pt x="13157" y="8966"/>
                  </a:lnTo>
                  <a:lnTo>
                    <a:pt x="14147" y="9118"/>
                  </a:lnTo>
                  <a:lnTo>
                    <a:pt x="15544" y="8077"/>
                  </a:lnTo>
                  <a:lnTo>
                    <a:pt x="15684" y="7099"/>
                  </a:lnTo>
                  <a:close/>
                </a:path>
                <a:path w="63500" h="62864">
                  <a:moveTo>
                    <a:pt x="33362" y="59893"/>
                  </a:moveTo>
                  <a:lnTo>
                    <a:pt x="32664" y="59182"/>
                  </a:lnTo>
                  <a:lnTo>
                    <a:pt x="30924" y="59182"/>
                  </a:lnTo>
                  <a:lnTo>
                    <a:pt x="30213" y="59893"/>
                  </a:lnTo>
                  <a:lnTo>
                    <a:pt x="30213" y="61620"/>
                  </a:lnTo>
                  <a:lnTo>
                    <a:pt x="30924" y="62331"/>
                  </a:lnTo>
                  <a:lnTo>
                    <a:pt x="31788" y="62331"/>
                  </a:lnTo>
                  <a:lnTo>
                    <a:pt x="32664" y="62331"/>
                  </a:lnTo>
                  <a:lnTo>
                    <a:pt x="33362" y="61620"/>
                  </a:lnTo>
                  <a:lnTo>
                    <a:pt x="33362" y="59893"/>
                  </a:lnTo>
                  <a:close/>
                </a:path>
                <a:path w="63500" h="62864">
                  <a:moveTo>
                    <a:pt x="33362" y="711"/>
                  </a:moveTo>
                  <a:lnTo>
                    <a:pt x="32664" y="0"/>
                  </a:lnTo>
                  <a:lnTo>
                    <a:pt x="31788" y="0"/>
                  </a:lnTo>
                  <a:lnTo>
                    <a:pt x="30924" y="0"/>
                  </a:lnTo>
                  <a:lnTo>
                    <a:pt x="30213" y="711"/>
                  </a:lnTo>
                  <a:lnTo>
                    <a:pt x="30213" y="2438"/>
                  </a:lnTo>
                  <a:lnTo>
                    <a:pt x="30924" y="3149"/>
                  </a:lnTo>
                  <a:lnTo>
                    <a:pt x="32664" y="3149"/>
                  </a:lnTo>
                  <a:lnTo>
                    <a:pt x="33362" y="2438"/>
                  </a:lnTo>
                  <a:lnTo>
                    <a:pt x="33362" y="711"/>
                  </a:lnTo>
                  <a:close/>
                </a:path>
                <a:path w="63500" h="62864">
                  <a:moveTo>
                    <a:pt x="51498" y="54419"/>
                  </a:moveTo>
                  <a:lnTo>
                    <a:pt x="50457" y="53022"/>
                  </a:lnTo>
                  <a:lnTo>
                    <a:pt x="49466" y="52882"/>
                  </a:lnTo>
                  <a:lnTo>
                    <a:pt x="48082" y="53924"/>
                  </a:lnTo>
                  <a:lnTo>
                    <a:pt x="47942" y="54902"/>
                  </a:lnTo>
                  <a:lnTo>
                    <a:pt x="48983" y="56299"/>
                  </a:lnTo>
                  <a:lnTo>
                    <a:pt x="49961" y="56438"/>
                  </a:lnTo>
                  <a:lnTo>
                    <a:pt x="50660" y="55918"/>
                  </a:lnTo>
                  <a:lnTo>
                    <a:pt x="51358" y="55397"/>
                  </a:lnTo>
                  <a:lnTo>
                    <a:pt x="51498" y="54419"/>
                  </a:lnTo>
                  <a:close/>
                </a:path>
                <a:path w="63500" h="62864">
                  <a:moveTo>
                    <a:pt x="51498" y="7912"/>
                  </a:moveTo>
                  <a:lnTo>
                    <a:pt x="51358" y="6934"/>
                  </a:lnTo>
                  <a:lnTo>
                    <a:pt x="50660" y="6413"/>
                  </a:lnTo>
                  <a:lnTo>
                    <a:pt x="49961" y="5892"/>
                  </a:lnTo>
                  <a:lnTo>
                    <a:pt x="48983" y="6032"/>
                  </a:lnTo>
                  <a:lnTo>
                    <a:pt x="47942" y="7429"/>
                  </a:lnTo>
                  <a:lnTo>
                    <a:pt x="48082" y="8407"/>
                  </a:lnTo>
                  <a:lnTo>
                    <a:pt x="49466" y="9448"/>
                  </a:lnTo>
                  <a:lnTo>
                    <a:pt x="50457" y="9309"/>
                  </a:lnTo>
                  <a:lnTo>
                    <a:pt x="51498" y="7912"/>
                  </a:lnTo>
                  <a:close/>
                </a:path>
                <a:path w="63500" h="62864">
                  <a:moveTo>
                    <a:pt x="61010" y="42291"/>
                  </a:moveTo>
                  <a:lnTo>
                    <a:pt x="60642" y="41363"/>
                  </a:lnTo>
                  <a:lnTo>
                    <a:pt x="59042" y="40665"/>
                  </a:lnTo>
                  <a:lnTo>
                    <a:pt x="58115" y="41033"/>
                  </a:lnTo>
                  <a:lnTo>
                    <a:pt x="57429" y="42633"/>
                  </a:lnTo>
                  <a:lnTo>
                    <a:pt x="57797" y="43561"/>
                  </a:lnTo>
                  <a:lnTo>
                    <a:pt x="59385" y="44246"/>
                  </a:lnTo>
                  <a:lnTo>
                    <a:pt x="60325" y="43878"/>
                  </a:lnTo>
                  <a:lnTo>
                    <a:pt x="60655" y="43091"/>
                  </a:lnTo>
                  <a:lnTo>
                    <a:pt x="61010" y="42291"/>
                  </a:lnTo>
                  <a:close/>
                </a:path>
                <a:path w="63500" h="62864">
                  <a:moveTo>
                    <a:pt x="61010" y="20040"/>
                  </a:moveTo>
                  <a:lnTo>
                    <a:pt x="60655" y="19240"/>
                  </a:lnTo>
                  <a:lnTo>
                    <a:pt x="60325" y="18453"/>
                  </a:lnTo>
                  <a:lnTo>
                    <a:pt x="59385" y="18084"/>
                  </a:lnTo>
                  <a:lnTo>
                    <a:pt x="57797" y="18770"/>
                  </a:lnTo>
                  <a:lnTo>
                    <a:pt x="57429" y="19697"/>
                  </a:lnTo>
                  <a:lnTo>
                    <a:pt x="58115" y="21297"/>
                  </a:lnTo>
                  <a:lnTo>
                    <a:pt x="59042" y="21666"/>
                  </a:lnTo>
                  <a:lnTo>
                    <a:pt x="60642" y="20967"/>
                  </a:lnTo>
                  <a:lnTo>
                    <a:pt x="61010" y="20040"/>
                  </a:lnTo>
                  <a:close/>
                </a:path>
                <a:path w="63500" h="62864">
                  <a:moveTo>
                    <a:pt x="63182" y="32270"/>
                  </a:moveTo>
                  <a:lnTo>
                    <a:pt x="63169" y="31394"/>
                  </a:lnTo>
                  <a:lnTo>
                    <a:pt x="63157" y="30530"/>
                  </a:lnTo>
                  <a:lnTo>
                    <a:pt x="62445" y="29832"/>
                  </a:lnTo>
                  <a:lnTo>
                    <a:pt x="60706" y="29857"/>
                  </a:lnTo>
                  <a:lnTo>
                    <a:pt x="60007" y="30568"/>
                  </a:lnTo>
                  <a:lnTo>
                    <a:pt x="60032" y="32308"/>
                  </a:lnTo>
                  <a:lnTo>
                    <a:pt x="60744" y="33007"/>
                  </a:lnTo>
                  <a:lnTo>
                    <a:pt x="62484" y="32981"/>
                  </a:lnTo>
                  <a:lnTo>
                    <a:pt x="63182" y="32270"/>
                  </a:lnTo>
                  <a:close/>
                </a:path>
              </a:pathLst>
            </a:custGeom>
            <a:solidFill>
              <a:srgbClr val="434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14909" y="4161665"/>
              <a:ext cx="1275715" cy="621030"/>
            </a:xfrm>
            <a:custGeom>
              <a:avLst/>
              <a:gdLst/>
              <a:ahLst/>
              <a:cxnLst/>
              <a:rect l="l" t="t" r="r" b="b"/>
              <a:pathLst>
                <a:path w="1275714" h="621029">
                  <a:moveTo>
                    <a:pt x="1255024" y="0"/>
                  </a:moveTo>
                  <a:lnTo>
                    <a:pt x="0" y="576503"/>
                  </a:lnTo>
                  <a:lnTo>
                    <a:pt x="20350" y="620801"/>
                  </a:lnTo>
                  <a:lnTo>
                    <a:pt x="1275374" y="44297"/>
                  </a:lnTo>
                  <a:lnTo>
                    <a:pt x="1255024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24006" y="4160016"/>
              <a:ext cx="1233805" cy="572770"/>
            </a:xfrm>
            <a:custGeom>
              <a:avLst/>
              <a:gdLst/>
              <a:ahLst/>
              <a:cxnLst/>
              <a:rect l="l" t="t" r="r" b="b"/>
              <a:pathLst>
                <a:path w="1233804" h="572770">
                  <a:moveTo>
                    <a:pt x="1230050" y="0"/>
                  </a:moveTo>
                  <a:lnTo>
                    <a:pt x="0" y="565033"/>
                  </a:lnTo>
                  <a:lnTo>
                    <a:pt x="3390" y="572416"/>
                  </a:lnTo>
                  <a:lnTo>
                    <a:pt x="1233441" y="7382"/>
                  </a:lnTo>
                  <a:lnTo>
                    <a:pt x="1230050" y="0"/>
                  </a:lnTo>
                  <a:close/>
                </a:path>
              </a:pathLst>
            </a:custGeom>
            <a:solidFill>
              <a:srgbClr val="44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2884" y="4399505"/>
              <a:ext cx="388620" cy="219710"/>
            </a:xfrm>
            <a:custGeom>
              <a:avLst/>
              <a:gdLst/>
              <a:ahLst/>
              <a:cxnLst/>
              <a:rect l="l" t="t" r="r" b="b"/>
              <a:pathLst>
                <a:path w="388620" h="219710">
                  <a:moveTo>
                    <a:pt x="388404" y="8128"/>
                  </a:moveTo>
                  <a:lnTo>
                    <a:pt x="384670" y="0"/>
                  </a:lnTo>
                  <a:lnTo>
                    <a:pt x="362750" y="10071"/>
                  </a:lnTo>
                  <a:lnTo>
                    <a:pt x="362915" y="9105"/>
                  </a:lnTo>
                  <a:lnTo>
                    <a:pt x="322554" y="27647"/>
                  </a:lnTo>
                  <a:lnTo>
                    <a:pt x="322554" y="38379"/>
                  </a:lnTo>
                  <a:lnTo>
                    <a:pt x="315633" y="75628"/>
                  </a:lnTo>
                  <a:lnTo>
                    <a:pt x="299161" y="114630"/>
                  </a:lnTo>
                  <a:lnTo>
                    <a:pt x="275971" y="146253"/>
                  </a:lnTo>
                  <a:lnTo>
                    <a:pt x="214363" y="185089"/>
                  </a:lnTo>
                  <a:lnTo>
                    <a:pt x="178435" y="191135"/>
                  </a:lnTo>
                  <a:lnTo>
                    <a:pt x="140728" y="187502"/>
                  </a:lnTo>
                  <a:lnTo>
                    <a:pt x="102514" y="173596"/>
                  </a:lnTo>
                  <a:lnTo>
                    <a:pt x="71970" y="153479"/>
                  </a:lnTo>
                  <a:lnTo>
                    <a:pt x="322554" y="38379"/>
                  </a:lnTo>
                  <a:lnTo>
                    <a:pt x="322554" y="27647"/>
                  </a:lnTo>
                  <a:lnTo>
                    <a:pt x="24028" y="164769"/>
                  </a:lnTo>
                  <a:lnTo>
                    <a:pt x="24803" y="165315"/>
                  </a:lnTo>
                  <a:lnTo>
                    <a:pt x="0" y="176707"/>
                  </a:lnTo>
                  <a:lnTo>
                    <a:pt x="3733" y="184823"/>
                  </a:lnTo>
                  <a:lnTo>
                    <a:pt x="33375" y="171208"/>
                  </a:lnTo>
                  <a:lnTo>
                    <a:pt x="64046" y="192316"/>
                  </a:lnTo>
                  <a:lnTo>
                    <a:pt x="104876" y="210273"/>
                  </a:lnTo>
                  <a:lnTo>
                    <a:pt x="145656" y="219075"/>
                  </a:lnTo>
                  <a:lnTo>
                    <a:pt x="185470" y="219113"/>
                  </a:lnTo>
                  <a:lnTo>
                    <a:pt x="223443" y="210820"/>
                  </a:lnTo>
                  <a:lnTo>
                    <a:pt x="258686" y="194602"/>
                  </a:lnTo>
                  <a:lnTo>
                    <a:pt x="290322" y="170865"/>
                  </a:lnTo>
                  <a:lnTo>
                    <a:pt x="317449" y="140042"/>
                  </a:lnTo>
                  <a:lnTo>
                    <a:pt x="339178" y="102527"/>
                  </a:lnTo>
                  <a:lnTo>
                    <a:pt x="354622" y="58737"/>
                  </a:lnTo>
                  <a:lnTo>
                    <a:pt x="360959" y="20739"/>
                  </a:lnTo>
                  <a:lnTo>
                    <a:pt x="388404" y="8128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3661" y="4518409"/>
              <a:ext cx="129161" cy="129160"/>
            </a:xfrm>
            <a:prstGeom prst="rect">
              <a:avLst/>
            </a:prstGeom>
          </p:spPr>
        </p:pic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6704" y="4727812"/>
              <a:ext cx="85725" cy="703580"/>
            </a:xfrm>
            <a:custGeom>
              <a:avLst/>
              <a:gdLst/>
              <a:ahLst/>
              <a:cxnLst/>
              <a:rect l="l" t="t" r="r" b="b"/>
              <a:pathLst>
                <a:path w="85725" h="703579">
                  <a:moveTo>
                    <a:pt x="85671" y="0"/>
                  </a:moveTo>
                  <a:lnTo>
                    <a:pt x="28005" y="7232"/>
                  </a:lnTo>
                  <a:lnTo>
                    <a:pt x="0" y="58863"/>
                  </a:lnTo>
                  <a:lnTo>
                    <a:pt x="0" y="703173"/>
                  </a:lnTo>
                  <a:lnTo>
                    <a:pt x="15353" y="703173"/>
                  </a:lnTo>
                  <a:lnTo>
                    <a:pt x="15353" y="58863"/>
                  </a:lnTo>
                  <a:lnTo>
                    <a:pt x="22101" y="32966"/>
                  </a:lnTo>
                  <a:lnTo>
                    <a:pt x="36957" y="20120"/>
                  </a:lnTo>
                  <a:lnTo>
                    <a:pt x="51836" y="15760"/>
                  </a:lnTo>
                  <a:lnTo>
                    <a:pt x="58653" y="15321"/>
                  </a:lnTo>
                  <a:lnTo>
                    <a:pt x="85671" y="15353"/>
                  </a:lnTo>
                  <a:lnTo>
                    <a:pt x="856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17372" y="4710715"/>
              <a:ext cx="5080" cy="49530"/>
            </a:xfrm>
            <a:custGeom>
              <a:avLst/>
              <a:gdLst/>
              <a:ahLst/>
              <a:cxnLst/>
              <a:rect l="l" t="t" r="r" b="b"/>
              <a:pathLst>
                <a:path w="5079" h="49529">
                  <a:moveTo>
                    <a:pt x="5076" y="0"/>
                  </a:moveTo>
                  <a:lnTo>
                    <a:pt x="0" y="0"/>
                  </a:lnTo>
                  <a:lnTo>
                    <a:pt x="0" y="48952"/>
                  </a:lnTo>
                  <a:lnTo>
                    <a:pt x="5076" y="48952"/>
                  </a:lnTo>
                  <a:lnTo>
                    <a:pt x="5076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8820" y="5459252"/>
              <a:ext cx="258174" cy="163760"/>
            </a:xfrm>
            <a:prstGeom prst="rect">
              <a:avLst/>
            </a:prstGeom>
          </p:spPr>
        </p:pic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50975" y="5501520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10" h="57785">
                  <a:moveTo>
                    <a:pt x="15030" y="0"/>
                  </a:moveTo>
                  <a:lnTo>
                    <a:pt x="0" y="0"/>
                  </a:lnTo>
                  <a:lnTo>
                    <a:pt x="0" y="57689"/>
                  </a:lnTo>
                  <a:lnTo>
                    <a:pt x="15030" y="57689"/>
                  </a:lnTo>
                  <a:lnTo>
                    <a:pt x="25505" y="48894"/>
                  </a:lnTo>
                  <a:lnTo>
                    <a:pt x="28842" y="29225"/>
                  </a:lnTo>
                  <a:lnTo>
                    <a:pt x="25273" y="9366"/>
                  </a:lnTo>
                  <a:lnTo>
                    <a:pt x="15030" y="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3100" y="5496350"/>
              <a:ext cx="17145" cy="63500"/>
            </a:xfrm>
            <a:custGeom>
              <a:avLst/>
              <a:gdLst/>
              <a:ahLst/>
              <a:cxnLst/>
              <a:rect l="l" t="t" r="r" b="b"/>
              <a:pathLst>
                <a:path w="17145" h="63500">
                  <a:moveTo>
                    <a:pt x="17059" y="0"/>
                  </a:moveTo>
                  <a:lnTo>
                    <a:pt x="7717" y="0"/>
                  </a:lnTo>
                  <a:lnTo>
                    <a:pt x="3469" y="0"/>
                  </a:lnTo>
                  <a:lnTo>
                    <a:pt x="0" y="3474"/>
                  </a:lnTo>
                  <a:lnTo>
                    <a:pt x="0" y="60084"/>
                  </a:lnTo>
                  <a:lnTo>
                    <a:pt x="3289" y="63374"/>
                  </a:lnTo>
                  <a:lnTo>
                    <a:pt x="17059" y="63374"/>
                  </a:lnTo>
                  <a:lnTo>
                    <a:pt x="17059" y="0"/>
                  </a:lnTo>
                  <a:close/>
                </a:path>
              </a:pathLst>
            </a:custGeom>
            <a:solidFill>
              <a:srgbClr val="C2B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81564" y="5516305"/>
              <a:ext cx="12065" cy="22225"/>
            </a:xfrm>
            <a:custGeom>
              <a:avLst/>
              <a:gdLst/>
              <a:ahLst/>
              <a:cxnLst/>
              <a:rect l="l" t="t" r="r" b="b"/>
              <a:pathLst>
                <a:path w="12064" h="22225">
                  <a:moveTo>
                    <a:pt x="11976" y="0"/>
                  </a:moveTo>
                  <a:lnTo>
                    <a:pt x="8432" y="0"/>
                  </a:lnTo>
                  <a:lnTo>
                    <a:pt x="8432" y="3200"/>
                  </a:lnTo>
                  <a:lnTo>
                    <a:pt x="0" y="5740"/>
                  </a:lnTo>
                  <a:lnTo>
                    <a:pt x="0" y="16103"/>
                  </a:lnTo>
                  <a:lnTo>
                    <a:pt x="8432" y="18643"/>
                  </a:lnTo>
                  <a:lnTo>
                    <a:pt x="8432" y="21844"/>
                  </a:lnTo>
                  <a:lnTo>
                    <a:pt x="11976" y="21844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5179" y="5415260"/>
              <a:ext cx="81915" cy="64135"/>
            </a:xfrm>
            <a:custGeom>
              <a:avLst/>
              <a:gdLst/>
              <a:ahLst/>
              <a:cxnLst/>
              <a:rect l="l" t="t" r="r" b="b"/>
              <a:pathLst>
                <a:path w="81914" h="64135">
                  <a:moveTo>
                    <a:pt x="63798" y="0"/>
                  </a:moveTo>
                  <a:lnTo>
                    <a:pt x="16357" y="39"/>
                  </a:lnTo>
                  <a:lnTo>
                    <a:pt x="0" y="28371"/>
                  </a:lnTo>
                  <a:lnTo>
                    <a:pt x="0" y="63823"/>
                  </a:lnTo>
                  <a:lnTo>
                    <a:pt x="81762" y="63823"/>
                  </a:lnTo>
                  <a:lnTo>
                    <a:pt x="81762" y="30916"/>
                  </a:lnTo>
                  <a:lnTo>
                    <a:pt x="63798" y="0"/>
                  </a:lnTo>
                  <a:close/>
                </a:path>
              </a:pathLst>
            </a:custGeom>
            <a:solidFill>
              <a:srgbClr val="C2B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2850" y="5442227"/>
              <a:ext cx="86360" cy="6350"/>
            </a:xfrm>
            <a:custGeom>
              <a:avLst/>
              <a:gdLst/>
              <a:ahLst/>
              <a:cxnLst/>
              <a:rect l="l" t="t" r="r" b="b"/>
              <a:pathLst>
                <a:path w="86360" h="6350">
                  <a:moveTo>
                    <a:pt x="86326" y="0"/>
                  </a:moveTo>
                  <a:lnTo>
                    <a:pt x="0" y="0"/>
                  </a:lnTo>
                  <a:lnTo>
                    <a:pt x="0" y="5894"/>
                  </a:lnTo>
                  <a:lnTo>
                    <a:pt x="86326" y="5894"/>
                  </a:lnTo>
                  <a:lnTo>
                    <a:pt x="86326" y="0"/>
                  </a:lnTo>
                  <a:close/>
                </a:path>
              </a:pathLst>
            </a:custGeom>
            <a:solidFill>
              <a:srgbClr val="9D9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3224" y="5477367"/>
              <a:ext cx="113342" cy="115175"/>
            </a:xfrm>
            <a:prstGeom prst="rect">
              <a:avLst/>
            </a:prstGeom>
          </p:spPr>
        </p:pic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65701" y="5476554"/>
              <a:ext cx="127635" cy="114935"/>
            </a:xfrm>
            <a:custGeom>
              <a:avLst/>
              <a:gdLst/>
              <a:ahLst/>
              <a:cxnLst/>
              <a:rect l="l" t="t" r="r" b="b"/>
              <a:pathLst>
                <a:path w="127635" h="114935">
                  <a:moveTo>
                    <a:pt x="127152" y="106654"/>
                  </a:moveTo>
                  <a:lnTo>
                    <a:pt x="0" y="106654"/>
                  </a:lnTo>
                  <a:lnTo>
                    <a:pt x="0" y="114655"/>
                  </a:lnTo>
                  <a:lnTo>
                    <a:pt x="127152" y="114655"/>
                  </a:lnTo>
                  <a:lnTo>
                    <a:pt x="127152" y="106654"/>
                  </a:lnTo>
                  <a:close/>
                </a:path>
                <a:path w="127635" h="114935">
                  <a:moveTo>
                    <a:pt x="127152" y="95656"/>
                  </a:moveTo>
                  <a:lnTo>
                    <a:pt x="0" y="95656"/>
                  </a:lnTo>
                  <a:lnTo>
                    <a:pt x="0" y="103657"/>
                  </a:lnTo>
                  <a:lnTo>
                    <a:pt x="127152" y="103657"/>
                  </a:lnTo>
                  <a:lnTo>
                    <a:pt x="127152" y="95656"/>
                  </a:lnTo>
                  <a:close/>
                </a:path>
                <a:path w="127635" h="114935">
                  <a:moveTo>
                    <a:pt x="127152" y="82156"/>
                  </a:moveTo>
                  <a:lnTo>
                    <a:pt x="0" y="82156"/>
                  </a:lnTo>
                  <a:lnTo>
                    <a:pt x="0" y="90157"/>
                  </a:lnTo>
                  <a:lnTo>
                    <a:pt x="127152" y="90157"/>
                  </a:lnTo>
                  <a:lnTo>
                    <a:pt x="127152" y="82156"/>
                  </a:lnTo>
                  <a:close/>
                </a:path>
                <a:path w="127635" h="114935">
                  <a:moveTo>
                    <a:pt x="127152" y="67043"/>
                  </a:moveTo>
                  <a:lnTo>
                    <a:pt x="0" y="67043"/>
                  </a:lnTo>
                  <a:lnTo>
                    <a:pt x="0" y="75044"/>
                  </a:lnTo>
                  <a:lnTo>
                    <a:pt x="127152" y="75044"/>
                  </a:lnTo>
                  <a:lnTo>
                    <a:pt x="127152" y="67043"/>
                  </a:lnTo>
                  <a:close/>
                </a:path>
                <a:path w="127635" h="114935">
                  <a:moveTo>
                    <a:pt x="127152" y="45504"/>
                  </a:moveTo>
                  <a:lnTo>
                    <a:pt x="0" y="45504"/>
                  </a:lnTo>
                  <a:lnTo>
                    <a:pt x="0" y="62166"/>
                  </a:lnTo>
                  <a:lnTo>
                    <a:pt x="127152" y="62166"/>
                  </a:lnTo>
                  <a:lnTo>
                    <a:pt x="127152" y="45504"/>
                  </a:lnTo>
                  <a:close/>
                </a:path>
                <a:path w="127635" h="114935">
                  <a:moveTo>
                    <a:pt x="127152" y="33807"/>
                  </a:moveTo>
                  <a:lnTo>
                    <a:pt x="0" y="33807"/>
                  </a:lnTo>
                  <a:lnTo>
                    <a:pt x="0" y="40627"/>
                  </a:lnTo>
                  <a:lnTo>
                    <a:pt x="127152" y="40627"/>
                  </a:lnTo>
                  <a:lnTo>
                    <a:pt x="127152" y="33807"/>
                  </a:lnTo>
                  <a:close/>
                </a:path>
                <a:path w="127635" h="114935">
                  <a:moveTo>
                    <a:pt x="127152" y="20916"/>
                  </a:moveTo>
                  <a:lnTo>
                    <a:pt x="0" y="20916"/>
                  </a:lnTo>
                  <a:lnTo>
                    <a:pt x="0" y="27736"/>
                  </a:lnTo>
                  <a:lnTo>
                    <a:pt x="127152" y="27736"/>
                  </a:lnTo>
                  <a:lnTo>
                    <a:pt x="127152" y="20916"/>
                  </a:lnTo>
                  <a:close/>
                </a:path>
                <a:path w="127635" h="114935">
                  <a:moveTo>
                    <a:pt x="127152" y="9398"/>
                  </a:moveTo>
                  <a:lnTo>
                    <a:pt x="0" y="9398"/>
                  </a:lnTo>
                  <a:lnTo>
                    <a:pt x="0" y="16217"/>
                  </a:lnTo>
                  <a:lnTo>
                    <a:pt x="127152" y="16217"/>
                  </a:lnTo>
                  <a:lnTo>
                    <a:pt x="127152" y="9398"/>
                  </a:lnTo>
                  <a:close/>
                </a:path>
                <a:path w="127635" h="114935">
                  <a:moveTo>
                    <a:pt x="127152" y="0"/>
                  </a:moveTo>
                  <a:lnTo>
                    <a:pt x="0" y="0"/>
                  </a:lnTo>
                  <a:lnTo>
                    <a:pt x="0" y="6832"/>
                  </a:lnTo>
                  <a:lnTo>
                    <a:pt x="127152" y="6832"/>
                  </a:lnTo>
                  <a:lnTo>
                    <a:pt x="127152" y="0"/>
                  </a:lnTo>
                  <a:close/>
                </a:path>
              </a:pathLst>
            </a:custGeom>
            <a:solidFill>
              <a:srgbClr val="004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05279" y="5415260"/>
              <a:ext cx="81255" cy="26949"/>
            </a:xfrm>
            <a:prstGeom prst="rect">
              <a:avLst/>
            </a:prstGeom>
          </p:spPr>
        </p:pic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1436" y="5401087"/>
              <a:ext cx="25400" cy="15240"/>
            </a:xfrm>
            <a:custGeom>
              <a:avLst/>
              <a:gdLst/>
              <a:ahLst/>
              <a:cxnLst/>
              <a:rect l="l" t="t" r="r" b="b"/>
              <a:pathLst>
                <a:path w="25400" h="15239">
                  <a:moveTo>
                    <a:pt x="25186" y="0"/>
                  </a:moveTo>
                  <a:lnTo>
                    <a:pt x="0" y="0"/>
                  </a:lnTo>
                  <a:lnTo>
                    <a:pt x="0" y="14622"/>
                  </a:lnTo>
                  <a:lnTo>
                    <a:pt x="25186" y="14622"/>
                  </a:lnTo>
                  <a:lnTo>
                    <a:pt x="25186" y="0"/>
                  </a:lnTo>
                  <a:close/>
                </a:path>
              </a:pathLst>
            </a:custGeom>
            <a:solidFill>
              <a:srgbClr val="C9C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26793" y="4896896"/>
              <a:ext cx="144887" cy="91810"/>
            </a:xfrm>
            <a:prstGeom prst="rect">
              <a:avLst/>
            </a:prstGeom>
          </p:spPr>
        </p:pic>
        <p:pic>
          <p:nvPicPr>
            <p:cNvPr id="71" name="object 7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26793" y="5221894"/>
              <a:ext cx="144887" cy="91810"/>
            </a:xfrm>
            <a:prstGeom prst="rect">
              <a:avLst/>
            </a:prstGeom>
          </p:spPr>
        </p:pic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78543" y="4256754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441" y="0"/>
                  </a:moveTo>
                  <a:lnTo>
                    <a:pt x="13812" y="0"/>
                  </a:lnTo>
                  <a:lnTo>
                    <a:pt x="6184" y="0"/>
                  </a:lnTo>
                  <a:lnTo>
                    <a:pt x="0" y="6184"/>
                  </a:lnTo>
                  <a:lnTo>
                    <a:pt x="0" y="21441"/>
                  </a:lnTo>
                  <a:lnTo>
                    <a:pt x="6184" y="27626"/>
                  </a:lnTo>
                  <a:lnTo>
                    <a:pt x="21441" y="27626"/>
                  </a:lnTo>
                  <a:lnTo>
                    <a:pt x="27626" y="21441"/>
                  </a:lnTo>
                  <a:lnTo>
                    <a:pt x="27626" y="6184"/>
                  </a:lnTo>
                  <a:lnTo>
                    <a:pt x="21441" y="0"/>
                  </a:lnTo>
                  <a:close/>
                </a:path>
              </a:pathLst>
            </a:custGeom>
            <a:solidFill>
              <a:srgbClr val="981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78169" y="4272192"/>
              <a:ext cx="436880" cy="1388110"/>
            </a:xfrm>
            <a:custGeom>
              <a:avLst/>
              <a:gdLst/>
              <a:ahLst/>
              <a:cxnLst/>
              <a:rect l="l" t="t" r="r" b="b"/>
              <a:pathLst>
                <a:path w="436879" h="1388110">
                  <a:moveTo>
                    <a:pt x="316625" y="0"/>
                  </a:moveTo>
                  <a:lnTo>
                    <a:pt x="346960" y="28053"/>
                  </a:lnTo>
                  <a:lnTo>
                    <a:pt x="372955" y="59900"/>
                  </a:lnTo>
                  <a:lnTo>
                    <a:pt x="394578" y="94914"/>
                  </a:lnTo>
                  <a:lnTo>
                    <a:pt x="411796" y="132467"/>
                  </a:lnTo>
                  <a:lnTo>
                    <a:pt x="424576" y="171931"/>
                  </a:lnTo>
                  <a:lnTo>
                    <a:pt x="432886" y="212681"/>
                  </a:lnTo>
                  <a:lnTo>
                    <a:pt x="436693" y="254087"/>
                  </a:lnTo>
                  <a:lnTo>
                    <a:pt x="435965" y="295524"/>
                  </a:lnTo>
                  <a:lnTo>
                    <a:pt x="430669" y="336364"/>
                  </a:lnTo>
                  <a:lnTo>
                    <a:pt x="420772" y="375979"/>
                  </a:lnTo>
                  <a:lnTo>
                    <a:pt x="406242" y="413742"/>
                  </a:lnTo>
                  <a:lnTo>
                    <a:pt x="387046" y="449027"/>
                  </a:lnTo>
                  <a:lnTo>
                    <a:pt x="363152" y="481205"/>
                  </a:lnTo>
                  <a:lnTo>
                    <a:pt x="334527" y="509650"/>
                  </a:lnTo>
                  <a:lnTo>
                    <a:pt x="301138" y="533733"/>
                  </a:lnTo>
                  <a:lnTo>
                    <a:pt x="262953" y="552829"/>
                  </a:lnTo>
                  <a:lnTo>
                    <a:pt x="219939" y="566309"/>
                  </a:lnTo>
                  <a:lnTo>
                    <a:pt x="144654" y="587178"/>
                  </a:lnTo>
                  <a:lnTo>
                    <a:pt x="88614" y="610102"/>
                  </a:lnTo>
                  <a:lnTo>
                    <a:pt x="49044" y="634848"/>
                  </a:lnTo>
                  <a:lnTo>
                    <a:pt x="8222" y="688865"/>
                  </a:lnTo>
                  <a:lnTo>
                    <a:pt x="0" y="747351"/>
                  </a:lnTo>
                  <a:lnTo>
                    <a:pt x="1180" y="777683"/>
                  </a:lnTo>
                  <a:lnTo>
                    <a:pt x="2189" y="808429"/>
                  </a:lnTo>
                  <a:lnTo>
                    <a:pt x="2189" y="918599"/>
                  </a:lnTo>
                  <a:lnTo>
                    <a:pt x="2189" y="1070663"/>
                  </a:lnTo>
                  <a:lnTo>
                    <a:pt x="2189" y="1205359"/>
                  </a:lnTo>
                  <a:lnTo>
                    <a:pt x="2189" y="1263427"/>
                  </a:lnTo>
                  <a:lnTo>
                    <a:pt x="2240" y="1275361"/>
                  </a:lnTo>
                  <a:lnTo>
                    <a:pt x="8689" y="1301614"/>
                  </a:lnTo>
                  <a:lnTo>
                    <a:pt x="30982" y="1327868"/>
                  </a:lnTo>
                  <a:lnTo>
                    <a:pt x="78563" y="1339801"/>
                  </a:lnTo>
                  <a:lnTo>
                    <a:pt x="128248" y="1339750"/>
                  </a:lnTo>
                  <a:lnTo>
                    <a:pt x="158109" y="1339664"/>
                  </a:lnTo>
                  <a:lnTo>
                    <a:pt x="179479" y="1339646"/>
                  </a:lnTo>
                  <a:lnTo>
                    <a:pt x="203689" y="1339801"/>
                  </a:lnTo>
                  <a:lnTo>
                    <a:pt x="228993" y="1343079"/>
                  </a:lnTo>
                  <a:lnTo>
                    <a:pt x="246430" y="1352289"/>
                  </a:lnTo>
                  <a:lnTo>
                    <a:pt x="256515" y="1367321"/>
                  </a:lnTo>
                  <a:lnTo>
                    <a:pt x="259762" y="1388066"/>
                  </a:lnTo>
                </a:path>
              </a:pathLst>
            </a:custGeom>
            <a:ln w="19047">
              <a:solidFill>
                <a:srgbClr val="9819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63681" y="5004673"/>
              <a:ext cx="234315" cy="620395"/>
            </a:xfrm>
            <a:custGeom>
              <a:avLst/>
              <a:gdLst/>
              <a:ahLst/>
              <a:cxnLst/>
              <a:rect l="l" t="t" r="r" b="b"/>
              <a:pathLst>
                <a:path w="234314" h="620395">
                  <a:moveTo>
                    <a:pt x="33312" y="489127"/>
                  </a:moveTo>
                  <a:lnTo>
                    <a:pt x="0" y="489127"/>
                  </a:lnTo>
                  <a:lnTo>
                    <a:pt x="0" y="523252"/>
                  </a:lnTo>
                  <a:lnTo>
                    <a:pt x="33312" y="523252"/>
                  </a:lnTo>
                  <a:lnTo>
                    <a:pt x="33312" y="489127"/>
                  </a:lnTo>
                  <a:close/>
                </a:path>
                <a:path w="234314" h="620395">
                  <a:moveTo>
                    <a:pt x="33312" y="242125"/>
                  </a:moveTo>
                  <a:lnTo>
                    <a:pt x="0" y="242125"/>
                  </a:lnTo>
                  <a:lnTo>
                    <a:pt x="0" y="276250"/>
                  </a:lnTo>
                  <a:lnTo>
                    <a:pt x="33312" y="276250"/>
                  </a:lnTo>
                  <a:lnTo>
                    <a:pt x="33312" y="242125"/>
                  </a:lnTo>
                  <a:close/>
                </a:path>
                <a:path w="234314" h="620395">
                  <a:moveTo>
                    <a:pt x="33312" y="0"/>
                  </a:moveTo>
                  <a:lnTo>
                    <a:pt x="0" y="0"/>
                  </a:lnTo>
                  <a:lnTo>
                    <a:pt x="0" y="34124"/>
                  </a:lnTo>
                  <a:lnTo>
                    <a:pt x="33312" y="34124"/>
                  </a:lnTo>
                  <a:lnTo>
                    <a:pt x="33312" y="0"/>
                  </a:lnTo>
                  <a:close/>
                </a:path>
                <a:path w="234314" h="620395">
                  <a:moveTo>
                    <a:pt x="120243" y="593471"/>
                  </a:moveTo>
                  <a:lnTo>
                    <a:pt x="89369" y="593471"/>
                  </a:lnTo>
                  <a:lnTo>
                    <a:pt x="89369" y="620293"/>
                  </a:lnTo>
                  <a:lnTo>
                    <a:pt x="120243" y="620293"/>
                  </a:lnTo>
                  <a:lnTo>
                    <a:pt x="120243" y="593471"/>
                  </a:lnTo>
                  <a:close/>
                </a:path>
                <a:path w="234314" h="620395">
                  <a:moveTo>
                    <a:pt x="233984" y="593471"/>
                  </a:moveTo>
                  <a:lnTo>
                    <a:pt x="203111" y="593471"/>
                  </a:lnTo>
                  <a:lnTo>
                    <a:pt x="203111" y="620293"/>
                  </a:lnTo>
                  <a:lnTo>
                    <a:pt x="233984" y="620293"/>
                  </a:lnTo>
                  <a:lnTo>
                    <a:pt x="233984" y="59347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81531" y="5130182"/>
            <a:ext cx="85090" cy="31623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2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3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3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76" name="object 76"/>
          <p:cNvGrpSpPr>
            <a:grpSpLocks noGrp="1" noUngrp="1" noRot="1" noMove="1" noResize="1"/>
          </p:cNvGrpSpPr>
          <p:nvPr/>
        </p:nvGrpSpPr>
        <p:grpSpPr>
          <a:xfrm>
            <a:off x="1729950" y="3678760"/>
            <a:ext cx="11441430" cy="4824095"/>
            <a:chOff x="1729950" y="3678760"/>
            <a:chExt cx="11441430" cy="4824095"/>
          </a:xfrm>
        </p:grpSpPr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5061" y="5644740"/>
              <a:ext cx="11355705" cy="185420"/>
            </a:xfrm>
            <a:custGeom>
              <a:avLst/>
              <a:gdLst/>
              <a:ahLst/>
              <a:cxnLst/>
              <a:rect l="l" t="t" r="r" b="b"/>
              <a:pathLst>
                <a:path w="11355705" h="185420">
                  <a:moveTo>
                    <a:pt x="1414081" y="0"/>
                  </a:moveTo>
                  <a:lnTo>
                    <a:pt x="0" y="0"/>
                  </a:lnTo>
                  <a:lnTo>
                    <a:pt x="0" y="184962"/>
                  </a:lnTo>
                  <a:lnTo>
                    <a:pt x="1414081" y="184962"/>
                  </a:lnTo>
                  <a:lnTo>
                    <a:pt x="1414081" y="0"/>
                  </a:lnTo>
                  <a:close/>
                </a:path>
                <a:path w="11355705" h="185420">
                  <a:moveTo>
                    <a:pt x="6931253" y="0"/>
                  </a:moveTo>
                  <a:lnTo>
                    <a:pt x="1994649" y="0"/>
                  </a:lnTo>
                  <a:lnTo>
                    <a:pt x="1994649" y="184962"/>
                  </a:lnTo>
                  <a:lnTo>
                    <a:pt x="6931253" y="184962"/>
                  </a:lnTo>
                  <a:lnTo>
                    <a:pt x="6931253" y="0"/>
                  </a:lnTo>
                  <a:close/>
                </a:path>
                <a:path w="11355705" h="185420">
                  <a:moveTo>
                    <a:pt x="11355108" y="0"/>
                  </a:moveTo>
                  <a:lnTo>
                    <a:pt x="7511821" y="0"/>
                  </a:lnTo>
                  <a:lnTo>
                    <a:pt x="7511821" y="184962"/>
                  </a:lnTo>
                  <a:lnTo>
                    <a:pt x="11355108" y="184962"/>
                  </a:lnTo>
                  <a:lnTo>
                    <a:pt x="11355108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89351" y="4829844"/>
              <a:ext cx="3447415" cy="815340"/>
            </a:xfrm>
            <a:custGeom>
              <a:avLst/>
              <a:gdLst/>
              <a:ahLst/>
              <a:cxnLst/>
              <a:rect l="l" t="t" r="r" b="b"/>
              <a:pathLst>
                <a:path w="3447415" h="815339">
                  <a:moveTo>
                    <a:pt x="17691" y="42608"/>
                  </a:moveTo>
                  <a:lnTo>
                    <a:pt x="0" y="42608"/>
                  </a:lnTo>
                  <a:lnTo>
                    <a:pt x="0" y="814882"/>
                  </a:lnTo>
                  <a:lnTo>
                    <a:pt x="17691" y="814882"/>
                  </a:lnTo>
                  <a:lnTo>
                    <a:pt x="17691" y="42608"/>
                  </a:lnTo>
                  <a:close/>
                </a:path>
                <a:path w="3447415" h="815339">
                  <a:moveTo>
                    <a:pt x="3446869" y="0"/>
                  </a:moveTo>
                  <a:lnTo>
                    <a:pt x="45072" y="0"/>
                  </a:lnTo>
                  <a:lnTo>
                    <a:pt x="45072" y="42608"/>
                  </a:lnTo>
                  <a:lnTo>
                    <a:pt x="742086" y="42608"/>
                  </a:lnTo>
                  <a:lnTo>
                    <a:pt x="742086" y="814882"/>
                  </a:lnTo>
                  <a:lnTo>
                    <a:pt x="759777" y="814882"/>
                  </a:lnTo>
                  <a:lnTo>
                    <a:pt x="759777" y="42608"/>
                  </a:lnTo>
                  <a:lnTo>
                    <a:pt x="1401216" y="42608"/>
                  </a:lnTo>
                  <a:lnTo>
                    <a:pt x="1401216" y="814882"/>
                  </a:lnTo>
                  <a:lnTo>
                    <a:pt x="1418907" y="814882"/>
                  </a:lnTo>
                  <a:lnTo>
                    <a:pt x="1418907" y="42608"/>
                  </a:lnTo>
                  <a:lnTo>
                    <a:pt x="2060346" y="42608"/>
                  </a:lnTo>
                  <a:lnTo>
                    <a:pt x="2060346" y="814882"/>
                  </a:lnTo>
                  <a:lnTo>
                    <a:pt x="2078037" y="814882"/>
                  </a:lnTo>
                  <a:lnTo>
                    <a:pt x="2078037" y="42608"/>
                  </a:lnTo>
                  <a:lnTo>
                    <a:pt x="2719476" y="42608"/>
                  </a:lnTo>
                  <a:lnTo>
                    <a:pt x="2719476" y="814882"/>
                  </a:lnTo>
                  <a:lnTo>
                    <a:pt x="2737167" y="814882"/>
                  </a:lnTo>
                  <a:lnTo>
                    <a:pt x="2737167" y="42608"/>
                  </a:lnTo>
                  <a:lnTo>
                    <a:pt x="3378619" y="42608"/>
                  </a:lnTo>
                  <a:lnTo>
                    <a:pt x="3378619" y="814882"/>
                  </a:lnTo>
                  <a:lnTo>
                    <a:pt x="3396297" y="814882"/>
                  </a:lnTo>
                  <a:lnTo>
                    <a:pt x="3396297" y="42608"/>
                  </a:lnTo>
                  <a:lnTo>
                    <a:pt x="3446869" y="42608"/>
                  </a:lnTo>
                  <a:lnTo>
                    <a:pt x="3446869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5833720"/>
              <a:ext cx="7947025" cy="2501900"/>
            </a:xfrm>
            <a:custGeom>
              <a:avLst/>
              <a:gdLst/>
              <a:ahLst/>
              <a:cxnLst/>
              <a:rect l="l" t="t" r="r" b="b"/>
              <a:pathLst>
                <a:path w="7947025" h="2501900">
                  <a:moveTo>
                    <a:pt x="0" y="0"/>
                  </a:moveTo>
                  <a:lnTo>
                    <a:pt x="7946481" y="0"/>
                  </a:lnTo>
                  <a:lnTo>
                    <a:pt x="7946481" y="2501413"/>
                  </a:lnTo>
                  <a:lnTo>
                    <a:pt x="0" y="25014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08522" y="5837684"/>
              <a:ext cx="7946481" cy="113591"/>
            </a:xfrm>
            <a:prstGeom prst="rect">
              <a:avLst/>
            </a:prstGeom>
          </p:spPr>
        </p:pic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5837684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4">
                  <a:moveTo>
                    <a:pt x="0" y="0"/>
                  </a:moveTo>
                  <a:lnTo>
                    <a:pt x="7946481" y="0"/>
                  </a:lnTo>
                  <a:lnTo>
                    <a:pt x="7946481" y="113591"/>
                  </a:lnTo>
                  <a:lnTo>
                    <a:pt x="0" y="113591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08522" y="5951066"/>
              <a:ext cx="7946481" cy="113595"/>
            </a:xfrm>
            <a:prstGeom prst="rect">
              <a:avLst/>
            </a:prstGeom>
          </p:spPr>
        </p:pic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5951066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4">
                  <a:moveTo>
                    <a:pt x="0" y="0"/>
                  </a:moveTo>
                  <a:lnTo>
                    <a:pt x="7946481" y="0"/>
                  </a:lnTo>
                  <a:lnTo>
                    <a:pt x="7946481" y="113595"/>
                  </a:lnTo>
                  <a:lnTo>
                    <a:pt x="0" y="11359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08522" y="6064451"/>
              <a:ext cx="7946481" cy="113591"/>
            </a:xfrm>
            <a:prstGeom prst="rect">
              <a:avLst/>
            </a:prstGeom>
          </p:spPr>
        </p:pic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064451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4">
                  <a:moveTo>
                    <a:pt x="0" y="0"/>
                  </a:moveTo>
                  <a:lnTo>
                    <a:pt x="7946481" y="0"/>
                  </a:lnTo>
                  <a:lnTo>
                    <a:pt x="7946481" y="113591"/>
                  </a:lnTo>
                  <a:lnTo>
                    <a:pt x="0" y="113591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08522" y="6177834"/>
              <a:ext cx="7946481" cy="113593"/>
            </a:xfrm>
            <a:prstGeom prst="rect">
              <a:avLst/>
            </a:prstGeom>
          </p:spPr>
        </p:pic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177834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4">
                  <a:moveTo>
                    <a:pt x="0" y="0"/>
                  </a:moveTo>
                  <a:lnTo>
                    <a:pt x="7946481" y="0"/>
                  </a:lnTo>
                  <a:lnTo>
                    <a:pt x="7946481" y="113593"/>
                  </a:lnTo>
                  <a:lnTo>
                    <a:pt x="0" y="11359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8522" y="6178550"/>
              <a:ext cx="7946481" cy="113593"/>
            </a:xfrm>
            <a:prstGeom prst="rect">
              <a:avLst/>
            </a:prstGeom>
          </p:spPr>
        </p:pic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178550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4">
                  <a:moveTo>
                    <a:pt x="0" y="0"/>
                  </a:moveTo>
                  <a:lnTo>
                    <a:pt x="7946481" y="0"/>
                  </a:lnTo>
                  <a:lnTo>
                    <a:pt x="7946481" y="113593"/>
                  </a:lnTo>
                  <a:lnTo>
                    <a:pt x="0" y="11359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08522" y="6291936"/>
              <a:ext cx="7946481" cy="113593"/>
            </a:xfrm>
            <a:prstGeom prst="rect">
              <a:avLst/>
            </a:prstGeom>
          </p:spPr>
        </p:pic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291936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4">
                  <a:moveTo>
                    <a:pt x="0" y="0"/>
                  </a:moveTo>
                  <a:lnTo>
                    <a:pt x="7946481" y="0"/>
                  </a:lnTo>
                  <a:lnTo>
                    <a:pt x="7946481" y="113593"/>
                  </a:lnTo>
                  <a:lnTo>
                    <a:pt x="0" y="11359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8522" y="6405318"/>
              <a:ext cx="7946481" cy="113593"/>
            </a:xfrm>
            <a:prstGeom prst="rect">
              <a:avLst/>
            </a:prstGeom>
          </p:spPr>
        </p:pic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405318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3"/>
                  </a:lnTo>
                  <a:lnTo>
                    <a:pt x="0" y="11359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08522" y="6518703"/>
              <a:ext cx="7946481" cy="113593"/>
            </a:xfrm>
            <a:prstGeom prst="rect">
              <a:avLst/>
            </a:prstGeom>
          </p:spPr>
        </p:pic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518703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3"/>
                  </a:lnTo>
                  <a:lnTo>
                    <a:pt x="0" y="11359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08522" y="6630192"/>
              <a:ext cx="7946481" cy="113591"/>
            </a:xfrm>
            <a:prstGeom prst="rect">
              <a:avLst/>
            </a:prstGeom>
          </p:spPr>
        </p:pic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630192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1"/>
                  </a:lnTo>
                  <a:lnTo>
                    <a:pt x="0" y="113591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8522" y="6743573"/>
              <a:ext cx="7946481" cy="113595"/>
            </a:xfrm>
            <a:prstGeom prst="rect">
              <a:avLst/>
            </a:prstGeom>
          </p:spPr>
        </p:pic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743573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5"/>
                  </a:lnTo>
                  <a:lnTo>
                    <a:pt x="0" y="11359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08522" y="6856959"/>
              <a:ext cx="7946481" cy="113591"/>
            </a:xfrm>
            <a:prstGeom prst="rect">
              <a:avLst/>
            </a:prstGeom>
          </p:spPr>
        </p:pic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856959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1"/>
                  </a:lnTo>
                  <a:lnTo>
                    <a:pt x="0" y="113591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08522" y="6970341"/>
              <a:ext cx="7946481" cy="113595"/>
            </a:xfrm>
            <a:prstGeom prst="rect">
              <a:avLst/>
            </a:prstGeom>
          </p:spPr>
        </p:pic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970341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5"/>
                  </a:lnTo>
                  <a:lnTo>
                    <a:pt x="0" y="11359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08522" y="6971057"/>
              <a:ext cx="7946481" cy="113595"/>
            </a:xfrm>
            <a:prstGeom prst="rect">
              <a:avLst/>
            </a:prstGeom>
          </p:spPr>
        </p:pic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6971057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5"/>
                  </a:lnTo>
                  <a:lnTo>
                    <a:pt x="0" y="11359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08522" y="7084443"/>
              <a:ext cx="7946481" cy="113595"/>
            </a:xfrm>
            <a:prstGeom prst="rect">
              <a:avLst/>
            </a:prstGeom>
          </p:spPr>
        </p:pic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7084443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5"/>
                  </a:lnTo>
                  <a:lnTo>
                    <a:pt x="0" y="11359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8522" y="7197826"/>
              <a:ext cx="7946481" cy="113593"/>
            </a:xfrm>
            <a:prstGeom prst="rect">
              <a:avLst/>
            </a:prstGeom>
          </p:spPr>
        </p:pic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7197826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3"/>
                  </a:lnTo>
                  <a:lnTo>
                    <a:pt x="0" y="11359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8522" y="7311211"/>
              <a:ext cx="7946481" cy="113593"/>
            </a:xfrm>
            <a:prstGeom prst="rect">
              <a:avLst/>
            </a:prstGeom>
          </p:spPr>
        </p:pic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7311211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3"/>
                  </a:lnTo>
                  <a:lnTo>
                    <a:pt x="0" y="11359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08522" y="7426271"/>
              <a:ext cx="7946481" cy="113590"/>
            </a:xfrm>
            <a:prstGeom prst="rect">
              <a:avLst/>
            </a:prstGeom>
          </p:spPr>
        </p:pic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7426271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0"/>
                  </a:lnTo>
                  <a:lnTo>
                    <a:pt x="0" y="11359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08522" y="7539652"/>
              <a:ext cx="7946481" cy="113593"/>
            </a:xfrm>
            <a:prstGeom prst="rect">
              <a:avLst/>
            </a:prstGeom>
          </p:spPr>
        </p:pic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7539652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3"/>
                  </a:lnTo>
                  <a:lnTo>
                    <a:pt x="0" y="11359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08522" y="7653038"/>
              <a:ext cx="7946481" cy="113590"/>
            </a:xfrm>
            <a:prstGeom prst="rect">
              <a:avLst/>
            </a:prstGeom>
          </p:spPr>
        </p:pic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7653038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0"/>
                  </a:lnTo>
                  <a:lnTo>
                    <a:pt x="0" y="11359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8522" y="7766420"/>
              <a:ext cx="7946481" cy="113593"/>
            </a:xfrm>
            <a:prstGeom prst="rect">
              <a:avLst/>
            </a:prstGeom>
          </p:spPr>
        </p:pic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7766420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3"/>
                  </a:lnTo>
                  <a:lnTo>
                    <a:pt x="0" y="11359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8522" y="7767136"/>
              <a:ext cx="7946481" cy="113595"/>
            </a:xfrm>
            <a:prstGeom prst="rect">
              <a:avLst/>
            </a:prstGeom>
          </p:spPr>
        </p:pic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7767136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5"/>
                  </a:lnTo>
                  <a:lnTo>
                    <a:pt x="0" y="11359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08522" y="7880522"/>
              <a:ext cx="7946481" cy="113595"/>
            </a:xfrm>
            <a:prstGeom prst="rect">
              <a:avLst/>
            </a:prstGeom>
          </p:spPr>
        </p:pic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7880522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5"/>
                  </a:lnTo>
                  <a:lnTo>
                    <a:pt x="0" y="11359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08522" y="7993903"/>
              <a:ext cx="7946481" cy="113595"/>
            </a:xfrm>
            <a:prstGeom prst="rect">
              <a:avLst/>
            </a:prstGeom>
          </p:spPr>
        </p:pic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7993903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5"/>
                  </a:lnTo>
                  <a:lnTo>
                    <a:pt x="0" y="11359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8522" y="8107289"/>
              <a:ext cx="7946481" cy="113595"/>
            </a:xfrm>
            <a:prstGeom prst="rect">
              <a:avLst/>
            </a:prstGeom>
          </p:spPr>
        </p:pic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8107289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5"/>
                  </a:lnTo>
                  <a:lnTo>
                    <a:pt x="0" y="11359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8522" y="8218659"/>
              <a:ext cx="7946481" cy="113593"/>
            </a:xfrm>
            <a:prstGeom prst="rect">
              <a:avLst/>
            </a:prstGeom>
          </p:spPr>
        </p:pic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522" y="8218659"/>
              <a:ext cx="7947025" cy="113664"/>
            </a:xfrm>
            <a:custGeom>
              <a:avLst/>
              <a:gdLst/>
              <a:ahLst/>
              <a:cxnLst/>
              <a:rect l="l" t="t" r="r" b="b"/>
              <a:pathLst>
                <a:path w="7947025" h="113665">
                  <a:moveTo>
                    <a:pt x="0" y="0"/>
                  </a:moveTo>
                  <a:lnTo>
                    <a:pt x="7946481" y="0"/>
                  </a:lnTo>
                  <a:lnTo>
                    <a:pt x="7946481" y="113593"/>
                  </a:lnTo>
                  <a:lnTo>
                    <a:pt x="0" y="11359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17959" y="5997034"/>
              <a:ext cx="2059423" cy="2002547"/>
            </a:xfrm>
            <a:prstGeom prst="rect">
              <a:avLst/>
            </a:prstGeom>
          </p:spPr>
        </p:pic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9950" y="8335573"/>
              <a:ext cx="11441430" cy="160655"/>
            </a:xfrm>
            <a:custGeom>
              <a:avLst/>
              <a:gdLst/>
              <a:ahLst/>
              <a:cxnLst/>
              <a:rect l="l" t="t" r="r" b="b"/>
              <a:pathLst>
                <a:path w="11441430" h="160654">
                  <a:moveTo>
                    <a:pt x="11440807" y="0"/>
                  </a:moveTo>
                  <a:lnTo>
                    <a:pt x="0" y="0"/>
                  </a:lnTo>
                  <a:lnTo>
                    <a:pt x="0" y="160602"/>
                  </a:lnTo>
                  <a:lnTo>
                    <a:pt x="11440807" y="160602"/>
                  </a:lnTo>
                  <a:lnTo>
                    <a:pt x="11440807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90539" y="5827154"/>
              <a:ext cx="84124" cy="2516061"/>
            </a:xfrm>
            <a:prstGeom prst="rect">
              <a:avLst/>
            </a:prstGeom>
          </p:spPr>
        </p:pic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12919" y="8178753"/>
              <a:ext cx="2310130" cy="105410"/>
            </a:xfrm>
            <a:custGeom>
              <a:avLst/>
              <a:gdLst/>
              <a:ahLst/>
              <a:cxnLst/>
              <a:rect l="l" t="t" r="r" b="b"/>
              <a:pathLst>
                <a:path w="2310129" h="105409">
                  <a:moveTo>
                    <a:pt x="0" y="104997"/>
                  </a:moveTo>
                  <a:lnTo>
                    <a:pt x="2309576" y="104997"/>
                  </a:lnTo>
                  <a:lnTo>
                    <a:pt x="2309576" y="0"/>
                  </a:lnTo>
                  <a:lnTo>
                    <a:pt x="0" y="0"/>
                  </a:lnTo>
                  <a:lnTo>
                    <a:pt x="0" y="104997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70853" y="8283750"/>
              <a:ext cx="2393950" cy="107314"/>
            </a:xfrm>
            <a:custGeom>
              <a:avLst/>
              <a:gdLst/>
              <a:ahLst/>
              <a:cxnLst/>
              <a:rect l="l" t="t" r="r" b="b"/>
              <a:pathLst>
                <a:path w="2393950" h="107315">
                  <a:moveTo>
                    <a:pt x="0" y="107139"/>
                  </a:moveTo>
                  <a:lnTo>
                    <a:pt x="2393708" y="107139"/>
                  </a:lnTo>
                  <a:lnTo>
                    <a:pt x="2393708" y="0"/>
                  </a:lnTo>
                  <a:lnTo>
                    <a:pt x="0" y="0"/>
                  </a:lnTo>
                  <a:lnTo>
                    <a:pt x="0" y="107139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2617" y="8390890"/>
              <a:ext cx="2470785" cy="111760"/>
            </a:xfrm>
            <a:custGeom>
              <a:avLst/>
              <a:gdLst/>
              <a:ahLst/>
              <a:cxnLst/>
              <a:rect l="l" t="t" r="r" b="b"/>
              <a:pathLst>
                <a:path w="2470784" h="111759">
                  <a:moveTo>
                    <a:pt x="2470179" y="0"/>
                  </a:moveTo>
                  <a:lnTo>
                    <a:pt x="0" y="0"/>
                  </a:lnTo>
                  <a:lnTo>
                    <a:pt x="0" y="111427"/>
                  </a:lnTo>
                  <a:lnTo>
                    <a:pt x="2470179" y="111427"/>
                  </a:lnTo>
                  <a:lnTo>
                    <a:pt x="2470179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48389" y="6003054"/>
              <a:ext cx="1116540" cy="2183373"/>
            </a:xfrm>
            <a:prstGeom prst="rect">
              <a:avLst/>
            </a:prstGeom>
          </p:spPr>
        </p:pic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2383" y="6886302"/>
              <a:ext cx="34925" cy="451484"/>
            </a:xfrm>
            <a:custGeom>
              <a:avLst/>
              <a:gdLst/>
              <a:ahLst/>
              <a:cxnLst/>
              <a:rect l="l" t="t" r="r" b="b"/>
              <a:pathLst>
                <a:path w="34925" h="451484">
                  <a:moveTo>
                    <a:pt x="34415" y="0"/>
                  </a:moveTo>
                  <a:lnTo>
                    <a:pt x="0" y="0"/>
                  </a:lnTo>
                  <a:lnTo>
                    <a:pt x="0" y="451206"/>
                  </a:lnTo>
                  <a:lnTo>
                    <a:pt x="34415" y="451206"/>
                  </a:lnTo>
                  <a:lnTo>
                    <a:pt x="3441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03635" y="5498345"/>
              <a:ext cx="962025" cy="67945"/>
            </a:xfrm>
            <a:custGeom>
              <a:avLst/>
              <a:gdLst/>
              <a:ahLst/>
              <a:cxnLst/>
              <a:rect l="l" t="t" r="r" b="b"/>
              <a:pathLst>
                <a:path w="962025" h="67945">
                  <a:moveTo>
                    <a:pt x="961938" y="0"/>
                  </a:moveTo>
                  <a:lnTo>
                    <a:pt x="0" y="0"/>
                  </a:lnTo>
                  <a:lnTo>
                    <a:pt x="0" y="67459"/>
                  </a:lnTo>
                  <a:lnTo>
                    <a:pt x="961938" y="67459"/>
                  </a:lnTo>
                  <a:lnTo>
                    <a:pt x="961938" y="0"/>
                  </a:lnTo>
                  <a:close/>
                </a:path>
              </a:pathLst>
            </a:custGeom>
            <a:solidFill>
              <a:srgbClr val="35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10311" y="4761468"/>
              <a:ext cx="1788795" cy="739775"/>
            </a:xfrm>
            <a:custGeom>
              <a:avLst/>
              <a:gdLst/>
              <a:ahLst/>
              <a:cxnLst/>
              <a:rect l="l" t="t" r="r" b="b"/>
              <a:pathLst>
                <a:path w="1788795" h="739775">
                  <a:moveTo>
                    <a:pt x="1788375" y="142938"/>
                  </a:moveTo>
                  <a:lnTo>
                    <a:pt x="1780222" y="103339"/>
                  </a:lnTo>
                  <a:lnTo>
                    <a:pt x="1759839" y="62826"/>
                  </a:lnTo>
                  <a:lnTo>
                    <a:pt x="1727466" y="31102"/>
                  </a:lnTo>
                  <a:lnTo>
                    <a:pt x="1683512" y="8001"/>
                  </a:lnTo>
                  <a:lnTo>
                    <a:pt x="1683512" y="39420"/>
                  </a:lnTo>
                  <a:lnTo>
                    <a:pt x="1666024" y="77863"/>
                  </a:lnTo>
                  <a:lnTo>
                    <a:pt x="1641640" y="124828"/>
                  </a:lnTo>
                  <a:lnTo>
                    <a:pt x="1614970" y="170332"/>
                  </a:lnTo>
                  <a:lnTo>
                    <a:pt x="1586128" y="214337"/>
                  </a:lnTo>
                  <a:lnTo>
                    <a:pt x="1555203" y="256781"/>
                  </a:lnTo>
                  <a:lnTo>
                    <a:pt x="1523212" y="296519"/>
                  </a:lnTo>
                  <a:lnTo>
                    <a:pt x="1489468" y="334632"/>
                  </a:lnTo>
                  <a:lnTo>
                    <a:pt x="1454073" y="371081"/>
                  </a:lnTo>
                  <a:lnTo>
                    <a:pt x="1417104" y="405777"/>
                  </a:lnTo>
                  <a:lnTo>
                    <a:pt x="1378686" y="438683"/>
                  </a:lnTo>
                  <a:lnTo>
                    <a:pt x="1338910" y="469747"/>
                  </a:lnTo>
                  <a:lnTo>
                    <a:pt x="1297863" y="498906"/>
                  </a:lnTo>
                  <a:lnTo>
                    <a:pt x="1255649" y="526084"/>
                  </a:lnTo>
                  <a:lnTo>
                    <a:pt x="1212367" y="551256"/>
                  </a:lnTo>
                  <a:lnTo>
                    <a:pt x="1168120" y="574344"/>
                  </a:lnTo>
                  <a:lnTo>
                    <a:pt x="1123010" y="595299"/>
                  </a:lnTo>
                  <a:lnTo>
                    <a:pt x="1077125" y="614045"/>
                  </a:lnTo>
                  <a:lnTo>
                    <a:pt x="1030579" y="630555"/>
                  </a:lnTo>
                  <a:lnTo>
                    <a:pt x="983538" y="644728"/>
                  </a:lnTo>
                  <a:lnTo>
                    <a:pt x="936053" y="656539"/>
                  </a:lnTo>
                  <a:lnTo>
                    <a:pt x="888187" y="665937"/>
                  </a:lnTo>
                  <a:lnTo>
                    <a:pt x="840041" y="672871"/>
                  </a:lnTo>
                  <a:lnTo>
                    <a:pt x="791730" y="677265"/>
                  </a:lnTo>
                  <a:lnTo>
                    <a:pt x="743343" y="679069"/>
                  </a:lnTo>
                  <a:lnTo>
                    <a:pt x="694982" y="678243"/>
                  </a:lnTo>
                  <a:lnTo>
                    <a:pt x="646747" y="674712"/>
                  </a:lnTo>
                  <a:lnTo>
                    <a:pt x="598728" y="668426"/>
                  </a:lnTo>
                  <a:lnTo>
                    <a:pt x="551040" y="659320"/>
                  </a:lnTo>
                  <a:lnTo>
                    <a:pt x="503758" y="647344"/>
                  </a:lnTo>
                  <a:lnTo>
                    <a:pt x="456996" y="632434"/>
                  </a:lnTo>
                  <a:lnTo>
                    <a:pt x="410845" y="614540"/>
                  </a:lnTo>
                  <a:lnTo>
                    <a:pt x="364566" y="593191"/>
                  </a:lnTo>
                  <a:lnTo>
                    <a:pt x="319100" y="568591"/>
                  </a:lnTo>
                  <a:lnTo>
                    <a:pt x="274548" y="540689"/>
                  </a:lnTo>
                  <a:lnTo>
                    <a:pt x="243687" y="518541"/>
                  </a:lnTo>
                  <a:lnTo>
                    <a:pt x="357606" y="462610"/>
                  </a:lnTo>
                  <a:lnTo>
                    <a:pt x="371348" y="455574"/>
                  </a:lnTo>
                  <a:lnTo>
                    <a:pt x="383933" y="450532"/>
                  </a:lnTo>
                  <a:lnTo>
                    <a:pt x="396176" y="447052"/>
                  </a:lnTo>
                  <a:lnTo>
                    <a:pt x="408076" y="445071"/>
                  </a:lnTo>
                  <a:lnTo>
                    <a:pt x="419315" y="444550"/>
                  </a:lnTo>
                  <a:lnTo>
                    <a:pt x="430326" y="445338"/>
                  </a:lnTo>
                  <a:lnTo>
                    <a:pt x="441121" y="447395"/>
                  </a:lnTo>
                  <a:lnTo>
                    <a:pt x="451688" y="450723"/>
                  </a:lnTo>
                  <a:lnTo>
                    <a:pt x="826795" y="608063"/>
                  </a:lnTo>
                  <a:lnTo>
                    <a:pt x="856716" y="621385"/>
                  </a:lnTo>
                  <a:lnTo>
                    <a:pt x="885507" y="629272"/>
                  </a:lnTo>
                  <a:lnTo>
                    <a:pt x="939761" y="629145"/>
                  </a:lnTo>
                  <a:lnTo>
                    <a:pt x="988910" y="608774"/>
                  </a:lnTo>
                  <a:lnTo>
                    <a:pt x="1032891" y="569087"/>
                  </a:lnTo>
                  <a:lnTo>
                    <a:pt x="1419987" y="304927"/>
                  </a:lnTo>
                  <a:lnTo>
                    <a:pt x="1456004" y="271881"/>
                  </a:lnTo>
                  <a:lnTo>
                    <a:pt x="1483779" y="236296"/>
                  </a:lnTo>
                  <a:lnTo>
                    <a:pt x="1503591" y="196837"/>
                  </a:lnTo>
                  <a:lnTo>
                    <a:pt x="1514322" y="153327"/>
                  </a:lnTo>
                  <a:lnTo>
                    <a:pt x="1520863" y="136601"/>
                  </a:lnTo>
                  <a:lnTo>
                    <a:pt x="1545996" y="89281"/>
                  </a:lnTo>
                  <a:lnTo>
                    <a:pt x="1582877" y="48488"/>
                  </a:lnTo>
                  <a:lnTo>
                    <a:pt x="1627949" y="29883"/>
                  </a:lnTo>
                  <a:lnTo>
                    <a:pt x="1642021" y="29451"/>
                  </a:lnTo>
                  <a:lnTo>
                    <a:pt x="1655724" y="30848"/>
                  </a:lnTo>
                  <a:lnTo>
                    <a:pt x="1669630" y="34163"/>
                  </a:lnTo>
                  <a:lnTo>
                    <a:pt x="1683296" y="39306"/>
                  </a:lnTo>
                  <a:lnTo>
                    <a:pt x="1683512" y="39420"/>
                  </a:lnTo>
                  <a:lnTo>
                    <a:pt x="1683512" y="8001"/>
                  </a:lnTo>
                  <a:lnTo>
                    <a:pt x="1677835" y="5880"/>
                  </a:lnTo>
                  <a:lnTo>
                    <a:pt x="1660575" y="1790"/>
                  </a:lnTo>
                  <a:lnTo>
                    <a:pt x="1642948" y="0"/>
                  </a:lnTo>
                  <a:lnTo>
                    <a:pt x="1624926" y="596"/>
                  </a:lnTo>
                  <a:lnTo>
                    <a:pt x="1587627" y="9347"/>
                  </a:lnTo>
                  <a:lnTo>
                    <a:pt x="1548599" y="39966"/>
                  </a:lnTo>
                  <a:lnTo>
                    <a:pt x="1521663" y="72682"/>
                  </a:lnTo>
                  <a:lnTo>
                    <a:pt x="1501736" y="107403"/>
                  </a:lnTo>
                  <a:lnTo>
                    <a:pt x="1485430" y="146748"/>
                  </a:lnTo>
                  <a:lnTo>
                    <a:pt x="1481759" y="167678"/>
                  </a:lnTo>
                  <a:lnTo>
                    <a:pt x="1476146" y="186169"/>
                  </a:lnTo>
                  <a:lnTo>
                    <a:pt x="1459001" y="220497"/>
                  </a:lnTo>
                  <a:lnTo>
                    <a:pt x="1434299" y="252031"/>
                  </a:lnTo>
                  <a:lnTo>
                    <a:pt x="1402969" y="280885"/>
                  </a:lnTo>
                  <a:lnTo>
                    <a:pt x="1013625" y="546620"/>
                  </a:lnTo>
                  <a:lnTo>
                    <a:pt x="993559" y="567905"/>
                  </a:lnTo>
                  <a:lnTo>
                    <a:pt x="974572" y="583006"/>
                  </a:lnTo>
                  <a:lnTo>
                    <a:pt x="954722" y="593839"/>
                  </a:lnTo>
                  <a:lnTo>
                    <a:pt x="934008" y="600329"/>
                  </a:lnTo>
                  <a:lnTo>
                    <a:pt x="912431" y="602411"/>
                  </a:lnTo>
                  <a:lnTo>
                    <a:pt x="889673" y="600113"/>
                  </a:lnTo>
                  <a:lnTo>
                    <a:pt x="865720" y="593369"/>
                  </a:lnTo>
                  <a:lnTo>
                    <a:pt x="839825" y="581609"/>
                  </a:lnTo>
                  <a:lnTo>
                    <a:pt x="463092" y="423545"/>
                  </a:lnTo>
                  <a:lnTo>
                    <a:pt x="448665" y="418934"/>
                  </a:lnTo>
                  <a:lnTo>
                    <a:pt x="434454" y="416166"/>
                  </a:lnTo>
                  <a:lnTo>
                    <a:pt x="419925" y="415099"/>
                  </a:lnTo>
                  <a:lnTo>
                    <a:pt x="405079" y="415798"/>
                  </a:lnTo>
                  <a:lnTo>
                    <a:pt x="390207" y="418236"/>
                  </a:lnTo>
                  <a:lnTo>
                    <a:pt x="375069" y="422478"/>
                  </a:lnTo>
                  <a:lnTo>
                    <a:pt x="359676" y="428561"/>
                  </a:lnTo>
                  <a:lnTo>
                    <a:pt x="344004" y="436562"/>
                  </a:lnTo>
                  <a:lnTo>
                    <a:pt x="13741" y="598665"/>
                  </a:lnTo>
                  <a:lnTo>
                    <a:pt x="11087" y="601370"/>
                  </a:lnTo>
                  <a:lnTo>
                    <a:pt x="9677" y="604939"/>
                  </a:lnTo>
                  <a:lnTo>
                    <a:pt x="3060" y="625538"/>
                  </a:lnTo>
                  <a:lnTo>
                    <a:pt x="0" y="644994"/>
                  </a:lnTo>
                  <a:lnTo>
                    <a:pt x="508" y="663321"/>
                  </a:lnTo>
                  <a:lnTo>
                    <a:pt x="23202" y="711060"/>
                  </a:lnTo>
                  <a:lnTo>
                    <a:pt x="55613" y="735799"/>
                  </a:lnTo>
                  <a:lnTo>
                    <a:pt x="62712" y="739749"/>
                  </a:lnTo>
                  <a:lnTo>
                    <a:pt x="71666" y="737196"/>
                  </a:lnTo>
                  <a:lnTo>
                    <a:pt x="79565" y="722998"/>
                  </a:lnTo>
                  <a:lnTo>
                    <a:pt x="77012" y="714044"/>
                  </a:lnTo>
                  <a:lnTo>
                    <a:pt x="69913" y="710095"/>
                  </a:lnTo>
                  <a:lnTo>
                    <a:pt x="56489" y="701484"/>
                  </a:lnTo>
                  <a:lnTo>
                    <a:pt x="32346" y="670839"/>
                  </a:lnTo>
                  <a:lnTo>
                    <a:pt x="29311" y="647814"/>
                  </a:lnTo>
                  <a:lnTo>
                    <a:pt x="31089" y="634873"/>
                  </a:lnTo>
                  <a:lnTo>
                    <a:pt x="35039" y="620979"/>
                  </a:lnTo>
                  <a:lnTo>
                    <a:pt x="213728" y="533247"/>
                  </a:lnTo>
                  <a:lnTo>
                    <a:pt x="258152" y="565137"/>
                  </a:lnTo>
                  <a:lnTo>
                    <a:pt x="304279" y="593991"/>
                  </a:lnTo>
                  <a:lnTo>
                    <a:pt x="351409" y="619480"/>
                  </a:lnTo>
                  <a:lnTo>
                    <a:pt x="399427" y="641629"/>
                  </a:lnTo>
                  <a:lnTo>
                    <a:pt x="447179" y="660146"/>
                  </a:lnTo>
                  <a:lnTo>
                    <a:pt x="495554" y="675589"/>
                  </a:lnTo>
                  <a:lnTo>
                    <a:pt x="544449" y="687984"/>
                  </a:lnTo>
                  <a:lnTo>
                    <a:pt x="593763" y="697433"/>
                  </a:lnTo>
                  <a:lnTo>
                    <a:pt x="643394" y="703961"/>
                  </a:lnTo>
                  <a:lnTo>
                    <a:pt x="693229" y="707644"/>
                  </a:lnTo>
                  <a:lnTo>
                    <a:pt x="743191" y="708533"/>
                  </a:lnTo>
                  <a:lnTo>
                    <a:pt x="793165" y="706691"/>
                  </a:lnTo>
                  <a:lnTo>
                    <a:pt x="843051" y="702170"/>
                  </a:lnTo>
                  <a:lnTo>
                    <a:pt x="892746" y="695045"/>
                  </a:lnTo>
                  <a:lnTo>
                    <a:pt x="942149" y="685355"/>
                  </a:lnTo>
                  <a:lnTo>
                    <a:pt x="991158" y="673188"/>
                  </a:lnTo>
                  <a:lnTo>
                    <a:pt x="1039672" y="658571"/>
                  </a:lnTo>
                  <a:lnTo>
                    <a:pt x="1087513" y="641616"/>
                  </a:lnTo>
                  <a:lnTo>
                    <a:pt x="1134643" y="622338"/>
                  </a:lnTo>
                  <a:lnTo>
                    <a:pt x="1180998" y="600824"/>
                  </a:lnTo>
                  <a:lnTo>
                    <a:pt x="1226451" y="577100"/>
                  </a:lnTo>
                  <a:lnTo>
                    <a:pt x="1270901" y="551256"/>
                  </a:lnTo>
                  <a:lnTo>
                    <a:pt x="1314272" y="523328"/>
                  </a:lnTo>
                  <a:lnTo>
                    <a:pt x="1356436" y="493382"/>
                  </a:lnTo>
                  <a:lnTo>
                    <a:pt x="1397292" y="461479"/>
                  </a:lnTo>
                  <a:lnTo>
                    <a:pt x="1436763" y="427672"/>
                  </a:lnTo>
                  <a:lnTo>
                    <a:pt x="1474724" y="392036"/>
                  </a:lnTo>
                  <a:lnTo>
                    <a:pt x="1511084" y="354609"/>
                  </a:lnTo>
                  <a:lnTo>
                    <a:pt x="1545742" y="315455"/>
                  </a:lnTo>
                  <a:lnTo>
                    <a:pt x="1578597" y="274650"/>
                  </a:lnTo>
                  <a:lnTo>
                    <a:pt x="1610334" y="231076"/>
                  </a:lnTo>
                  <a:lnTo>
                    <a:pt x="1639963" y="185864"/>
                  </a:lnTo>
                  <a:lnTo>
                    <a:pt x="1667383" y="139052"/>
                  </a:lnTo>
                  <a:lnTo>
                    <a:pt x="1692465" y="90728"/>
                  </a:lnTo>
                  <a:lnTo>
                    <a:pt x="1709089" y="54178"/>
                  </a:lnTo>
                  <a:lnTo>
                    <a:pt x="1709889" y="54686"/>
                  </a:lnTo>
                  <a:lnTo>
                    <a:pt x="1742376" y="89928"/>
                  </a:lnTo>
                  <a:lnTo>
                    <a:pt x="1758124" y="138798"/>
                  </a:lnTo>
                  <a:lnTo>
                    <a:pt x="1759204" y="146862"/>
                  </a:lnTo>
                  <a:lnTo>
                    <a:pt x="1766620" y="152514"/>
                  </a:lnTo>
                  <a:lnTo>
                    <a:pt x="1782724" y="150342"/>
                  </a:lnTo>
                  <a:lnTo>
                    <a:pt x="1788375" y="142938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7662" y="4747860"/>
              <a:ext cx="1772920" cy="681990"/>
            </a:xfrm>
            <a:custGeom>
              <a:avLst/>
              <a:gdLst/>
              <a:ahLst/>
              <a:cxnLst/>
              <a:rect l="l" t="t" r="r" b="b"/>
              <a:pathLst>
                <a:path w="1772920" h="681989">
                  <a:moveTo>
                    <a:pt x="1664469" y="0"/>
                  </a:moveTo>
                  <a:lnTo>
                    <a:pt x="1621224" y="7162"/>
                  </a:lnTo>
                  <a:lnTo>
                    <a:pt x="1570610" y="29430"/>
                  </a:lnTo>
                  <a:lnTo>
                    <a:pt x="1533483" y="63798"/>
                  </a:lnTo>
                  <a:lnTo>
                    <a:pt x="1507653" y="113835"/>
                  </a:lnTo>
                  <a:lnTo>
                    <a:pt x="1503110" y="133465"/>
                  </a:lnTo>
                  <a:lnTo>
                    <a:pt x="1495514" y="164414"/>
                  </a:lnTo>
                  <a:lnTo>
                    <a:pt x="1458798" y="236669"/>
                  </a:lnTo>
                  <a:lnTo>
                    <a:pt x="1420119" y="277685"/>
                  </a:lnTo>
                  <a:lnTo>
                    <a:pt x="1379403" y="306363"/>
                  </a:lnTo>
                  <a:lnTo>
                    <a:pt x="1339166" y="333739"/>
                  </a:lnTo>
                  <a:lnTo>
                    <a:pt x="1299290" y="360140"/>
                  </a:lnTo>
                  <a:lnTo>
                    <a:pt x="1140918" y="462541"/>
                  </a:lnTo>
                  <a:lnTo>
                    <a:pt x="1100863" y="489071"/>
                  </a:lnTo>
                  <a:lnTo>
                    <a:pt x="1060278" y="516701"/>
                  </a:lnTo>
                  <a:lnTo>
                    <a:pt x="1018178" y="546314"/>
                  </a:lnTo>
                  <a:lnTo>
                    <a:pt x="999169" y="565170"/>
                  </a:lnTo>
                  <a:lnTo>
                    <a:pt x="982372" y="578921"/>
                  </a:lnTo>
                  <a:lnTo>
                    <a:pt x="965794" y="588864"/>
                  </a:lnTo>
                  <a:lnTo>
                    <a:pt x="948880" y="594942"/>
                  </a:lnTo>
                  <a:lnTo>
                    <a:pt x="930802" y="597169"/>
                  </a:lnTo>
                  <a:lnTo>
                    <a:pt x="910753" y="595554"/>
                  </a:lnTo>
                  <a:lnTo>
                    <a:pt x="862428" y="580600"/>
                  </a:lnTo>
                  <a:lnTo>
                    <a:pt x="826218" y="565343"/>
                  </a:lnTo>
                  <a:lnTo>
                    <a:pt x="789984" y="549783"/>
                  </a:lnTo>
                  <a:lnTo>
                    <a:pt x="631776" y="480828"/>
                  </a:lnTo>
                  <a:lnTo>
                    <a:pt x="589066" y="462601"/>
                  </a:lnTo>
                  <a:lnTo>
                    <a:pt x="546556" y="444914"/>
                  </a:lnTo>
                  <a:lnTo>
                    <a:pt x="504354" y="427967"/>
                  </a:lnTo>
                  <a:lnTo>
                    <a:pt x="446706" y="414471"/>
                  </a:lnTo>
                  <a:lnTo>
                    <a:pt x="397826" y="417956"/>
                  </a:lnTo>
                  <a:lnTo>
                    <a:pt x="357439" y="431333"/>
                  </a:lnTo>
                  <a:lnTo>
                    <a:pt x="325269" y="447508"/>
                  </a:lnTo>
                  <a:lnTo>
                    <a:pt x="273944" y="473909"/>
                  </a:lnTo>
                  <a:lnTo>
                    <a:pt x="99465" y="561710"/>
                  </a:lnTo>
                  <a:lnTo>
                    <a:pt x="30255" y="596868"/>
                  </a:lnTo>
                  <a:lnTo>
                    <a:pt x="16198" y="604522"/>
                  </a:lnTo>
                  <a:lnTo>
                    <a:pt x="3150" y="622121"/>
                  </a:lnTo>
                  <a:lnTo>
                    <a:pt x="0" y="644419"/>
                  </a:lnTo>
                  <a:lnTo>
                    <a:pt x="1771" y="663584"/>
                  </a:lnTo>
                  <a:lnTo>
                    <a:pt x="3486" y="671785"/>
                  </a:lnTo>
                  <a:lnTo>
                    <a:pt x="5113" y="678074"/>
                  </a:lnTo>
                  <a:lnTo>
                    <a:pt x="11536" y="681850"/>
                  </a:lnTo>
                  <a:lnTo>
                    <a:pt x="24115" y="678592"/>
                  </a:lnTo>
                  <a:lnTo>
                    <a:pt x="27891" y="672170"/>
                  </a:lnTo>
                  <a:lnTo>
                    <a:pt x="26264" y="665881"/>
                  </a:lnTo>
                  <a:lnTo>
                    <a:pt x="25024" y="660408"/>
                  </a:lnTo>
                  <a:lnTo>
                    <a:pt x="23197" y="647899"/>
                  </a:lnTo>
                  <a:lnTo>
                    <a:pt x="23569" y="633997"/>
                  </a:lnTo>
                  <a:lnTo>
                    <a:pt x="28925" y="624347"/>
                  </a:lnTo>
                  <a:lnTo>
                    <a:pt x="42495" y="616990"/>
                  </a:lnTo>
                  <a:lnTo>
                    <a:pt x="70857" y="602473"/>
                  </a:lnTo>
                  <a:lnTo>
                    <a:pt x="242470" y="516155"/>
                  </a:lnTo>
                  <a:lnTo>
                    <a:pt x="365365" y="453680"/>
                  </a:lnTo>
                  <a:lnTo>
                    <a:pt x="401523" y="441554"/>
                  </a:lnTo>
                  <a:lnTo>
                    <a:pt x="444972" y="438194"/>
                  </a:lnTo>
                  <a:lnTo>
                    <a:pt x="495779" y="449916"/>
                  </a:lnTo>
                  <a:lnTo>
                    <a:pt x="537986" y="466864"/>
                  </a:lnTo>
                  <a:lnTo>
                    <a:pt x="580387" y="484501"/>
                  </a:lnTo>
                  <a:lnTo>
                    <a:pt x="622902" y="502641"/>
                  </a:lnTo>
                  <a:lnTo>
                    <a:pt x="817673" y="587310"/>
                  </a:lnTo>
                  <a:lnTo>
                    <a:pt x="853392" y="602366"/>
                  </a:lnTo>
                  <a:lnTo>
                    <a:pt x="882660" y="613001"/>
                  </a:lnTo>
                  <a:lnTo>
                    <a:pt x="908783" y="619088"/>
                  </a:lnTo>
                  <a:lnTo>
                    <a:pt x="932443" y="620676"/>
                  </a:lnTo>
                  <a:lnTo>
                    <a:pt x="954319" y="617814"/>
                  </a:lnTo>
                  <a:lnTo>
                    <a:pt x="974683" y="610694"/>
                  </a:lnTo>
                  <a:lnTo>
                    <a:pt x="994155" y="599419"/>
                  </a:lnTo>
                  <a:lnTo>
                    <a:pt x="1013421" y="584031"/>
                  </a:lnTo>
                  <a:lnTo>
                    <a:pt x="1033166" y="564573"/>
                  </a:lnTo>
                  <a:lnTo>
                    <a:pt x="1073823" y="535943"/>
                  </a:lnTo>
                  <a:lnTo>
                    <a:pt x="1114003" y="508609"/>
                  </a:lnTo>
                  <a:lnTo>
                    <a:pt x="1153825" y="482246"/>
                  </a:lnTo>
                  <a:lnTo>
                    <a:pt x="1312308" y="379772"/>
                  </a:lnTo>
                  <a:lnTo>
                    <a:pt x="1352475" y="353162"/>
                  </a:lnTo>
                  <a:lnTo>
                    <a:pt x="1393178" y="325444"/>
                  </a:lnTo>
                  <a:lnTo>
                    <a:pt x="1434595" y="296247"/>
                  </a:lnTo>
                  <a:lnTo>
                    <a:pt x="1477828" y="250783"/>
                  </a:lnTo>
                  <a:lnTo>
                    <a:pt x="1503530" y="209601"/>
                  </a:lnTo>
                  <a:lnTo>
                    <a:pt x="1517899" y="172108"/>
                  </a:lnTo>
                  <a:lnTo>
                    <a:pt x="1530112" y="121292"/>
                  </a:lnTo>
                  <a:lnTo>
                    <a:pt x="1534812" y="105708"/>
                  </a:lnTo>
                  <a:lnTo>
                    <a:pt x="1561168" y="67818"/>
                  </a:lnTo>
                  <a:lnTo>
                    <a:pt x="1596630" y="41562"/>
                  </a:lnTo>
                  <a:lnTo>
                    <a:pt x="1645054" y="26104"/>
                  </a:lnTo>
                  <a:lnTo>
                    <a:pt x="1664429" y="23670"/>
                  </a:lnTo>
                  <a:lnTo>
                    <a:pt x="1675593" y="25369"/>
                  </a:lnTo>
                  <a:lnTo>
                    <a:pt x="1719376" y="41581"/>
                  </a:lnTo>
                  <a:lnTo>
                    <a:pt x="1756989" y="66923"/>
                  </a:lnTo>
                  <a:lnTo>
                    <a:pt x="1764380" y="65973"/>
                  </a:lnTo>
                  <a:lnTo>
                    <a:pt x="1772321" y="55684"/>
                  </a:lnTo>
                  <a:lnTo>
                    <a:pt x="1771375" y="48294"/>
                  </a:lnTo>
                  <a:lnTo>
                    <a:pt x="1754429" y="35636"/>
                  </a:lnTo>
                  <a:lnTo>
                    <a:pt x="1717969" y="14579"/>
                  </a:lnTo>
                  <a:lnTo>
                    <a:pt x="1679696" y="2189"/>
                  </a:lnTo>
                  <a:lnTo>
                    <a:pt x="1664469" y="0"/>
                  </a:lnTo>
                  <a:close/>
                </a:path>
              </a:pathLst>
            </a:custGeom>
            <a:solidFill>
              <a:srgbClr val="907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43265" y="4858678"/>
              <a:ext cx="175895" cy="200660"/>
            </a:xfrm>
            <a:custGeom>
              <a:avLst/>
              <a:gdLst/>
              <a:ahLst/>
              <a:cxnLst/>
              <a:rect l="l" t="t" r="r" b="b"/>
              <a:pathLst>
                <a:path w="175895" h="200660">
                  <a:moveTo>
                    <a:pt x="101063" y="0"/>
                  </a:moveTo>
                  <a:lnTo>
                    <a:pt x="37438" y="27026"/>
                  </a:lnTo>
                  <a:lnTo>
                    <a:pt x="1843" y="84214"/>
                  </a:lnTo>
                  <a:lnTo>
                    <a:pt x="0" y="120389"/>
                  </a:lnTo>
                  <a:lnTo>
                    <a:pt x="11695" y="159628"/>
                  </a:lnTo>
                  <a:lnTo>
                    <a:pt x="39106" y="200441"/>
                  </a:lnTo>
                  <a:lnTo>
                    <a:pt x="73218" y="169836"/>
                  </a:lnTo>
                  <a:lnTo>
                    <a:pt x="108755" y="136582"/>
                  </a:lnTo>
                  <a:lnTo>
                    <a:pt x="140856" y="100092"/>
                  </a:lnTo>
                  <a:lnTo>
                    <a:pt x="164658" y="59782"/>
                  </a:lnTo>
                  <a:lnTo>
                    <a:pt x="175298" y="15067"/>
                  </a:lnTo>
                  <a:lnTo>
                    <a:pt x="137943" y="1525"/>
                  </a:lnTo>
                  <a:lnTo>
                    <a:pt x="101063" y="0"/>
                  </a:lnTo>
                  <a:close/>
                </a:path>
              </a:pathLst>
            </a:custGeom>
            <a:solidFill>
              <a:srgbClr val="888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51397" y="5387591"/>
              <a:ext cx="8890" cy="37465"/>
            </a:xfrm>
            <a:custGeom>
              <a:avLst/>
              <a:gdLst/>
              <a:ahLst/>
              <a:cxnLst/>
              <a:rect l="l" t="t" r="r" b="b"/>
              <a:pathLst>
                <a:path w="8890" h="37464">
                  <a:moveTo>
                    <a:pt x="0" y="0"/>
                  </a:moveTo>
                  <a:lnTo>
                    <a:pt x="8766" y="37080"/>
                  </a:lnTo>
                </a:path>
              </a:pathLst>
            </a:custGeom>
            <a:ln w="899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71190" y="5155992"/>
              <a:ext cx="64769" cy="97790"/>
            </a:xfrm>
            <a:custGeom>
              <a:avLst/>
              <a:gdLst/>
              <a:ahLst/>
              <a:cxnLst/>
              <a:rect l="l" t="t" r="r" b="b"/>
              <a:pathLst>
                <a:path w="64770" h="97789">
                  <a:moveTo>
                    <a:pt x="0" y="0"/>
                  </a:moveTo>
                  <a:lnTo>
                    <a:pt x="64198" y="97786"/>
                  </a:lnTo>
                </a:path>
              </a:pathLst>
            </a:custGeom>
            <a:ln w="899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78438" y="4899996"/>
              <a:ext cx="166370" cy="92710"/>
            </a:xfrm>
            <a:custGeom>
              <a:avLst/>
              <a:gdLst/>
              <a:ahLst/>
              <a:cxnLst/>
              <a:rect l="l" t="t" r="r" b="b"/>
              <a:pathLst>
                <a:path w="166370" h="92710">
                  <a:moveTo>
                    <a:pt x="23431" y="0"/>
                  </a:moveTo>
                  <a:lnTo>
                    <a:pt x="0" y="31215"/>
                  </a:lnTo>
                  <a:lnTo>
                    <a:pt x="142843" y="92433"/>
                  </a:lnTo>
                  <a:lnTo>
                    <a:pt x="166276" y="6122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8902" y="4930034"/>
              <a:ext cx="52069" cy="48260"/>
            </a:xfrm>
            <a:custGeom>
              <a:avLst/>
              <a:gdLst/>
              <a:ahLst/>
              <a:cxnLst/>
              <a:rect l="l" t="t" r="r" b="b"/>
              <a:pathLst>
                <a:path w="52070" h="48260">
                  <a:moveTo>
                    <a:pt x="21725" y="2109"/>
                  </a:moveTo>
                  <a:lnTo>
                    <a:pt x="44376" y="11704"/>
                  </a:lnTo>
                  <a:lnTo>
                    <a:pt x="49362" y="13813"/>
                  </a:lnTo>
                  <a:lnTo>
                    <a:pt x="51713" y="19616"/>
                  </a:lnTo>
                  <a:lnTo>
                    <a:pt x="49601" y="24602"/>
                  </a:lnTo>
                  <a:lnTo>
                    <a:pt x="42886" y="40457"/>
                  </a:lnTo>
                  <a:lnTo>
                    <a:pt x="40777" y="45443"/>
                  </a:lnTo>
                  <a:lnTo>
                    <a:pt x="34973" y="47793"/>
                  </a:lnTo>
                  <a:lnTo>
                    <a:pt x="29987" y="45684"/>
                  </a:lnTo>
                  <a:lnTo>
                    <a:pt x="7336" y="36090"/>
                  </a:lnTo>
                  <a:lnTo>
                    <a:pt x="2350" y="33980"/>
                  </a:lnTo>
                  <a:lnTo>
                    <a:pt x="0" y="28177"/>
                  </a:lnTo>
                  <a:lnTo>
                    <a:pt x="2109" y="23191"/>
                  </a:lnTo>
                  <a:lnTo>
                    <a:pt x="8826" y="7332"/>
                  </a:lnTo>
                  <a:lnTo>
                    <a:pt x="10935" y="2350"/>
                  </a:lnTo>
                  <a:lnTo>
                    <a:pt x="16739" y="0"/>
                  </a:lnTo>
                  <a:lnTo>
                    <a:pt x="21725" y="2109"/>
                  </a:lnTo>
                  <a:close/>
                </a:path>
              </a:pathLst>
            </a:custGeom>
            <a:ln w="27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93882" y="4959155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5" h="8254">
                  <a:moveTo>
                    <a:pt x="0" y="0"/>
                  </a:moveTo>
                  <a:lnTo>
                    <a:pt x="17999" y="8257"/>
                  </a:lnTo>
                </a:path>
              </a:pathLst>
            </a:custGeom>
            <a:ln w="179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37108" y="5251624"/>
              <a:ext cx="1089660" cy="398780"/>
            </a:xfrm>
            <a:custGeom>
              <a:avLst/>
              <a:gdLst/>
              <a:ahLst/>
              <a:cxnLst/>
              <a:rect l="l" t="t" r="r" b="b"/>
              <a:pathLst>
                <a:path w="1089659" h="398779">
                  <a:moveTo>
                    <a:pt x="92443" y="58712"/>
                  </a:moveTo>
                  <a:lnTo>
                    <a:pt x="0" y="0"/>
                  </a:lnTo>
                  <a:lnTo>
                    <a:pt x="10642" y="196545"/>
                  </a:lnTo>
                  <a:lnTo>
                    <a:pt x="16421" y="295351"/>
                  </a:lnTo>
                  <a:lnTo>
                    <a:pt x="19418" y="340461"/>
                  </a:lnTo>
                  <a:lnTo>
                    <a:pt x="22479" y="381025"/>
                  </a:lnTo>
                  <a:lnTo>
                    <a:pt x="30480" y="393192"/>
                  </a:lnTo>
                  <a:lnTo>
                    <a:pt x="45961" y="398208"/>
                  </a:lnTo>
                  <a:lnTo>
                    <a:pt x="61734" y="394017"/>
                  </a:lnTo>
                  <a:lnTo>
                    <a:pt x="70573" y="378523"/>
                  </a:lnTo>
                  <a:lnTo>
                    <a:pt x="74218" y="330314"/>
                  </a:lnTo>
                  <a:lnTo>
                    <a:pt x="88798" y="106934"/>
                  </a:lnTo>
                  <a:lnTo>
                    <a:pt x="92443" y="58712"/>
                  </a:lnTo>
                  <a:close/>
                </a:path>
                <a:path w="1089659" h="398779">
                  <a:moveTo>
                    <a:pt x="1089355" y="0"/>
                  </a:moveTo>
                  <a:lnTo>
                    <a:pt x="996911" y="58712"/>
                  </a:lnTo>
                  <a:lnTo>
                    <a:pt x="1000556" y="106934"/>
                  </a:lnTo>
                  <a:lnTo>
                    <a:pt x="1015136" y="330314"/>
                  </a:lnTo>
                  <a:lnTo>
                    <a:pt x="1018781" y="378523"/>
                  </a:lnTo>
                  <a:lnTo>
                    <a:pt x="1027620" y="394017"/>
                  </a:lnTo>
                  <a:lnTo>
                    <a:pt x="1043393" y="398208"/>
                  </a:lnTo>
                  <a:lnTo>
                    <a:pt x="1058875" y="393192"/>
                  </a:lnTo>
                  <a:lnTo>
                    <a:pt x="1066876" y="381025"/>
                  </a:lnTo>
                  <a:lnTo>
                    <a:pt x="1072489" y="290918"/>
                  </a:lnTo>
                  <a:lnTo>
                    <a:pt x="1083741" y="90106"/>
                  </a:lnTo>
                  <a:lnTo>
                    <a:pt x="1089355" y="0"/>
                  </a:lnTo>
                  <a:close/>
                </a:path>
              </a:pathLst>
            </a:custGeom>
            <a:solidFill>
              <a:srgbClr val="35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57225" y="4692037"/>
              <a:ext cx="1465580" cy="641985"/>
            </a:xfrm>
            <a:custGeom>
              <a:avLst/>
              <a:gdLst/>
              <a:ahLst/>
              <a:cxnLst/>
              <a:rect l="l" t="t" r="r" b="b"/>
              <a:pathLst>
                <a:path w="1465579" h="641985">
                  <a:moveTo>
                    <a:pt x="490245" y="415505"/>
                  </a:moveTo>
                  <a:lnTo>
                    <a:pt x="485622" y="380936"/>
                  </a:lnTo>
                  <a:lnTo>
                    <a:pt x="465620" y="352844"/>
                  </a:lnTo>
                  <a:lnTo>
                    <a:pt x="432612" y="339458"/>
                  </a:lnTo>
                  <a:lnTo>
                    <a:pt x="383870" y="358279"/>
                  </a:lnTo>
                  <a:lnTo>
                    <a:pt x="332841" y="382473"/>
                  </a:lnTo>
                  <a:lnTo>
                    <a:pt x="282016" y="410222"/>
                  </a:lnTo>
                  <a:lnTo>
                    <a:pt x="233946" y="439750"/>
                  </a:lnTo>
                  <a:lnTo>
                    <a:pt x="191147" y="469265"/>
                  </a:lnTo>
                  <a:lnTo>
                    <a:pt x="170789" y="482803"/>
                  </a:lnTo>
                  <a:lnTo>
                    <a:pt x="149885" y="494753"/>
                  </a:lnTo>
                  <a:lnTo>
                    <a:pt x="128638" y="506260"/>
                  </a:lnTo>
                  <a:lnTo>
                    <a:pt x="107226" y="518426"/>
                  </a:lnTo>
                  <a:lnTo>
                    <a:pt x="86766" y="529247"/>
                  </a:lnTo>
                  <a:lnTo>
                    <a:pt x="55994" y="544271"/>
                  </a:lnTo>
                  <a:lnTo>
                    <a:pt x="25031" y="558927"/>
                  </a:lnTo>
                  <a:lnTo>
                    <a:pt x="3949" y="568667"/>
                  </a:lnTo>
                  <a:lnTo>
                    <a:pt x="0" y="578878"/>
                  </a:lnTo>
                  <a:lnTo>
                    <a:pt x="9486" y="593204"/>
                  </a:lnTo>
                  <a:lnTo>
                    <a:pt x="22936" y="605802"/>
                  </a:lnTo>
                  <a:lnTo>
                    <a:pt x="30886" y="610831"/>
                  </a:lnTo>
                  <a:lnTo>
                    <a:pt x="57150" y="602183"/>
                  </a:lnTo>
                  <a:lnTo>
                    <a:pt x="272389" y="532688"/>
                  </a:lnTo>
                  <a:lnTo>
                    <a:pt x="330809" y="513245"/>
                  </a:lnTo>
                  <a:lnTo>
                    <a:pt x="381914" y="495617"/>
                  </a:lnTo>
                  <a:lnTo>
                    <a:pt x="421106" y="481152"/>
                  </a:lnTo>
                  <a:lnTo>
                    <a:pt x="477100" y="448322"/>
                  </a:lnTo>
                  <a:lnTo>
                    <a:pt x="490245" y="415505"/>
                  </a:lnTo>
                  <a:close/>
                </a:path>
                <a:path w="1465579" h="641985">
                  <a:moveTo>
                    <a:pt x="1465160" y="104749"/>
                  </a:moveTo>
                  <a:lnTo>
                    <a:pt x="1449959" y="49758"/>
                  </a:lnTo>
                  <a:lnTo>
                    <a:pt x="1404035" y="13563"/>
                  </a:lnTo>
                  <a:lnTo>
                    <a:pt x="1352613" y="0"/>
                  </a:lnTo>
                  <a:lnTo>
                    <a:pt x="1325473" y="1066"/>
                  </a:lnTo>
                  <a:lnTo>
                    <a:pt x="1287843" y="15163"/>
                  </a:lnTo>
                  <a:lnTo>
                    <a:pt x="1265478" y="45923"/>
                  </a:lnTo>
                  <a:lnTo>
                    <a:pt x="1253731" y="62738"/>
                  </a:lnTo>
                  <a:lnTo>
                    <a:pt x="1241285" y="67437"/>
                  </a:lnTo>
                  <a:lnTo>
                    <a:pt x="1230172" y="68783"/>
                  </a:lnTo>
                  <a:lnTo>
                    <a:pt x="1222438" y="75565"/>
                  </a:lnTo>
                  <a:lnTo>
                    <a:pt x="1222095" y="84404"/>
                  </a:lnTo>
                  <a:lnTo>
                    <a:pt x="1227162" y="91351"/>
                  </a:lnTo>
                  <a:lnTo>
                    <a:pt x="1231341" y="102857"/>
                  </a:lnTo>
                  <a:lnTo>
                    <a:pt x="1228344" y="125323"/>
                  </a:lnTo>
                  <a:lnTo>
                    <a:pt x="1227035" y="129857"/>
                  </a:lnTo>
                  <a:lnTo>
                    <a:pt x="1221701" y="132410"/>
                  </a:lnTo>
                  <a:lnTo>
                    <a:pt x="1218857" y="139839"/>
                  </a:lnTo>
                  <a:lnTo>
                    <a:pt x="1214475" y="148043"/>
                  </a:lnTo>
                  <a:lnTo>
                    <a:pt x="1210373" y="150952"/>
                  </a:lnTo>
                  <a:lnTo>
                    <a:pt x="1206080" y="152742"/>
                  </a:lnTo>
                  <a:lnTo>
                    <a:pt x="1201115" y="157632"/>
                  </a:lnTo>
                  <a:lnTo>
                    <a:pt x="1197927" y="172618"/>
                  </a:lnTo>
                  <a:lnTo>
                    <a:pt x="1207185" y="183794"/>
                  </a:lnTo>
                  <a:lnTo>
                    <a:pt x="1221219" y="192024"/>
                  </a:lnTo>
                  <a:lnTo>
                    <a:pt x="1232382" y="198183"/>
                  </a:lnTo>
                  <a:lnTo>
                    <a:pt x="1237767" y="204952"/>
                  </a:lnTo>
                  <a:lnTo>
                    <a:pt x="1221841" y="203949"/>
                  </a:lnTo>
                  <a:lnTo>
                    <a:pt x="1185430" y="204647"/>
                  </a:lnTo>
                  <a:lnTo>
                    <a:pt x="1148867" y="208000"/>
                  </a:lnTo>
                  <a:lnTo>
                    <a:pt x="1078179" y="225780"/>
                  </a:lnTo>
                  <a:lnTo>
                    <a:pt x="1030389" y="252907"/>
                  </a:lnTo>
                  <a:lnTo>
                    <a:pt x="999782" y="275831"/>
                  </a:lnTo>
                  <a:lnTo>
                    <a:pt x="955484" y="312204"/>
                  </a:lnTo>
                  <a:lnTo>
                    <a:pt x="781304" y="459968"/>
                  </a:lnTo>
                  <a:lnTo>
                    <a:pt x="808215" y="483082"/>
                  </a:lnTo>
                  <a:lnTo>
                    <a:pt x="839368" y="506590"/>
                  </a:lnTo>
                  <a:lnTo>
                    <a:pt x="868540" y="529958"/>
                  </a:lnTo>
                  <a:lnTo>
                    <a:pt x="889508" y="552653"/>
                  </a:lnTo>
                  <a:lnTo>
                    <a:pt x="896048" y="574167"/>
                  </a:lnTo>
                  <a:lnTo>
                    <a:pt x="881951" y="593953"/>
                  </a:lnTo>
                  <a:lnTo>
                    <a:pt x="841006" y="611505"/>
                  </a:lnTo>
                  <a:lnTo>
                    <a:pt x="817181" y="604189"/>
                  </a:lnTo>
                  <a:lnTo>
                    <a:pt x="797560" y="594233"/>
                  </a:lnTo>
                  <a:lnTo>
                    <a:pt x="782789" y="585139"/>
                  </a:lnTo>
                  <a:lnTo>
                    <a:pt x="773531" y="580390"/>
                  </a:lnTo>
                  <a:lnTo>
                    <a:pt x="795616" y="613257"/>
                  </a:lnTo>
                  <a:lnTo>
                    <a:pt x="837336" y="633450"/>
                  </a:lnTo>
                  <a:lnTo>
                    <a:pt x="883310" y="641388"/>
                  </a:lnTo>
                  <a:lnTo>
                    <a:pt x="918146" y="637463"/>
                  </a:lnTo>
                  <a:lnTo>
                    <a:pt x="942289" y="615810"/>
                  </a:lnTo>
                  <a:lnTo>
                    <a:pt x="965352" y="581837"/>
                  </a:lnTo>
                  <a:lnTo>
                    <a:pt x="988517" y="545655"/>
                  </a:lnTo>
                  <a:lnTo>
                    <a:pt x="1013002" y="517372"/>
                  </a:lnTo>
                  <a:lnTo>
                    <a:pt x="1050264" y="492887"/>
                  </a:lnTo>
                  <a:lnTo>
                    <a:pt x="1089380" y="476046"/>
                  </a:lnTo>
                  <a:lnTo>
                    <a:pt x="1169936" y="449872"/>
                  </a:lnTo>
                  <a:lnTo>
                    <a:pt x="1209789" y="432803"/>
                  </a:lnTo>
                  <a:lnTo>
                    <a:pt x="1248308" y="407962"/>
                  </a:lnTo>
                  <a:lnTo>
                    <a:pt x="1284693" y="371449"/>
                  </a:lnTo>
                  <a:lnTo>
                    <a:pt x="1324800" y="304507"/>
                  </a:lnTo>
                  <a:lnTo>
                    <a:pt x="1342351" y="264134"/>
                  </a:lnTo>
                  <a:lnTo>
                    <a:pt x="1342669" y="262547"/>
                  </a:lnTo>
                  <a:lnTo>
                    <a:pt x="1348625" y="255511"/>
                  </a:lnTo>
                  <a:lnTo>
                    <a:pt x="1356817" y="241350"/>
                  </a:lnTo>
                  <a:lnTo>
                    <a:pt x="1369593" y="216179"/>
                  </a:lnTo>
                  <a:lnTo>
                    <a:pt x="1377937" y="202336"/>
                  </a:lnTo>
                  <a:lnTo>
                    <a:pt x="1385785" y="196227"/>
                  </a:lnTo>
                  <a:lnTo>
                    <a:pt x="1411592" y="189090"/>
                  </a:lnTo>
                  <a:lnTo>
                    <a:pt x="1436865" y="175729"/>
                  </a:lnTo>
                  <a:lnTo>
                    <a:pt x="1452029" y="156972"/>
                  </a:lnTo>
                  <a:lnTo>
                    <a:pt x="1460360" y="133184"/>
                  </a:lnTo>
                  <a:lnTo>
                    <a:pt x="1465160" y="104749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95850" y="4943306"/>
              <a:ext cx="370205" cy="179070"/>
            </a:xfrm>
            <a:custGeom>
              <a:avLst/>
              <a:gdLst/>
              <a:ahLst/>
              <a:cxnLst/>
              <a:rect l="l" t="t" r="r" b="b"/>
              <a:pathLst>
                <a:path w="370204" h="179070">
                  <a:moveTo>
                    <a:pt x="360331" y="25027"/>
                  </a:moveTo>
                  <a:lnTo>
                    <a:pt x="354650" y="83572"/>
                  </a:lnTo>
                  <a:lnTo>
                    <a:pt x="323632" y="110304"/>
                  </a:lnTo>
                  <a:lnTo>
                    <a:pt x="285004" y="133140"/>
                  </a:lnTo>
                  <a:lnTo>
                    <a:pt x="247147" y="150430"/>
                  </a:lnTo>
                  <a:lnTo>
                    <a:pt x="175812" y="170090"/>
                  </a:lnTo>
                  <a:lnTo>
                    <a:pt x="123268" y="177341"/>
                  </a:lnTo>
                  <a:lnTo>
                    <a:pt x="71373" y="178617"/>
                  </a:lnTo>
                  <a:lnTo>
                    <a:pt x="30690" y="170258"/>
                  </a:lnTo>
                  <a:lnTo>
                    <a:pt x="2713" y="149296"/>
                  </a:lnTo>
                  <a:lnTo>
                    <a:pt x="0" y="127953"/>
                  </a:lnTo>
                  <a:lnTo>
                    <a:pt x="13606" y="108885"/>
                  </a:lnTo>
                  <a:lnTo>
                    <a:pt x="34593" y="94749"/>
                  </a:lnTo>
                  <a:lnTo>
                    <a:pt x="61985" y="80667"/>
                  </a:lnTo>
                  <a:lnTo>
                    <a:pt x="88673" y="66543"/>
                  </a:lnTo>
                  <a:lnTo>
                    <a:pt x="143928" y="39373"/>
                  </a:lnTo>
                  <a:lnTo>
                    <a:pt x="182596" y="23667"/>
                  </a:lnTo>
                  <a:lnTo>
                    <a:pt x="230228" y="8624"/>
                  </a:lnTo>
                  <a:lnTo>
                    <a:pt x="280167" y="0"/>
                  </a:lnTo>
                  <a:lnTo>
                    <a:pt x="325754" y="3549"/>
                  </a:lnTo>
                  <a:lnTo>
                    <a:pt x="360331" y="25027"/>
                  </a:lnTo>
                  <a:close/>
                </a:path>
              </a:pathLst>
            </a:custGeom>
            <a:ln w="3175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22331" y="5033696"/>
              <a:ext cx="586740" cy="300990"/>
            </a:xfrm>
            <a:custGeom>
              <a:avLst/>
              <a:gdLst/>
              <a:ahLst/>
              <a:cxnLst/>
              <a:rect l="l" t="t" r="r" b="b"/>
              <a:pathLst>
                <a:path w="586740" h="300989">
                  <a:moveTo>
                    <a:pt x="82655" y="0"/>
                  </a:moveTo>
                  <a:lnTo>
                    <a:pt x="45040" y="5691"/>
                  </a:lnTo>
                  <a:lnTo>
                    <a:pt x="16114" y="19288"/>
                  </a:lnTo>
                  <a:lnTo>
                    <a:pt x="0" y="39002"/>
                  </a:lnTo>
                  <a:lnTo>
                    <a:pt x="820" y="63047"/>
                  </a:lnTo>
                  <a:lnTo>
                    <a:pt x="22699" y="89637"/>
                  </a:lnTo>
                  <a:lnTo>
                    <a:pt x="69760" y="116985"/>
                  </a:lnTo>
                  <a:lnTo>
                    <a:pt x="104429" y="136670"/>
                  </a:lnTo>
                  <a:lnTo>
                    <a:pt x="179757" y="175845"/>
                  </a:lnTo>
                  <a:lnTo>
                    <a:pt x="216374" y="196023"/>
                  </a:lnTo>
                  <a:lnTo>
                    <a:pt x="253205" y="217199"/>
                  </a:lnTo>
                  <a:lnTo>
                    <a:pt x="289971" y="237165"/>
                  </a:lnTo>
                  <a:lnTo>
                    <a:pt x="327606" y="255570"/>
                  </a:lnTo>
                  <a:lnTo>
                    <a:pt x="367048" y="272063"/>
                  </a:lnTo>
                  <a:lnTo>
                    <a:pt x="403789" y="285129"/>
                  </a:lnTo>
                  <a:lnTo>
                    <a:pt x="441885" y="295456"/>
                  </a:lnTo>
                  <a:lnTo>
                    <a:pt x="480451" y="300433"/>
                  </a:lnTo>
                  <a:lnTo>
                    <a:pt x="518601" y="297446"/>
                  </a:lnTo>
                  <a:lnTo>
                    <a:pt x="551594" y="286232"/>
                  </a:lnTo>
                  <a:lnTo>
                    <a:pt x="574754" y="267955"/>
                  </a:lnTo>
                  <a:lnTo>
                    <a:pt x="586461" y="242338"/>
                  </a:lnTo>
                  <a:lnTo>
                    <a:pt x="585097" y="209101"/>
                  </a:lnTo>
                  <a:lnTo>
                    <a:pt x="549564" y="151104"/>
                  </a:lnTo>
                  <a:lnTo>
                    <a:pt x="487123" y="116790"/>
                  </a:lnTo>
                  <a:lnTo>
                    <a:pt x="450373" y="100718"/>
                  </a:lnTo>
                  <a:lnTo>
                    <a:pt x="410672" y="85734"/>
                  </a:lnTo>
                  <a:lnTo>
                    <a:pt x="370328" y="72201"/>
                  </a:lnTo>
                  <a:lnTo>
                    <a:pt x="331653" y="60487"/>
                  </a:lnTo>
                  <a:lnTo>
                    <a:pt x="282452" y="46473"/>
                  </a:lnTo>
                  <a:lnTo>
                    <a:pt x="229629" y="31782"/>
                  </a:lnTo>
                  <a:lnTo>
                    <a:pt x="176114" y="17321"/>
                  </a:lnTo>
                  <a:lnTo>
                    <a:pt x="124836" y="3999"/>
                  </a:lnTo>
                  <a:lnTo>
                    <a:pt x="82655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09043" y="5167156"/>
              <a:ext cx="187163" cy="185679"/>
            </a:xfrm>
            <a:prstGeom prst="rect">
              <a:avLst/>
            </a:prstGeom>
          </p:spPr>
        </p:pic>
        <p:pic>
          <p:nvPicPr>
            <p:cNvPr id="152" name="object 1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41123" y="5997034"/>
              <a:ext cx="2059419" cy="2002547"/>
            </a:xfrm>
            <a:prstGeom prst="rect">
              <a:avLst/>
            </a:prstGeom>
          </p:spPr>
        </p:pic>
        <p:sp>
          <p:nvSpPr>
            <p:cNvPr id="153" name="object 1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9451" y="6825528"/>
              <a:ext cx="421640" cy="1539875"/>
            </a:xfrm>
            <a:custGeom>
              <a:avLst/>
              <a:gdLst/>
              <a:ahLst/>
              <a:cxnLst/>
              <a:rect l="l" t="t" r="r" b="b"/>
              <a:pathLst>
                <a:path w="421639" h="1539875">
                  <a:moveTo>
                    <a:pt x="358500" y="600591"/>
                  </a:moveTo>
                  <a:lnTo>
                    <a:pt x="54573" y="600591"/>
                  </a:lnTo>
                  <a:lnTo>
                    <a:pt x="56257" y="602287"/>
                  </a:lnTo>
                  <a:lnTo>
                    <a:pt x="57214" y="602913"/>
                  </a:lnTo>
                  <a:lnTo>
                    <a:pt x="57638" y="629907"/>
                  </a:lnTo>
                  <a:lnTo>
                    <a:pt x="56201" y="657657"/>
                  </a:lnTo>
                  <a:lnTo>
                    <a:pt x="52543" y="684823"/>
                  </a:lnTo>
                  <a:lnTo>
                    <a:pt x="46306" y="710063"/>
                  </a:lnTo>
                  <a:lnTo>
                    <a:pt x="40723" y="744694"/>
                  </a:lnTo>
                  <a:lnTo>
                    <a:pt x="39948" y="792613"/>
                  </a:lnTo>
                  <a:lnTo>
                    <a:pt x="42679" y="848635"/>
                  </a:lnTo>
                  <a:lnTo>
                    <a:pt x="47612" y="907575"/>
                  </a:lnTo>
                  <a:lnTo>
                    <a:pt x="53445" y="964248"/>
                  </a:lnTo>
                  <a:lnTo>
                    <a:pt x="58874" y="1013471"/>
                  </a:lnTo>
                  <a:lnTo>
                    <a:pt x="62597" y="1050058"/>
                  </a:lnTo>
                  <a:lnTo>
                    <a:pt x="64356" y="1098306"/>
                  </a:lnTo>
                  <a:lnTo>
                    <a:pt x="62893" y="1144803"/>
                  </a:lnTo>
                  <a:lnTo>
                    <a:pt x="60665" y="1191034"/>
                  </a:lnTo>
                  <a:lnTo>
                    <a:pt x="60145" y="1237986"/>
                  </a:lnTo>
                  <a:lnTo>
                    <a:pt x="63803" y="1286769"/>
                  </a:lnTo>
                  <a:lnTo>
                    <a:pt x="72141" y="1341400"/>
                  </a:lnTo>
                  <a:lnTo>
                    <a:pt x="82649" y="1394654"/>
                  </a:lnTo>
                  <a:lnTo>
                    <a:pt x="95427" y="1448861"/>
                  </a:lnTo>
                  <a:lnTo>
                    <a:pt x="101939" y="1478314"/>
                  </a:lnTo>
                  <a:lnTo>
                    <a:pt x="104526" y="1495226"/>
                  </a:lnTo>
                  <a:lnTo>
                    <a:pt x="93425" y="1506044"/>
                  </a:lnTo>
                  <a:lnTo>
                    <a:pt x="83399" y="1512031"/>
                  </a:lnTo>
                  <a:lnTo>
                    <a:pt x="75544" y="1520670"/>
                  </a:lnTo>
                  <a:lnTo>
                    <a:pt x="70956" y="1539443"/>
                  </a:lnTo>
                  <a:lnTo>
                    <a:pt x="106819" y="1539443"/>
                  </a:lnTo>
                  <a:lnTo>
                    <a:pt x="124187" y="1537696"/>
                  </a:lnTo>
                  <a:lnTo>
                    <a:pt x="143179" y="1537192"/>
                  </a:lnTo>
                  <a:lnTo>
                    <a:pt x="181499" y="1526004"/>
                  </a:lnTo>
                  <a:lnTo>
                    <a:pt x="193187" y="1483117"/>
                  </a:lnTo>
                  <a:lnTo>
                    <a:pt x="193819" y="1478165"/>
                  </a:lnTo>
                  <a:lnTo>
                    <a:pt x="193406" y="1477611"/>
                  </a:lnTo>
                  <a:lnTo>
                    <a:pt x="193815" y="1477582"/>
                  </a:lnTo>
                  <a:lnTo>
                    <a:pt x="196909" y="1474203"/>
                  </a:lnTo>
                  <a:lnTo>
                    <a:pt x="289697" y="1474203"/>
                  </a:lnTo>
                  <a:lnTo>
                    <a:pt x="291204" y="1471472"/>
                  </a:lnTo>
                  <a:lnTo>
                    <a:pt x="296514" y="1466505"/>
                  </a:lnTo>
                  <a:lnTo>
                    <a:pt x="314105" y="1406827"/>
                  </a:lnTo>
                  <a:lnTo>
                    <a:pt x="323746" y="1348253"/>
                  </a:lnTo>
                  <a:lnTo>
                    <a:pt x="331734" y="1285230"/>
                  </a:lnTo>
                  <a:lnTo>
                    <a:pt x="335855" y="1254006"/>
                  </a:lnTo>
                  <a:lnTo>
                    <a:pt x="340427" y="1222848"/>
                  </a:lnTo>
                  <a:lnTo>
                    <a:pt x="345668" y="1191779"/>
                  </a:lnTo>
                  <a:lnTo>
                    <a:pt x="349586" y="1154981"/>
                  </a:lnTo>
                  <a:lnTo>
                    <a:pt x="348080" y="1126037"/>
                  </a:lnTo>
                  <a:lnTo>
                    <a:pt x="344716" y="1098181"/>
                  </a:lnTo>
                  <a:lnTo>
                    <a:pt x="343084" y="1065150"/>
                  </a:lnTo>
                  <a:lnTo>
                    <a:pt x="346195" y="1025848"/>
                  </a:lnTo>
                  <a:lnTo>
                    <a:pt x="353628" y="972870"/>
                  </a:lnTo>
                  <a:lnTo>
                    <a:pt x="363479" y="915079"/>
                  </a:lnTo>
                  <a:lnTo>
                    <a:pt x="373845" y="861343"/>
                  </a:lnTo>
                  <a:lnTo>
                    <a:pt x="382821" y="820526"/>
                  </a:lnTo>
                  <a:lnTo>
                    <a:pt x="388680" y="764004"/>
                  </a:lnTo>
                  <a:lnTo>
                    <a:pt x="382011" y="712227"/>
                  </a:lnTo>
                  <a:lnTo>
                    <a:pt x="369843" y="663617"/>
                  </a:lnTo>
                  <a:lnTo>
                    <a:pt x="359206" y="616597"/>
                  </a:lnTo>
                  <a:lnTo>
                    <a:pt x="358500" y="600591"/>
                  </a:lnTo>
                  <a:close/>
                </a:path>
                <a:path w="421639" h="1539875">
                  <a:moveTo>
                    <a:pt x="289697" y="1474203"/>
                  </a:moveTo>
                  <a:lnTo>
                    <a:pt x="196909" y="1474203"/>
                  </a:lnTo>
                  <a:lnTo>
                    <a:pt x="210966" y="1512433"/>
                  </a:lnTo>
                  <a:lnTo>
                    <a:pt x="223698" y="1530192"/>
                  </a:lnTo>
                  <a:lnTo>
                    <a:pt x="239658" y="1534824"/>
                  </a:lnTo>
                  <a:lnTo>
                    <a:pt x="263401" y="1533672"/>
                  </a:lnTo>
                  <a:lnTo>
                    <a:pt x="267678" y="1521205"/>
                  </a:lnTo>
                  <a:lnTo>
                    <a:pt x="272983" y="1508737"/>
                  </a:lnTo>
                  <a:lnTo>
                    <a:pt x="278602" y="1496527"/>
                  </a:lnTo>
                  <a:lnTo>
                    <a:pt x="283827" y="1484834"/>
                  </a:lnTo>
                  <a:lnTo>
                    <a:pt x="289697" y="1474203"/>
                  </a:lnTo>
                  <a:close/>
                </a:path>
                <a:path w="421639" h="1539875">
                  <a:moveTo>
                    <a:pt x="209617" y="0"/>
                  </a:moveTo>
                  <a:lnTo>
                    <a:pt x="180982" y="0"/>
                  </a:lnTo>
                  <a:lnTo>
                    <a:pt x="161092" y="8051"/>
                  </a:lnTo>
                  <a:lnTo>
                    <a:pt x="133544" y="19977"/>
                  </a:lnTo>
                  <a:lnTo>
                    <a:pt x="105866" y="50768"/>
                  </a:lnTo>
                  <a:lnTo>
                    <a:pt x="85590" y="115418"/>
                  </a:lnTo>
                  <a:lnTo>
                    <a:pt x="76180" y="159954"/>
                  </a:lnTo>
                  <a:lnTo>
                    <a:pt x="67729" y="195147"/>
                  </a:lnTo>
                  <a:lnTo>
                    <a:pt x="65849" y="221376"/>
                  </a:lnTo>
                  <a:lnTo>
                    <a:pt x="76150" y="239021"/>
                  </a:lnTo>
                  <a:lnTo>
                    <a:pt x="86205" y="245003"/>
                  </a:lnTo>
                  <a:lnTo>
                    <a:pt x="93103" y="247763"/>
                  </a:lnTo>
                  <a:lnTo>
                    <a:pt x="98782" y="251712"/>
                  </a:lnTo>
                  <a:lnTo>
                    <a:pt x="105177" y="261263"/>
                  </a:lnTo>
                  <a:lnTo>
                    <a:pt x="73640" y="275157"/>
                  </a:lnTo>
                  <a:lnTo>
                    <a:pt x="48945" y="278621"/>
                  </a:lnTo>
                  <a:lnTo>
                    <a:pt x="30263" y="289386"/>
                  </a:lnTo>
                  <a:lnTo>
                    <a:pt x="16765" y="325187"/>
                  </a:lnTo>
                  <a:lnTo>
                    <a:pt x="12757" y="355123"/>
                  </a:lnTo>
                  <a:lnTo>
                    <a:pt x="9646" y="391369"/>
                  </a:lnTo>
                  <a:lnTo>
                    <a:pt x="5903" y="425818"/>
                  </a:lnTo>
                  <a:lnTo>
                    <a:pt x="0" y="450363"/>
                  </a:lnTo>
                  <a:lnTo>
                    <a:pt x="0" y="526935"/>
                  </a:lnTo>
                  <a:lnTo>
                    <a:pt x="5699" y="537279"/>
                  </a:lnTo>
                  <a:lnTo>
                    <a:pt x="10641" y="548847"/>
                  </a:lnTo>
                  <a:lnTo>
                    <a:pt x="32712" y="587407"/>
                  </a:lnTo>
                  <a:lnTo>
                    <a:pt x="54068" y="601441"/>
                  </a:lnTo>
                  <a:lnTo>
                    <a:pt x="54573" y="600591"/>
                  </a:lnTo>
                  <a:lnTo>
                    <a:pt x="358500" y="600591"/>
                  </a:lnTo>
                  <a:lnTo>
                    <a:pt x="357131" y="569588"/>
                  </a:lnTo>
                  <a:lnTo>
                    <a:pt x="397526" y="569588"/>
                  </a:lnTo>
                  <a:lnTo>
                    <a:pt x="400428" y="567936"/>
                  </a:lnTo>
                  <a:lnTo>
                    <a:pt x="408470" y="560685"/>
                  </a:lnTo>
                  <a:lnTo>
                    <a:pt x="407005" y="558399"/>
                  </a:lnTo>
                  <a:lnTo>
                    <a:pt x="410116" y="548333"/>
                  </a:lnTo>
                  <a:lnTo>
                    <a:pt x="412211" y="539223"/>
                  </a:lnTo>
                  <a:lnTo>
                    <a:pt x="412714" y="535014"/>
                  </a:lnTo>
                  <a:lnTo>
                    <a:pt x="414643" y="532526"/>
                  </a:lnTo>
                  <a:lnTo>
                    <a:pt x="421016" y="528576"/>
                  </a:lnTo>
                  <a:lnTo>
                    <a:pt x="421016" y="436088"/>
                  </a:lnTo>
                  <a:lnTo>
                    <a:pt x="417743" y="434444"/>
                  </a:lnTo>
                  <a:lnTo>
                    <a:pt x="415555" y="434444"/>
                  </a:lnTo>
                  <a:lnTo>
                    <a:pt x="412362" y="431740"/>
                  </a:lnTo>
                  <a:lnTo>
                    <a:pt x="414154" y="431740"/>
                  </a:lnTo>
                  <a:lnTo>
                    <a:pt x="409841" y="423417"/>
                  </a:lnTo>
                  <a:lnTo>
                    <a:pt x="406854" y="414028"/>
                  </a:lnTo>
                  <a:lnTo>
                    <a:pt x="394649" y="339138"/>
                  </a:lnTo>
                  <a:lnTo>
                    <a:pt x="392719" y="308974"/>
                  </a:lnTo>
                  <a:lnTo>
                    <a:pt x="383410" y="291254"/>
                  </a:lnTo>
                  <a:lnTo>
                    <a:pt x="356223" y="281940"/>
                  </a:lnTo>
                  <a:lnTo>
                    <a:pt x="300661" y="276994"/>
                  </a:lnTo>
                  <a:lnTo>
                    <a:pt x="317756" y="263607"/>
                  </a:lnTo>
                  <a:lnTo>
                    <a:pt x="322844" y="253315"/>
                  </a:lnTo>
                  <a:lnTo>
                    <a:pt x="321352" y="240836"/>
                  </a:lnTo>
                  <a:lnTo>
                    <a:pt x="318772" y="221376"/>
                  </a:lnTo>
                  <a:lnTo>
                    <a:pt x="318703" y="206272"/>
                  </a:lnTo>
                  <a:lnTo>
                    <a:pt x="319413" y="202050"/>
                  </a:lnTo>
                  <a:lnTo>
                    <a:pt x="318023" y="197580"/>
                  </a:lnTo>
                  <a:lnTo>
                    <a:pt x="311724" y="182220"/>
                  </a:lnTo>
                  <a:lnTo>
                    <a:pt x="304719" y="154014"/>
                  </a:lnTo>
                  <a:lnTo>
                    <a:pt x="297734" y="118219"/>
                  </a:lnTo>
                  <a:lnTo>
                    <a:pt x="284041" y="78305"/>
                  </a:lnTo>
                  <a:lnTo>
                    <a:pt x="256912" y="37742"/>
                  </a:lnTo>
                  <a:lnTo>
                    <a:pt x="209617" y="0"/>
                  </a:lnTo>
                  <a:close/>
                </a:path>
                <a:path w="421639" h="1539875">
                  <a:moveTo>
                    <a:pt x="397526" y="569588"/>
                  </a:moveTo>
                  <a:lnTo>
                    <a:pt x="357131" y="569588"/>
                  </a:lnTo>
                  <a:lnTo>
                    <a:pt x="370422" y="571436"/>
                  </a:lnTo>
                  <a:lnTo>
                    <a:pt x="381258" y="573628"/>
                  </a:lnTo>
                  <a:lnTo>
                    <a:pt x="390855" y="573387"/>
                  </a:lnTo>
                  <a:lnTo>
                    <a:pt x="397526" y="569588"/>
                  </a:lnTo>
                  <a:close/>
                </a:path>
                <a:path w="421639" h="1539875">
                  <a:moveTo>
                    <a:pt x="414785" y="432957"/>
                  </a:moveTo>
                  <a:lnTo>
                    <a:pt x="415555" y="434444"/>
                  </a:lnTo>
                  <a:lnTo>
                    <a:pt x="417743" y="434444"/>
                  </a:lnTo>
                  <a:lnTo>
                    <a:pt x="414785" y="432957"/>
                  </a:lnTo>
                  <a:close/>
                </a:path>
                <a:path w="421639" h="1539875">
                  <a:moveTo>
                    <a:pt x="414154" y="431740"/>
                  </a:moveTo>
                  <a:lnTo>
                    <a:pt x="412362" y="431740"/>
                  </a:lnTo>
                  <a:lnTo>
                    <a:pt x="414785" y="432957"/>
                  </a:lnTo>
                  <a:lnTo>
                    <a:pt x="414154" y="43174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76386" y="6999556"/>
              <a:ext cx="1978844" cy="1333500"/>
            </a:xfrm>
            <a:prstGeom prst="rect">
              <a:avLst/>
            </a:prstGeom>
          </p:spPr>
        </p:pic>
        <p:sp>
          <p:nvSpPr>
            <p:cNvPr id="155" name="object 1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68177" y="8160299"/>
              <a:ext cx="435609" cy="175260"/>
            </a:xfrm>
            <a:custGeom>
              <a:avLst/>
              <a:gdLst/>
              <a:ahLst/>
              <a:cxnLst/>
              <a:rect l="l" t="t" r="r" b="b"/>
              <a:pathLst>
                <a:path w="435610" h="175259">
                  <a:moveTo>
                    <a:pt x="435535" y="0"/>
                  </a:moveTo>
                  <a:lnTo>
                    <a:pt x="0" y="0"/>
                  </a:lnTo>
                  <a:lnTo>
                    <a:pt x="0" y="175136"/>
                  </a:lnTo>
                  <a:lnTo>
                    <a:pt x="435535" y="175136"/>
                  </a:lnTo>
                  <a:lnTo>
                    <a:pt x="435535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4871" y="4829844"/>
              <a:ext cx="4440555" cy="815340"/>
            </a:xfrm>
            <a:custGeom>
              <a:avLst/>
              <a:gdLst/>
              <a:ahLst/>
              <a:cxnLst/>
              <a:rect l="l" t="t" r="r" b="b"/>
              <a:pathLst>
                <a:path w="4440555" h="815339">
                  <a:moveTo>
                    <a:pt x="4440339" y="0"/>
                  </a:moveTo>
                  <a:lnTo>
                    <a:pt x="0" y="0"/>
                  </a:lnTo>
                  <a:lnTo>
                    <a:pt x="0" y="42608"/>
                  </a:lnTo>
                  <a:lnTo>
                    <a:pt x="37414" y="42608"/>
                  </a:lnTo>
                  <a:lnTo>
                    <a:pt x="37414" y="814882"/>
                  </a:lnTo>
                  <a:lnTo>
                    <a:pt x="54876" y="814882"/>
                  </a:lnTo>
                  <a:lnTo>
                    <a:pt x="54876" y="42608"/>
                  </a:lnTo>
                  <a:lnTo>
                    <a:pt x="688251" y="42608"/>
                  </a:lnTo>
                  <a:lnTo>
                    <a:pt x="688251" y="814882"/>
                  </a:lnTo>
                  <a:lnTo>
                    <a:pt x="705713" y="814882"/>
                  </a:lnTo>
                  <a:lnTo>
                    <a:pt x="705713" y="42608"/>
                  </a:lnTo>
                  <a:lnTo>
                    <a:pt x="1339088" y="42608"/>
                  </a:lnTo>
                  <a:lnTo>
                    <a:pt x="1339088" y="814882"/>
                  </a:lnTo>
                  <a:lnTo>
                    <a:pt x="1356550" y="814882"/>
                  </a:lnTo>
                  <a:lnTo>
                    <a:pt x="1356550" y="42608"/>
                  </a:lnTo>
                  <a:lnTo>
                    <a:pt x="1989924" y="42608"/>
                  </a:lnTo>
                  <a:lnTo>
                    <a:pt x="1989924" y="814882"/>
                  </a:lnTo>
                  <a:lnTo>
                    <a:pt x="2007387" y="814882"/>
                  </a:lnTo>
                  <a:lnTo>
                    <a:pt x="2007387" y="42608"/>
                  </a:lnTo>
                  <a:lnTo>
                    <a:pt x="2640761" y="42608"/>
                  </a:lnTo>
                  <a:lnTo>
                    <a:pt x="2640761" y="814882"/>
                  </a:lnTo>
                  <a:lnTo>
                    <a:pt x="2658224" y="814882"/>
                  </a:lnTo>
                  <a:lnTo>
                    <a:pt x="2658224" y="42608"/>
                  </a:lnTo>
                  <a:lnTo>
                    <a:pt x="3338639" y="42608"/>
                  </a:lnTo>
                  <a:lnTo>
                    <a:pt x="3338639" y="796632"/>
                  </a:lnTo>
                  <a:lnTo>
                    <a:pt x="3356102" y="796632"/>
                  </a:lnTo>
                  <a:lnTo>
                    <a:pt x="3356102" y="42608"/>
                  </a:lnTo>
                  <a:lnTo>
                    <a:pt x="4440339" y="42608"/>
                  </a:lnTo>
                  <a:lnTo>
                    <a:pt x="4440339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08545" y="3678760"/>
              <a:ext cx="2397760" cy="118110"/>
            </a:xfrm>
            <a:custGeom>
              <a:avLst/>
              <a:gdLst/>
              <a:ahLst/>
              <a:cxnLst/>
              <a:rect l="l" t="t" r="r" b="b"/>
              <a:pathLst>
                <a:path w="2397759" h="118110">
                  <a:moveTo>
                    <a:pt x="2397715" y="0"/>
                  </a:moveTo>
                  <a:lnTo>
                    <a:pt x="0" y="0"/>
                  </a:lnTo>
                  <a:lnTo>
                    <a:pt x="0" y="117519"/>
                  </a:lnTo>
                  <a:lnTo>
                    <a:pt x="2397715" y="117519"/>
                  </a:lnTo>
                  <a:lnTo>
                    <a:pt x="2397715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12122" y="6899035"/>
            <a:ext cx="381063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4201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74B1CD"/>
                </a:solidFill>
                <a:latin typeface="Arial"/>
                <a:cs typeface="Arial"/>
              </a:rPr>
              <a:t>V.Ryan</a:t>
            </a:r>
            <a:r>
              <a:rPr sz="1150" spc="-40" dirty="0">
                <a:solidFill>
                  <a:srgbClr val="74B1CD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74B1CD"/>
                </a:solidFill>
                <a:latin typeface="Arial"/>
                <a:cs typeface="Arial"/>
              </a:rPr>
              <a:t>©</a:t>
            </a:r>
            <a:r>
              <a:rPr sz="1150" spc="-40" dirty="0">
                <a:solidFill>
                  <a:srgbClr val="74B1CD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74B1CD"/>
                </a:solidFill>
                <a:latin typeface="Arial"/>
                <a:cs typeface="Arial"/>
              </a:rPr>
              <a:t>2024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59" name="object 159"/>
          <p:cNvGrpSpPr>
            <a:grpSpLocks noGrp="1" noUngrp="1" noRot="1" noMove="1" noResize="1"/>
          </p:cNvGrpSpPr>
          <p:nvPr/>
        </p:nvGrpSpPr>
        <p:grpSpPr>
          <a:xfrm>
            <a:off x="725892" y="1565291"/>
            <a:ext cx="13336269" cy="8736965"/>
            <a:chOff x="725892" y="1565291"/>
            <a:chExt cx="13336269" cy="8736965"/>
          </a:xfrm>
        </p:grpSpPr>
        <p:sp>
          <p:nvSpPr>
            <p:cNvPr id="160" name="object 1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8221" y="5289851"/>
              <a:ext cx="441959" cy="553085"/>
            </a:xfrm>
            <a:custGeom>
              <a:avLst/>
              <a:gdLst/>
              <a:ahLst/>
              <a:cxnLst/>
              <a:rect l="l" t="t" r="r" b="b"/>
              <a:pathLst>
                <a:path w="441960" h="553085">
                  <a:moveTo>
                    <a:pt x="441464" y="28155"/>
                  </a:moveTo>
                  <a:lnTo>
                    <a:pt x="422262" y="8343"/>
                  </a:lnTo>
                  <a:lnTo>
                    <a:pt x="414172" y="0"/>
                  </a:lnTo>
                  <a:lnTo>
                    <a:pt x="163703" y="242684"/>
                  </a:lnTo>
                  <a:lnTo>
                    <a:pt x="190995" y="270840"/>
                  </a:lnTo>
                  <a:lnTo>
                    <a:pt x="199605" y="262496"/>
                  </a:lnTo>
                  <a:lnTo>
                    <a:pt x="351878" y="114947"/>
                  </a:lnTo>
                  <a:lnTo>
                    <a:pt x="350329" y="116865"/>
                  </a:lnTo>
                  <a:lnTo>
                    <a:pt x="356222" y="121691"/>
                  </a:lnTo>
                  <a:lnTo>
                    <a:pt x="374129" y="141097"/>
                  </a:lnTo>
                  <a:lnTo>
                    <a:pt x="378777" y="145605"/>
                  </a:lnTo>
                  <a:lnTo>
                    <a:pt x="383984" y="150164"/>
                  </a:lnTo>
                  <a:lnTo>
                    <a:pt x="390093" y="155981"/>
                  </a:lnTo>
                  <a:lnTo>
                    <a:pt x="394042" y="162712"/>
                  </a:lnTo>
                  <a:lnTo>
                    <a:pt x="394639" y="175221"/>
                  </a:lnTo>
                  <a:lnTo>
                    <a:pt x="392252" y="181622"/>
                  </a:lnTo>
                  <a:lnTo>
                    <a:pt x="386232" y="188315"/>
                  </a:lnTo>
                  <a:lnTo>
                    <a:pt x="231292" y="324967"/>
                  </a:lnTo>
                  <a:lnTo>
                    <a:pt x="197878" y="277990"/>
                  </a:lnTo>
                  <a:lnTo>
                    <a:pt x="195364" y="274447"/>
                  </a:lnTo>
                  <a:lnTo>
                    <a:pt x="113461" y="272034"/>
                  </a:lnTo>
                  <a:lnTo>
                    <a:pt x="0" y="352755"/>
                  </a:lnTo>
                  <a:lnTo>
                    <a:pt x="142430" y="552945"/>
                  </a:lnTo>
                  <a:lnTo>
                    <a:pt x="154012" y="544703"/>
                  </a:lnTo>
                  <a:lnTo>
                    <a:pt x="260210" y="469138"/>
                  </a:lnTo>
                  <a:lnTo>
                    <a:pt x="277393" y="389737"/>
                  </a:lnTo>
                  <a:lnTo>
                    <a:pt x="245592" y="345071"/>
                  </a:lnTo>
                  <a:lnTo>
                    <a:pt x="250037" y="350075"/>
                  </a:lnTo>
                  <a:lnTo>
                    <a:pt x="408914" y="209880"/>
                  </a:lnTo>
                  <a:lnTo>
                    <a:pt x="425589" y="168021"/>
                  </a:lnTo>
                  <a:lnTo>
                    <a:pt x="423760" y="156654"/>
                  </a:lnTo>
                  <a:lnTo>
                    <a:pt x="419569" y="145961"/>
                  </a:lnTo>
                  <a:lnTo>
                    <a:pt x="413283" y="136080"/>
                  </a:lnTo>
                  <a:lnTo>
                    <a:pt x="405180" y="127165"/>
                  </a:lnTo>
                  <a:lnTo>
                    <a:pt x="398653" y="121793"/>
                  </a:lnTo>
                  <a:lnTo>
                    <a:pt x="380111" y="101841"/>
                  </a:lnTo>
                  <a:lnTo>
                    <a:pt x="375323" y="97218"/>
                  </a:lnTo>
                  <a:lnTo>
                    <a:pt x="372605" y="94869"/>
                  </a:lnTo>
                  <a:lnTo>
                    <a:pt x="441464" y="2815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34040" y="5661514"/>
              <a:ext cx="153838" cy="147916"/>
            </a:xfrm>
            <a:prstGeom prst="rect">
              <a:avLst/>
            </a:prstGeom>
          </p:spPr>
        </p:pic>
        <p:sp>
          <p:nvSpPr>
            <p:cNvPr id="162" name="object 1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17538" y="5289851"/>
              <a:ext cx="441959" cy="553085"/>
            </a:xfrm>
            <a:custGeom>
              <a:avLst/>
              <a:gdLst/>
              <a:ahLst/>
              <a:cxnLst/>
              <a:rect l="l" t="t" r="r" b="b"/>
              <a:pathLst>
                <a:path w="441959" h="553085">
                  <a:moveTo>
                    <a:pt x="441464" y="352755"/>
                  </a:moveTo>
                  <a:lnTo>
                    <a:pt x="336384" y="277990"/>
                  </a:lnTo>
                  <a:lnTo>
                    <a:pt x="328015" y="272034"/>
                  </a:lnTo>
                  <a:lnTo>
                    <a:pt x="246100" y="274447"/>
                  </a:lnTo>
                  <a:lnTo>
                    <a:pt x="210159" y="324967"/>
                  </a:lnTo>
                  <a:lnTo>
                    <a:pt x="55232" y="188315"/>
                  </a:lnTo>
                  <a:lnTo>
                    <a:pt x="49212" y="181622"/>
                  </a:lnTo>
                  <a:lnTo>
                    <a:pt x="46812" y="175221"/>
                  </a:lnTo>
                  <a:lnTo>
                    <a:pt x="47421" y="162712"/>
                  </a:lnTo>
                  <a:lnTo>
                    <a:pt x="51371" y="155981"/>
                  </a:lnTo>
                  <a:lnTo>
                    <a:pt x="57480" y="150164"/>
                  </a:lnTo>
                  <a:lnTo>
                    <a:pt x="62687" y="145605"/>
                  </a:lnTo>
                  <a:lnTo>
                    <a:pt x="67335" y="141097"/>
                  </a:lnTo>
                  <a:lnTo>
                    <a:pt x="85242" y="121691"/>
                  </a:lnTo>
                  <a:lnTo>
                    <a:pt x="91135" y="116865"/>
                  </a:lnTo>
                  <a:lnTo>
                    <a:pt x="89573" y="114960"/>
                  </a:lnTo>
                  <a:lnTo>
                    <a:pt x="250469" y="270840"/>
                  </a:lnTo>
                  <a:lnTo>
                    <a:pt x="258559" y="262496"/>
                  </a:lnTo>
                  <a:lnTo>
                    <a:pt x="277761" y="242684"/>
                  </a:lnTo>
                  <a:lnTo>
                    <a:pt x="35915" y="8343"/>
                  </a:lnTo>
                  <a:lnTo>
                    <a:pt x="27292" y="0"/>
                  </a:lnTo>
                  <a:lnTo>
                    <a:pt x="0" y="28155"/>
                  </a:lnTo>
                  <a:lnTo>
                    <a:pt x="68846" y="94869"/>
                  </a:lnTo>
                  <a:lnTo>
                    <a:pt x="66141" y="97218"/>
                  </a:lnTo>
                  <a:lnTo>
                    <a:pt x="61353" y="101841"/>
                  </a:lnTo>
                  <a:lnTo>
                    <a:pt x="42811" y="121793"/>
                  </a:lnTo>
                  <a:lnTo>
                    <a:pt x="37147" y="126428"/>
                  </a:lnTo>
                  <a:lnTo>
                    <a:pt x="28181" y="136080"/>
                  </a:lnTo>
                  <a:lnTo>
                    <a:pt x="21894" y="145961"/>
                  </a:lnTo>
                  <a:lnTo>
                    <a:pt x="17703" y="156654"/>
                  </a:lnTo>
                  <a:lnTo>
                    <a:pt x="15875" y="168021"/>
                  </a:lnTo>
                  <a:lnTo>
                    <a:pt x="16446" y="178511"/>
                  </a:lnTo>
                  <a:lnTo>
                    <a:pt x="19291" y="189064"/>
                  </a:lnTo>
                  <a:lnTo>
                    <a:pt x="24587" y="199555"/>
                  </a:lnTo>
                  <a:lnTo>
                    <a:pt x="32550" y="209880"/>
                  </a:lnTo>
                  <a:lnTo>
                    <a:pt x="191427" y="350075"/>
                  </a:lnTo>
                  <a:lnTo>
                    <a:pt x="195834" y="345084"/>
                  </a:lnTo>
                  <a:lnTo>
                    <a:pt x="164071" y="389737"/>
                  </a:lnTo>
                  <a:lnTo>
                    <a:pt x="181254" y="469138"/>
                  </a:lnTo>
                  <a:lnTo>
                    <a:pt x="299034" y="552945"/>
                  </a:lnTo>
                  <a:lnTo>
                    <a:pt x="304901" y="544703"/>
                  </a:lnTo>
                  <a:lnTo>
                    <a:pt x="441464" y="35275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139358" y="5661514"/>
              <a:ext cx="153838" cy="147916"/>
            </a:xfrm>
            <a:prstGeom prst="rect">
              <a:avLst/>
            </a:prstGeom>
          </p:spPr>
        </p:pic>
        <p:pic>
          <p:nvPicPr>
            <p:cNvPr id="164" name="object 1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734427" y="2675005"/>
              <a:ext cx="81857" cy="1596214"/>
            </a:xfrm>
            <a:prstGeom prst="rect">
              <a:avLst/>
            </a:prstGeom>
          </p:spPr>
        </p:pic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85306" y="3853760"/>
              <a:ext cx="160020" cy="344170"/>
            </a:xfrm>
            <a:custGeom>
              <a:avLst/>
              <a:gdLst/>
              <a:ahLst/>
              <a:cxnLst/>
              <a:rect l="l" t="t" r="r" b="b"/>
              <a:pathLst>
                <a:path w="160020" h="344170">
                  <a:moveTo>
                    <a:pt x="159626" y="274218"/>
                  </a:moveTo>
                  <a:lnTo>
                    <a:pt x="0" y="274218"/>
                  </a:lnTo>
                  <a:lnTo>
                    <a:pt x="0" y="343789"/>
                  </a:lnTo>
                  <a:lnTo>
                    <a:pt x="159626" y="343789"/>
                  </a:lnTo>
                  <a:lnTo>
                    <a:pt x="159626" y="274218"/>
                  </a:lnTo>
                  <a:close/>
                </a:path>
                <a:path w="160020" h="344170">
                  <a:moveTo>
                    <a:pt x="159626" y="0"/>
                  </a:moveTo>
                  <a:lnTo>
                    <a:pt x="0" y="0"/>
                  </a:lnTo>
                  <a:lnTo>
                    <a:pt x="0" y="69570"/>
                  </a:lnTo>
                  <a:lnTo>
                    <a:pt x="159626" y="69570"/>
                  </a:lnTo>
                  <a:lnTo>
                    <a:pt x="15962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28634" y="2148786"/>
              <a:ext cx="297815" cy="1010285"/>
            </a:xfrm>
            <a:custGeom>
              <a:avLst/>
              <a:gdLst/>
              <a:ahLst/>
              <a:cxnLst/>
              <a:rect l="l" t="t" r="r" b="b"/>
              <a:pathLst>
                <a:path w="297815" h="1010285">
                  <a:moveTo>
                    <a:pt x="263444" y="0"/>
                  </a:moveTo>
                  <a:lnTo>
                    <a:pt x="0" y="1001209"/>
                  </a:lnTo>
                  <a:lnTo>
                    <a:pt x="33746" y="1010088"/>
                  </a:lnTo>
                  <a:lnTo>
                    <a:pt x="297195" y="8881"/>
                  </a:lnTo>
                  <a:lnTo>
                    <a:pt x="263444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71999" y="2194225"/>
              <a:ext cx="335280" cy="928369"/>
            </a:xfrm>
            <a:custGeom>
              <a:avLst/>
              <a:gdLst/>
              <a:ahLst/>
              <a:cxnLst/>
              <a:rect l="l" t="t" r="r" b="b"/>
              <a:pathLst>
                <a:path w="335279" h="928369">
                  <a:moveTo>
                    <a:pt x="244209" y="0"/>
                  </a:moveTo>
                  <a:lnTo>
                    <a:pt x="0" y="928090"/>
                  </a:lnTo>
                  <a:lnTo>
                    <a:pt x="47583" y="890152"/>
                  </a:lnTo>
                  <a:lnTo>
                    <a:pt x="91152" y="851912"/>
                  </a:lnTo>
                  <a:lnTo>
                    <a:pt x="130799" y="813381"/>
                  </a:lnTo>
                  <a:lnTo>
                    <a:pt x="166617" y="774572"/>
                  </a:lnTo>
                  <a:lnTo>
                    <a:pt x="198701" y="735496"/>
                  </a:lnTo>
                  <a:lnTo>
                    <a:pt x="227144" y="696166"/>
                  </a:lnTo>
                  <a:lnTo>
                    <a:pt x="252039" y="656592"/>
                  </a:lnTo>
                  <a:lnTo>
                    <a:pt x="273480" y="616787"/>
                  </a:lnTo>
                  <a:lnTo>
                    <a:pt x="291560" y="576763"/>
                  </a:lnTo>
                  <a:lnTo>
                    <a:pt x="306374" y="536531"/>
                  </a:lnTo>
                  <a:lnTo>
                    <a:pt x="318014" y="496103"/>
                  </a:lnTo>
                  <a:lnTo>
                    <a:pt x="326574" y="455491"/>
                  </a:lnTo>
                  <a:lnTo>
                    <a:pt x="332147" y="414707"/>
                  </a:lnTo>
                  <a:lnTo>
                    <a:pt x="334828" y="373763"/>
                  </a:lnTo>
                  <a:lnTo>
                    <a:pt x="334709" y="332670"/>
                  </a:lnTo>
                  <a:lnTo>
                    <a:pt x="331885" y="291441"/>
                  </a:lnTo>
                  <a:lnTo>
                    <a:pt x="326448" y="250086"/>
                  </a:lnTo>
                  <a:lnTo>
                    <a:pt x="318493" y="208619"/>
                  </a:lnTo>
                  <a:lnTo>
                    <a:pt x="308112" y="167050"/>
                  </a:lnTo>
                  <a:lnTo>
                    <a:pt x="295400" y="125392"/>
                  </a:lnTo>
                  <a:lnTo>
                    <a:pt x="280450" y="83656"/>
                  </a:lnTo>
                  <a:lnTo>
                    <a:pt x="263355" y="41855"/>
                  </a:lnTo>
                  <a:lnTo>
                    <a:pt x="244209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04231" y="2530814"/>
              <a:ext cx="1096645" cy="750570"/>
            </a:xfrm>
            <a:custGeom>
              <a:avLst/>
              <a:gdLst/>
              <a:ahLst/>
              <a:cxnLst/>
              <a:rect l="l" t="t" r="r" b="b"/>
              <a:pathLst>
                <a:path w="1096645" h="750570">
                  <a:moveTo>
                    <a:pt x="1096441" y="147243"/>
                  </a:moveTo>
                  <a:lnTo>
                    <a:pt x="1082852" y="101066"/>
                  </a:lnTo>
                  <a:lnTo>
                    <a:pt x="1057325" y="65189"/>
                  </a:lnTo>
                  <a:lnTo>
                    <a:pt x="1026934" y="42138"/>
                  </a:lnTo>
                  <a:lnTo>
                    <a:pt x="1004874" y="35064"/>
                  </a:lnTo>
                  <a:lnTo>
                    <a:pt x="998169" y="96685"/>
                  </a:lnTo>
                  <a:lnTo>
                    <a:pt x="997153" y="96532"/>
                  </a:lnTo>
                  <a:lnTo>
                    <a:pt x="1002118" y="98793"/>
                  </a:lnTo>
                  <a:lnTo>
                    <a:pt x="1008037" y="103187"/>
                  </a:lnTo>
                  <a:lnTo>
                    <a:pt x="1032065" y="139941"/>
                  </a:lnTo>
                  <a:lnTo>
                    <a:pt x="1034745" y="166890"/>
                  </a:lnTo>
                  <a:lnTo>
                    <a:pt x="1034389" y="170332"/>
                  </a:lnTo>
                  <a:lnTo>
                    <a:pt x="1004341" y="249936"/>
                  </a:lnTo>
                  <a:lnTo>
                    <a:pt x="979563" y="304673"/>
                  </a:lnTo>
                  <a:lnTo>
                    <a:pt x="950391" y="366331"/>
                  </a:lnTo>
                  <a:lnTo>
                    <a:pt x="918781" y="430822"/>
                  </a:lnTo>
                  <a:lnTo>
                    <a:pt x="911237" y="445719"/>
                  </a:lnTo>
                  <a:lnTo>
                    <a:pt x="856627" y="413410"/>
                  </a:lnTo>
                  <a:lnTo>
                    <a:pt x="816470" y="461479"/>
                  </a:lnTo>
                  <a:lnTo>
                    <a:pt x="883043" y="501002"/>
                  </a:lnTo>
                  <a:lnTo>
                    <a:pt x="861783" y="541655"/>
                  </a:lnTo>
                  <a:lnTo>
                    <a:pt x="836828" y="587133"/>
                  </a:lnTo>
                  <a:lnTo>
                    <a:pt x="816292" y="621817"/>
                  </a:lnTo>
                  <a:lnTo>
                    <a:pt x="784110" y="657923"/>
                  </a:lnTo>
                  <a:lnTo>
                    <a:pt x="733234" y="681342"/>
                  </a:lnTo>
                  <a:lnTo>
                    <a:pt x="677608" y="688606"/>
                  </a:lnTo>
                  <a:lnTo>
                    <a:pt x="652691" y="685838"/>
                  </a:lnTo>
                  <a:lnTo>
                    <a:pt x="607364" y="666203"/>
                  </a:lnTo>
                  <a:lnTo>
                    <a:pt x="564654" y="630809"/>
                  </a:lnTo>
                  <a:lnTo>
                    <a:pt x="532841" y="602932"/>
                  </a:lnTo>
                  <a:lnTo>
                    <a:pt x="495617" y="569734"/>
                  </a:lnTo>
                  <a:lnTo>
                    <a:pt x="315506" y="405599"/>
                  </a:lnTo>
                  <a:lnTo>
                    <a:pt x="78562" y="186042"/>
                  </a:lnTo>
                  <a:lnTo>
                    <a:pt x="68935" y="148907"/>
                  </a:lnTo>
                  <a:lnTo>
                    <a:pt x="69824" y="87769"/>
                  </a:lnTo>
                  <a:lnTo>
                    <a:pt x="74917" y="30543"/>
                  </a:lnTo>
                  <a:lnTo>
                    <a:pt x="77901" y="5156"/>
                  </a:lnTo>
                  <a:lnTo>
                    <a:pt x="3556" y="0"/>
                  </a:lnTo>
                  <a:lnTo>
                    <a:pt x="0" y="197408"/>
                  </a:lnTo>
                  <a:lnTo>
                    <a:pt x="52476" y="246354"/>
                  </a:lnTo>
                  <a:lnTo>
                    <a:pt x="388683" y="556399"/>
                  </a:lnTo>
                  <a:lnTo>
                    <a:pt x="481723" y="640181"/>
                  </a:lnTo>
                  <a:lnTo>
                    <a:pt x="519696" y="673620"/>
                  </a:lnTo>
                  <a:lnTo>
                    <a:pt x="549821" y="699363"/>
                  </a:lnTo>
                  <a:lnTo>
                    <a:pt x="602996" y="734745"/>
                  </a:lnTo>
                  <a:lnTo>
                    <a:pt x="673912" y="750468"/>
                  </a:lnTo>
                  <a:lnTo>
                    <a:pt x="709980" y="748931"/>
                  </a:lnTo>
                  <a:lnTo>
                    <a:pt x="751433" y="740333"/>
                  </a:lnTo>
                  <a:lnTo>
                    <a:pt x="789673" y="725576"/>
                  </a:lnTo>
                  <a:lnTo>
                    <a:pt x="822591" y="706094"/>
                  </a:lnTo>
                  <a:lnTo>
                    <a:pt x="842149" y="688606"/>
                  </a:lnTo>
                  <a:lnTo>
                    <a:pt x="848080" y="683310"/>
                  </a:lnTo>
                  <a:lnTo>
                    <a:pt x="887539" y="622452"/>
                  </a:lnTo>
                  <a:lnTo>
                    <a:pt x="914311" y="574230"/>
                  </a:lnTo>
                  <a:lnTo>
                    <a:pt x="943711" y="518477"/>
                  </a:lnTo>
                  <a:lnTo>
                    <a:pt x="974166" y="458419"/>
                  </a:lnTo>
                  <a:lnTo>
                    <a:pt x="1001483" y="402767"/>
                  </a:lnTo>
                  <a:lnTo>
                    <a:pt x="1027366" y="348437"/>
                  </a:lnTo>
                  <a:lnTo>
                    <a:pt x="1050620" y="297878"/>
                  </a:lnTo>
                  <a:lnTo>
                    <a:pt x="1070063" y="253555"/>
                  </a:lnTo>
                  <a:lnTo>
                    <a:pt x="1084491" y="217906"/>
                  </a:lnTo>
                  <a:lnTo>
                    <a:pt x="1095692" y="180124"/>
                  </a:lnTo>
                  <a:lnTo>
                    <a:pt x="1096352" y="173913"/>
                  </a:lnTo>
                  <a:lnTo>
                    <a:pt x="1096441" y="147243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8681" y="2527220"/>
              <a:ext cx="203835" cy="153035"/>
            </a:xfrm>
            <a:custGeom>
              <a:avLst/>
              <a:gdLst/>
              <a:ahLst/>
              <a:cxnLst/>
              <a:rect l="l" t="t" r="r" b="b"/>
              <a:pathLst>
                <a:path w="203834" h="153035">
                  <a:moveTo>
                    <a:pt x="203403" y="82067"/>
                  </a:moveTo>
                  <a:lnTo>
                    <a:pt x="200748" y="44373"/>
                  </a:lnTo>
                  <a:lnTo>
                    <a:pt x="185508" y="5016"/>
                  </a:lnTo>
                  <a:lnTo>
                    <a:pt x="114439" y="0"/>
                  </a:lnTo>
                  <a:lnTo>
                    <a:pt x="112725" y="24307"/>
                  </a:lnTo>
                  <a:lnTo>
                    <a:pt x="6832" y="16852"/>
                  </a:lnTo>
                  <a:lnTo>
                    <a:pt x="0" y="114033"/>
                  </a:lnTo>
                  <a:lnTo>
                    <a:pt x="105867" y="121488"/>
                  </a:lnTo>
                  <a:lnTo>
                    <a:pt x="104013" y="147955"/>
                  </a:lnTo>
                  <a:lnTo>
                    <a:pt x="175082" y="152958"/>
                  </a:lnTo>
                  <a:lnTo>
                    <a:pt x="194513" y="118211"/>
                  </a:lnTo>
                  <a:lnTo>
                    <a:pt x="203403" y="82067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16841" y="2842561"/>
              <a:ext cx="324485" cy="92710"/>
            </a:xfrm>
            <a:custGeom>
              <a:avLst/>
              <a:gdLst/>
              <a:ahLst/>
              <a:cxnLst/>
              <a:rect l="l" t="t" r="r" b="b"/>
              <a:pathLst>
                <a:path w="324484" h="92710">
                  <a:moveTo>
                    <a:pt x="324370" y="17386"/>
                  </a:moveTo>
                  <a:lnTo>
                    <a:pt x="301332" y="17386"/>
                  </a:lnTo>
                  <a:lnTo>
                    <a:pt x="301332" y="34277"/>
                  </a:lnTo>
                  <a:lnTo>
                    <a:pt x="261950" y="34277"/>
                  </a:lnTo>
                  <a:lnTo>
                    <a:pt x="261950" y="0"/>
                  </a:lnTo>
                  <a:lnTo>
                    <a:pt x="45021" y="0"/>
                  </a:lnTo>
                  <a:lnTo>
                    <a:pt x="0" y="92087"/>
                  </a:lnTo>
                  <a:lnTo>
                    <a:pt x="261950" y="92087"/>
                  </a:lnTo>
                  <a:lnTo>
                    <a:pt x="261950" y="57289"/>
                  </a:lnTo>
                  <a:lnTo>
                    <a:pt x="301332" y="57289"/>
                  </a:lnTo>
                  <a:lnTo>
                    <a:pt x="301332" y="75196"/>
                  </a:lnTo>
                  <a:lnTo>
                    <a:pt x="324370" y="75196"/>
                  </a:lnTo>
                  <a:lnTo>
                    <a:pt x="324370" y="1738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99143" y="5626469"/>
              <a:ext cx="581025" cy="216535"/>
            </a:xfrm>
            <a:custGeom>
              <a:avLst/>
              <a:gdLst/>
              <a:ahLst/>
              <a:cxnLst/>
              <a:rect l="l" t="t" r="r" b="b"/>
              <a:pathLst>
                <a:path w="581025" h="216535">
                  <a:moveTo>
                    <a:pt x="580571" y="0"/>
                  </a:moveTo>
                  <a:lnTo>
                    <a:pt x="0" y="0"/>
                  </a:lnTo>
                  <a:lnTo>
                    <a:pt x="0" y="216291"/>
                  </a:lnTo>
                  <a:lnTo>
                    <a:pt x="580571" y="216291"/>
                  </a:lnTo>
                  <a:lnTo>
                    <a:pt x="580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3385" y="5638694"/>
              <a:ext cx="552450" cy="192405"/>
            </a:xfrm>
            <a:custGeom>
              <a:avLst/>
              <a:gdLst/>
              <a:ahLst/>
              <a:cxnLst/>
              <a:rect l="l" t="t" r="r" b="b"/>
              <a:pathLst>
                <a:path w="552450" h="192404">
                  <a:moveTo>
                    <a:pt x="552091" y="0"/>
                  </a:moveTo>
                  <a:lnTo>
                    <a:pt x="0" y="0"/>
                  </a:lnTo>
                  <a:lnTo>
                    <a:pt x="0" y="191837"/>
                  </a:lnTo>
                  <a:lnTo>
                    <a:pt x="552091" y="191837"/>
                  </a:lnTo>
                  <a:lnTo>
                    <a:pt x="55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3385" y="5638694"/>
              <a:ext cx="552450" cy="192405"/>
            </a:xfrm>
            <a:custGeom>
              <a:avLst/>
              <a:gdLst/>
              <a:ahLst/>
              <a:cxnLst/>
              <a:rect l="l" t="t" r="r" b="b"/>
              <a:pathLst>
                <a:path w="552450" h="192404">
                  <a:moveTo>
                    <a:pt x="0" y="0"/>
                  </a:moveTo>
                  <a:lnTo>
                    <a:pt x="552091" y="0"/>
                  </a:lnTo>
                  <a:lnTo>
                    <a:pt x="552091" y="191837"/>
                  </a:lnTo>
                  <a:lnTo>
                    <a:pt x="0" y="19183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16895" y="5291031"/>
              <a:ext cx="543919" cy="266846"/>
            </a:xfrm>
            <a:prstGeom prst="rect">
              <a:avLst/>
            </a:prstGeom>
          </p:spPr>
        </p:pic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6894" y="5291031"/>
              <a:ext cx="544195" cy="267335"/>
            </a:xfrm>
            <a:custGeom>
              <a:avLst/>
              <a:gdLst/>
              <a:ahLst/>
              <a:cxnLst/>
              <a:rect l="l" t="t" r="r" b="b"/>
              <a:pathLst>
                <a:path w="544195" h="267335">
                  <a:moveTo>
                    <a:pt x="0" y="0"/>
                  </a:moveTo>
                  <a:lnTo>
                    <a:pt x="543920" y="0"/>
                  </a:lnTo>
                  <a:lnTo>
                    <a:pt x="543920" y="266846"/>
                  </a:lnTo>
                  <a:lnTo>
                    <a:pt x="0" y="26684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99143" y="5561136"/>
              <a:ext cx="581025" cy="65405"/>
            </a:xfrm>
            <a:custGeom>
              <a:avLst/>
              <a:gdLst/>
              <a:ahLst/>
              <a:cxnLst/>
              <a:rect l="l" t="t" r="r" b="b"/>
              <a:pathLst>
                <a:path w="581025" h="65404">
                  <a:moveTo>
                    <a:pt x="522169" y="0"/>
                  </a:moveTo>
                  <a:lnTo>
                    <a:pt x="53445" y="0"/>
                  </a:lnTo>
                  <a:lnTo>
                    <a:pt x="0" y="27424"/>
                  </a:lnTo>
                  <a:lnTo>
                    <a:pt x="0" y="65332"/>
                  </a:lnTo>
                  <a:lnTo>
                    <a:pt x="580571" y="65332"/>
                  </a:lnTo>
                  <a:lnTo>
                    <a:pt x="580571" y="25466"/>
                  </a:lnTo>
                  <a:lnTo>
                    <a:pt x="52216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99143" y="5561136"/>
              <a:ext cx="581025" cy="65405"/>
            </a:xfrm>
            <a:custGeom>
              <a:avLst/>
              <a:gdLst/>
              <a:ahLst/>
              <a:cxnLst/>
              <a:rect l="l" t="t" r="r" b="b"/>
              <a:pathLst>
                <a:path w="581025" h="65404">
                  <a:moveTo>
                    <a:pt x="0" y="65332"/>
                  </a:moveTo>
                  <a:lnTo>
                    <a:pt x="580571" y="65332"/>
                  </a:lnTo>
                  <a:lnTo>
                    <a:pt x="580571" y="25466"/>
                  </a:lnTo>
                  <a:lnTo>
                    <a:pt x="522169" y="0"/>
                  </a:lnTo>
                  <a:lnTo>
                    <a:pt x="53445" y="0"/>
                  </a:lnTo>
                  <a:lnTo>
                    <a:pt x="0" y="27424"/>
                  </a:lnTo>
                  <a:lnTo>
                    <a:pt x="0" y="65332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6808" y="5525424"/>
              <a:ext cx="544830" cy="32384"/>
            </a:xfrm>
            <a:custGeom>
              <a:avLst/>
              <a:gdLst/>
              <a:ahLst/>
              <a:cxnLst/>
              <a:rect l="l" t="t" r="r" b="b"/>
              <a:pathLst>
                <a:path w="544829" h="32385">
                  <a:moveTo>
                    <a:pt x="544348" y="0"/>
                  </a:moveTo>
                  <a:lnTo>
                    <a:pt x="0" y="0"/>
                  </a:lnTo>
                  <a:lnTo>
                    <a:pt x="0" y="32231"/>
                  </a:lnTo>
                  <a:lnTo>
                    <a:pt x="544348" y="32231"/>
                  </a:lnTo>
                  <a:lnTo>
                    <a:pt x="54434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63641" y="6003054"/>
              <a:ext cx="1116539" cy="2183373"/>
            </a:xfrm>
            <a:prstGeom prst="rect">
              <a:avLst/>
            </a:prstGeom>
          </p:spPr>
        </p:pic>
        <p:sp>
          <p:nvSpPr>
            <p:cNvPr id="180" name="object 1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1767" y="6886302"/>
              <a:ext cx="34925" cy="451484"/>
            </a:xfrm>
            <a:custGeom>
              <a:avLst/>
              <a:gdLst/>
              <a:ahLst/>
              <a:cxnLst/>
              <a:rect l="l" t="t" r="r" b="b"/>
              <a:pathLst>
                <a:path w="34925" h="451484">
                  <a:moveTo>
                    <a:pt x="34415" y="0"/>
                  </a:moveTo>
                  <a:lnTo>
                    <a:pt x="0" y="0"/>
                  </a:lnTo>
                  <a:lnTo>
                    <a:pt x="0" y="451206"/>
                  </a:lnTo>
                  <a:lnTo>
                    <a:pt x="34415" y="451206"/>
                  </a:lnTo>
                  <a:lnTo>
                    <a:pt x="3441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16315" y="5626469"/>
              <a:ext cx="581025" cy="216535"/>
            </a:xfrm>
            <a:custGeom>
              <a:avLst/>
              <a:gdLst/>
              <a:ahLst/>
              <a:cxnLst/>
              <a:rect l="l" t="t" r="r" b="b"/>
              <a:pathLst>
                <a:path w="581025" h="216535">
                  <a:moveTo>
                    <a:pt x="580572" y="0"/>
                  </a:moveTo>
                  <a:lnTo>
                    <a:pt x="0" y="0"/>
                  </a:lnTo>
                  <a:lnTo>
                    <a:pt x="0" y="216291"/>
                  </a:lnTo>
                  <a:lnTo>
                    <a:pt x="580572" y="216291"/>
                  </a:lnTo>
                  <a:lnTo>
                    <a:pt x="58057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30557" y="5638694"/>
              <a:ext cx="552450" cy="192405"/>
            </a:xfrm>
            <a:custGeom>
              <a:avLst/>
              <a:gdLst/>
              <a:ahLst/>
              <a:cxnLst/>
              <a:rect l="l" t="t" r="r" b="b"/>
              <a:pathLst>
                <a:path w="552450" h="192404">
                  <a:moveTo>
                    <a:pt x="552093" y="0"/>
                  </a:moveTo>
                  <a:lnTo>
                    <a:pt x="0" y="0"/>
                  </a:lnTo>
                  <a:lnTo>
                    <a:pt x="0" y="191837"/>
                  </a:lnTo>
                  <a:lnTo>
                    <a:pt x="552093" y="191837"/>
                  </a:lnTo>
                  <a:lnTo>
                    <a:pt x="552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30557" y="5638694"/>
              <a:ext cx="552450" cy="192405"/>
            </a:xfrm>
            <a:custGeom>
              <a:avLst/>
              <a:gdLst/>
              <a:ahLst/>
              <a:cxnLst/>
              <a:rect l="l" t="t" r="r" b="b"/>
              <a:pathLst>
                <a:path w="552450" h="192404">
                  <a:moveTo>
                    <a:pt x="0" y="0"/>
                  </a:moveTo>
                  <a:lnTo>
                    <a:pt x="552093" y="0"/>
                  </a:lnTo>
                  <a:lnTo>
                    <a:pt x="552093" y="191837"/>
                  </a:lnTo>
                  <a:lnTo>
                    <a:pt x="0" y="19183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34068" y="5291031"/>
              <a:ext cx="543920" cy="266846"/>
            </a:xfrm>
            <a:prstGeom prst="rect">
              <a:avLst/>
            </a:prstGeom>
          </p:spPr>
        </p:pic>
        <p:sp>
          <p:nvSpPr>
            <p:cNvPr id="185" name="object 1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34068" y="5291031"/>
              <a:ext cx="544195" cy="267335"/>
            </a:xfrm>
            <a:custGeom>
              <a:avLst/>
              <a:gdLst/>
              <a:ahLst/>
              <a:cxnLst/>
              <a:rect l="l" t="t" r="r" b="b"/>
              <a:pathLst>
                <a:path w="544195" h="267335">
                  <a:moveTo>
                    <a:pt x="0" y="0"/>
                  </a:moveTo>
                  <a:lnTo>
                    <a:pt x="543920" y="0"/>
                  </a:lnTo>
                  <a:lnTo>
                    <a:pt x="543920" y="266846"/>
                  </a:lnTo>
                  <a:lnTo>
                    <a:pt x="0" y="26684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16315" y="5561136"/>
              <a:ext cx="581025" cy="65405"/>
            </a:xfrm>
            <a:custGeom>
              <a:avLst/>
              <a:gdLst/>
              <a:ahLst/>
              <a:cxnLst/>
              <a:rect l="l" t="t" r="r" b="b"/>
              <a:pathLst>
                <a:path w="581025" h="65404">
                  <a:moveTo>
                    <a:pt x="522169" y="0"/>
                  </a:moveTo>
                  <a:lnTo>
                    <a:pt x="53445" y="0"/>
                  </a:lnTo>
                  <a:lnTo>
                    <a:pt x="0" y="27424"/>
                  </a:lnTo>
                  <a:lnTo>
                    <a:pt x="0" y="65332"/>
                  </a:lnTo>
                  <a:lnTo>
                    <a:pt x="580572" y="65332"/>
                  </a:lnTo>
                  <a:lnTo>
                    <a:pt x="580572" y="25466"/>
                  </a:lnTo>
                  <a:lnTo>
                    <a:pt x="52216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16315" y="5561136"/>
              <a:ext cx="581025" cy="65405"/>
            </a:xfrm>
            <a:custGeom>
              <a:avLst/>
              <a:gdLst/>
              <a:ahLst/>
              <a:cxnLst/>
              <a:rect l="l" t="t" r="r" b="b"/>
              <a:pathLst>
                <a:path w="581025" h="65404">
                  <a:moveTo>
                    <a:pt x="0" y="65332"/>
                  </a:moveTo>
                  <a:lnTo>
                    <a:pt x="580572" y="65332"/>
                  </a:lnTo>
                  <a:lnTo>
                    <a:pt x="580572" y="25466"/>
                  </a:lnTo>
                  <a:lnTo>
                    <a:pt x="522169" y="0"/>
                  </a:lnTo>
                  <a:lnTo>
                    <a:pt x="53445" y="0"/>
                  </a:lnTo>
                  <a:lnTo>
                    <a:pt x="0" y="27424"/>
                  </a:lnTo>
                  <a:lnTo>
                    <a:pt x="0" y="65332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33978" y="5525424"/>
              <a:ext cx="544830" cy="32384"/>
            </a:xfrm>
            <a:custGeom>
              <a:avLst/>
              <a:gdLst/>
              <a:ahLst/>
              <a:cxnLst/>
              <a:rect l="l" t="t" r="r" b="b"/>
              <a:pathLst>
                <a:path w="544829" h="32385">
                  <a:moveTo>
                    <a:pt x="544352" y="0"/>
                  </a:moveTo>
                  <a:lnTo>
                    <a:pt x="0" y="0"/>
                  </a:lnTo>
                  <a:lnTo>
                    <a:pt x="0" y="32231"/>
                  </a:lnTo>
                  <a:lnTo>
                    <a:pt x="544352" y="32231"/>
                  </a:lnTo>
                  <a:lnTo>
                    <a:pt x="54435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09293" y="5202068"/>
              <a:ext cx="247650" cy="302260"/>
            </a:xfrm>
            <a:custGeom>
              <a:avLst/>
              <a:gdLst/>
              <a:ahLst/>
              <a:cxnLst/>
              <a:rect l="l" t="t" r="r" b="b"/>
              <a:pathLst>
                <a:path w="247650" h="302260">
                  <a:moveTo>
                    <a:pt x="238085" y="67532"/>
                  </a:moveTo>
                  <a:lnTo>
                    <a:pt x="112549" y="67532"/>
                  </a:lnTo>
                  <a:lnTo>
                    <a:pt x="134042" y="136086"/>
                  </a:lnTo>
                  <a:lnTo>
                    <a:pt x="152459" y="179063"/>
                  </a:lnTo>
                  <a:lnTo>
                    <a:pt x="154968" y="184180"/>
                  </a:lnTo>
                  <a:lnTo>
                    <a:pt x="160899" y="196715"/>
                  </a:lnTo>
                  <a:lnTo>
                    <a:pt x="179093" y="247460"/>
                  </a:lnTo>
                  <a:lnTo>
                    <a:pt x="188622" y="292928"/>
                  </a:lnTo>
                  <a:lnTo>
                    <a:pt x="190317" y="301849"/>
                  </a:lnTo>
                  <a:lnTo>
                    <a:pt x="191117" y="295150"/>
                  </a:lnTo>
                  <a:lnTo>
                    <a:pt x="192876" y="278187"/>
                  </a:lnTo>
                  <a:lnTo>
                    <a:pt x="194636" y="255661"/>
                  </a:lnTo>
                  <a:lnTo>
                    <a:pt x="195436" y="232272"/>
                  </a:lnTo>
                  <a:lnTo>
                    <a:pt x="194956" y="207122"/>
                  </a:lnTo>
                  <a:lnTo>
                    <a:pt x="193899" y="180725"/>
                  </a:lnTo>
                  <a:lnTo>
                    <a:pt x="192843" y="159892"/>
                  </a:lnTo>
                  <a:lnTo>
                    <a:pt x="192363" y="151434"/>
                  </a:lnTo>
                  <a:lnTo>
                    <a:pt x="234530" y="151434"/>
                  </a:lnTo>
                  <a:lnTo>
                    <a:pt x="236362" y="140180"/>
                  </a:lnTo>
                  <a:lnTo>
                    <a:pt x="244854" y="140180"/>
                  </a:lnTo>
                  <a:lnTo>
                    <a:pt x="238085" y="67532"/>
                  </a:lnTo>
                  <a:close/>
                </a:path>
                <a:path w="247650" h="302260">
                  <a:moveTo>
                    <a:pt x="234530" y="151434"/>
                  </a:moveTo>
                  <a:lnTo>
                    <a:pt x="192363" y="151434"/>
                  </a:lnTo>
                  <a:lnTo>
                    <a:pt x="201574" y="157579"/>
                  </a:lnTo>
                  <a:lnTo>
                    <a:pt x="205667" y="172925"/>
                  </a:lnTo>
                  <a:lnTo>
                    <a:pt x="208832" y="187872"/>
                  </a:lnTo>
                  <a:lnTo>
                    <a:pt x="211805" y="205793"/>
                  </a:lnTo>
                  <a:lnTo>
                    <a:pt x="214035" y="221015"/>
                  </a:lnTo>
                  <a:lnTo>
                    <a:pt x="214873" y="227153"/>
                  </a:lnTo>
                  <a:lnTo>
                    <a:pt x="219991" y="225108"/>
                  </a:lnTo>
                  <a:lnTo>
                    <a:pt x="219991" y="184180"/>
                  </a:lnTo>
                  <a:lnTo>
                    <a:pt x="229200" y="184180"/>
                  </a:lnTo>
                  <a:lnTo>
                    <a:pt x="234530" y="151434"/>
                  </a:lnTo>
                  <a:close/>
                </a:path>
                <a:path w="247650" h="302260">
                  <a:moveTo>
                    <a:pt x="114605" y="89020"/>
                  </a:moveTo>
                  <a:lnTo>
                    <a:pt x="43995" y="89020"/>
                  </a:lnTo>
                  <a:lnTo>
                    <a:pt x="57301" y="202598"/>
                  </a:lnTo>
                  <a:lnTo>
                    <a:pt x="72647" y="205668"/>
                  </a:lnTo>
                  <a:lnTo>
                    <a:pt x="85949" y="225108"/>
                  </a:lnTo>
                  <a:lnTo>
                    <a:pt x="83901" y="195436"/>
                  </a:lnTo>
                  <a:lnTo>
                    <a:pt x="63439" y="162692"/>
                  </a:lnTo>
                  <a:lnTo>
                    <a:pt x="83221" y="162692"/>
                  </a:lnTo>
                  <a:lnTo>
                    <a:pt x="76741" y="123811"/>
                  </a:lnTo>
                  <a:lnTo>
                    <a:pt x="82878" y="107438"/>
                  </a:lnTo>
                  <a:lnTo>
                    <a:pt x="116041" y="107438"/>
                  </a:lnTo>
                  <a:lnTo>
                    <a:pt x="115109" y="94520"/>
                  </a:lnTo>
                  <a:lnTo>
                    <a:pt x="114605" y="89020"/>
                  </a:lnTo>
                  <a:close/>
                </a:path>
                <a:path w="247650" h="302260">
                  <a:moveTo>
                    <a:pt x="116041" y="107438"/>
                  </a:moveTo>
                  <a:lnTo>
                    <a:pt x="82878" y="107438"/>
                  </a:lnTo>
                  <a:lnTo>
                    <a:pt x="104363" y="200549"/>
                  </a:lnTo>
                  <a:lnTo>
                    <a:pt x="117669" y="221015"/>
                  </a:lnTo>
                  <a:lnTo>
                    <a:pt x="117599" y="140180"/>
                  </a:lnTo>
                  <a:lnTo>
                    <a:pt x="116869" y="118902"/>
                  </a:lnTo>
                  <a:lnTo>
                    <a:pt x="116041" y="107438"/>
                  </a:lnTo>
                  <a:close/>
                </a:path>
                <a:path w="247650" h="302260">
                  <a:moveTo>
                    <a:pt x="83221" y="162692"/>
                  </a:moveTo>
                  <a:lnTo>
                    <a:pt x="63439" y="162692"/>
                  </a:lnTo>
                  <a:lnTo>
                    <a:pt x="84927" y="172925"/>
                  </a:lnTo>
                  <a:lnTo>
                    <a:pt x="83221" y="162692"/>
                  </a:lnTo>
                  <a:close/>
                </a:path>
                <a:path w="247650" h="302260">
                  <a:moveTo>
                    <a:pt x="244854" y="140180"/>
                  </a:moveTo>
                  <a:lnTo>
                    <a:pt x="236362" y="140180"/>
                  </a:lnTo>
                  <a:lnTo>
                    <a:pt x="247619" y="169852"/>
                  </a:lnTo>
                  <a:lnTo>
                    <a:pt x="244854" y="140180"/>
                  </a:lnTo>
                  <a:close/>
                </a:path>
                <a:path w="247650" h="302260">
                  <a:moveTo>
                    <a:pt x="0" y="0"/>
                  </a:moveTo>
                  <a:lnTo>
                    <a:pt x="30182" y="118181"/>
                  </a:lnTo>
                  <a:lnTo>
                    <a:pt x="43995" y="89020"/>
                  </a:lnTo>
                  <a:lnTo>
                    <a:pt x="114605" y="89020"/>
                  </a:lnTo>
                  <a:lnTo>
                    <a:pt x="113349" y="75318"/>
                  </a:lnTo>
                  <a:lnTo>
                    <a:pt x="112549" y="67532"/>
                  </a:lnTo>
                  <a:lnTo>
                    <a:pt x="238085" y="67532"/>
                  </a:lnTo>
                  <a:lnTo>
                    <a:pt x="232269" y="5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5892" y="8496823"/>
              <a:ext cx="13336269" cy="1805305"/>
            </a:xfrm>
            <a:custGeom>
              <a:avLst/>
              <a:gdLst/>
              <a:ahLst/>
              <a:cxnLst/>
              <a:rect l="l" t="t" r="r" b="b"/>
              <a:pathLst>
                <a:path w="13336269" h="1805304">
                  <a:moveTo>
                    <a:pt x="12441805" y="0"/>
                  </a:moveTo>
                  <a:lnTo>
                    <a:pt x="990008" y="0"/>
                  </a:lnTo>
                  <a:lnTo>
                    <a:pt x="0" y="1804946"/>
                  </a:lnTo>
                  <a:lnTo>
                    <a:pt x="13335707" y="1804946"/>
                  </a:lnTo>
                  <a:lnTo>
                    <a:pt x="12441805" y="0"/>
                  </a:lnTo>
                  <a:close/>
                </a:path>
              </a:pathLst>
            </a:custGeom>
            <a:solidFill>
              <a:srgbClr val="D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8704" y="8591585"/>
              <a:ext cx="636270" cy="875665"/>
            </a:xfrm>
            <a:custGeom>
              <a:avLst/>
              <a:gdLst/>
              <a:ahLst/>
              <a:cxnLst/>
              <a:rect l="l" t="t" r="r" b="b"/>
              <a:pathLst>
                <a:path w="636270" h="875665">
                  <a:moveTo>
                    <a:pt x="196470" y="0"/>
                  </a:moveTo>
                  <a:lnTo>
                    <a:pt x="146951" y="787"/>
                  </a:lnTo>
                  <a:lnTo>
                    <a:pt x="126785" y="2086"/>
                  </a:lnTo>
                  <a:lnTo>
                    <a:pt x="105295" y="24519"/>
                  </a:lnTo>
                  <a:lnTo>
                    <a:pt x="101842" y="58082"/>
                  </a:lnTo>
                  <a:lnTo>
                    <a:pt x="107863" y="93845"/>
                  </a:lnTo>
                  <a:lnTo>
                    <a:pt x="114976" y="123816"/>
                  </a:lnTo>
                  <a:lnTo>
                    <a:pt x="115473" y="126627"/>
                  </a:lnTo>
                  <a:lnTo>
                    <a:pt x="118076" y="136118"/>
                  </a:lnTo>
                  <a:lnTo>
                    <a:pt x="136464" y="108851"/>
                  </a:lnTo>
                  <a:lnTo>
                    <a:pt x="142771" y="84776"/>
                  </a:lnTo>
                  <a:lnTo>
                    <a:pt x="146882" y="61024"/>
                  </a:lnTo>
                  <a:lnTo>
                    <a:pt x="158681" y="34727"/>
                  </a:lnTo>
                  <a:lnTo>
                    <a:pt x="168744" y="58726"/>
                  </a:lnTo>
                  <a:lnTo>
                    <a:pt x="165495" y="80603"/>
                  </a:lnTo>
                  <a:lnTo>
                    <a:pt x="162514" y="105880"/>
                  </a:lnTo>
                  <a:lnTo>
                    <a:pt x="173380" y="140077"/>
                  </a:lnTo>
                  <a:lnTo>
                    <a:pt x="200417" y="180260"/>
                  </a:lnTo>
                  <a:lnTo>
                    <a:pt x="205807" y="201448"/>
                  </a:lnTo>
                  <a:lnTo>
                    <a:pt x="197816" y="228921"/>
                  </a:lnTo>
                  <a:lnTo>
                    <a:pt x="174909" y="277175"/>
                  </a:lnTo>
                  <a:lnTo>
                    <a:pt x="162355" y="314427"/>
                  </a:lnTo>
                  <a:lnTo>
                    <a:pt x="155804" y="349515"/>
                  </a:lnTo>
                  <a:lnTo>
                    <a:pt x="150908" y="391274"/>
                  </a:lnTo>
                  <a:lnTo>
                    <a:pt x="143316" y="448543"/>
                  </a:lnTo>
                  <a:lnTo>
                    <a:pt x="106545" y="461931"/>
                  </a:lnTo>
                  <a:lnTo>
                    <a:pt x="106204" y="497683"/>
                  </a:lnTo>
                  <a:lnTo>
                    <a:pt x="110600" y="534766"/>
                  </a:lnTo>
                  <a:lnTo>
                    <a:pt x="116737" y="571036"/>
                  </a:lnTo>
                  <a:lnTo>
                    <a:pt x="121618" y="604347"/>
                  </a:lnTo>
                  <a:lnTo>
                    <a:pt x="63282" y="628280"/>
                  </a:lnTo>
                  <a:lnTo>
                    <a:pt x="28363" y="655861"/>
                  </a:lnTo>
                  <a:lnTo>
                    <a:pt x="4320" y="704615"/>
                  </a:lnTo>
                  <a:lnTo>
                    <a:pt x="0" y="749184"/>
                  </a:lnTo>
                  <a:lnTo>
                    <a:pt x="8060" y="788837"/>
                  </a:lnTo>
                  <a:lnTo>
                    <a:pt x="26370" y="822385"/>
                  </a:lnTo>
                  <a:lnTo>
                    <a:pt x="52798" y="848638"/>
                  </a:lnTo>
                  <a:lnTo>
                    <a:pt x="85214" y="866405"/>
                  </a:lnTo>
                  <a:lnTo>
                    <a:pt x="121484" y="874496"/>
                  </a:lnTo>
                  <a:lnTo>
                    <a:pt x="159478" y="871722"/>
                  </a:lnTo>
                  <a:lnTo>
                    <a:pt x="197065" y="856892"/>
                  </a:lnTo>
                  <a:lnTo>
                    <a:pt x="232113" y="828815"/>
                  </a:lnTo>
                  <a:lnTo>
                    <a:pt x="258972" y="787937"/>
                  </a:lnTo>
                  <a:lnTo>
                    <a:pt x="265484" y="747318"/>
                  </a:lnTo>
                  <a:lnTo>
                    <a:pt x="257733" y="705619"/>
                  </a:lnTo>
                  <a:lnTo>
                    <a:pt x="241801" y="661501"/>
                  </a:lnTo>
                  <a:lnTo>
                    <a:pt x="377078" y="663960"/>
                  </a:lnTo>
                  <a:lnTo>
                    <a:pt x="374966" y="705034"/>
                  </a:lnTo>
                  <a:lnTo>
                    <a:pt x="364261" y="779205"/>
                  </a:lnTo>
                  <a:lnTo>
                    <a:pt x="364939" y="805973"/>
                  </a:lnTo>
                  <a:lnTo>
                    <a:pt x="415804" y="812276"/>
                  </a:lnTo>
                  <a:lnTo>
                    <a:pt x="433107" y="843082"/>
                  </a:lnTo>
                  <a:lnTo>
                    <a:pt x="457165" y="863334"/>
                  </a:lnTo>
                  <a:lnTo>
                    <a:pt x="485770" y="873895"/>
                  </a:lnTo>
                  <a:lnTo>
                    <a:pt x="516716" y="875627"/>
                  </a:lnTo>
                  <a:lnTo>
                    <a:pt x="547794" y="869393"/>
                  </a:lnTo>
                  <a:lnTo>
                    <a:pt x="576798" y="856058"/>
                  </a:lnTo>
                  <a:lnTo>
                    <a:pt x="601521" y="836483"/>
                  </a:lnTo>
                  <a:lnTo>
                    <a:pt x="619756" y="811532"/>
                  </a:lnTo>
                  <a:lnTo>
                    <a:pt x="629295" y="782068"/>
                  </a:lnTo>
                  <a:lnTo>
                    <a:pt x="627931" y="748954"/>
                  </a:lnTo>
                  <a:lnTo>
                    <a:pt x="613458" y="713053"/>
                  </a:lnTo>
                  <a:lnTo>
                    <a:pt x="624715" y="707550"/>
                  </a:lnTo>
                  <a:lnTo>
                    <a:pt x="628563" y="706783"/>
                  </a:lnTo>
                  <a:lnTo>
                    <a:pt x="630562" y="704982"/>
                  </a:lnTo>
                  <a:lnTo>
                    <a:pt x="636271" y="696374"/>
                  </a:lnTo>
                  <a:lnTo>
                    <a:pt x="602013" y="679684"/>
                  </a:lnTo>
                  <a:lnTo>
                    <a:pt x="571154" y="667764"/>
                  </a:lnTo>
                  <a:lnTo>
                    <a:pt x="543977" y="658503"/>
                  </a:lnTo>
                  <a:lnTo>
                    <a:pt x="520768" y="649787"/>
                  </a:lnTo>
                  <a:lnTo>
                    <a:pt x="534606" y="644120"/>
                  </a:lnTo>
                  <a:lnTo>
                    <a:pt x="548860" y="645189"/>
                  </a:lnTo>
                  <a:lnTo>
                    <a:pt x="566265" y="647967"/>
                  </a:lnTo>
                  <a:lnTo>
                    <a:pt x="589557" y="647425"/>
                  </a:lnTo>
                  <a:lnTo>
                    <a:pt x="577801" y="630191"/>
                  </a:lnTo>
                  <a:lnTo>
                    <a:pt x="562551" y="620717"/>
                  </a:lnTo>
                  <a:lnTo>
                    <a:pt x="542117" y="615915"/>
                  </a:lnTo>
                  <a:lnTo>
                    <a:pt x="514807" y="612696"/>
                  </a:lnTo>
                  <a:lnTo>
                    <a:pt x="506419" y="533972"/>
                  </a:lnTo>
                  <a:lnTo>
                    <a:pt x="508697" y="506508"/>
                  </a:lnTo>
                  <a:lnTo>
                    <a:pt x="521837" y="482203"/>
                  </a:lnTo>
                  <a:lnTo>
                    <a:pt x="534342" y="469195"/>
                  </a:lnTo>
                  <a:lnTo>
                    <a:pt x="551801" y="445908"/>
                  </a:lnTo>
                  <a:lnTo>
                    <a:pt x="562818" y="413815"/>
                  </a:lnTo>
                  <a:lnTo>
                    <a:pt x="555998" y="374390"/>
                  </a:lnTo>
                  <a:lnTo>
                    <a:pt x="543308" y="358093"/>
                  </a:lnTo>
                  <a:lnTo>
                    <a:pt x="522733" y="340376"/>
                  </a:lnTo>
                  <a:lnTo>
                    <a:pt x="500531" y="324433"/>
                  </a:lnTo>
                  <a:lnTo>
                    <a:pt x="482961" y="313464"/>
                  </a:lnTo>
                  <a:lnTo>
                    <a:pt x="455823" y="329592"/>
                  </a:lnTo>
                  <a:lnTo>
                    <a:pt x="428380" y="343352"/>
                  </a:lnTo>
                  <a:lnTo>
                    <a:pt x="390564" y="352233"/>
                  </a:lnTo>
                  <a:lnTo>
                    <a:pt x="332305" y="353723"/>
                  </a:lnTo>
                  <a:lnTo>
                    <a:pt x="320410" y="325468"/>
                  </a:lnTo>
                  <a:lnTo>
                    <a:pt x="310952" y="291014"/>
                  </a:lnTo>
                  <a:lnTo>
                    <a:pt x="306206" y="255205"/>
                  </a:lnTo>
                  <a:lnTo>
                    <a:pt x="308448" y="222884"/>
                  </a:lnTo>
                  <a:lnTo>
                    <a:pt x="333278" y="220337"/>
                  </a:lnTo>
                  <a:lnTo>
                    <a:pt x="347625" y="215788"/>
                  </a:lnTo>
                  <a:lnTo>
                    <a:pt x="356433" y="199797"/>
                  </a:lnTo>
                  <a:lnTo>
                    <a:pt x="364644" y="162926"/>
                  </a:lnTo>
                  <a:lnTo>
                    <a:pt x="366078" y="142712"/>
                  </a:lnTo>
                  <a:lnTo>
                    <a:pt x="361752" y="136275"/>
                  </a:lnTo>
                  <a:lnTo>
                    <a:pt x="356553" y="130802"/>
                  </a:lnTo>
                  <a:lnTo>
                    <a:pt x="355371" y="113484"/>
                  </a:lnTo>
                  <a:lnTo>
                    <a:pt x="360441" y="94547"/>
                  </a:lnTo>
                  <a:lnTo>
                    <a:pt x="366938" y="81766"/>
                  </a:lnTo>
                  <a:lnTo>
                    <a:pt x="368306" y="68136"/>
                  </a:lnTo>
                  <a:lnTo>
                    <a:pt x="357991" y="46650"/>
                  </a:lnTo>
                  <a:lnTo>
                    <a:pt x="318305" y="18335"/>
                  </a:lnTo>
                  <a:lnTo>
                    <a:pt x="259026" y="4317"/>
                  </a:lnTo>
                  <a:lnTo>
                    <a:pt x="196470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25941" y="8982463"/>
              <a:ext cx="163868" cy="108177"/>
            </a:xfrm>
            <a:prstGeom prst="rect">
              <a:avLst/>
            </a:prstGeom>
          </p:spPr>
        </p:pic>
        <p:sp>
          <p:nvSpPr>
            <p:cNvPr id="193" name="object 1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6936" y="8728148"/>
              <a:ext cx="2065020" cy="1370965"/>
            </a:xfrm>
            <a:custGeom>
              <a:avLst/>
              <a:gdLst/>
              <a:ahLst/>
              <a:cxnLst/>
              <a:rect l="l" t="t" r="r" b="b"/>
              <a:pathLst>
                <a:path w="2065020" h="1370965">
                  <a:moveTo>
                    <a:pt x="896023" y="1164107"/>
                  </a:moveTo>
                  <a:lnTo>
                    <a:pt x="879348" y="1157071"/>
                  </a:lnTo>
                  <a:lnTo>
                    <a:pt x="862990" y="1155395"/>
                  </a:lnTo>
                  <a:lnTo>
                    <a:pt x="846963" y="1156716"/>
                  </a:lnTo>
                  <a:lnTo>
                    <a:pt x="831265" y="1158671"/>
                  </a:lnTo>
                  <a:lnTo>
                    <a:pt x="815924" y="1158900"/>
                  </a:lnTo>
                  <a:lnTo>
                    <a:pt x="772083" y="1125550"/>
                  </a:lnTo>
                  <a:lnTo>
                    <a:pt x="744766" y="1051318"/>
                  </a:lnTo>
                  <a:lnTo>
                    <a:pt x="731710" y="991514"/>
                  </a:lnTo>
                  <a:lnTo>
                    <a:pt x="719074" y="913422"/>
                  </a:lnTo>
                  <a:lnTo>
                    <a:pt x="715010" y="885367"/>
                  </a:lnTo>
                  <a:lnTo>
                    <a:pt x="711784" y="875030"/>
                  </a:lnTo>
                  <a:lnTo>
                    <a:pt x="705167" y="868565"/>
                  </a:lnTo>
                  <a:lnTo>
                    <a:pt x="690981" y="852131"/>
                  </a:lnTo>
                  <a:lnTo>
                    <a:pt x="678548" y="833285"/>
                  </a:lnTo>
                  <a:lnTo>
                    <a:pt x="677811" y="827189"/>
                  </a:lnTo>
                  <a:lnTo>
                    <a:pt x="680694" y="824966"/>
                  </a:lnTo>
                  <a:lnTo>
                    <a:pt x="679132" y="817765"/>
                  </a:lnTo>
                  <a:lnTo>
                    <a:pt x="665010" y="796696"/>
                  </a:lnTo>
                  <a:lnTo>
                    <a:pt x="603897" y="719658"/>
                  </a:lnTo>
                  <a:lnTo>
                    <a:pt x="586447" y="690956"/>
                  </a:lnTo>
                  <a:lnTo>
                    <a:pt x="578129" y="660844"/>
                  </a:lnTo>
                  <a:lnTo>
                    <a:pt x="579120" y="623417"/>
                  </a:lnTo>
                  <a:lnTo>
                    <a:pt x="589648" y="572744"/>
                  </a:lnTo>
                  <a:lnTo>
                    <a:pt x="609879" y="502894"/>
                  </a:lnTo>
                  <a:lnTo>
                    <a:pt x="624789" y="465861"/>
                  </a:lnTo>
                  <a:lnTo>
                    <a:pt x="669353" y="437794"/>
                  </a:lnTo>
                  <a:lnTo>
                    <a:pt x="711009" y="425450"/>
                  </a:lnTo>
                  <a:lnTo>
                    <a:pt x="747356" y="413092"/>
                  </a:lnTo>
                  <a:lnTo>
                    <a:pt x="783082" y="402653"/>
                  </a:lnTo>
                  <a:lnTo>
                    <a:pt x="820254" y="396557"/>
                  </a:lnTo>
                  <a:lnTo>
                    <a:pt x="860971" y="397217"/>
                  </a:lnTo>
                  <a:lnTo>
                    <a:pt x="866203" y="385876"/>
                  </a:lnTo>
                  <a:lnTo>
                    <a:pt x="866000" y="380339"/>
                  </a:lnTo>
                  <a:lnTo>
                    <a:pt x="864133" y="377977"/>
                  </a:lnTo>
                  <a:lnTo>
                    <a:pt x="864412" y="376186"/>
                  </a:lnTo>
                  <a:lnTo>
                    <a:pt x="865073" y="375589"/>
                  </a:lnTo>
                  <a:lnTo>
                    <a:pt x="867219" y="375704"/>
                  </a:lnTo>
                  <a:lnTo>
                    <a:pt x="872705" y="374383"/>
                  </a:lnTo>
                  <a:lnTo>
                    <a:pt x="880008" y="373138"/>
                  </a:lnTo>
                  <a:lnTo>
                    <a:pt x="882510" y="373354"/>
                  </a:lnTo>
                  <a:lnTo>
                    <a:pt x="884174" y="373113"/>
                  </a:lnTo>
                  <a:lnTo>
                    <a:pt x="888923" y="370420"/>
                  </a:lnTo>
                  <a:lnTo>
                    <a:pt x="870610" y="328015"/>
                  </a:lnTo>
                  <a:lnTo>
                    <a:pt x="846607" y="317563"/>
                  </a:lnTo>
                  <a:lnTo>
                    <a:pt x="816940" y="327063"/>
                  </a:lnTo>
                  <a:lnTo>
                    <a:pt x="781608" y="344474"/>
                  </a:lnTo>
                  <a:lnTo>
                    <a:pt x="746912" y="357517"/>
                  </a:lnTo>
                  <a:lnTo>
                    <a:pt x="703986" y="369519"/>
                  </a:lnTo>
                  <a:lnTo>
                    <a:pt x="659523" y="378472"/>
                  </a:lnTo>
                  <a:lnTo>
                    <a:pt x="620179" y="382384"/>
                  </a:lnTo>
                  <a:lnTo>
                    <a:pt x="607034" y="365315"/>
                  </a:lnTo>
                  <a:lnTo>
                    <a:pt x="596544" y="347027"/>
                  </a:lnTo>
                  <a:lnTo>
                    <a:pt x="587400" y="327875"/>
                  </a:lnTo>
                  <a:lnTo>
                    <a:pt x="578319" y="308216"/>
                  </a:lnTo>
                  <a:lnTo>
                    <a:pt x="634784" y="269722"/>
                  </a:lnTo>
                  <a:lnTo>
                    <a:pt x="656780" y="247180"/>
                  </a:lnTo>
                  <a:lnTo>
                    <a:pt x="664908" y="228333"/>
                  </a:lnTo>
                  <a:lnTo>
                    <a:pt x="674408" y="207073"/>
                  </a:lnTo>
                  <a:lnTo>
                    <a:pt x="700532" y="177266"/>
                  </a:lnTo>
                  <a:lnTo>
                    <a:pt x="708139" y="170522"/>
                  </a:lnTo>
                  <a:lnTo>
                    <a:pt x="709168" y="171183"/>
                  </a:lnTo>
                  <a:lnTo>
                    <a:pt x="717092" y="165315"/>
                  </a:lnTo>
                  <a:lnTo>
                    <a:pt x="707961" y="98971"/>
                  </a:lnTo>
                  <a:lnTo>
                    <a:pt x="674255" y="45961"/>
                  </a:lnTo>
                  <a:lnTo>
                    <a:pt x="625487" y="11303"/>
                  </a:lnTo>
                  <a:lnTo>
                    <a:pt x="571144" y="0"/>
                  </a:lnTo>
                  <a:lnTo>
                    <a:pt x="544868" y="4673"/>
                  </a:lnTo>
                  <a:lnTo>
                    <a:pt x="499999" y="37820"/>
                  </a:lnTo>
                  <a:lnTo>
                    <a:pt x="473329" y="106883"/>
                  </a:lnTo>
                  <a:lnTo>
                    <a:pt x="469785" y="156438"/>
                  </a:lnTo>
                  <a:lnTo>
                    <a:pt x="464667" y="204990"/>
                  </a:lnTo>
                  <a:lnTo>
                    <a:pt x="449795" y="238658"/>
                  </a:lnTo>
                  <a:lnTo>
                    <a:pt x="426872" y="262216"/>
                  </a:lnTo>
                  <a:lnTo>
                    <a:pt x="397624" y="280390"/>
                  </a:lnTo>
                  <a:lnTo>
                    <a:pt x="363740" y="297954"/>
                  </a:lnTo>
                  <a:lnTo>
                    <a:pt x="326936" y="319646"/>
                  </a:lnTo>
                  <a:lnTo>
                    <a:pt x="288925" y="350202"/>
                  </a:lnTo>
                  <a:lnTo>
                    <a:pt x="260908" y="371970"/>
                  </a:lnTo>
                  <a:lnTo>
                    <a:pt x="226644" y="392264"/>
                  </a:lnTo>
                  <a:lnTo>
                    <a:pt x="188163" y="413359"/>
                  </a:lnTo>
                  <a:lnTo>
                    <a:pt x="147510" y="437553"/>
                  </a:lnTo>
                  <a:lnTo>
                    <a:pt x="106730" y="467144"/>
                  </a:lnTo>
                  <a:lnTo>
                    <a:pt x="67881" y="504418"/>
                  </a:lnTo>
                  <a:lnTo>
                    <a:pt x="39966" y="530085"/>
                  </a:lnTo>
                  <a:lnTo>
                    <a:pt x="14097" y="553326"/>
                  </a:lnTo>
                  <a:lnTo>
                    <a:pt x="0" y="580377"/>
                  </a:lnTo>
                  <a:lnTo>
                    <a:pt x="7366" y="617474"/>
                  </a:lnTo>
                  <a:lnTo>
                    <a:pt x="33299" y="609981"/>
                  </a:lnTo>
                  <a:lnTo>
                    <a:pt x="51028" y="598360"/>
                  </a:lnTo>
                  <a:lnTo>
                    <a:pt x="64338" y="583120"/>
                  </a:lnTo>
                  <a:lnTo>
                    <a:pt x="77076" y="564756"/>
                  </a:lnTo>
                  <a:lnTo>
                    <a:pt x="93027" y="543763"/>
                  </a:lnTo>
                  <a:lnTo>
                    <a:pt x="149860" y="495922"/>
                  </a:lnTo>
                  <a:lnTo>
                    <a:pt x="198361" y="470065"/>
                  </a:lnTo>
                  <a:lnTo>
                    <a:pt x="265328" y="443585"/>
                  </a:lnTo>
                  <a:lnTo>
                    <a:pt x="325856" y="427532"/>
                  </a:lnTo>
                  <a:lnTo>
                    <a:pt x="354330" y="419557"/>
                  </a:lnTo>
                  <a:lnTo>
                    <a:pt x="376364" y="409803"/>
                  </a:lnTo>
                  <a:lnTo>
                    <a:pt x="373710" y="456158"/>
                  </a:lnTo>
                  <a:lnTo>
                    <a:pt x="371640" y="506361"/>
                  </a:lnTo>
                  <a:lnTo>
                    <a:pt x="371513" y="557682"/>
                  </a:lnTo>
                  <a:lnTo>
                    <a:pt x="374624" y="607441"/>
                  </a:lnTo>
                  <a:lnTo>
                    <a:pt x="382320" y="652919"/>
                  </a:lnTo>
                  <a:lnTo>
                    <a:pt x="385673" y="689076"/>
                  </a:lnTo>
                  <a:lnTo>
                    <a:pt x="384213" y="739495"/>
                  </a:lnTo>
                  <a:lnTo>
                    <a:pt x="380136" y="796201"/>
                  </a:lnTo>
                  <a:lnTo>
                    <a:pt x="375615" y="851217"/>
                  </a:lnTo>
                  <a:lnTo>
                    <a:pt x="372846" y="896581"/>
                  </a:lnTo>
                  <a:lnTo>
                    <a:pt x="395173" y="908964"/>
                  </a:lnTo>
                  <a:lnTo>
                    <a:pt x="412978" y="920826"/>
                  </a:lnTo>
                  <a:lnTo>
                    <a:pt x="418160" y="939533"/>
                  </a:lnTo>
                  <a:lnTo>
                    <a:pt x="402653" y="972464"/>
                  </a:lnTo>
                  <a:lnTo>
                    <a:pt x="386854" y="991501"/>
                  </a:lnTo>
                  <a:lnTo>
                    <a:pt x="369989" y="1006957"/>
                  </a:lnTo>
                  <a:lnTo>
                    <a:pt x="352348" y="1024102"/>
                  </a:lnTo>
                  <a:lnTo>
                    <a:pt x="334200" y="1048219"/>
                  </a:lnTo>
                  <a:lnTo>
                    <a:pt x="320890" y="1071435"/>
                  </a:lnTo>
                  <a:lnTo>
                    <a:pt x="309143" y="1094943"/>
                  </a:lnTo>
                  <a:lnTo>
                    <a:pt x="286727" y="1142377"/>
                  </a:lnTo>
                  <a:lnTo>
                    <a:pt x="266509" y="1173708"/>
                  </a:lnTo>
                  <a:lnTo>
                    <a:pt x="249313" y="1187170"/>
                  </a:lnTo>
                  <a:lnTo>
                    <a:pt x="233413" y="1197051"/>
                  </a:lnTo>
                  <a:lnTo>
                    <a:pt x="217131" y="1217612"/>
                  </a:lnTo>
                  <a:lnTo>
                    <a:pt x="227317" y="1245184"/>
                  </a:lnTo>
                  <a:lnTo>
                    <a:pt x="238887" y="1257884"/>
                  </a:lnTo>
                  <a:lnTo>
                    <a:pt x="252501" y="1271346"/>
                  </a:lnTo>
                  <a:lnTo>
                    <a:pt x="268871" y="1301203"/>
                  </a:lnTo>
                  <a:lnTo>
                    <a:pt x="279857" y="1328635"/>
                  </a:lnTo>
                  <a:lnTo>
                    <a:pt x="291096" y="1347457"/>
                  </a:lnTo>
                  <a:lnTo>
                    <a:pt x="309600" y="1357871"/>
                  </a:lnTo>
                  <a:lnTo>
                    <a:pt x="342404" y="1360131"/>
                  </a:lnTo>
                  <a:lnTo>
                    <a:pt x="342353" y="1330921"/>
                  </a:lnTo>
                  <a:lnTo>
                    <a:pt x="337604" y="1309992"/>
                  </a:lnTo>
                  <a:lnTo>
                    <a:pt x="330441" y="1294574"/>
                  </a:lnTo>
                  <a:lnTo>
                    <a:pt x="323126" y="1281887"/>
                  </a:lnTo>
                  <a:lnTo>
                    <a:pt x="317944" y="1269149"/>
                  </a:lnTo>
                  <a:lnTo>
                    <a:pt x="337858" y="1202893"/>
                  </a:lnTo>
                  <a:lnTo>
                    <a:pt x="363893" y="1162202"/>
                  </a:lnTo>
                  <a:lnTo>
                    <a:pt x="403428" y="1107567"/>
                  </a:lnTo>
                  <a:lnTo>
                    <a:pt x="435254" y="1070152"/>
                  </a:lnTo>
                  <a:lnTo>
                    <a:pt x="477824" y="1034059"/>
                  </a:lnTo>
                  <a:lnTo>
                    <a:pt x="491985" y="1018324"/>
                  </a:lnTo>
                  <a:lnTo>
                    <a:pt x="500722" y="1000963"/>
                  </a:lnTo>
                  <a:lnTo>
                    <a:pt x="505015" y="984745"/>
                  </a:lnTo>
                  <a:lnTo>
                    <a:pt x="508266" y="968273"/>
                  </a:lnTo>
                  <a:lnTo>
                    <a:pt x="513905" y="950137"/>
                  </a:lnTo>
                  <a:lnTo>
                    <a:pt x="548843" y="889139"/>
                  </a:lnTo>
                  <a:lnTo>
                    <a:pt x="578993" y="906754"/>
                  </a:lnTo>
                  <a:lnTo>
                    <a:pt x="587883" y="911428"/>
                  </a:lnTo>
                  <a:lnTo>
                    <a:pt x="607580" y="920280"/>
                  </a:lnTo>
                  <a:lnTo>
                    <a:pt x="610882" y="920178"/>
                  </a:lnTo>
                  <a:lnTo>
                    <a:pt x="614349" y="917270"/>
                  </a:lnTo>
                  <a:lnTo>
                    <a:pt x="634555" y="917765"/>
                  </a:lnTo>
                  <a:lnTo>
                    <a:pt x="639419" y="967676"/>
                  </a:lnTo>
                  <a:lnTo>
                    <a:pt x="639876" y="996848"/>
                  </a:lnTo>
                  <a:lnTo>
                    <a:pt x="641896" y="1017638"/>
                  </a:lnTo>
                  <a:lnTo>
                    <a:pt x="651395" y="1042365"/>
                  </a:lnTo>
                  <a:lnTo>
                    <a:pt x="674331" y="1083335"/>
                  </a:lnTo>
                  <a:lnTo>
                    <a:pt x="694080" y="1124292"/>
                  </a:lnTo>
                  <a:lnTo>
                    <a:pt x="705269" y="1160945"/>
                  </a:lnTo>
                  <a:lnTo>
                    <a:pt x="714603" y="1196467"/>
                  </a:lnTo>
                  <a:lnTo>
                    <a:pt x="728764" y="1234020"/>
                  </a:lnTo>
                  <a:lnTo>
                    <a:pt x="782726" y="1235544"/>
                  </a:lnTo>
                  <a:lnTo>
                    <a:pt x="836041" y="1225232"/>
                  </a:lnTo>
                  <a:lnTo>
                    <a:pt x="877531" y="1201826"/>
                  </a:lnTo>
                  <a:lnTo>
                    <a:pt x="896023" y="1164107"/>
                  </a:lnTo>
                  <a:close/>
                </a:path>
                <a:path w="2065020" h="1370965">
                  <a:moveTo>
                    <a:pt x="1262176" y="1022146"/>
                  </a:moveTo>
                  <a:lnTo>
                    <a:pt x="1256690" y="973340"/>
                  </a:lnTo>
                  <a:lnTo>
                    <a:pt x="1241348" y="935990"/>
                  </a:lnTo>
                  <a:lnTo>
                    <a:pt x="1216469" y="902931"/>
                  </a:lnTo>
                  <a:lnTo>
                    <a:pt x="1183728" y="876312"/>
                  </a:lnTo>
                  <a:lnTo>
                    <a:pt x="1144765" y="858291"/>
                  </a:lnTo>
                  <a:lnTo>
                    <a:pt x="1101229" y="851027"/>
                  </a:lnTo>
                  <a:lnTo>
                    <a:pt x="1054811" y="856678"/>
                  </a:lnTo>
                  <a:lnTo>
                    <a:pt x="1016495" y="871397"/>
                  </a:lnTo>
                  <a:lnTo>
                    <a:pt x="961834" y="917270"/>
                  </a:lnTo>
                  <a:lnTo>
                    <a:pt x="934758" y="977506"/>
                  </a:lnTo>
                  <a:lnTo>
                    <a:pt x="930922" y="1010183"/>
                  </a:lnTo>
                  <a:lnTo>
                    <a:pt x="933221" y="1043051"/>
                  </a:lnTo>
                  <a:lnTo>
                    <a:pt x="955205" y="1104849"/>
                  </a:lnTo>
                  <a:lnTo>
                    <a:pt x="998651" y="1153858"/>
                  </a:lnTo>
                  <a:lnTo>
                    <a:pt x="1061516" y="1181023"/>
                  </a:lnTo>
                  <a:lnTo>
                    <a:pt x="1099591" y="1183589"/>
                  </a:lnTo>
                  <a:lnTo>
                    <a:pt x="1141768" y="1177302"/>
                  </a:lnTo>
                  <a:lnTo>
                    <a:pt x="1209179" y="1138783"/>
                  </a:lnTo>
                  <a:lnTo>
                    <a:pt x="1235849" y="1106309"/>
                  </a:lnTo>
                  <a:lnTo>
                    <a:pt x="1254379" y="1066952"/>
                  </a:lnTo>
                  <a:lnTo>
                    <a:pt x="1262176" y="1022146"/>
                  </a:lnTo>
                  <a:close/>
                </a:path>
                <a:path w="2065020" h="1370965">
                  <a:moveTo>
                    <a:pt x="1636153" y="1336217"/>
                  </a:moveTo>
                  <a:lnTo>
                    <a:pt x="1635061" y="1335214"/>
                  </a:lnTo>
                  <a:lnTo>
                    <a:pt x="1634629" y="1335557"/>
                  </a:lnTo>
                  <a:lnTo>
                    <a:pt x="1636153" y="1336217"/>
                  </a:lnTo>
                  <a:close/>
                </a:path>
                <a:path w="2065020" h="1370965">
                  <a:moveTo>
                    <a:pt x="2064956" y="846772"/>
                  </a:moveTo>
                  <a:lnTo>
                    <a:pt x="2048205" y="776947"/>
                  </a:lnTo>
                  <a:lnTo>
                    <a:pt x="2029180" y="730758"/>
                  </a:lnTo>
                  <a:lnTo>
                    <a:pt x="2005342" y="680783"/>
                  </a:lnTo>
                  <a:lnTo>
                    <a:pt x="1978406" y="629831"/>
                  </a:lnTo>
                  <a:lnTo>
                    <a:pt x="1950072" y="580694"/>
                  </a:lnTo>
                  <a:lnTo>
                    <a:pt x="1922068" y="536155"/>
                  </a:lnTo>
                  <a:lnTo>
                    <a:pt x="1896084" y="499046"/>
                  </a:lnTo>
                  <a:lnTo>
                    <a:pt x="1848396" y="452450"/>
                  </a:lnTo>
                  <a:lnTo>
                    <a:pt x="1817573" y="435381"/>
                  </a:lnTo>
                  <a:lnTo>
                    <a:pt x="1787182" y="417944"/>
                  </a:lnTo>
                  <a:lnTo>
                    <a:pt x="1763039" y="397179"/>
                  </a:lnTo>
                  <a:lnTo>
                    <a:pt x="1776755" y="366826"/>
                  </a:lnTo>
                  <a:lnTo>
                    <a:pt x="1794395" y="348843"/>
                  </a:lnTo>
                  <a:lnTo>
                    <a:pt x="1811350" y="331762"/>
                  </a:lnTo>
                  <a:lnTo>
                    <a:pt x="1822983" y="304177"/>
                  </a:lnTo>
                  <a:lnTo>
                    <a:pt x="1824685" y="254622"/>
                  </a:lnTo>
                  <a:lnTo>
                    <a:pt x="1804987" y="200545"/>
                  </a:lnTo>
                  <a:lnTo>
                    <a:pt x="1762798" y="165214"/>
                  </a:lnTo>
                  <a:lnTo>
                    <a:pt x="1709585" y="152552"/>
                  </a:lnTo>
                  <a:lnTo>
                    <a:pt x="1682432" y="155956"/>
                  </a:lnTo>
                  <a:lnTo>
                    <a:pt x="1634147" y="184683"/>
                  </a:lnTo>
                  <a:lnTo>
                    <a:pt x="1603463" y="245897"/>
                  </a:lnTo>
                  <a:lnTo>
                    <a:pt x="1598307" y="289915"/>
                  </a:lnTo>
                  <a:lnTo>
                    <a:pt x="1601851" y="343522"/>
                  </a:lnTo>
                  <a:lnTo>
                    <a:pt x="1607553" y="367499"/>
                  </a:lnTo>
                  <a:lnTo>
                    <a:pt x="1615274" y="380517"/>
                  </a:lnTo>
                  <a:lnTo>
                    <a:pt x="1624990" y="392899"/>
                  </a:lnTo>
                  <a:lnTo>
                    <a:pt x="1636687" y="415010"/>
                  </a:lnTo>
                  <a:lnTo>
                    <a:pt x="1601254" y="436854"/>
                  </a:lnTo>
                  <a:lnTo>
                    <a:pt x="1560817" y="482142"/>
                  </a:lnTo>
                  <a:lnTo>
                    <a:pt x="1541259" y="527608"/>
                  </a:lnTo>
                  <a:lnTo>
                    <a:pt x="1531937" y="549656"/>
                  </a:lnTo>
                  <a:lnTo>
                    <a:pt x="1499425" y="590905"/>
                  </a:lnTo>
                  <a:lnTo>
                    <a:pt x="1428724" y="626351"/>
                  </a:lnTo>
                  <a:lnTo>
                    <a:pt x="1371663" y="641172"/>
                  </a:lnTo>
                  <a:lnTo>
                    <a:pt x="1338681" y="651103"/>
                  </a:lnTo>
                  <a:lnTo>
                    <a:pt x="1313840" y="667321"/>
                  </a:lnTo>
                  <a:lnTo>
                    <a:pt x="1301915" y="691578"/>
                  </a:lnTo>
                  <a:lnTo>
                    <a:pt x="1307731" y="725639"/>
                  </a:lnTo>
                  <a:lnTo>
                    <a:pt x="1329778" y="726376"/>
                  </a:lnTo>
                  <a:lnTo>
                    <a:pt x="1339773" y="723341"/>
                  </a:lnTo>
                  <a:lnTo>
                    <a:pt x="1345260" y="717054"/>
                  </a:lnTo>
                  <a:lnTo>
                    <a:pt x="1353756" y="708025"/>
                  </a:lnTo>
                  <a:lnTo>
                    <a:pt x="1372819" y="696772"/>
                  </a:lnTo>
                  <a:lnTo>
                    <a:pt x="1409979" y="683831"/>
                  </a:lnTo>
                  <a:lnTo>
                    <a:pt x="1472780" y="669696"/>
                  </a:lnTo>
                  <a:lnTo>
                    <a:pt x="1529245" y="651433"/>
                  </a:lnTo>
                  <a:lnTo>
                    <a:pt x="1558531" y="627354"/>
                  </a:lnTo>
                  <a:lnTo>
                    <a:pt x="1577035" y="601319"/>
                  </a:lnTo>
                  <a:lnTo>
                    <a:pt x="1601139" y="577227"/>
                  </a:lnTo>
                  <a:lnTo>
                    <a:pt x="1612595" y="614006"/>
                  </a:lnTo>
                  <a:lnTo>
                    <a:pt x="1625904" y="674179"/>
                  </a:lnTo>
                  <a:lnTo>
                    <a:pt x="1637804" y="736968"/>
                  </a:lnTo>
                  <a:lnTo>
                    <a:pt x="1644967" y="781583"/>
                  </a:lnTo>
                  <a:lnTo>
                    <a:pt x="1648244" y="809675"/>
                  </a:lnTo>
                  <a:lnTo>
                    <a:pt x="1649971" y="823404"/>
                  </a:lnTo>
                  <a:lnTo>
                    <a:pt x="1652155" y="837628"/>
                  </a:lnTo>
                  <a:lnTo>
                    <a:pt x="1653247" y="843889"/>
                  </a:lnTo>
                  <a:lnTo>
                    <a:pt x="1655775" y="854252"/>
                  </a:lnTo>
                  <a:lnTo>
                    <a:pt x="1656689" y="859904"/>
                  </a:lnTo>
                  <a:lnTo>
                    <a:pt x="1659534" y="873226"/>
                  </a:lnTo>
                  <a:lnTo>
                    <a:pt x="1660918" y="875880"/>
                  </a:lnTo>
                  <a:lnTo>
                    <a:pt x="1660664" y="877062"/>
                  </a:lnTo>
                  <a:lnTo>
                    <a:pt x="1636890" y="919962"/>
                  </a:lnTo>
                  <a:lnTo>
                    <a:pt x="1600403" y="945756"/>
                  </a:lnTo>
                  <a:lnTo>
                    <a:pt x="1598231" y="994473"/>
                  </a:lnTo>
                  <a:lnTo>
                    <a:pt x="1597317" y="1049108"/>
                  </a:lnTo>
                  <a:lnTo>
                    <a:pt x="1595831" y="1105560"/>
                  </a:lnTo>
                  <a:lnTo>
                    <a:pt x="1591894" y="1159738"/>
                  </a:lnTo>
                  <a:lnTo>
                    <a:pt x="1583664" y="1207541"/>
                  </a:lnTo>
                  <a:lnTo>
                    <a:pt x="1569275" y="1244892"/>
                  </a:lnTo>
                  <a:lnTo>
                    <a:pt x="1540941" y="1250035"/>
                  </a:lnTo>
                  <a:lnTo>
                    <a:pt x="1519516" y="1248181"/>
                  </a:lnTo>
                  <a:lnTo>
                    <a:pt x="1501063" y="1248156"/>
                  </a:lnTo>
                  <a:lnTo>
                    <a:pt x="1481607" y="1258785"/>
                  </a:lnTo>
                  <a:lnTo>
                    <a:pt x="1481442" y="1290599"/>
                  </a:lnTo>
                  <a:lnTo>
                    <a:pt x="1512900" y="1315910"/>
                  </a:lnTo>
                  <a:lnTo>
                    <a:pt x="1558785" y="1333728"/>
                  </a:lnTo>
                  <a:lnTo>
                    <a:pt x="1601901" y="1343088"/>
                  </a:lnTo>
                  <a:lnTo>
                    <a:pt x="1625066" y="1343025"/>
                  </a:lnTo>
                  <a:lnTo>
                    <a:pt x="1634553" y="1335620"/>
                  </a:lnTo>
                  <a:lnTo>
                    <a:pt x="1634680" y="1335214"/>
                  </a:lnTo>
                  <a:lnTo>
                    <a:pt x="1636687" y="1322971"/>
                  </a:lnTo>
                  <a:lnTo>
                    <a:pt x="1639455" y="1302296"/>
                  </a:lnTo>
                  <a:lnTo>
                    <a:pt x="1638833" y="1256017"/>
                  </a:lnTo>
                  <a:lnTo>
                    <a:pt x="1639481" y="1250035"/>
                  </a:lnTo>
                  <a:lnTo>
                    <a:pt x="1647990" y="1210411"/>
                  </a:lnTo>
                  <a:lnTo>
                    <a:pt x="1671091" y="1158862"/>
                  </a:lnTo>
                  <a:lnTo>
                    <a:pt x="1681403" y="1139482"/>
                  </a:lnTo>
                  <a:lnTo>
                    <a:pt x="1713331" y="1162862"/>
                  </a:lnTo>
                  <a:lnTo>
                    <a:pt x="1764703" y="1206741"/>
                  </a:lnTo>
                  <a:lnTo>
                    <a:pt x="1814487" y="1254353"/>
                  </a:lnTo>
                  <a:lnTo>
                    <a:pt x="1841627" y="1288961"/>
                  </a:lnTo>
                  <a:lnTo>
                    <a:pt x="1816341" y="1312697"/>
                  </a:lnTo>
                  <a:lnTo>
                    <a:pt x="1793646" y="1320355"/>
                  </a:lnTo>
                  <a:lnTo>
                    <a:pt x="1771650" y="1325689"/>
                  </a:lnTo>
                  <a:lnTo>
                    <a:pt x="1748447" y="1342466"/>
                  </a:lnTo>
                  <a:lnTo>
                    <a:pt x="1781454" y="1362849"/>
                  </a:lnTo>
                  <a:lnTo>
                    <a:pt x="1832051" y="1370838"/>
                  </a:lnTo>
                  <a:lnTo>
                    <a:pt x="1886305" y="1370634"/>
                  </a:lnTo>
                  <a:lnTo>
                    <a:pt x="1930311" y="1366418"/>
                  </a:lnTo>
                  <a:lnTo>
                    <a:pt x="1950123" y="1362392"/>
                  </a:lnTo>
                  <a:lnTo>
                    <a:pt x="1962365" y="1320660"/>
                  </a:lnTo>
                  <a:lnTo>
                    <a:pt x="1945322" y="1288275"/>
                  </a:lnTo>
                  <a:lnTo>
                    <a:pt x="1914791" y="1261173"/>
                  </a:lnTo>
                  <a:lnTo>
                    <a:pt x="1886585" y="1235265"/>
                  </a:lnTo>
                  <a:lnTo>
                    <a:pt x="1862582" y="1199311"/>
                  </a:lnTo>
                  <a:lnTo>
                    <a:pt x="1843582" y="1166114"/>
                  </a:lnTo>
                  <a:lnTo>
                    <a:pt x="1820951" y="1139482"/>
                  </a:lnTo>
                  <a:lnTo>
                    <a:pt x="1819770" y="1138097"/>
                  </a:lnTo>
                  <a:lnTo>
                    <a:pt x="1781314" y="1117701"/>
                  </a:lnTo>
                  <a:lnTo>
                    <a:pt x="1796503" y="1091145"/>
                  </a:lnTo>
                  <a:lnTo>
                    <a:pt x="1792732" y="1067841"/>
                  </a:lnTo>
                  <a:lnTo>
                    <a:pt x="1789214" y="1038453"/>
                  </a:lnTo>
                  <a:lnTo>
                    <a:pt x="1805203" y="993673"/>
                  </a:lnTo>
                  <a:lnTo>
                    <a:pt x="1820405" y="971740"/>
                  </a:lnTo>
                  <a:lnTo>
                    <a:pt x="1837817" y="951039"/>
                  </a:lnTo>
                  <a:lnTo>
                    <a:pt x="1856790" y="927239"/>
                  </a:lnTo>
                  <a:lnTo>
                    <a:pt x="1876691" y="895997"/>
                  </a:lnTo>
                  <a:lnTo>
                    <a:pt x="1891588" y="858913"/>
                  </a:lnTo>
                  <a:lnTo>
                    <a:pt x="1892655" y="829068"/>
                  </a:lnTo>
                  <a:lnTo>
                    <a:pt x="1886178" y="799033"/>
                  </a:lnTo>
                  <a:lnTo>
                    <a:pt x="1878457" y="761365"/>
                  </a:lnTo>
                  <a:lnTo>
                    <a:pt x="1876577" y="727570"/>
                  </a:lnTo>
                  <a:lnTo>
                    <a:pt x="1878228" y="680783"/>
                  </a:lnTo>
                  <a:lnTo>
                    <a:pt x="1879422" y="649376"/>
                  </a:lnTo>
                  <a:lnTo>
                    <a:pt x="1878266" y="607580"/>
                  </a:lnTo>
                  <a:lnTo>
                    <a:pt x="1912810" y="639597"/>
                  </a:lnTo>
                  <a:lnTo>
                    <a:pt x="1949030" y="686473"/>
                  </a:lnTo>
                  <a:lnTo>
                    <a:pt x="1977542" y="736688"/>
                  </a:lnTo>
                  <a:lnTo>
                    <a:pt x="1988934" y="778751"/>
                  </a:lnTo>
                  <a:lnTo>
                    <a:pt x="1988997" y="800925"/>
                  </a:lnTo>
                  <a:lnTo>
                    <a:pt x="1989607" y="818845"/>
                  </a:lnTo>
                  <a:lnTo>
                    <a:pt x="1990674" y="837628"/>
                  </a:lnTo>
                  <a:lnTo>
                    <a:pt x="1991956" y="859815"/>
                  </a:lnTo>
                  <a:lnTo>
                    <a:pt x="2011400" y="864222"/>
                  </a:lnTo>
                  <a:lnTo>
                    <a:pt x="2022449" y="864539"/>
                  </a:lnTo>
                  <a:lnTo>
                    <a:pt x="2036495" y="859218"/>
                  </a:lnTo>
                  <a:lnTo>
                    <a:pt x="2064956" y="846772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15403" y="8807349"/>
              <a:ext cx="4930099" cy="1461352"/>
            </a:xfrm>
            <a:prstGeom prst="rect">
              <a:avLst/>
            </a:prstGeom>
          </p:spPr>
        </p:pic>
        <p:sp>
          <p:nvSpPr>
            <p:cNvPr id="195" name="object 1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25383" y="1738804"/>
              <a:ext cx="1062355" cy="889000"/>
            </a:xfrm>
            <a:custGeom>
              <a:avLst/>
              <a:gdLst/>
              <a:ahLst/>
              <a:cxnLst/>
              <a:rect l="l" t="t" r="r" b="b"/>
              <a:pathLst>
                <a:path w="1062355" h="889000">
                  <a:moveTo>
                    <a:pt x="189890" y="719442"/>
                  </a:moveTo>
                  <a:lnTo>
                    <a:pt x="182156" y="687311"/>
                  </a:lnTo>
                  <a:lnTo>
                    <a:pt x="162928" y="645490"/>
                  </a:lnTo>
                  <a:lnTo>
                    <a:pt x="141160" y="608393"/>
                  </a:lnTo>
                  <a:lnTo>
                    <a:pt x="125806" y="590410"/>
                  </a:lnTo>
                  <a:lnTo>
                    <a:pt x="112242" y="608342"/>
                  </a:lnTo>
                  <a:lnTo>
                    <a:pt x="98285" y="633133"/>
                  </a:lnTo>
                  <a:lnTo>
                    <a:pt x="83921" y="659345"/>
                  </a:lnTo>
                  <a:lnTo>
                    <a:pt x="69151" y="681570"/>
                  </a:lnTo>
                  <a:lnTo>
                    <a:pt x="52387" y="699884"/>
                  </a:lnTo>
                  <a:lnTo>
                    <a:pt x="31648" y="721296"/>
                  </a:lnTo>
                  <a:lnTo>
                    <a:pt x="12382" y="743508"/>
                  </a:lnTo>
                  <a:lnTo>
                    <a:pt x="0" y="764235"/>
                  </a:lnTo>
                  <a:lnTo>
                    <a:pt x="25831" y="761644"/>
                  </a:lnTo>
                  <a:lnTo>
                    <a:pt x="46545" y="755802"/>
                  </a:lnTo>
                  <a:lnTo>
                    <a:pt x="87757" y="738670"/>
                  </a:lnTo>
                  <a:lnTo>
                    <a:pt x="114706" y="731634"/>
                  </a:lnTo>
                  <a:lnTo>
                    <a:pt x="168262" y="725131"/>
                  </a:lnTo>
                  <a:lnTo>
                    <a:pt x="189890" y="719442"/>
                  </a:lnTo>
                  <a:close/>
                </a:path>
                <a:path w="1062355" h="889000">
                  <a:moveTo>
                    <a:pt x="1061885" y="438835"/>
                  </a:moveTo>
                  <a:lnTo>
                    <a:pt x="1059205" y="397421"/>
                  </a:lnTo>
                  <a:lnTo>
                    <a:pt x="1052525" y="356069"/>
                  </a:lnTo>
                  <a:lnTo>
                    <a:pt x="1041742" y="315048"/>
                  </a:lnTo>
                  <a:lnTo>
                    <a:pt x="1026756" y="274624"/>
                  </a:lnTo>
                  <a:lnTo>
                    <a:pt x="1007478" y="235089"/>
                  </a:lnTo>
                  <a:lnTo>
                    <a:pt x="983780" y="196710"/>
                  </a:lnTo>
                  <a:lnTo>
                    <a:pt x="955586" y="159766"/>
                  </a:lnTo>
                  <a:lnTo>
                    <a:pt x="922782" y="124536"/>
                  </a:lnTo>
                  <a:lnTo>
                    <a:pt x="885278" y="91274"/>
                  </a:lnTo>
                  <a:lnTo>
                    <a:pt x="850633" y="67449"/>
                  </a:lnTo>
                  <a:lnTo>
                    <a:pt x="807046" y="44551"/>
                  </a:lnTo>
                  <a:lnTo>
                    <a:pt x="756996" y="24447"/>
                  </a:lnTo>
                  <a:lnTo>
                    <a:pt x="702983" y="9067"/>
                  </a:lnTo>
                  <a:lnTo>
                    <a:pt x="647471" y="279"/>
                  </a:lnTo>
                  <a:lnTo>
                    <a:pt x="592963" y="0"/>
                  </a:lnTo>
                  <a:lnTo>
                    <a:pt x="541934" y="10096"/>
                  </a:lnTo>
                  <a:lnTo>
                    <a:pt x="521309" y="15684"/>
                  </a:lnTo>
                  <a:lnTo>
                    <a:pt x="500049" y="20231"/>
                  </a:lnTo>
                  <a:lnTo>
                    <a:pt x="456730" y="32613"/>
                  </a:lnTo>
                  <a:lnTo>
                    <a:pt x="412407" y="53632"/>
                  </a:lnTo>
                  <a:lnTo>
                    <a:pt x="371132" y="78867"/>
                  </a:lnTo>
                  <a:lnTo>
                    <a:pt x="333146" y="107950"/>
                  </a:lnTo>
                  <a:lnTo>
                    <a:pt x="298640" y="140487"/>
                  </a:lnTo>
                  <a:lnTo>
                    <a:pt x="267855" y="176123"/>
                  </a:lnTo>
                  <a:lnTo>
                    <a:pt x="240995" y="214490"/>
                  </a:lnTo>
                  <a:lnTo>
                    <a:pt x="218287" y="255206"/>
                  </a:lnTo>
                  <a:lnTo>
                    <a:pt x="199936" y="297903"/>
                  </a:lnTo>
                  <a:lnTo>
                    <a:pt x="186182" y="342201"/>
                  </a:lnTo>
                  <a:lnTo>
                    <a:pt x="177215" y="387731"/>
                  </a:lnTo>
                  <a:lnTo>
                    <a:pt x="173266" y="434124"/>
                  </a:lnTo>
                  <a:lnTo>
                    <a:pt x="174548" y="480999"/>
                  </a:lnTo>
                  <a:lnTo>
                    <a:pt x="181292" y="528002"/>
                  </a:lnTo>
                  <a:lnTo>
                    <a:pt x="192328" y="571385"/>
                  </a:lnTo>
                  <a:lnTo>
                    <a:pt x="207213" y="612698"/>
                  </a:lnTo>
                  <a:lnTo>
                    <a:pt x="225704" y="651789"/>
                  </a:lnTo>
                  <a:lnTo>
                    <a:pt x="247573" y="688492"/>
                  </a:lnTo>
                  <a:lnTo>
                    <a:pt x="272554" y="722642"/>
                  </a:lnTo>
                  <a:lnTo>
                    <a:pt x="300431" y="754075"/>
                  </a:lnTo>
                  <a:lnTo>
                    <a:pt x="330936" y="782637"/>
                  </a:lnTo>
                  <a:lnTo>
                    <a:pt x="363829" y="808164"/>
                  </a:lnTo>
                  <a:lnTo>
                    <a:pt x="398868" y="830491"/>
                  </a:lnTo>
                  <a:lnTo>
                    <a:pt x="435813" y="849464"/>
                  </a:lnTo>
                  <a:lnTo>
                    <a:pt x="474408" y="864920"/>
                  </a:lnTo>
                  <a:lnTo>
                    <a:pt x="514426" y="876706"/>
                  </a:lnTo>
                  <a:lnTo>
                    <a:pt x="555612" y="884643"/>
                  </a:lnTo>
                  <a:lnTo>
                    <a:pt x="597725" y="888580"/>
                  </a:lnTo>
                  <a:lnTo>
                    <a:pt x="640511" y="888352"/>
                  </a:lnTo>
                  <a:lnTo>
                    <a:pt x="683742" y="883793"/>
                  </a:lnTo>
                  <a:lnTo>
                    <a:pt x="727163" y="874763"/>
                  </a:lnTo>
                  <a:lnTo>
                    <a:pt x="770534" y="861072"/>
                  </a:lnTo>
                  <a:lnTo>
                    <a:pt x="813612" y="842581"/>
                  </a:lnTo>
                  <a:lnTo>
                    <a:pt x="856145" y="819124"/>
                  </a:lnTo>
                  <a:lnTo>
                    <a:pt x="890816" y="795299"/>
                  </a:lnTo>
                  <a:lnTo>
                    <a:pt x="922604" y="768502"/>
                  </a:lnTo>
                  <a:lnTo>
                    <a:pt x="951382" y="739013"/>
                  </a:lnTo>
                  <a:lnTo>
                    <a:pt x="977087" y="707085"/>
                  </a:lnTo>
                  <a:lnTo>
                    <a:pt x="999591" y="673011"/>
                  </a:lnTo>
                  <a:lnTo>
                    <a:pt x="1018794" y="637057"/>
                  </a:lnTo>
                  <a:lnTo>
                    <a:pt x="1034605" y="599503"/>
                  </a:lnTo>
                  <a:lnTo>
                    <a:pt x="1046924" y="560628"/>
                  </a:lnTo>
                  <a:lnTo>
                    <a:pt x="1055636" y="520712"/>
                  </a:lnTo>
                  <a:lnTo>
                    <a:pt x="1060665" y="480021"/>
                  </a:lnTo>
                  <a:lnTo>
                    <a:pt x="1061885" y="438835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65962" y="2666019"/>
              <a:ext cx="146422" cy="148148"/>
            </a:xfrm>
            <a:prstGeom prst="rect">
              <a:avLst/>
            </a:prstGeom>
          </p:spPr>
        </p:pic>
        <p:pic>
          <p:nvPicPr>
            <p:cNvPr id="197" name="object 1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01689" y="2606702"/>
              <a:ext cx="140289" cy="148625"/>
            </a:xfrm>
            <a:prstGeom prst="rect">
              <a:avLst/>
            </a:prstGeom>
          </p:spPr>
        </p:pic>
        <p:pic>
          <p:nvPicPr>
            <p:cNvPr id="198" name="object 19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441569" y="1625166"/>
              <a:ext cx="119833" cy="165693"/>
            </a:xfrm>
            <a:prstGeom prst="rect">
              <a:avLst/>
            </a:prstGeom>
          </p:spPr>
        </p:pic>
        <p:pic>
          <p:nvPicPr>
            <p:cNvPr id="199" name="object 1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13862" y="2621073"/>
              <a:ext cx="116693" cy="179895"/>
            </a:xfrm>
            <a:prstGeom prst="rect">
              <a:avLst/>
            </a:prstGeom>
          </p:spPr>
        </p:pic>
        <p:sp>
          <p:nvSpPr>
            <p:cNvPr id="200" name="object 2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01209" y="2492557"/>
              <a:ext cx="144145" cy="171450"/>
            </a:xfrm>
            <a:custGeom>
              <a:avLst/>
              <a:gdLst/>
              <a:ahLst/>
              <a:cxnLst/>
              <a:rect l="l" t="t" r="r" b="b"/>
              <a:pathLst>
                <a:path w="144144" h="171450">
                  <a:moveTo>
                    <a:pt x="40633" y="0"/>
                  </a:moveTo>
                  <a:lnTo>
                    <a:pt x="34820" y="20746"/>
                  </a:lnTo>
                  <a:lnTo>
                    <a:pt x="31167" y="43001"/>
                  </a:lnTo>
                  <a:lnTo>
                    <a:pt x="28012" y="66225"/>
                  </a:lnTo>
                  <a:lnTo>
                    <a:pt x="23691" y="89880"/>
                  </a:lnTo>
                  <a:lnTo>
                    <a:pt x="17902" y="110893"/>
                  </a:lnTo>
                  <a:lnTo>
                    <a:pt x="4746" y="151775"/>
                  </a:lnTo>
                  <a:lnTo>
                    <a:pt x="0" y="171413"/>
                  </a:lnTo>
                  <a:lnTo>
                    <a:pt x="29894" y="157359"/>
                  </a:lnTo>
                  <a:lnTo>
                    <a:pt x="76525" y="128922"/>
                  </a:lnTo>
                  <a:lnTo>
                    <a:pt x="120824" y="98397"/>
                  </a:lnTo>
                  <a:lnTo>
                    <a:pt x="143719" y="78079"/>
                  </a:lnTo>
                  <a:lnTo>
                    <a:pt x="131089" y="67093"/>
                  </a:lnTo>
                  <a:lnTo>
                    <a:pt x="120269" y="61240"/>
                  </a:lnTo>
                  <a:lnTo>
                    <a:pt x="108868" y="54345"/>
                  </a:lnTo>
                  <a:lnTo>
                    <a:pt x="94496" y="40233"/>
                  </a:lnTo>
                  <a:lnTo>
                    <a:pt x="73666" y="11771"/>
                  </a:lnTo>
                  <a:lnTo>
                    <a:pt x="62455" y="4666"/>
                  </a:lnTo>
                  <a:lnTo>
                    <a:pt x="40633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80527" y="2483036"/>
              <a:ext cx="150000" cy="129321"/>
            </a:xfrm>
            <a:prstGeom prst="rect">
              <a:avLst/>
            </a:prstGeom>
          </p:spPr>
        </p:pic>
        <p:pic>
          <p:nvPicPr>
            <p:cNvPr id="202" name="object 20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87287" y="1565291"/>
              <a:ext cx="89759" cy="152542"/>
            </a:xfrm>
            <a:prstGeom prst="rect">
              <a:avLst/>
            </a:prstGeom>
          </p:spPr>
        </p:pic>
        <p:sp>
          <p:nvSpPr>
            <p:cNvPr id="203" name="object 2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58526" y="1565291"/>
              <a:ext cx="99060" cy="131445"/>
            </a:xfrm>
            <a:custGeom>
              <a:avLst/>
              <a:gdLst/>
              <a:ahLst/>
              <a:cxnLst/>
              <a:rect l="l" t="t" r="r" b="b"/>
              <a:pathLst>
                <a:path w="99060" h="131444">
                  <a:moveTo>
                    <a:pt x="61785" y="0"/>
                  </a:moveTo>
                  <a:lnTo>
                    <a:pt x="22891" y="0"/>
                  </a:lnTo>
                  <a:lnTo>
                    <a:pt x="12436" y="47177"/>
                  </a:lnTo>
                  <a:lnTo>
                    <a:pt x="9331" y="71189"/>
                  </a:lnTo>
                  <a:lnTo>
                    <a:pt x="3865" y="89665"/>
                  </a:lnTo>
                  <a:lnTo>
                    <a:pt x="0" y="105373"/>
                  </a:lnTo>
                  <a:lnTo>
                    <a:pt x="1697" y="121077"/>
                  </a:lnTo>
                  <a:lnTo>
                    <a:pt x="3310" y="121892"/>
                  </a:lnTo>
                  <a:lnTo>
                    <a:pt x="5545" y="121503"/>
                  </a:lnTo>
                  <a:lnTo>
                    <a:pt x="6532" y="123537"/>
                  </a:lnTo>
                  <a:lnTo>
                    <a:pt x="98959" y="131177"/>
                  </a:lnTo>
                  <a:lnTo>
                    <a:pt x="92417" y="94474"/>
                  </a:lnTo>
                  <a:lnTo>
                    <a:pt x="91579" y="90935"/>
                  </a:lnTo>
                  <a:lnTo>
                    <a:pt x="89933" y="78940"/>
                  </a:lnTo>
                  <a:lnTo>
                    <a:pt x="84976" y="58607"/>
                  </a:lnTo>
                  <a:lnTo>
                    <a:pt x="67568" y="22925"/>
                  </a:lnTo>
                  <a:lnTo>
                    <a:pt x="6178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101330" y="2122682"/>
              <a:ext cx="144518" cy="117816"/>
            </a:xfrm>
            <a:prstGeom prst="rect">
              <a:avLst/>
            </a:prstGeom>
          </p:spPr>
        </p:pic>
        <p:pic>
          <p:nvPicPr>
            <p:cNvPr id="205" name="object 20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139923" y="1972656"/>
              <a:ext cx="166013" cy="96573"/>
            </a:xfrm>
            <a:prstGeom prst="rect">
              <a:avLst/>
            </a:prstGeom>
          </p:spPr>
        </p:pic>
        <p:pic>
          <p:nvPicPr>
            <p:cNvPr id="206" name="object 20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82047" y="1942373"/>
              <a:ext cx="122213" cy="109673"/>
            </a:xfrm>
            <a:prstGeom prst="rect">
              <a:avLst/>
            </a:prstGeom>
          </p:spPr>
        </p:pic>
        <p:sp>
          <p:nvSpPr>
            <p:cNvPr id="207" name="object 2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83487" y="2338826"/>
              <a:ext cx="130810" cy="95250"/>
            </a:xfrm>
            <a:custGeom>
              <a:avLst/>
              <a:gdLst/>
              <a:ahLst/>
              <a:cxnLst/>
              <a:rect l="l" t="t" r="r" b="b"/>
              <a:pathLst>
                <a:path w="130810" h="95250">
                  <a:moveTo>
                    <a:pt x="41831" y="0"/>
                  </a:moveTo>
                  <a:lnTo>
                    <a:pt x="26253" y="16972"/>
                  </a:lnTo>
                  <a:lnTo>
                    <a:pt x="12927" y="41875"/>
                  </a:lnTo>
                  <a:lnTo>
                    <a:pt x="3596" y="69158"/>
                  </a:lnTo>
                  <a:lnTo>
                    <a:pt x="0" y="93268"/>
                  </a:lnTo>
                  <a:lnTo>
                    <a:pt x="29746" y="95177"/>
                  </a:lnTo>
                  <a:lnTo>
                    <a:pt x="59452" y="92557"/>
                  </a:lnTo>
                  <a:lnTo>
                    <a:pt x="87992" y="89600"/>
                  </a:lnTo>
                  <a:lnTo>
                    <a:pt x="114241" y="90496"/>
                  </a:lnTo>
                  <a:lnTo>
                    <a:pt x="115570" y="89175"/>
                  </a:lnTo>
                  <a:lnTo>
                    <a:pt x="117615" y="85445"/>
                  </a:lnTo>
                  <a:lnTo>
                    <a:pt x="122753" y="93822"/>
                  </a:lnTo>
                  <a:lnTo>
                    <a:pt x="124595" y="81083"/>
                  </a:lnTo>
                  <a:lnTo>
                    <a:pt x="130543" y="76107"/>
                  </a:lnTo>
                  <a:lnTo>
                    <a:pt x="112737" y="44737"/>
                  </a:lnTo>
                  <a:lnTo>
                    <a:pt x="92931" y="32400"/>
                  </a:lnTo>
                  <a:lnTo>
                    <a:pt x="76363" y="18880"/>
                  </a:lnTo>
                  <a:lnTo>
                    <a:pt x="60257" y="7104"/>
                  </a:lnTo>
                  <a:lnTo>
                    <a:pt x="41831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272158" y="1804856"/>
              <a:ext cx="124376" cy="105415"/>
            </a:xfrm>
            <a:prstGeom prst="rect">
              <a:avLst/>
            </a:prstGeom>
          </p:spPr>
        </p:pic>
        <p:pic>
          <p:nvPicPr>
            <p:cNvPr id="209" name="object 20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32045" y="1645974"/>
              <a:ext cx="118393" cy="128822"/>
            </a:xfrm>
            <a:prstGeom prst="rect">
              <a:avLst/>
            </a:prstGeom>
          </p:spPr>
        </p:pic>
        <p:sp>
          <p:nvSpPr>
            <p:cNvPr id="210" name="object 2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7726" y="2121962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20" h="102235">
                  <a:moveTo>
                    <a:pt x="0" y="0"/>
                  </a:moveTo>
                  <a:lnTo>
                    <a:pt x="3247" y="101779"/>
                  </a:lnTo>
                  <a:lnTo>
                    <a:pt x="36311" y="98764"/>
                  </a:lnTo>
                  <a:lnTo>
                    <a:pt x="50193" y="91833"/>
                  </a:lnTo>
                  <a:lnTo>
                    <a:pt x="61423" y="84409"/>
                  </a:lnTo>
                  <a:lnTo>
                    <a:pt x="86533" y="79916"/>
                  </a:lnTo>
                  <a:lnTo>
                    <a:pt x="95327" y="78314"/>
                  </a:lnTo>
                  <a:lnTo>
                    <a:pt x="106152" y="72734"/>
                  </a:lnTo>
                  <a:lnTo>
                    <a:pt x="121434" y="61523"/>
                  </a:lnTo>
                  <a:lnTo>
                    <a:pt x="105721" y="50013"/>
                  </a:lnTo>
                  <a:lnTo>
                    <a:pt x="78966" y="34084"/>
                  </a:lnTo>
                  <a:lnTo>
                    <a:pt x="51057" y="19378"/>
                  </a:lnTo>
                  <a:lnTo>
                    <a:pt x="31878" y="11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072603" y="1795490"/>
              <a:ext cx="101485" cy="103441"/>
            </a:xfrm>
            <a:prstGeom prst="rect">
              <a:avLst/>
            </a:prstGeom>
          </p:spPr>
        </p:pic>
        <p:sp>
          <p:nvSpPr>
            <p:cNvPr id="212" name="object 2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41612" y="1612477"/>
              <a:ext cx="608965" cy="820419"/>
            </a:xfrm>
            <a:custGeom>
              <a:avLst/>
              <a:gdLst/>
              <a:ahLst/>
              <a:cxnLst/>
              <a:rect l="l" t="t" r="r" b="b"/>
              <a:pathLst>
                <a:path w="608964" h="820419">
                  <a:moveTo>
                    <a:pt x="131927" y="73875"/>
                  </a:moveTo>
                  <a:lnTo>
                    <a:pt x="128295" y="57099"/>
                  </a:lnTo>
                  <a:lnTo>
                    <a:pt x="119888" y="42938"/>
                  </a:lnTo>
                  <a:lnTo>
                    <a:pt x="106845" y="31762"/>
                  </a:lnTo>
                  <a:lnTo>
                    <a:pt x="108864" y="45554"/>
                  </a:lnTo>
                  <a:lnTo>
                    <a:pt x="109766" y="49276"/>
                  </a:lnTo>
                  <a:lnTo>
                    <a:pt x="115862" y="83997"/>
                  </a:lnTo>
                  <a:lnTo>
                    <a:pt x="23444" y="76352"/>
                  </a:lnTo>
                  <a:lnTo>
                    <a:pt x="22453" y="74320"/>
                  </a:lnTo>
                  <a:lnTo>
                    <a:pt x="20218" y="74714"/>
                  </a:lnTo>
                  <a:lnTo>
                    <a:pt x="18605" y="73901"/>
                  </a:lnTo>
                  <a:lnTo>
                    <a:pt x="16903" y="58191"/>
                  </a:lnTo>
                  <a:lnTo>
                    <a:pt x="20777" y="42481"/>
                  </a:lnTo>
                  <a:lnTo>
                    <a:pt x="26238" y="24003"/>
                  </a:lnTo>
                  <a:lnTo>
                    <a:pt x="29349" y="0"/>
                  </a:lnTo>
                  <a:lnTo>
                    <a:pt x="25755" y="3441"/>
                  </a:lnTo>
                  <a:lnTo>
                    <a:pt x="23787" y="5003"/>
                  </a:lnTo>
                  <a:lnTo>
                    <a:pt x="21526" y="8432"/>
                  </a:lnTo>
                  <a:lnTo>
                    <a:pt x="17094" y="17411"/>
                  </a:lnTo>
                  <a:lnTo>
                    <a:pt x="0" y="60248"/>
                  </a:lnTo>
                  <a:lnTo>
                    <a:pt x="2298" y="81254"/>
                  </a:lnTo>
                  <a:lnTo>
                    <a:pt x="24066" y="88658"/>
                  </a:lnTo>
                  <a:lnTo>
                    <a:pt x="65417" y="90652"/>
                  </a:lnTo>
                  <a:lnTo>
                    <a:pt x="83299" y="92176"/>
                  </a:lnTo>
                  <a:lnTo>
                    <a:pt x="98602" y="94119"/>
                  </a:lnTo>
                  <a:lnTo>
                    <a:pt x="113626" y="94894"/>
                  </a:lnTo>
                  <a:lnTo>
                    <a:pt x="130632" y="92925"/>
                  </a:lnTo>
                  <a:lnTo>
                    <a:pt x="131927" y="73875"/>
                  </a:lnTo>
                  <a:close/>
                </a:path>
                <a:path w="608964" h="820419">
                  <a:moveTo>
                    <a:pt x="562038" y="815962"/>
                  </a:moveTo>
                  <a:lnTo>
                    <a:pt x="559485" y="811796"/>
                  </a:lnTo>
                  <a:lnTo>
                    <a:pt x="557441" y="815530"/>
                  </a:lnTo>
                  <a:lnTo>
                    <a:pt x="556107" y="816851"/>
                  </a:lnTo>
                  <a:lnTo>
                    <a:pt x="562038" y="815962"/>
                  </a:lnTo>
                  <a:close/>
                </a:path>
                <a:path w="608964" h="820419">
                  <a:moveTo>
                    <a:pt x="562648" y="589407"/>
                  </a:moveTo>
                  <a:lnTo>
                    <a:pt x="537527" y="593902"/>
                  </a:lnTo>
                  <a:lnTo>
                    <a:pt x="526300" y="601319"/>
                  </a:lnTo>
                  <a:lnTo>
                    <a:pt x="512419" y="608253"/>
                  </a:lnTo>
                  <a:lnTo>
                    <a:pt x="479361" y="611263"/>
                  </a:lnTo>
                  <a:lnTo>
                    <a:pt x="476110" y="509485"/>
                  </a:lnTo>
                  <a:lnTo>
                    <a:pt x="507987" y="521030"/>
                  </a:lnTo>
                  <a:lnTo>
                    <a:pt x="495757" y="504317"/>
                  </a:lnTo>
                  <a:lnTo>
                    <a:pt x="482168" y="493864"/>
                  </a:lnTo>
                  <a:lnTo>
                    <a:pt x="471055" y="498449"/>
                  </a:lnTo>
                  <a:lnTo>
                    <a:pt x="466305" y="526846"/>
                  </a:lnTo>
                  <a:lnTo>
                    <a:pt x="466077" y="550405"/>
                  </a:lnTo>
                  <a:lnTo>
                    <a:pt x="466242" y="577570"/>
                  </a:lnTo>
                  <a:lnTo>
                    <a:pt x="467664" y="604151"/>
                  </a:lnTo>
                  <a:lnTo>
                    <a:pt x="471208" y="625995"/>
                  </a:lnTo>
                  <a:lnTo>
                    <a:pt x="493737" y="625462"/>
                  </a:lnTo>
                  <a:lnTo>
                    <a:pt x="517156" y="618718"/>
                  </a:lnTo>
                  <a:lnTo>
                    <a:pt x="539356" y="607555"/>
                  </a:lnTo>
                  <a:lnTo>
                    <a:pt x="558215" y="593775"/>
                  </a:lnTo>
                  <a:lnTo>
                    <a:pt x="562648" y="589407"/>
                  </a:lnTo>
                  <a:close/>
                </a:path>
                <a:path w="608964" h="820419">
                  <a:moveTo>
                    <a:pt x="565302" y="815467"/>
                  </a:moveTo>
                  <a:lnTo>
                    <a:pt x="562038" y="815962"/>
                  </a:lnTo>
                  <a:lnTo>
                    <a:pt x="564616" y="820178"/>
                  </a:lnTo>
                  <a:lnTo>
                    <a:pt x="565302" y="815467"/>
                  </a:lnTo>
                  <a:close/>
                </a:path>
                <a:path w="608964" h="820419">
                  <a:moveTo>
                    <a:pt x="608584" y="793305"/>
                  </a:moveTo>
                  <a:lnTo>
                    <a:pt x="596633" y="787450"/>
                  </a:lnTo>
                  <a:lnTo>
                    <a:pt x="583209" y="781062"/>
                  </a:lnTo>
                  <a:lnTo>
                    <a:pt x="568985" y="775246"/>
                  </a:lnTo>
                  <a:lnTo>
                    <a:pt x="554609" y="771093"/>
                  </a:lnTo>
                  <a:lnTo>
                    <a:pt x="572414" y="802462"/>
                  </a:lnTo>
                  <a:lnTo>
                    <a:pt x="571296" y="803414"/>
                  </a:lnTo>
                  <a:lnTo>
                    <a:pt x="569480" y="804837"/>
                  </a:lnTo>
                  <a:lnTo>
                    <a:pt x="566458" y="807440"/>
                  </a:lnTo>
                  <a:lnTo>
                    <a:pt x="565302" y="815467"/>
                  </a:lnTo>
                  <a:lnTo>
                    <a:pt x="574573" y="814070"/>
                  </a:lnTo>
                  <a:lnTo>
                    <a:pt x="584530" y="809980"/>
                  </a:lnTo>
                  <a:lnTo>
                    <a:pt x="593407" y="804633"/>
                  </a:lnTo>
                  <a:lnTo>
                    <a:pt x="608584" y="798029"/>
                  </a:lnTo>
                  <a:lnTo>
                    <a:pt x="608584" y="793305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466517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48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214" name="object 2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450960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215" name="object 2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17606" y="1553035"/>
            <a:ext cx="1659889" cy="10598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 BUILDING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SOUTH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FACING (NORTHERN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HEMISPHERE)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TO 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TAKE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ADVANTAGE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HEAT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SUN.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6" name="object 2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35154" y="2676991"/>
            <a:ext cx="3929379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ROOF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GARDEN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ADDED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AESTHETIC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ENVIRONMENTAL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REASONS.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ADDS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NATURAL ROOF-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TOP</a:t>
            </a:r>
            <a:r>
              <a:rPr sz="12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INSULATION.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7" name="object 2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96127" y="5939300"/>
            <a:ext cx="1733550" cy="31026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9530" marR="41910" indent="-635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WINDOWS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DESIGNED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RETAIN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HEAT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WITHIN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HOUSE IN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WINTER.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340"/>
              </a:lnSpc>
              <a:spcBef>
                <a:spcPts val="134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THEY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CAN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ADJUSTED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ELECTRONICALLY,</a:t>
            </a:r>
            <a:r>
              <a:rPr sz="12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SO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DIRECT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HEAT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SUN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REFLECTED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AWAY,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HELPING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KEEP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HOUSE COOL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THE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SUMMER.</a:t>
            </a:r>
            <a:endParaRPr sz="1200">
              <a:latin typeface="Arial"/>
              <a:cs typeface="Arial"/>
            </a:endParaRPr>
          </a:p>
          <a:p>
            <a:pPr marL="120014" marR="112395" indent="41910" algn="ctr">
              <a:lnSpc>
                <a:spcPts val="1340"/>
              </a:lnSpc>
              <a:spcBef>
                <a:spcPts val="1345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KNOWN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LOW-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EMISSIVITY</a:t>
            </a:r>
            <a:r>
              <a:rPr sz="12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(LOW-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E)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WINDOWS.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" name="object 2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8599" y="6039313"/>
            <a:ext cx="1299210" cy="10598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LED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SECURITY LIGHTS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SOLAR POWERED, SAVING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ENERGY.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9" name="object 2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653" y="2381691"/>
            <a:ext cx="1478915" cy="8896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 HOUSE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SUPER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FAST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INTERNET</a:t>
            </a:r>
            <a:r>
              <a:rPr sz="12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SATELLITE COMMUNICATIONS.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0" name="object 2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1867" y="3791390"/>
            <a:ext cx="319024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89610" marR="5080" indent="-677545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ROOF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TOP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OFFERS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LEISURE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RELAXATION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AREA.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1" name="object 2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89477" y="6039287"/>
            <a:ext cx="1146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2" name="object 2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36014" y="6209538"/>
            <a:ext cx="1253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WINDOW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LOCKS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3" name="object 2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93170" y="6379790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4" name="object 2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07620" y="6550041"/>
            <a:ext cx="1313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CONTROLLED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5" name="object 2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64502" y="6720292"/>
            <a:ext cx="796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SECURE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6" name="object 2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56998" y="6890543"/>
            <a:ext cx="1211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PERSONALISED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7" name="object 2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81111" y="7060798"/>
            <a:ext cx="9632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MOBILE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APP.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8" name="object 2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21145" y="1572051"/>
            <a:ext cx="2292350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 BUILDING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MATERIALS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ALL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PASS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UP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DATE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SUSTAINABILLITY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RATINGS.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9" name="object 2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27012" y="8753892"/>
            <a:ext cx="1442720" cy="8896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FLOWER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BEDS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GARDEN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PLANTS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REQUIRE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NO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ADDITIONAL WATERING.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0" name="object 2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76002" y="3038889"/>
            <a:ext cx="1753235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5080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 INTERNAL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SPIRAL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STAIRCASE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ALLOWS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ACCESS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ROOF.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1" name="object 23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51061" y="1576799"/>
            <a:ext cx="3260090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 HOUSE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 SURROUNDING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GARDENS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ARE CONSTRUCTED ON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EXISTING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‘BROWN-FIELD’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SITE.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2" name="object 2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26123" y="3977099"/>
            <a:ext cx="1473835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RECYCLED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RECONDITIONED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TIMBER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CLADDING.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3" name="object 2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7341" y="8672928"/>
            <a:ext cx="1628775" cy="12299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PERMEABLE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TARMAC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MEMBRANE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ALLOWS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RAIN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WATER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SOAK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THROUGH,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REDUCING RAIN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RUN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OFF.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4" name="object 23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7604" y="6077365"/>
            <a:ext cx="4070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SELF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5" name="object 23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78625" y="6247615"/>
            <a:ext cx="804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CLEANING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6" name="object 2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92882" y="6417867"/>
            <a:ext cx="576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GLASS.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7" name="object 2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74061" y="3186238"/>
            <a:ext cx="1575435" cy="7194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AIR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CONDITIONING</a:t>
            </a:r>
            <a:r>
              <a:rPr sz="1200" spc="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HEATING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SYSTEM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 /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EV VEHICLES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SOLAR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POWERED,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8" name="object 2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4006" y="3867253"/>
            <a:ext cx="1595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BACKED UP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WIND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9" name="object 2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39737" y="4037508"/>
            <a:ext cx="643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POWER.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0" name="object 240"/>
          <p:cNvGrpSpPr>
            <a:grpSpLocks noGrp="1" noUngrp="1" noRot="1" noMove="1" noResize="1"/>
          </p:cNvGrpSpPr>
          <p:nvPr/>
        </p:nvGrpSpPr>
        <p:grpSpPr>
          <a:xfrm>
            <a:off x="1919592" y="883790"/>
            <a:ext cx="12566650" cy="6962775"/>
            <a:chOff x="1919592" y="883790"/>
            <a:chExt cx="12566650" cy="6962775"/>
          </a:xfrm>
        </p:grpSpPr>
        <p:pic>
          <p:nvPicPr>
            <p:cNvPr id="241" name="object 2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19592" y="3218422"/>
              <a:ext cx="890625" cy="1370336"/>
            </a:xfrm>
            <a:prstGeom prst="rect">
              <a:avLst/>
            </a:prstGeom>
          </p:spPr>
        </p:pic>
        <p:pic>
          <p:nvPicPr>
            <p:cNvPr id="242" name="object 2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320794" y="4385239"/>
              <a:ext cx="90486" cy="1260284"/>
            </a:xfrm>
            <a:prstGeom prst="rect">
              <a:avLst/>
            </a:prstGeom>
          </p:spPr>
        </p:pic>
        <p:sp>
          <p:nvSpPr>
            <p:cNvPr id="243" name="object 2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35055" y="5337738"/>
              <a:ext cx="466725" cy="307975"/>
            </a:xfrm>
            <a:custGeom>
              <a:avLst/>
              <a:gdLst/>
              <a:ahLst/>
              <a:cxnLst/>
              <a:rect l="l" t="t" r="r" b="b"/>
              <a:pathLst>
                <a:path w="466725" h="307975">
                  <a:moveTo>
                    <a:pt x="466726" y="0"/>
                  </a:moveTo>
                  <a:lnTo>
                    <a:pt x="0" y="0"/>
                  </a:lnTo>
                  <a:lnTo>
                    <a:pt x="0" y="307774"/>
                  </a:lnTo>
                  <a:lnTo>
                    <a:pt x="466726" y="307774"/>
                  </a:lnTo>
                  <a:lnTo>
                    <a:pt x="466726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6472" y="5363943"/>
              <a:ext cx="412115" cy="268605"/>
            </a:xfrm>
            <a:custGeom>
              <a:avLst/>
              <a:gdLst/>
              <a:ahLst/>
              <a:cxnLst/>
              <a:rect l="l" t="t" r="r" b="b"/>
              <a:pathLst>
                <a:path w="412114" h="268604">
                  <a:moveTo>
                    <a:pt x="411949" y="252704"/>
                  </a:moveTo>
                  <a:lnTo>
                    <a:pt x="0" y="252704"/>
                  </a:lnTo>
                  <a:lnTo>
                    <a:pt x="0" y="268173"/>
                  </a:lnTo>
                  <a:lnTo>
                    <a:pt x="411949" y="268173"/>
                  </a:lnTo>
                  <a:lnTo>
                    <a:pt x="411949" y="252704"/>
                  </a:lnTo>
                  <a:close/>
                </a:path>
                <a:path w="412114" h="268604">
                  <a:moveTo>
                    <a:pt x="411949" y="224713"/>
                  </a:moveTo>
                  <a:lnTo>
                    <a:pt x="0" y="224713"/>
                  </a:lnTo>
                  <a:lnTo>
                    <a:pt x="0" y="240195"/>
                  </a:lnTo>
                  <a:lnTo>
                    <a:pt x="411949" y="240195"/>
                  </a:lnTo>
                  <a:lnTo>
                    <a:pt x="411949" y="224713"/>
                  </a:lnTo>
                  <a:close/>
                </a:path>
                <a:path w="412114" h="268604">
                  <a:moveTo>
                    <a:pt x="411949" y="200609"/>
                  </a:moveTo>
                  <a:lnTo>
                    <a:pt x="0" y="200609"/>
                  </a:lnTo>
                  <a:lnTo>
                    <a:pt x="0" y="216090"/>
                  </a:lnTo>
                  <a:lnTo>
                    <a:pt x="411949" y="216090"/>
                  </a:lnTo>
                  <a:lnTo>
                    <a:pt x="411949" y="200609"/>
                  </a:lnTo>
                  <a:close/>
                </a:path>
                <a:path w="412114" h="268604">
                  <a:moveTo>
                    <a:pt x="411949" y="172631"/>
                  </a:moveTo>
                  <a:lnTo>
                    <a:pt x="0" y="172631"/>
                  </a:lnTo>
                  <a:lnTo>
                    <a:pt x="0" y="188112"/>
                  </a:lnTo>
                  <a:lnTo>
                    <a:pt x="411949" y="188112"/>
                  </a:lnTo>
                  <a:lnTo>
                    <a:pt x="411949" y="172631"/>
                  </a:lnTo>
                  <a:close/>
                </a:path>
                <a:path w="412114" h="268604">
                  <a:moveTo>
                    <a:pt x="411949" y="142278"/>
                  </a:moveTo>
                  <a:lnTo>
                    <a:pt x="0" y="142278"/>
                  </a:lnTo>
                  <a:lnTo>
                    <a:pt x="0" y="157746"/>
                  </a:lnTo>
                  <a:lnTo>
                    <a:pt x="411949" y="157746"/>
                  </a:lnTo>
                  <a:lnTo>
                    <a:pt x="411949" y="142278"/>
                  </a:lnTo>
                  <a:close/>
                </a:path>
                <a:path w="412114" h="268604">
                  <a:moveTo>
                    <a:pt x="411949" y="114300"/>
                  </a:moveTo>
                  <a:lnTo>
                    <a:pt x="0" y="114300"/>
                  </a:lnTo>
                  <a:lnTo>
                    <a:pt x="0" y="129768"/>
                  </a:lnTo>
                  <a:lnTo>
                    <a:pt x="411949" y="129768"/>
                  </a:lnTo>
                  <a:lnTo>
                    <a:pt x="411949" y="114300"/>
                  </a:lnTo>
                  <a:close/>
                </a:path>
                <a:path w="412114" h="268604">
                  <a:moveTo>
                    <a:pt x="411949" y="86309"/>
                  </a:moveTo>
                  <a:lnTo>
                    <a:pt x="0" y="86309"/>
                  </a:lnTo>
                  <a:lnTo>
                    <a:pt x="0" y="101790"/>
                  </a:lnTo>
                  <a:lnTo>
                    <a:pt x="411949" y="101790"/>
                  </a:lnTo>
                  <a:lnTo>
                    <a:pt x="411949" y="86309"/>
                  </a:lnTo>
                  <a:close/>
                </a:path>
                <a:path w="412114" h="268604">
                  <a:moveTo>
                    <a:pt x="411949" y="58331"/>
                  </a:moveTo>
                  <a:lnTo>
                    <a:pt x="0" y="58331"/>
                  </a:lnTo>
                  <a:lnTo>
                    <a:pt x="0" y="73812"/>
                  </a:lnTo>
                  <a:lnTo>
                    <a:pt x="411949" y="73812"/>
                  </a:lnTo>
                  <a:lnTo>
                    <a:pt x="411949" y="58331"/>
                  </a:lnTo>
                  <a:close/>
                </a:path>
                <a:path w="412114" h="268604">
                  <a:moveTo>
                    <a:pt x="411949" y="27978"/>
                  </a:moveTo>
                  <a:lnTo>
                    <a:pt x="0" y="27978"/>
                  </a:lnTo>
                  <a:lnTo>
                    <a:pt x="0" y="43446"/>
                  </a:lnTo>
                  <a:lnTo>
                    <a:pt x="411949" y="43446"/>
                  </a:lnTo>
                  <a:lnTo>
                    <a:pt x="411949" y="27978"/>
                  </a:lnTo>
                  <a:close/>
                </a:path>
                <a:path w="412114" h="268604">
                  <a:moveTo>
                    <a:pt x="411949" y="0"/>
                  </a:moveTo>
                  <a:lnTo>
                    <a:pt x="0" y="0"/>
                  </a:lnTo>
                  <a:lnTo>
                    <a:pt x="0" y="15468"/>
                  </a:lnTo>
                  <a:lnTo>
                    <a:pt x="411949" y="15468"/>
                  </a:lnTo>
                  <a:lnTo>
                    <a:pt x="411949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823554" y="6826654"/>
              <a:ext cx="283589" cy="1019656"/>
            </a:xfrm>
            <a:prstGeom prst="rect">
              <a:avLst/>
            </a:prstGeom>
          </p:spPr>
        </p:pic>
        <p:sp>
          <p:nvSpPr>
            <p:cNvPr id="246" name="object 2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4856" y="5620225"/>
              <a:ext cx="249554" cy="26034"/>
            </a:xfrm>
            <a:custGeom>
              <a:avLst/>
              <a:gdLst/>
              <a:ahLst/>
              <a:cxnLst/>
              <a:rect l="l" t="t" r="r" b="b"/>
              <a:pathLst>
                <a:path w="249554" h="26035">
                  <a:moveTo>
                    <a:pt x="249436" y="0"/>
                  </a:moveTo>
                  <a:lnTo>
                    <a:pt x="0" y="0"/>
                  </a:lnTo>
                  <a:lnTo>
                    <a:pt x="0" y="25600"/>
                  </a:lnTo>
                  <a:lnTo>
                    <a:pt x="249436" y="25600"/>
                  </a:lnTo>
                  <a:lnTo>
                    <a:pt x="249436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70293" y="884043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65" y="346849"/>
                  </a:moveTo>
                  <a:lnTo>
                    <a:pt x="0" y="346849"/>
                  </a:lnTo>
                  <a:lnTo>
                    <a:pt x="0" y="371627"/>
                  </a:lnTo>
                  <a:lnTo>
                    <a:pt x="24765" y="371627"/>
                  </a:lnTo>
                  <a:lnTo>
                    <a:pt x="24765" y="346849"/>
                  </a:lnTo>
                  <a:close/>
                </a:path>
                <a:path w="1016000" h="421640">
                  <a:moveTo>
                    <a:pt x="24765" y="247751"/>
                  </a:moveTo>
                  <a:lnTo>
                    <a:pt x="0" y="247751"/>
                  </a:lnTo>
                  <a:lnTo>
                    <a:pt x="0" y="297307"/>
                  </a:lnTo>
                  <a:lnTo>
                    <a:pt x="24765" y="297307"/>
                  </a:lnTo>
                  <a:lnTo>
                    <a:pt x="24765" y="247751"/>
                  </a:lnTo>
                  <a:close/>
                </a:path>
                <a:path w="1016000" h="421640">
                  <a:moveTo>
                    <a:pt x="99098" y="297307"/>
                  </a:moveTo>
                  <a:lnTo>
                    <a:pt x="74320" y="297307"/>
                  </a:lnTo>
                  <a:lnTo>
                    <a:pt x="74320" y="322072"/>
                  </a:lnTo>
                  <a:lnTo>
                    <a:pt x="49542" y="322072"/>
                  </a:lnTo>
                  <a:lnTo>
                    <a:pt x="24765" y="322072"/>
                  </a:lnTo>
                  <a:lnTo>
                    <a:pt x="24765" y="346849"/>
                  </a:lnTo>
                  <a:lnTo>
                    <a:pt x="49542" y="346849"/>
                  </a:lnTo>
                  <a:lnTo>
                    <a:pt x="74320" y="346849"/>
                  </a:lnTo>
                  <a:lnTo>
                    <a:pt x="99098" y="346849"/>
                  </a:lnTo>
                  <a:lnTo>
                    <a:pt x="99098" y="297307"/>
                  </a:lnTo>
                  <a:close/>
                </a:path>
                <a:path w="1016000" h="421640">
                  <a:moveTo>
                    <a:pt x="123875" y="198196"/>
                  </a:moveTo>
                  <a:lnTo>
                    <a:pt x="99098" y="198196"/>
                  </a:lnTo>
                  <a:lnTo>
                    <a:pt x="74320" y="198196"/>
                  </a:lnTo>
                  <a:lnTo>
                    <a:pt x="49542" y="198196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51"/>
                  </a:lnTo>
                  <a:lnTo>
                    <a:pt x="99098" y="247751"/>
                  </a:lnTo>
                  <a:lnTo>
                    <a:pt x="99098" y="297307"/>
                  </a:lnTo>
                  <a:lnTo>
                    <a:pt x="123875" y="297307"/>
                  </a:lnTo>
                  <a:lnTo>
                    <a:pt x="123875" y="198196"/>
                  </a:lnTo>
                  <a:close/>
                </a:path>
                <a:path w="1016000" h="421640">
                  <a:moveTo>
                    <a:pt x="148653" y="322072"/>
                  </a:moveTo>
                  <a:lnTo>
                    <a:pt x="123875" y="322072"/>
                  </a:lnTo>
                  <a:lnTo>
                    <a:pt x="123875" y="346849"/>
                  </a:lnTo>
                  <a:lnTo>
                    <a:pt x="148653" y="346849"/>
                  </a:lnTo>
                  <a:lnTo>
                    <a:pt x="148653" y="322072"/>
                  </a:lnTo>
                  <a:close/>
                </a:path>
                <a:path w="1016000" h="421640">
                  <a:moveTo>
                    <a:pt x="173418" y="297307"/>
                  </a:moveTo>
                  <a:lnTo>
                    <a:pt x="148653" y="297307"/>
                  </a:lnTo>
                  <a:lnTo>
                    <a:pt x="148653" y="322072"/>
                  </a:lnTo>
                  <a:lnTo>
                    <a:pt x="173418" y="322072"/>
                  </a:lnTo>
                  <a:lnTo>
                    <a:pt x="173418" y="297307"/>
                  </a:lnTo>
                  <a:close/>
                </a:path>
                <a:path w="1016000" h="421640">
                  <a:moveTo>
                    <a:pt x="173418" y="198196"/>
                  </a:moveTo>
                  <a:lnTo>
                    <a:pt x="148653" y="198196"/>
                  </a:lnTo>
                  <a:lnTo>
                    <a:pt x="148653" y="222973"/>
                  </a:lnTo>
                  <a:lnTo>
                    <a:pt x="173418" y="222973"/>
                  </a:lnTo>
                  <a:lnTo>
                    <a:pt x="173418" y="198196"/>
                  </a:lnTo>
                  <a:close/>
                </a:path>
                <a:path w="1016000" h="421640">
                  <a:moveTo>
                    <a:pt x="222973" y="247751"/>
                  </a:moveTo>
                  <a:lnTo>
                    <a:pt x="198196" y="247751"/>
                  </a:lnTo>
                  <a:lnTo>
                    <a:pt x="173418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18" y="272529"/>
                  </a:lnTo>
                  <a:lnTo>
                    <a:pt x="173418" y="297307"/>
                  </a:lnTo>
                  <a:lnTo>
                    <a:pt x="198196" y="297307"/>
                  </a:lnTo>
                  <a:lnTo>
                    <a:pt x="198196" y="272529"/>
                  </a:lnTo>
                  <a:lnTo>
                    <a:pt x="222973" y="272529"/>
                  </a:lnTo>
                  <a:lnTo>
                    <a:pt x="222973" y="247751"/>
                  </a:lnTo>
                  <a:close/>
                </a:path>
                <a:path w="1016000" h="421640">
                  <a:moveTo>
                    <a:pt x="272529" y="24765"/>
                  </a:moveTo>
                  <a:lnTo>
                    <a:pt x="247751" y="24765"/>
                  </a:lnTo>
                  <a:lnTo>
                    <a:pt x="222973" y="24765"/>
                  </a:lnTo>
                  <a:lnTo>
                    <a:pt x="222973" y="0"/>
                  </a:lnTo>
                  <a:lnTo>
                    <a:pt x="198196" y="0"/>
                  </a:lnTo>
                  <a:lnTo>
                    <a:pt x="198196" y="74320"/>
                  </a:lnTo>
                  <a:lnTo>
                    <a:pt x="222973" y="74320"/>
                  </a:lnTo>
                  <a:lnTo>
                    <a:pt x="222973" y="49542"/>
                  </a:lnTo>
                  <a:lnTo>
                    <a:pt x="247751" y="49542"/>
                  </a:lnTo>
                  <a:lnTo>
                    <a:pt x="247751" y="74320"/>
                  </a:lnTo>
                  <a:lnTo>
                    <a:pt x="222973" y="74320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99098"/>
                  </a:lnTo>
                  <a:lnTo>
                    <a:pt x="272529" y="99098"/>
                  </a:lnTo>
                  <a:lnTo>
                    <a:pt x="272529" y="24765"/>
                  </a:lnTo>
                  <a:close/>
                </a:path>
                <a:path w="1016000" h="421640">
                  <a:moveTo>
                    <a:pt x="346849" y="247751"/>
                  </a:moveTo>
                  <a:lnTo>
                    <a:pt x="322072" y="247751"/>
                  </a:lnTo>
                  <a:lnTo>
                    <a:pt x="322072" y="297307"/>
                  </a:lnTo>
                  <a:lnTo>
                    <a:pt x="346849" y="297307"/>
                  </a:lnTo>
                  <a:lnTo>
                    <a:pt x="346849" y="247751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72" y="123875"/>
                  </a:lnTo>
                  <a:lnTo>
                    <a:pt x="322072" y="99098"/>
                  </a:lnTo>
                  <a:lnTo>
                    <a:pt x="297294" y="99098"/>
                  </a:lnTo>
                  <a:lnTo>
                    <a:pt x="297294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196" y="123875"/>
                  </a:lnTo>
                  <a:lnTo>
                    <a:pt x="198196" y="222973"/>
                  </a:lnTo>
                  <a:lnTo>
                    <a:pt x="222973" y="222973"/>
                  </a:lnTo>
                  <a:lnTo>
                    <a:pt x="222973" y="198196"/>
                  </a:lnTo>
                  <a:lnTo>
                    <a:pt x="247751" y="198196"/>
                  </a:lnTo>
                  <a:lnTo>
                    <a:pt x="272529" y="198196"/>
                  </a:lnTo>
                  <a:lnTo>
                    <a:pt x="297294" y="198196"/>
                  </a:lnTo>
                  <a:lnTo>
                    <a:pt x="297294" y="173431"/>
                  </a:lnTo>
                  <a:lnTo>
                    <a:pt x="272529" y="173431"/>
                  </a:lnTo>
                  <a:lnTo>
                    <a:pt x="272529" y="148653"/>
                  </a:lnTo>
                  <a:lnTo>
                    <a:pt x="297294" y="148653"/>
                  </a:lnTo>
                  <a:lnTo>
                    <a:pt x="297294" y="173431"/>
                  </a:lnTo>
                  <a:lnTo>
                    <a:pt x="322072" y="173431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46849" y="0"/>
                  </a:moveTo>
                  <a:lnTo>
                    <a:pt x="322072" y="0"/>
                  </a:lnTo>
                  <a:lnTo>
                    <a:pt x="297294" y="0"/>
                  </a:lnTo>
                  <a:lnTo>
                    <a:pt x="297294" y="74320"/>
                  </a:lnTo>
                  <a:lnTo>
                    <a:pt x="322072" y="74320"/>
                  </a:lnTo>
                  <a:lnTo>
                    <a:pt x="322072" y="24765"/>
                  </a:lnTo>
                  <a:lnTo>
                    <a:pt x="346849" y="24765"/>
                  </a:lnTo>
                  <a:lnTo>
                    <a:pt x="346849" y="0"/>
                  </a:lnTo>
                  <a:close/>
                </a:path>
                <a:path w="1016000" h="421640">
                  <a:moveTo>
                    <a:pt x="371627" y="297307"/>
                  </a:moveTo>
                  <a:lnTo>
                    <a:pt x="346849" y="297307"/>
                  </a:lnTo>
                  <a:lnTo>
                    <a:pt x="346849" y="322072"/>
                  </a:lnTo>
                  <a:lnTo>
                    <a:pt x="322072" y="322072"/>
                  </a:lnTo>
                  <a:lnTo>
                    <a:pt x="322072" y="297307"/>
                  </a:lnTo>
                  <a:lnTo>
                    <a:pt x="297294" y="297307"/>
                  </a:lnTo>
                  <a:lnTo>
                    <a:pt x="297294" y="346849"/>
                  </a:lnTo>
                  <a:lnTo>
                    <a:pt x="272529" y="346849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47751" y="272529"/>
                  </a:lnTo>
                  <a:lnTo>
                    <a:pt x="222973" y="272529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27"/>
                  </a:lnTo>
                  <a:lnTo>
                    <a:pt x="222973" y="371627"/>
                  </a:lnTo>
                  <a:lnTo>
                    <a:pt x="222973" y="346849"/>
                  </a:lnTo>
                  <a:lnTo>
                    <a:pt x="198196" y="346849"/>
                  </a:lnTo>
                  <a:lnTo>
                    <a:pt x="198196" y="322072"/>
                  </a:lnTo>
                  <a:lnTo>
                    <a:pt x="173418" y="322072"/>
                  </a:lnTo>
                  <a:lnTo>
                    <a:pt x="173418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18" y="371627"/>
                  </a:lnTo>
                  <a:lnTo>
                    <a:pt x="173418" y="396405"/>
                  </a:lnTo>
                  <a:lnTo>
                    <a:pt x="198196" y="396405"/>
                  </a:lnTo>
                  <a:lnTo>
                    <a:pt x="222973" y="396405"/>
                  </a:lnTo>
                  <a:lnTo>
                    <a:pt x="247751" y="396405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97294" y="421182"/>
                  </a:lnTo>
                  <a:lnTo>
                    <a:pt x="297294" y="396405"/>
                  </a:lnTo>
                  <a:lnTo>
                    <a:pt x="322072" y="396405"/>
                  </a:lnTo>
                  <a:lnTo>
                    <a:pt x="346849" y="396405"/>
                  </a:lnTo>
                  <a:lnTo>
                    <a:pt x="346849" y="371627"/>
                  </a:lnTo>
                  <a:lnTo>
                    <a:pt x="322072" y="371627"/>
                  </a:lnTo>
                  <a:lnTo>
                    <a:pt x="322072" y="346849"/>
                  </a:lnTo>
                  <a:lnTo>
                    <a:pt x="346849" y="346849"/>
                  </a:lnTo>
                  <a:lnTo>
                    <a:pt x="371627" y="346849"/>
                  </a:lnTo>
                  <a:lnTo>
                    <a:pt x="371627" y="297307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27" y="99098"/>
                  </a:lnTo>
                  <a:lnTo>
                    <a:pt x="371627" y="49542"/>
                  </a:lnTo>
                  <a:lnTo>
                    <a:pt x="346849" y="49542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45947" y="99098"/>
                  </a:moveTo>
                  <a:lnTo>
                    <a:pt x="421170" y="99098"/>
                  </a:lnTo>
                  <a:lnTo>
                    <a:pt x="421170" y="123875"/>
                  </a:lnTo>
                  <a:lnTo>
                    <a:pt x="445947" y="123875"/>
                  </a:lnTo>
                  <a:lnTo>
                    <a:pt x="445947" y="99098"/>
                  </a:lnTo>
                  <a:close/>
                </a:path>
                <a:path w="1016000" h="421640">
                  <a:moveTo>
                    <a:pt x="445947" y="0"/>
                  </a:moveTo>
                  <a:lnTo>
                    <a:pt x="421170" y="0"/>
                  </a:lnTo>
                  <a:lnTo>
                    <a:pt x="396405" y="0"/>
                  </a:lnTo>
                  <a:lnTo>
                    <a:pt x="396405" y="49542"/>
                  </a:lnTo>
                  <a:lnTo>
                    <a:pt x="421170" y="49542"/>
                  </a:lnTo>
                  <a:lnTo>
                    <a:pt x="445947" y="49542"/>
                  </a:lnTo>
                  <a:lnTo>
                    <a:pt x="445947" y="0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65"/>
                  </a:lnTo>
                  <a:lnTo>
                    <a:pt x="495503" y="24765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20280" y="247751"/>
                  </a:moveTo>
                  <a:lnTo>
                    <a:pt x="495503" y="247751"/>
                  </a:lnTo>
                  <a:lnTo>
                    <a:pt x="495503" y="297307"/>
                  </a:lnTo>
                  <a:lnTo>
                    <a:pt x="520280" y="297307"/>
                  </a:lnTo>
                  <a:lnTo>
                    <a:pt x="520280" y="247751"/>
                  </a:lnTo>
                  <a:close/>
                </a:path>
                <a:path w="1016000" h="421640">
                  <a:moveTo>
                    <a:pt x="545058" y="74320"/>
                  </a:moveTo>
                  <a:lnTo>
                    <a:pt x="520280" y="74320"/>
                  </a:lnTo>
                  <a:lnTo>
                    <a:pt x="520280" y="99098"/>
                  </a:lnTo>
                  <a:lnTo>
                    <a:pt x="545058" y="99098"/>
                  </a:lnTo>
                  <a:lnTo>
                    <a:pt x="545058" y="74320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123875"/>
                  </a:moveTo>
                  <a:lnTo>
                    <a:pt x="545058" y="123875"/>
                  </a:lnTo>
                  <a:lnTo>
                    <a:pt x="545058" y="148653"/>
                  </a:lnTo>
                  <a:lnTo>
                    <a:pt x="545058" y="173431"/>
                  </a:lnTo>
                  <a:lnTo>
                    <a:pt x="520280" y="173431"/>
                  </a:lnTo>
                  <a:lnTo>
                    <a:pt x="520280" y="148653"/>
                  </a:lnTo>
                  <a:lnTo>
                    <a:pt x="545058" y="148653"/>
                  </a:lnTo>
                  <a:lnTo>
                    <a:pt x="545058" y="123875"/>
                  </a:lnTo>
                  <a:lnTo>
                    <a:pt x="520280" y="123875"/>
                  </a:lnTo>
                  <a:lnTo>
                    <a:pt x="495503" y="123875"/>
                  </a:lnTo>
                  <a:lnTo>
                    <a:pt x="495503" y="74320"/>
                  </a:lnTo>
                  <a:lnTo>
                    <a:pt x="470725" y="74320"/>
                  </a:lnTo>
                  <a:lnTo>
                    <a:pt x="470725" y="49542"/>
                  </a:lnTo>
                  <a:lnTo>
                    <a:pt x="445947" y="49542"/>
                  </a:lnTo>
                  <a:lnTo>
                    <a:pt x="445947" y="99098"/>
                  </a:lnTo>
                  <a:lnTo>
                    <a:pt x="470725" y="99098"/>
                  </a:lnTo>
                  <a:lnTo>
                    <a:pt x="470725" y="123875"/>
                  </a:lnTo>
                  <a:lnTo>
                    <a:pt x="445947" y="123875"/>
                  </a:lnTo>
                  <a:lnTo>
                    <a:pt x="445947" y="173431"/>
                  </a:lnTo>
                  <a:lnTo>
                    <a:pt x="421170" y="173431"/>
                  </a:lnTo>
                  <a:lnTo>
                    <a:pt x="421170" y="148653"/>
                  </a:lnTo>
                  <a:lnTo>
                    <a:pt x="396405" y="148653"/>
                  </a:lnTo>
                  <a:lnTo>
                    <a:pt x="396405" y="173431"/>
                  </a:lnTo>
                  <a:lnTo>
                    <a:pt x="371627" y="173431"/>
                  </a:lnTo>
                  <a:lnTo>
                    <a:pt x="371627" y="148653"/>
                  </a:lnTo>
                  <a:lnTo>
                    <a:pt x="346849" y="148653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96405" y="222973"/>
                  </a:lnTo>
                  <a:lnTo>
                    <a:pt x="396405" y="272529"/>
                  </a:lnTo>
                  <a:lnTo>
                    <a:pt x="371627" y="272529"/>
                  </a:lnTo>
                  <a:lnTo>
                    <a:pt x="371627" y="297307"/>
                  </a:lnTo>
                  <a:lnTo>
                    <a:pt x="396405" y="297307"/>
                  </a:lnTo>
                  <a:lnTo>
                    <a:pt x="421170" y="297307"/>
                  </a:lnTo>
                  <a:lnTo>
                    <a:pt x="421170" y="272529"/>
                  </a:lnTo>
                  <a:lnTo>
                    <a:pt x="445947" y="272529"/>
                  </a:lnTo>
                  <a:lnTo>
                    <a:pt x="445947" y="247751"/>
                  </a:lnTo>
                  <a:lnTo>
                    <a:pt x="470725" y="247751"/>
                  </a:lnTo>
                  <a:lnTo>
                    <a:pt x="495503" y="247751"/>
                  </a:lnTo>
                  <a:lnTo>
                    <a:pt x="495503" y="222973"/>
                  </a:lnTo>
                  <a:lnTo>
                    <a:pt x="470725" y="222973"/>
                  </a:lnTo>
                  <a:lnTo>
                    <a:pt x="470725" y="148653"/>
                  </a:lnTo>
                  <a:lnTo>
                    <a:pt x="495503" y="148653"/>
                  </a:lnTo>
                  <a:lnTo>
                    <a:pt x="495503" y="198196"/>
                  </a:lnTo>
                  <a:lnTo>
                    <a:pt x="520280" y="198196"/>
                  </a:lnTo>
                  <a:lnTo>
                    <a:pt x="520280" y="247751"/>
                  </a:lnTo>
                  <a:lnTo>
                    <a:pt x="545058" y="247751"/>
                  </a:lnTo>
                  <a:lnTo>
                    <a:pt x="545058" y="222973"/>
                  </a:lnTo>
                  <a:lnTo>
                    <a:pt x="569836" y="222973"/>
                  </a:lnTo>
                  <a:lnTo>
                    <a:pt x="569836" y="123875"/>
                  </a:lnTo>
                  <a:close/>
                </a:path>
                <a:path w="1016000" h="421640">
                  <a:moveTo>
                    <a:pt x="569836" y="49542"/>
                  </a:moveTo>
                  <a:lnTo>
                    <a:pt x="545058" y="49542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69836" y="49542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65"/>
                  </a:lnTo>
                  <a:lnTo>
                    <a:pt x="569836" y="24765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79" y="198196"/>
                  </a:moveTo>
                  <a:lnTo>
                    <a:pt x="594601" y="198196"/>
                  </a:lnTo>
                  <a:lnTo>
                    <a:pt x="594601" y="247751"/>
                  </a:lnTo>
                  <a:lnTo>
                    <a:pt x="619379" y="247751"/>
                  </a:lnTo>
                  <a:lnTo>
                    <a:pt x="619379" y="198196"/>
                  </a:lnTo>
                  <a:close/>
                </a:path>
                <a:path w="1016000" h="421640">
                  <a:moveTo>
                    <a:pt x="619379" y="148653"/>
                  </a:moveTo>
                  <a:lnTo>
                    <a:pt x="594601" y="148653"/>
                  </a:lnTo>
                  <a:lnTo>
                    <a:pt x="594601" y="173431"/>
                  </a:lnTo>
                  <a:lnTo>
                    <a:pt x="619379" y="173431"/>
                  </a:lnTo>
                  <a:lnTo>
                    <a:pt x="619379" y="148653"/>
                  </a:lnTo>
                  <a:close/>
                </a:path>
                <a:path w="1016000" h="421640">
                  <a:moveTo>
                    <a:pt x="619379" y="49542"/>
                  </a:moveTo>
                  <a:lnTo>
                    <a:pt x="594601" y="49542"/>
                  </a:lnTo>
                  <a:lnTo>
                    <a:pt x="594601" y="74320"/>
                  </a:lnTo>
                  <a:lnTo>
                    <a:pt x="619379" y="74320"/>
                  </a:lnTo>
                  <a:lnTo>
                    <a:pt x="619379" y="49542"/>
                  </a:lnTo>
                  <a:close/>
                </a:path>
                <a:path w="1016000" h="421640">
                  <a:moveTo>
                    <a:pt x="644156" y="297307"/>
                  </a:moveTo>
                  <a:lnTo>
                    <a:pt x="619379" y="297307"/>
                  </a:lnTo>
                  <a:lnTo>
                    <a:pt x="594601" y="297307"/>
                  </a:lnTo>
                  <a:lnTo>
                    <a:pt x="569836" y="297307"/>
                  </a:lnTo>
                  <a:lnTo>
                    <a:pt x="569836" y="322072"/>
                  </a:lnTo>
                  <a:lnTo>
                    <a:pt x="594601" y="322072"/>
                  </a:lnTo>
                  <a:lnTo>
                    <a:pt x="619379" y="322072"/>
                  </a:lnTo>
                  <a:lnTo>
                    <a:pt x="644156" y="322072"/>
                  </a:lnTo>
                  <a:lnTo>
                    <a:pt x="644156" y="297307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01" y="99098"/>
                  </a:lnTo>
                  <a:lnTo>
                    <a:pt x="594601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65"/>
                  </a:lnTo>
                  <a:lnTo>
                    <a:pt x="668934" y="24765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34" y="247751"/>
                  </a:lnTo>
                  <a:lnTo>
                    <a:pt x="668934" y="198196"/>
                  </a:lnTo>
                  <a:lnTo>
                    <a:pt x="644156" y="198196"/>
                  </a:lnTo>
                  <a:lnTo>
                    <a:pt x="644156" y="247751"/>
                  </a:lnTo>
                  <a:lnTo>
                    <a:pt x="619379" y="247751"/>
                  </a:lnTo>
                  <a:lnTo>
                    <a:pt x="619379" y="272529"/>
                  </a:lnTo>
                  <a:lnTo>
                    <a:pt x="644156" y="272529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77" y="322072"/>
                  </a:moveTo>
                  <a:lnTo>
                    <a:pt x="693712" y="322072"/>
                  </a:lnTo>
                  <a:lnTo>
                    <a:pt x="668934" y="322072"/>
                  </a:lnTo>
                  <a:lnTo>
                    <a:pt x="644156" y="322072"/>
                  </a:lnTo>
                  <a:lnTo>
                    <a:pt x="644156" y="346849"/>
                  </a:lnTo>
                  <a:lnTo>
                    <a:pt x="668934" y="346849"/>
                  </a:lnTo>
                  <a:lnTo>
                    <a:pt x="693712" y="346849"/>
                  </a:lnTo>
                  <a:lnTo>
                    <a:pt x="718477" y="346849"/>
                  </a:lnTo>
                  <a:lnTo>
                    <a:pt x="718477" y="322072"/>
                  </a:lnTo>
                  <a:close/>
                </a:path>
                <a:path w="1016000" h="421640">
                  <a:moveTo>
                    <a:pt x="718477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77" y="297307"/>
                  </a:lnTo>
                  <a:lnTo>
                    <a:pt x="718477" y="272529"/>
                  </a:lnTo>
                  <a:close/>
                </a:path>
                <a:path w="1016000" h="421640">
                  <a:moveTo>
                    <a:pt x="718477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196"/>
                  </a:lnTo>
                  <a:lnTo>
                    <a:pt x="718477" y="198196"/>
                  </a:lnTo>
                  <a:lnTo>
                    <a:pt x="718477" y="99098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77" y="297307"/>
                  </a:lnTo>
                  <a:lnTo>
                    <a:pt x="718477" y="322072"/>
                  </a:lnTo>
                  <a:lnTo>
                    <a:pt x="743254" y="322072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148653"/>
                  </a:moveTo>
                  <a:lnTo>
                    <a:pt x="743254" y="148653"/>
                  </a:lnTo>
                  <a:lnTo>
                    <a:pt x="743254" y="198196"/>
                  </a:lnTo>
                  <a:lnTo>
                    <a:pt x="768032" y="198196"/>
                  </a:lnTo>
                  <a:lnTo>
                    <a:pt x="768032" y="148653"/>
                  </a:lnTo>
                  <a:close/>
                </a:path>
                <a:path w="1016000" h="421640">
                  <a:moveTo>
                    <a:pt x="1015784" y="198196"/>
                  </a:moveTo>
                  <a:lnTo>
                    <a:pt x="991019" y="198196"/>
                  </a:lnTo>
                  <a:lnTo>
                    <a:pt x="966241" y="198196"/>
                  </a:lnTo>
                  <a:lnTo>
                    <a:pt x="941463" y="198196"/>
                  </a:lnTo>
                  <a:lnTo>
                    <a:pt x="941463" y="247751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1015784" y="247751"/>
                  </a:lnTo>
                  <a:lnTo>
                    <a:pt x="1015784" y="19819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69392" y="884208"/>
              <a:ext cx="916940" cy="545465"/>
            </a:xfrm>
            <a:custGeom>
              <a:avLst/>
              <a:gdLst/>
              <a:ahLst/>
              <a:cxnLst/>
              <a:rect l="l" t="t" r="r" b="b"/>
              <a:pathLst>
                <a:path w="916940" h="545465">
                  <a:moveTo>
                    <a:pt x="99098" y="495338"/>
                  </a:moveTo>
                  <a:lnTo>
                    <a:pt x="74320" y="495338"/>
                  </a:lnTo>
                  <a:lnTo>
                    <a:pt x="49555" y="495338"/>
                  </a:lnTo>
                  <a:lnTo>
                    <a:pt x="49555" y="470560"/>
                  </a:lnTo>
                  <a:lnTo>
                    <a:pt x="74320" y="470560"/>
                  </a:lnTo>
                  <a:lnTo>
                    <a:pt x="74320" y="445782"/>
                  </a:lnTo>
                  <a:lnTo>
                    <a:pt x="49555" y="445782"/>
                  </a:lnTo>
                  <a:lnTo>
                    <a:pt x="49555" y="421017"/>
                  </a:lnTo>
                  <a:lnTo>
                    <a:pt x="74320" y="421017"/>
                  </a:lnTo>
                  <a:lnTo>
                    <a:pt x="74320" y="396240"/>
                  </a:lnTo>
                  <a:lnTo>
                    <a:pt x="49555" y="396240"/>
                  </a:lnTo>
                  <a:lnTo>
                    <a:pt x="49555" y="371462"/>
                  </a:lnTo>
                  <a:lnTo>
                    <a:pt x="24777" y="371462"/>
                  </a:lnTo>
                  <a:lnTo>
                    <a:pt x="24777" y="396240"/>
                  </a:lnTo>
                  <a:lnTo>
                    <a:pt x="0" y="396240"/>
                  </a:lnTo>
                  <a:lnTo>
                    <a:pt x="0" y="470560"/>
                  </a:lnTo>
                  <a:lnTo>
                    <a:pt x="24777" y="470560"/>
                  </a:lnTo>
                  <a:lnTo>
                    <a:pt x="24777" y="520115"/>
                  </a:lnTo>
                  <a:lnTo>
                    <a:pt x="49555" y="520115"/>
                  </a:lnTo>
                  <a:lnTo>
                    <a:pt x="74320" y="520115"/>
                  </a:lnTo>
                  <a:lnTo>
                    <a:pt x="74320" y="544893"/>
                  </a:lnTo>
                  <a:lnTo>
                    <a:pt x="99098" y="544893"/>
                  </a:lnTo>
                  <a:lnTo>
                    <a:pt x="99098" y="495338"/>
                  </a:lnTo>
                  <a:close/>
                </a:path>
                <a:path w="916940" h="545465">
                  <a:moveTo>
                    <a:pt x="148653" y="421017"/>
                  </a:moveTo>
                  <a:lnTo>
                    <a:pt x="123875" y="421017"/>
                  </a:lnTo>
                  <a:lnTo>
                    <a:pt x="123875" y="445782"/>
                  </a:lnTo>
                  <a:lnTo>
                    <a:pt x="148653" y="445782"/>
                  </a:lnTo>
                  <a:lnTo>
                    <a:pt x="148653" y="421017"/>
                  </a:lnTo>
                  <a:close/>
                </a:path>
                <a:path w="916940" h="545465">
                  <a:moveTo>
                    <a:pt x="148653" y="222808"/>
                  </a:moveTo>
                  <a:lnTo>
                    <a:pt x="123875" y="222808"/>
                  </a:lnTo>
                  <a:lnTo>
                    <a:pt x="123875" y="247586"/>
                  </a:lnTo>
                  <a:lnTo>
                    <a:pt x="148653" y="247586"/>
                  </a:lnTo>
                  <a:lnTo>
                    <a:pt x="148653" y="222808"/>
                  </a:lnTo>
                  <a:close/>
                </a:path>
                <a:path w="916940" h="545465">
                  <a:moveTo>
                    <a:pt x="222973" y="421017"/>
                  </a:moveTo>
                  <a:lnTo>
                    <a:pt x="198196" y="421017"/>
                  </a:lnTo>
                  <a:lnTo>
                    <a:pt x="198196" y="445782"/>
                  </a:lnTo>
                  <a:lnTo>
                    <a:pt x="222973" y="445782"/>
                  </a:lnTo>
                  <a:lnTo>
                    <a:pt x="222973" y="421017"/>
                  </a:lnTo>
                  <a:close/>
                </a:path>
                <a:path w="916940" h="545465">
                  <a:moveTo>
                    <a:pt x="247751" y="247586"/>
                  </a:moveTo>
                  <a:lnTo>
                    <a:pt x="222973" y="247586"/>
                  </a:lnTo>
                  <a:lnTo>
                    <a:pt x="198196" y="247586"/>
                  </a:lnTo>
                  <a:lnTo>
                    <a:pt x="173431" y="247586"/>
                  </a:lnTo>
                  <a:lnTo>
                    <a:pt x="173431" y="272364"/>
                  </a:lnTo>
                  <a:lnTo>
                    <a:pt x="198196" y="272364"/>
                  </a:lnTo>
                  <a:lnTo>
                    <a:pt x="222973" y="272364"/>
                  </a:lnTo>
                  <a:lnTo>
                    <a:pt x="222973" y="297141"/>
                  </a:lnTo>
                  <a:lnTo>
                    <a:pt x="247751" y="297141"/>
                  </a:lnTo>
                  <a:lnTo>
                    <a:pt x="247751" y="247586"/>
                  </a:lnTo>
                  <a:close/>
                </a:path>
                <a:path w="916940" h="545465">
                  <a:moveTo>
                    <a:pt x="396405" y="421017"/>
                  </a:moveTo>
                  <a:lnTo>
                    <a:pt x="371627" y="421017"/>
                  </a:lnTo>
                  <a:lnTo>
                    <a:pt x="371627" y="445782"/>
                  </a:lnTo>
                  <a:lnTo>
                    <a:pt x="396405" y="445782"/>
                  </a:lnTo>
                  <a:lnTo>
                    <a:pt x="396405" y="421017"/>
                  </a:lnTo>
                  <a:close/>
                </a:path>
                <a:path w="916940" h="545465">
                  <a:moveTo>
                    <a:pt x="470738" y="371462"/>
                  </a:moveTo>
                  <a:lnTo>
                    <a:pt x="445960" y="371462"/>
                  </a:lnTo>
                  <a:lnTo>
                    <a:pt x="445960" y="396240"/>
                  </a:lnTo>
                  <a:lnTo>
                    <a:pt x="421182" y="396240"/>
                  </a:lnTo>
                  <a:lnTo>
                    <a:pt x="396405" y="396240"/>
                  </a:lnTo>
                  <a:lnTo>
                    <a:pt x="396405" y="421017"/>
                  </a:lnTo>
                  <a:lnTo>
                    <a:pt x="421182" y="421017"/>
                  </a:lnTo>
                  <a:lnTo>
                    <a:pt x="445960" y="421017"/>
                  </a:lnTo>
                  <a:lnTo>
                    <a:pt x="470738" y="421017"/>
                  </a:lnTo>
                  <a:lnTo>
                    <a:pt x="470738" y="371462"/>
                  </a:lnTo>
                  <a:close/>
                </a:path>
                <a:path w="916940" h="545465">
                  <a:moveTo>
                    <a:pt x="470738" y="321906"/>
                  </a:moveTo>
                  <a:lnTo>
                    <a:pt x="445960" y="321906"/>
                  </a:lnTo>
                  <a:lnTo>
                    <a:pt x="445960" y="297141"/>
                  </a:lnTo>
                  <a:lnTo>
                    <a:pt x="421182" y="297141"/>
                  </a:lnTo>
                  <a:lnTo>
                    <a:pt x="421182" y="321906"/>
                  </a:lnTo>
                  <a:lnTo>
                    <a:pt x="396405" y="321906"/>
                  </a:lnTo>
                  <a:lnTo>
                    <a:pt x="396405" y="297141"/>
                  </a:lnTo>
                  <a:lnTo>
                    <a:pt x="371627" y="297141"/>
                  </a:lnTo>
                  <a:lnTo>
                    <a:pt x="371627" y="272364"/>
                  </a:lnTo>
                  <a:lnTo>
                    <a:pt x="346849" y="272364"/>
                  </a:lnTo>
                  <a:lnTo>
                    <a:pt x="346849" y="297141"/>
                  </a:lnTo>
                  <a:lnTo>
                    <a:pt x="322072" y="297141"/>
                  </a:lnTo>
                  <a:lnTo>
                    <a:pt x="322072" y="346684"/>
                  </a:lnTo>
                  <a:lnTo>
                    <a:pt x="297307" y="346684"/>
                  </a:lnTo>
                  <a:lnTo>
                    <a:pt x="272529" y="346684"/>
                  </a:lnTo>
                  <a:lnTo>
                    <a:pt x="272529" y="470560"/>
                  </a:lnTo>
                  <a:lnTo>
                    <a:pt x="297307" y="470560"/>
                  </a:lnTo>
                  <a:lnTo>
                    <a:pt x="297307" y="445782"/>
                  </a:lnTo>
                  <a:lnTo>
                    <a:pt x="322072" y="445782"/>
                  </a:lnTo>
                  <a:lnTo>
                    <a:pt x="322072" y="421017"/>
                  </a:lnTo>
                  <a:lnTo>
                    <a:pt x="346849" y="421017"/>
                  </a:lnTo>
                  <a:lnTo>
                    <a:pt x="371627" y="421017"/>
                  </a:lnTo>
                  <a:lnTo>
                    <a:pt x="371627" y="371462"/>
                  </a:lnTo>
                  <a:lnTo>
                    <a:pt x="346849" y="371462"/>
                  </a:lnTo>
                  <a:lnTo>
                    <a:pt x="346849" y="396240"/>
                  </a:lnTo>
                  <a:lnTo>
                    <a:pt x="322072" y="396240"/>
                  </a:lnTo>
                  <a:lnTo>
                    <a:pt x="297307" y="396240"/>
                  </a:lnTo>
                  <a:lnTo>
                    <a:pt x="297307" y="371462"/>
                  </a:lnTo>
                  <a:lnTo>
                    <a:pt x="322072" y="371462"/>
                  </a:lnTo>
                  <a:lnTo>
                    <a:pt x="346849" y="371462"/>
                  </a:lnTo>
                  <a:lnTo>
                    <a:pt x="346849" y="346684"/>
                  </a:lnTo>
                  <a:lnTo>
                    <a:pt x="371627" y="346684"/>
                  </a:lnTo>
                  <a:lnTo>
                    <a:pt x="371627" y="371462"/>
                  </a:lnTo>
                  <a:lnTo>
                    <a:pt x="396405" y="371462"/>
                  </a:lnTo>
                  <a:lnTo>
                    <a:pt x="421182" y="371462"/>
                  </a:lnTo>
                  <a:lnTo>
                    <a:pt x="421182" y="346684"/>
                  </a:lnTo>
                  <a:lnTo>
                    <a:pt x="445960" y="346684"/>
                  </a:lnTo>
                  <a:lnTo>
                    <a:pt x="470738" y="346684"/>
                  </a:lnTo>
                  <a:lnTo>
                    <a:pt x="470738" y="321906"/>
                  </a:lnTo>
                  <a:close/>
                </a:path>
                <a:path w="916940" h="545465">
                  <a:moveTo>
                    <a:pt x="569836" y="371462"/>
                  </a:moveTo>
                  <a:lnTo>
                    <a:pt x="545058" y="371462"/>
                  </a:lnTo>
                  <a:lnTo>
                    <a:pt x="520280" y="371462"/>
                  </a:lnTo>
                  <a:lnTo>
                    <a:pt x="520280" y="346684"/>
                  </a:lnTo>
                  <a:lnTo>
                    <a:pt x="495503" y="346684"/>
                  </a:lnTo>
                  <a:lnTo>
                    <a:pt x="495503" y="445782"/>
                  </a:lnTo>
                  <a:lnTo>
                    <a:pt x="520280" y="445782"/>
                  </a:lnTo>
                  <a:lnTo>
                    <a:pt x="545058" y="445782"/>
                  </a:lnTo>
                  <a:lnTo>
                    <a:pt x="545058" y="421017"/>
                  </a:lnTo>
                  <a:lnTo>
                    <a:pt x="520280" y="421017"/>
                  </a:lnTo>
                  <a:lnTo>
                    <a:pt x="520280" y="396240"/>
                  </a:lnTo>
                  <a:lnTo>
                    <a:pt x="545058" y="396240"/>
                  </a:lnTo>
                  <a:lnTo>
                    <a:pt x="545058" y="421017"/>
                  </a:lnTo>
                  <a:lnTo>
                    <a:pt x="569836" y="421017"/>
                  </a:lnTo>
                  <a:lnTo>
                    <a:pt x="569836" y="371462"/>
                  </a:lnTo>
                  <a:close/>
                </a:path>
                <a:path w="916940" h="545465">
                  <a:moveTo>
                    <a:pt x="619379" y="421017"/>
                  </a:moveTo>
                  <a:lnTo>
                    <a:pt x="594614" y="421017"/>
                  </a:lnTo>
                  <a:lnTo>
                    <a:pt x="594614" y="445782"/>
                  </a:lnTo>
                  <a:lnTo>
                    <a:pt x="619379" y="445782"/>
                  </a:lnTo>
                  <a:lnTo>
                    <a:pt x="619379" y="421017"/>
                  </a:lnTo>
                  <a:close/>
                </a:path>
                <a:path w="916940" h="545465">
                  <a:moveTo>
                    <a:pt x="619379" y="371462"/>
                  </a:moveTo>
                  <a:lnTo>
                    <a:pt x="594614" y="371462"/>
                  </a:lnTo>
                  <a:lnTo>
                    <a:pt x="594614" y="396240"/>
                  </a:lnTo>
                  <a:lnTo>
                    <a:pt x="619379" y="396240"/>
                  </a:lnTo>
                  <a:lnTo>
                    <a:pt x="619379" y="371462"/>
                  </a:lnTo>
                  <a:close/>
                </a:path>
                <a:path w="916940" h="545465">
                  <a:moveTo>
                    <a:pt x="644156" y="396240"/>
                  </a:moveTo>
                  <a:lnTo>
                    <a:pt x="619379" y="396240"/>
                  </a:lnTo>
                  <a:lnTo>
                    <a:pt x="619379" y="421017"/>
                  </a:lnTo>
                  <a:lnTo>
                    <a:pt x="644156" y="421017"/>
                  </a:lnTo>
                  <a:lnTo>
                    <a:pt x="644156" y="396240"/>
                  </a:lnTo>
                  <a:close/>
                </a:path>
                <a:path w="916940" h="545465">
                  <a:moveTo>
                    <a:pt x="668934" y="346684"/>
                  </a:moveTo>
                  <a:lnTo>
                    <a:pt x="644156" y="346684"/>
                  </a:lnTo>
                  <a:lnTo>
                    <a:pt x="644156" y="371462"/>
                  </a:lnTo>
                  <a:lnTo>
                    <a:pt x="668934" y="371462"/>
                  </a:lnTo>
                  <a:lnTo>
                    <a:pt x="668934" y="346684"/>
                  </a:lnTo>
                  <a:close/>
                </a:path>
                <a:path w="916940" h="545465">
                  <a:moveTo>
                    <a:pt x="693712" y="396240"/>
                  </a:moveTo>
                  <a:lnTo>
                    <a:pt x="668934" y="396240"/>
                  </a:lnTo>
                  <a:lnTo>
                    <a:pt x="668934" y="445782"/>
                  </a:lnTo>
                  <a:lnTo>
                    <a:pt x="693712" y="445782"/>
                  </a:lnTo>
                  <a:lnTo>
                    <a:pt x="693712" y="396240"/>
                  </a:lnTo>
                  <a:close/>
                </a:path>
                <a:path w="916940" h="545465">
                  <a:moveTo>
                    <a:pt x="718489" y="371462"/>
                  </a:moveTo>
                  <a:lnTo>
                    <a:pt x="693712" y="371462"/>
                  </a:lnTo>
                  <a:lnTo>
                    <a:pt x="693712" y="396240"/>
                  </a:lnTo>
                  <a:lnTo>
                    <a:pt x="718489" y="396240"/>
                  </a:lnTo>
                  <a:lnTo>
                    <a:pt x="718489" y="371462"/>
                  </a:lnTo>
                  <a:close/>
                </a:path>
                <a:path w="916940" h="545465">
                  <a:moveTo>
                    <a:pt x="743254" y="396240"/>
                  </a:moveTo>
                  <a:lnTo>
                    <a:pt x="718489" y="396240"/>
                  </a:lnTo>
                  <a:lnTo>
                    <a:pt x="718489" y="421017"/>
                  </a:lnTo>
                  <a:lnTo>
                    <a:pt x="743254" y="421017"/>
                  </a:lnTo>
                  <a:lnTo>
                    <a:pt x="743254" y="396240"/>
                  </a:lnTo>
                  <a:close/>
                </a:path>
                <a:path w="916940" h="545465">
                  <a:moveTo>
                    <a:pt x="842365" y="470560"/>
                  </a:moveTo>
                  <a:lnTo>
                    <a:pt x="817587" y="470560"/>
                  </a:lnTo>
                  <a:lnTo>
                    <a:pt x="817587" y="421017"/>
                  </a:lnTo>
                  <a:lnTo>
                    <a:pt x="792810" y="421017"/>
                  </a:lnTo>
                  <a:lnTo>
                    <a:pt x="792810" y="495338"/>
                  </a:lnTo>
                  <a:lnTo>
                    <a:pt x="817587" y="495338"/>
                  </a:lnTo>
                  <a:lnTo>
                    <a:pt x="842365" y="495338"/>
                  </a:lnTo>
                  <a:lnTo>
                    <a:pt x="842365" y="470560"/>
                  </a:lnTo>
                  <a:close/>
                </a:path>
                <a:path w="916940" h="545465">
                  <a:moveTo>
                    <a:pt x="867143" y="396240"/>
                  </a:moveTo>
                  <a:lnTo>
                    <a:pt x="842365" y="396240"/>
                  </a:lnTo>
                  <a:lnTo>
                    <a:pt x="842365" y="421017"/>
                  </a:lnTo>
                  <a:lnTo>
                    <a:pt x="867143" y="421017"/>
                  </a:lnTo>
                  <a:lnTo>
                    <a:pt x="867143" y="396240"/>
                  </a:lnTo>
                  <a:close/>
                </a:path>
                <a:path w="916940" h="545465">
                  <a:moveTo>
                    <a:pt x="916686" y="322580"/>
                  </a:moveTo>
                  <a:lnTo>
                    <a:pt x="891921" y="322580"/>
                  </a:lnTo>
                  <a:lnTo>
                    <a:pt x="867143" y="322580"/>
                  </a:lnTo>
                  <a:lnTo>
                    <a:pt x="867143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17587" y="273050"/>
                  </a:lnTo>
                  <a:lnTo>
                    <a:pt x="817587" y="223520"/>
                  </a:lnTo>
                  <a:lnTo>
                    <a:pt x="792810" y="223520"/>
                  </a:lnTo>
                  <a:lnTo>
                    <a:pt x="792810" y="198120"/>
                  </a:lnTo>
                  <a:lnTo>
                    <a:pt x="768032" y="198120"/>
                  </a:lnTo>
                  <a:lnTo>
                    <a:pt x="743254" y="198120"/>
                  </a:lnTo>
                  <a:lnTo>
                    <a:pt x="743254" y="223520"/>
                  </a:lnTo>
                  <a:lnTo>
                    <a:pt x="743254" y="247650"/>
                  </a:lnTo>
                  <a:lnTo>
                    <a:pt x="718489" y="247650"/>
                  </a:lnTo>
                  <a:lnTo>
                    <a:pt x="718489" y="223520"/>
                  </a:lnTo>
                  <a:lnTo>
                    <a:pt x="743254" y="223520"/>
                  </a:lnTo>
                  <a:lnTo>
                    <a:pt x="743254" y="198120"/>
                  </a:lnTo>
                  <a:lnTo>
                    <a:pt x="718489" y="198120"/>
                  </a:lnTo>
                  <a:lnTo>
                    <a:pt x="718489" y="99060"/>
                  </a:lnTo>
                  <a:lnTo>
                    <a:pt x="693712" y="99060"/>
                  </a:lnTo>
                  <a:lnTo>
                    <a:pt x="693712" y="74930"/>
                  </a:lnTo>
                  <a:lnTo>
                    <a:pt x="718489" y="7493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93712" y="4953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25400"/>
                  </a:lnTo>
                  <a:lnTo>
                    <a:pt x="668934" y="25400"/>
                  </a:lnTo>
                  <a:lnTo>
                    <a:pt x="693712" y="25400"/>
                  </a:lnTo>
                  <a:lnTo>
                    <a:pt x="693712" y="0"/>
                  </a:lnTo>
                  <a:lnTo>
                    <a:pt x="668934" y="0"/>
                  </a:lnTo>
                  <a:lnTo>
                    <a:pt x="644156" y="0"/>
                  </a:lnTo>
                  <a:lnTo>
                    <a:pt x="619379" y="0"/>
                  </a:lnTo>
                  <a:lnTo>
                    <a:pt x="594614" y="0"/>
                  </a:lnTo>
                  <a:lnTo>
                    <a:pt x="594614" y="25400"/>
                  </a:lnTo>
                  <a:lnTo>
                    <a:pt x="569836" y="25400"/>
                  </a:lnTo>
                  <a:lnTo>
                    <a:pt x="569836" y="49530"/>
                  </a:lnTo>
                  <a:lnTo>
                    <a:pt x="545058" y="49530"/>
                  </a:lnTo>
                  <a:lnTo>
                    <a:pt x="545058" y="74930"/>
                  </a:lnTo>
                  <a:lnTo>
                    <a:pt x="569836" y="74930"/>
                  </a:lnTo>
                  <a:lnTo>
                    <a:pt x="594614" y="74930"/>
                  </a:lnTo>
                  <a:lnTo>
                    <a:pt x="594614" y="49530"/>
                  </a:lnTo>
                  <a:lnTo>
                    <a:pt x="619379" y="49530"/>
                  </a:lnTo>
                  <a:lnTo>
                    <a:pt x="619379" y="749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68934" y="99060"/>
                  </a:lnTo>
                  <a:lnTo>
                    <a:pt x="644156" y="99060"/>
                  </a:lnTo>
                  <a:lnTo>
                    <a:pt x="644156" y="124460"/>
                  </a:lnTo>
                  <a:lnTo>
                    <a:pt x="668934" y="124460"/>
                  </a:lnTo>
                  <a:lnTo>
                    <a:pt x="693712" y="124460"/>
                  </a:lnTo>
                  <a:lnTo>
                    <a:pt x="693712" y="223520"/>
                  </a:lnTo>
                  <a:lnTo>
                    <a:pt x="668934" y="223520"/>
                  </a:lnTo>
                  <a:lnTo>
                    <a:pt x="644156" y="223520"/>
                  </a:lnTo>
                  <a:lnTo>
                    <a:pt x="644156" y="198120"/>
                  </a:lnTo>
                  <a:lnTo>
                    <a:pt x="619379" y="198120"/>
                  </a:lnTo>
                  <a:lnTo>
                    <a:pt x="619379" y="223520"/>
                  </a:lnTo>
                  <a:lnTo>
                    <a:pt x="594614" y="223520"/>
                  </a:lnTo>
                  <a:lnTo>
                    <a:pt x="594614" y="247650"/>
                  </a:lnTo>
                  <a:lnTo>
                    <a:pt x="619379" y="247650"/>
                  </a:lnTo>
                  <a:lnTo>
                    <a:pt x="619379" y="273050"/>
                  </a:lnTo>
                  <a:lnTo>
                    <a:pt x="644156" y="273050"/>
                  </a:lnTo>
                  <a:lnTo>
                    <a:pt x="644156" y="247650"/>
                  </a:lnTo>
                  <a:lnTo>
                    <a:pt x="668934" y="247650"/>
                  </a:lnTo>
                  <a:lnTo>
                    <a:pt x="693712" y="247650"/>
                  </a:lnTo>
                  <a:lnTo>
                    <a:pt x="693712" y="273050"/>
                  </a:lnTo>
                  <a:lnTo>
                    <a:pt x="668934" y="273050"/>
                  </a:lnTo>
                  <a:lnTo>
                    <a:pt x="644156" y="273050"/>
                  </a:lnTo>
                  <a:lnTo>
                    <a:pt x="644156" y="297180"/>
                  </a:lnTo>
                  <a:lnTo>
                    <a:pt x="668934" y="297180"/>
                  </a:lnTo>
                  <a:lnTo>
                    <a:pt x="668934" y="322580"/>
                  </a:lnTo>
                  <a:lnTo>
                    <a:pt x="693712" y="322580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43254" y="297180"/>
                  </a:lnTo>
                  <a:lnTo>
                    <a:pt x="743254" y="273050"/>
                  </a:lnTo>
                  <a:lnTo>
                    <a:pt x="768032" y="273050"/>
                  </a:lnTo>
                  <a:lnTo>
                    <a:pt x="768032" y="247650"/>
                  </a:lnTo>
                  <a:lnTo>
                    <a:pt x="792810" y="24765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17587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43254" y="322580"/>
                  </a:lnTo>
                  <a:lnTo>
                    <a:pt x="743254" y="346684"/>
                  </a:lnTo>
                  <a:lnTo>
                    <a:pt x="718489" y="346684"/>
                  </a:lnTo>
                  <a:lnTo>
                    <a:pt x="718489" y="371462"/>
                  </a:lnTo>
                  <a:lnTo>
                    <a:pt x="743254" y="371462"/>
                  </a:lnTo>
                  <a:lnTo>
                    <a:pt x="743254" y="346710"/>
                  </a:lnTo>
                  <a:lnTo>
                    <a:pt x="768032" y="346710"/>
                  </a:lnTo>
                  <a:lnTo>
                    <a:pt x="768032" y="371462"/>
                  </a:lnTo>
                  <a:lnTo>
                    <a:pt x="743254" y="371462"/>
                  </a:lnTo>
                  <a:lnTo>
                    <a:pt x="743254" y="396240"/>
                  </a:lnTo>
                  <a:lnTo>
                    <a:pt x="768032" y="396240"/>
                  </a:lnTo>
                  <a:lnTo>
                    <a:pt x="768032" y="372110"/>
                  </a:lnTo>
                  <a:lnTo>
                    <a:pt x="792810" y="372110"/>
                  </a:lnTo>
                  <a:lnTo>
                    <a:pt x="792810" y="346710"/>
                  </a:lnTo>
                  <a:lnTo>
                    <a:pt x="817587" y="346710"/>
                  </a:lnTo>
                  <a:lnTo>
                    <a:pt x="817587" y="372110"/>
                  </a:lnTo>
                  <a:lnTo>
                    <a:pt x="792810" y="372110"/>
                  </a:lnTo>
                  <a:lnTo>
                    <a:pt x="792810" y="396240"/>
                  </a:lnTo>
                  <a:lnTo>
                    <a:pt x="817587" y="396240"/>
                  </a:lnTo>
                  <a:lnTo>
                    <a:pt x="842365" y="396240"/>
                  </a:lnTo>
                  <a:lnTo>
                    <a:pt x="842365" y="372110"/>
                  </a:lnTo>
                  <a:lnTo>
                    <a:pt x="867143" y="372110"/>
                  </a:lnTo>
                  <a:lnTo>
                    <a:pt x="867143" y="346710"/>
                  </a:lnTo>
                  <a:lnTo>
                    <a:pt x="891921" y="346710"/>
                  </a:lnTo>
                  <a:lnTo>
                    <a:pt x="916686" y="346710"/>
                  </a:lnTo>
                  <a:lnTo>
                    <a:pt x="916686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70293" y="1255671"/>
              <a:ext cx="1016000" cy="372110"/>
            </a:xfrm>
            <a:custGeom>
              <a:avLst/>
              <a:gdLst/>
              <a:ahLst/>
              <a:cxnLst/>
              <a:rect l="l" t="t" r="r" b="b"/>
              <a:pathLst>
                <a:path w="1016000" h="372110">
                  <a:moveTo>
                    <a:pt x="49542" y="198208"/>
                  </a:moveTo>
                  <a:lnTo>
                    <a:pt x="24765" y="198208"/>
                  </a:lnTo>
                  <a:lnTo>
                    <a:pt x="24765" y="222986"/>
                  </a:lnTo>
                  <a:lnTo>
                    <a:pt x="49542" y="222986"/>
                  </a:lnTo>
                  <a:lnTo>
                    <a:pt x="49542" y="198208"/>
                  </a:lnTo>
                  <a:close/>
                </a:path>
                <a:path w="1016000" h="372110">
                  <a:moveTo>
                    <a:pt x="74320" y="247751"/>
                  </a:moveTo>
                  <a:lnTo>
                    <a:pt x="49542" y="247751"/>
                  </a:lnTo>
                  <a:lnTo>
                    <a:pt x="24765" y="247751"/>
                  </a:lnTo>
                  <a:lnTo>
                    <a:pt x="24765" y="272529"/>
                  </a:lnTo>
                  <a:lnTo>
                    <a:pt x="49542" y="272529"/>
                  </a:lnTo>
                  <a:lnTo>
                    <a:pt x="74320" y="272529"/>
                  </a:lnTo>
                  <a:lnTo>
                    <a:pt x="74320" y="247751"/>
                  </a:lnTo>
                  <a:close/>
                </a:path>
                <a:path w="1016000" h="372110">
                  <a:moveTo>
                    <a:pt x="74320" y="173431"/>
                  </a:moveTo>
                  <a:lnTo>
                    <a:pt x="49542" y="173431"/>
                  </a:lnTo>
                  <a:lnTo>
                    <a:pt x="49542" y="198208"/>
                  </a:lnTo>
                  <a:lnTo>
                    <a:pt x="74320" y="198208"/>
                  </a:lnTo>
                  <a:lnTo>
                    <a:pt x="74320" y="173431"/>
                  </a:lnTo>
                  <a:close/>
                </a:path>
                <a:path w="1016000" h="372110">
                  <a:moveTo>
                    <a:pt x="74320" y="24777"/>
                  </a:moveTo>
                  <a:lnTo>
                    <a:pt x="49542" y="24777"/>
                  </a:lnTo>
                  <a:lnTo>
                    <a:pt x="49542" y="0"/>
                  </a:lnTo>
                  <a:lnTo>
                    <a:pt x="24765" y="0"/>
                  </a:lnTo>
                  <a:lnTo>
                    <a:pt x="24765" y="99098"/>
                  </a:lnTo>
                  <a:lnTo>
                    <a:pt x="0" y="99098"/>
                  </a:lnTo>
                  <a:lnTo>
                    <a:pt x="0" y="123875"/>
                  </a:lnTo>
                  <a:lnTo>
                    <a:pt x="24765" y="123875"/>
                  </a:lnTo>
                  <a:lnTo>
                    <a:pt x="24765" y="148653"/>
                  </a:lnTo>
                  <a:lnTo>
                    <a:pt x="49542" y="148653"/>
                  </a:lnTo>
                  <a:lnTo>
                    <a:pt x="49542" y="123875"/>
                  </a:lnTo>
                  <a:lnTo>
                    <a:pt x="74320" y="123875"/>
                  </a:lnTo>
                  <a:lnTo>
                    <a:pt x="74320" y="74320"/>
                  </a:lnTo>
                  <a:lnTo>
                    <a:pt x="49542" y="74320"/>
                  </a:lnTo>
                  <a:lnTo>
                    <a:pt x="49542" y="49555"/>
                  </a:lnTo>
                  <a:lnTo>
                    <a:pt x="74320" y="49555"/>
                  </a:lnTo>
                  <a:lnTo>
                    <a:pt x="74320" y="24777"/>
                  </a:lnTo>
                  <a:close/>
                </a:path>
                <a:path w="1016000" h="372110">
                  <a:moveTo>
                    <a:pt x="123875" y="148653"/>
                  </a:moveTo>
                  <a:lnTo>
                    <a:pt x="99098" y="148653"/>
                  </a:lnTo>
                  <a:lnTo>
                    <a:pt x="99098" y="123875"/>
                  </a:lnTo>
                  <a:lnTo>
                    <a:pt x="74320" y="123875"/>
                  </a:lnTo>
                  <a:lnTo>
                    <a:pt x="74320" y="173431"/>
                  </a:lnTo>
                  <a:lnTo>
                    <a:pt x="99098" y="173431"/>
                  </a:lnTo>
                  <a:lnTo>
                    <a:pt x="123875" y="173431"/>
                  </a:lnTo>
                  <a:lnTo>
                    <a:pt x="123875" y="148653"/>
                  </a:lnTo>
                  <a:close/>
                </a:path>
                <a:path w="1016000" h="372110">
                  <a:moveTo>
                    <a:pt x="173418" y="222986"/>
                  </a:moveTo>
                  <a:lnTo>
                    <a:pt x="148653" y="222986"/>
                  </a:lnTo>
                  <a:lnTo>
                    <a:pt x="148653" y="247751"/>
                  </a:lnTo>
                  <a:lnTo>
                    <a:pt x="173418" y="247751"/>
                  </a:lnTo>
                  <a:lnTo>
                    <a:pt x="173418" y="222986"/>
                  </a:lnTo>
                  <a:close/>
                </a:path>
                <a:path w="1016000" h="372110">
                  <a:moveTo>
                    <a:pt x="173418" y="173431"/>
                  </a:moveTo>
                  <a:lnTo>
                    <a:pt x="148653" y="173431"/>
                  </a:lnTo>
                  <a:lnTo>
                    <a:pt x="123875" y="173431"/>
                  </a:lnTo>
                  <a:lnTo>
                    <a:pt x="123875" y="198208"/>
                  </a:lnTo>
                  <a:lnTo>
                    <a:pt x="99098" y="198208"/>
                  </a:lnTo>
                  <a:lnTo>
                    <a:pt x="99098" y="222986"/>
                  </a:lnTo>
                  <a:lnTo>
                    <a:pt x="123875" y="222986"/>
                  </a:lnTo>
                  <a:lnTo>
                    <a:pt x="148653" y="222986"/>
                  </a:lnTo>
                  <a:lnTo>
                    <a:pt x="148653" y="198208"/>
                  </a:lnTo>
                  <a:lnTo>
                    <a:pt x="173418" y="198208"/>
                  </a:lnTo>
                  <a:lnTo>
                    <a:pt x="173418" y="173431"/>
                  </a:lnTo>
                  <a:close/>
                </a:path>
                <a:path w="1016000" h="372110">
                  <a:moveTo>
                    <a:pt x="198196" y="247751"/>
                  </a:moveTo>
                  <a:lnTo>
                    <a:pt x="173418" y="247751"/>
                  </a:lnTo>
                  <a:lnTo>
                    <a:pt x="173418" y="272529"/>
                  </a:lnTo>
                  <a:lnTo>
                    <a:pt x="198196" y="272529"/>
                  </a:lnTo>
                  <a:lnTo>
                    <a:pt x="198196" y="247751"/>
                  </a:lnTo>
                  <a:close/>
                </a:path>
                <a:path w="1016000" h="372110">
                  <a:moveTo>
                    <a:pt x="222973" y="74320"/>
                  </a:moveTo>
                  <a:lnTo>
                    <a:pt x="198196" y="74320"/>
                  </a:lnTo>
                  <a:lnTo>
                    <a:pt x="198196" y="123875"/>
                  </a:lnTo>
                  <a:lnTo>
                    <a:pt x="222973" y="123875"/>
                  </a:lnTo>
                  <a:lnTo>
                    <a:pt x="222973" y="74320"/>
                  </a:lnTo>
                  <a:close/>
                </a:path>
                <a:path w="1016000" h="372110">
                  <a:moveTo>
                    <a:pt x="272529" y="173431"/>
                  </a:moveTo>
                  <a:lnTo>
                    <a:pt x="247751" y="173431"/>
                  </a:lnTo>
                  <a:lnTo>
                    <a:pt x="247751" y="148653"/>
                  </a:lnTo>
                  <a:lnTo>
                    <a:pt x="222973" y="148653"/>
                  </a:lnTo>
                  <a:lnTo>
                    <a:pt x="222973" y="173431"/>
                  </a:lnTo>
                  <a:lnTo>
                    <a:pt x="198196" y="173431"/>
                  </a:lnTo>
                  <a:lnTo>
                    <a:pt x="198196" y="198208"/>
                  </a:lnTo>
                  <a:lnTo>
                    <a:pt x="173418" y="198208"/>
                  </a:lnTo>
                  <a:lnTo>
                    <a:pt x="173418" y="222986"/>
                  </a:lnTo>
                  <a:lnTo>
                    <a:pt x="198196" y="222986"/>
                  </a:lnTo>
                  <a:lnTo>
                    <a:pt x="198196" y="247751"/>
                  </a:lnTo>
                  <a:lnTo>
                    <a:pt x="222973" y="247751"/>
                  </a:lnTo>
                  <a:lnTo>
                    <a:pt x="222973" y="222986"/>
                  </a:lnTo>
                  <a:lnTo>
                    <a:pt x="247751" y="222986"/>
                  </a:lnTo>
                  <a:lnTo>
                    <a:pt x="247751" y="198208"/>
                  </a:lnTo>
                  <a:lnTo>
                    <a:pt x="272529" y="198208"/>
                  </a:lnTo>
                  <a:lnTo>
                    <a:pt x="272529" y="173431"/>
                  </a:lnTo>
                  <a:close/>
                </a:path>
                <a:path w="1016000" h="372110">
                  <a:moveTo>
                    <a:pt x="297294" y="148653"/>
                  </a:moveTo>
                  <a:lnTo>
                    <a:pt x="272529" y="148653"/>
                  </a:lnTo>
                  <a:lnTo>
                    <a:pt x="272529" y="173431"/>
                  </a:lnTo>
                  <a:lnTo>
                    <a:pt x="297294" y="173431"/>
                  </a:lnTo>
                  <a:lnTo>
                    <a:pt x="297294" y="148653"/>
                  </a:lnTo>
                  <a:close/>
                </a:path>
                <a:path w="1016000" h="372110">
                  <a:moveTo>
                    <a:pt x="297294" y="99098"/>
                  </a:moveTo>
                  <a:lnTo>
                    <a:pt x="272529" y="99098"/>
                  </a:lnTo>
                  <a:lnTo>
                    <a:pt x="272529" y="123875"/>
                  </a:lnTo>
                  <a:lnTo>
                    <a:pt x="297294" y="123875"/>
                  </a:lnTo>
                  <a:lnTo>
                    <a:pt x="297294" y="99098"/>
                  </a:lnTo>
                  <a:close/>
                </a:path>
                <a:path w="1016000" h="372110">
                  <a:moveTo>
                    <a:pt x="346849" y="74320"/>
                  </a:moveTo>
                  <a:lnTo>
                    <a:pt x="322072" y="74320"/>
                  </a:lnTo>
                  <a:lnTo>
                    <a:pt x="322072" y="99098"/>
                  </a:lnTo>
                  <a:lnTo>
                    <a:pt x="346849" y="99098"/>
                  </a:lnTo>
                  <a:lnTo>
                    <a:pt x="346849" y="74320"/>
                  </a:lnTo>
                  <a:close/>
                </a:path>
                <a:path w="1016000" h="372110">
                  <a:moveTo>
                    <a:pt x="371627" y="123875"/>
                  </a:moveTo>
                  <a:lnTo>
                    <a:pt x="346849" y="123875"/>
                  </a:lnTo>
                  <a:lnTo>
                    <a:pt x="322072" y="123875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73431"/>
                  </a:lnTo>
                  <a:lnTo>
                    <a:pt x="371627" y="173431"/>
                  </a:lnTo>
                  <a:lnTo>
                    <a:pt x="371627" y="123875"/>
                  </a:lnTo>
                  <a:close/>
                </a:path>
                <a:path w="1016000" h="372110">
                  <a:moveTo>
                    <a:pt x="421170" y="148653"/>
                  </a:moveTo>
                  <a:lnTo>
                    <a:pt x="396405" y="148653"/>
                  </a:lnTo>
                  <a:lnTo>
                    <a:pt x="396405" y="173431"/>
                  </a:lnTo>
                  <a:lnTo>
                    <a:pt x="421170" y="173431"/>
                  </a:lnTo>
                  <a:lnTo>
                    <a:pt x="421170" y="148653"/>
                  </a:lnTo>
                  <a:close/>
                </a:path>
                <a:path w="1016000" h="372110">
                  <a:moveTo>
                    <a:pt x="470725" y="322084"/>
                  </a:moveTo>
                  <a:lnTo>
                    <a:pt x="445947" y="322084"/>
                  </a:lnTo>
                  <a:lnTo>
                    <a:pt x="445947" y="247751"/>
                  </a:lnTo>
                  <a:lnTo>
                    <a:pt x="421170" y="247751"/>
                  </a:lnTo>
                  <a:lnTo>
                    <a:pt x="396405" y="247751"/>
                  </a:lnTo>
                  <a:lnTo>
                    <a:pt x="396405" y="371627"/>
                  </a:lnTo>
                  <a:lnTo>
                    <a:pt x="421170" y="371627"/>
                  </a:lnTo>
                  <a:lnTo>
                    <a:pt x="421170" y="346862"/>
                  </a:lnTo>
                  <a:lnTo>
                    <a:pt x="445947" y="346862"/>
                  </a:lnTo>
                  <a:lnTo>
                    <a:pt x="470725" y="346862"/>
                  </a:lnTo>
                  <a:lnTo>
                    <a:pt x="470725" y="322084"/>
                  </a:lnTo>
                  <a:close/>
                </a:path>
                <a:path w="1016000" h="372110">
                  <a:moveTo>
                    <a:pt x="470725" y="74320"/>
                  </a:moveTo>
                  <a:lnTo>
                    <a:pt x="445947" y="74320"/>
                  </a:lnTo>
                  <a:lnTo>
                    <a:pt x="421170" y="74320"/>
                  </a:lnTo>
                  <a:lnTo>
                    <a:pt x="421170" y="99098"/>
                  </a:lnTo>
                  <a:lnTo>
                    <a:pt x="396405" y="99098"/>
                  </a:lnTo>
                  <a:lnTo>
                    <a:pt x="396405" y="123875"/>
                  </a:lnTo>
                  <a:lnTo>
                    <a:pt x="421170" y="123875"/>
                  </a:lnTo>
                  <a:lnTo>
                    <a:pt x="445947" y="123875"/>
                  </a:lnTo>
                  <a:lnTo>
                    <a:pt x="445947" y="99098"/>
                  </a:lnTo>
                  <a:lnTo>
                    <a:pt x="470725" y="99098"/>
                  </a:lnTo>
                  <a:lnTo>
                    <a:pt x="470725" y="74320"/>
                  </a:lnTo>
                  <a:close/>
                </a:path>
                <a:path w="1016000" h="372110">
                  <a:moveTo>
                    <a:pt x="495503" y="198208"/>
                  </a:moveTo>
                  <a:lnTo>
                    <a:pt x="470725" y="198208"/>
                  </a:lnTo>
                  <a:lnTo>
                    <a:pt x="470725" y="247751"/>
                  </a:lnTo>
                  <a:lnTo>
                    <a:pt x="495503" y="247751"/>
                  </a:lnTo>
                  <a:lnTo>
                    <a:pt x="495503" y="198208"/>
                  </a:lnTo>
                  <a:close/>
                </a:path>
                <a:path w="1016000" h="372110">
                  <a:moveTo>
                    <a:pt x="495503" y="123875"/>
                  </a:moveTo>
                  <a:lnTo>
                    <a:pt x="470725" y="123875"/>
                  </a:lnTo>
                  <a:lnTo>
                    <a:pt x="445947" y="123875"/>
                  </a:lnTo>
                  <a:lnTo>
                    <a:pt x="445947" y="148653"/>
                  </a:lnTo>
                  <a:lnTo>
                    <a:pt x="470725" y="148653"/>
                  </a:lnTo>
                  <a:lnTo>
                    <a:pt x="495503" y="148653"/>
                  </a:lnTo>
                  <a:lnTo>
                    <a:pt x="495503" y="123875"/>
                  </a:lnTo>
                  <a:close/>
                </a:path>
                <a:path w="1016000" h="372110">
                  <a:moveTo>
                    <a:pt x="520280" y="247751"/>
                  </a:moveTo>
                  <a:lnTo>
                    <a:pt x="495503" y="247751"/>
                  </a:lnTo>
                  <a:lnTo>
                    <a:pt x="495503" y="272529"/>
                  </a:lnTo>
                  <a:lnTo>
                    <a:pt x="520280" y="272529"/>
                  </a:lnTo>
                  <a:lnTo>
                    <a:pt x="520280" y="247751"/>
                  </a:lnTo>
                  <a:close/>
                </a:path>
                <a:path w="1016000" h="372110">
                  <a:moveTo>
                    <a:pt x="520280" y="173431"/>
                  </a:moveTo>
                  <a:lnTo>
                    <a:pt x="495503" y="173431"/>
                  </a:lnTo>
                  <a:lnTo>
                    <a:pt x="495503" y="198208"/>
                  </a:lnTo>
                  <a:lnTo>
                    <a:pt x="520280" y="198208"/>
                  </a:lnTo>
                  <a:lnTo>
                    <a:pt x="520280" y="173431"/>
                  </a:lnTo>
                  <a:close/>
                </a:path>
                <a:path w="1016000" h="372110">
                  <a:moveTo>
                    <a:pt x="594601" y="247751"/>
                  </a:moveTo>
                  <a:lnTo>
                    <a:pt x="569836" y="247751"/>
                  </a:lnTo>
                  <a:lnTo>
                    <a:pt x="545058" y="247751"/>
                  </a:lnTo>
                  <a:lnTo>
                    <a:pt x="545058" y="297307"/>
                  </a:lnTo>
                  <a:lnTo>
                    <a:pt x="569836" y="297307"/>
                  </a:lnTo>
                  <a:lnTo>
                    <a:pt x="569836" y="272529"/>
                  </a:lnTo>
                  <a:lnTo>
                    <a:pt x="594601" y="272529"/>
                  </a:lnTo>
                  <a:lnTo>
                    <a:pt x="594601" y="247751"/>
                  </a:lnTo>
                  <a:close/>
                </a:path>
                <a:path w="1016000" h="372110">
                  <a:moveTo>
                    <a:pt x="644156" y="173431"/>
                  </a:moveTo>
                  <a:lnTo>
                    <a:pt x="619379" y="173431"/>
                  </a:lnTo>
                  <a:lnTo>
                    <a:pt x="619379" y="198208"/>
                  </a:lnTo>
                  <a:lnTo>
                    <a:pt x="644156" y="198208"/>
                  </a:lnTo>
                  <a:lnTo>
                    <a:pt x="644156" y="173431"/>
                  </a:lnTo>
                  <a:close/>
                </a:path>
                <a:path w="1016000" h="372110">
                  <a:moveTo>
                    <a:pt x="668934" y="123875"/>
                  </a:moveTo>
                  <a:lnTo>
                    <a:pt x="644156" y="123875"/>
                  </a:lnTo>
                  <a:lnTo>
                    <a:pt x="619379" y="123875"/>
                  </a:lnTo>
                  <a:lnTo>
                    <a:pt x="619379" y="148653"/>
                  </a:ln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23875"/>
                  </a:lnTo>
                  <a:close/>
                </a:path>
                <a:path w="1016000" h="372110">
                  <a:moveTo>
                    <a:pt x="693712" y="222986"/>
                  </a:moveTo>
                  <a:lnTo>
                    <a:pt x="668934" y="222986"/>
                  </a:lnTo>
                  <a:lnTo>
                    <a:pt x="644156" y="222986"/>
                  </a:lnTo>
                  <a:lnTo>
                    <a:pt x="619379" y="222986"/>
                  </a:lnTo>
                  <a:lnTo>
                    <a:pt x="619379" y="198208"/>
                  </a:lnTo>
                  <a:lnTo>
                    <a:pt x="594601" y="198208"/>
                  </a:lnTo>
                  <a:lnTo>
                    <a:pt x="594601" y="74320"/>
                  </a:lnTo>
                  <a:lnTo>
                    <a:pt x="569836" y="74320"/>
                  </a:lnTo>
                  <a:lnTo>
                    <a:pt x="545058" y="74320"/>
                  </a:lnTo>
                  <a:lnTo>
                    <a:pt x="520280" y="74320"/>
                  </a:lnTo>
                  <a:lnTo>
                    <a:pt x="495503" y="74320"/>
                  </a:lnTo>
                  <a:lnTo>
                    <a:pt x="495503" y="123875"/>
                  </a:lnTo>
                  <a:lnTo>
                    <a:pt x="520280" y="123875"/>
                  </a:lnTo>
                  <a:lnTo>
                    <a:pt x="545058" y="123875"/>
                  </a:lnTo>
                  <a:lnTo>
                    <a:pt x="545058" y="99098"/>
                  </a:lnTo>
                  <a:lnTo>
                    <a:pt x="569836" y="99098"/>
                  </a:lnTo>
                  <a:lnTo>
                    <a:pt x="569836" y="123875"/>
                  </a:lnTo>
                  <a:lnTo>
                    <a:pt x="545058" y="123875"/>
                  </a:lnTo>
                  <a:lnTo>
                    <a:pt x="545058" y="148653"/>
                  </a:lnTo>
                  <a:lnTo>
                    <a:pt x="569836" y="148653"/>
                  </a:lnTo>
                  <a:lnTo>
                    <a:pt x="569836" y="198208"/>
                  </a:lnTo>
                  <a:lnTo>
                    <a:pt x="545058" y="198208"/>
                  </a:lnTo>
                  <a:lnTo>
                    <a:pt x="520280" y="198208"/>
                  </a:lnTo>
                  <a:lnTo>
                    <a:pt x="520280" y="247751"/>
                  </a:lnTo>
                  <a:lnTo>
                    <a:pt x="545058" y="247751"/>
                  </a:lnTo>
                  <a:lnTo>
                    <a:pt x="545058" y="222986"/>
                  </a:lnTo>
                  <a:lnTo>
                    <a:pt x="569836" y="222986"/>
                  </a:lnTo>
                  <a:lnTo>
                    <a:pt x="594601" y="222986"/>
                  </a:lnTo>
                  <a:lnTo>
                    <a:pt x="594601" y="247751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97307"/>
                  </a:lnTo>
                  <a:lnTo>
                    <a:pt x="668934" y="297307"/>
                  </a:lnTo>
                  <a:lnTo>
                    <a:pt x="668934" y="322084"/>
                  </a:lnTo>
                  <a:lnTo>
                    <a:pt x="693712" y="322084"/>
                  </a:lnTo>
                  <a:lnTo>
                    <a:pt x="693712" y="272529"/>
                  </a:lnTo>
                  <a:lnTo>
                    <a:pt x="668934" y="272529"/>
                  </a:lnTo>
                  <a:lnTo>
                    <a:pt x="668934" y="247751"/>
                  </a:lnTo>
                  <a:lnTo>
                    <a:pt x="693712" y="247751"/>
                  </a:lnTo>
                  <a:lnTo>
                    <a:pt x="693712" y="222986"/>
                  </a:lnTo>
                  <a:close/>
                </a:path>
                <a:path w="1016000" h="372110">
                  <a:moveTo>
                    <a:pt x="693712" y="74320"/>
                  </a:moveTo>
                  <a:lnTo>
                    <a:pt x="668934" y="74320"/>
                  </a:lnTo>
                  <a:lnTo>
                    <a:pt x="644156" y="74320"/>
                  </a:lnTo>
                  <a:lnTo>
                    <a:pt x="644156" y="99098"/>
                  </a:lnTo>
                  <a:lnTo>
                    <a:pt x="668934" y="99098"/>
                  </a:lnTo>
                  <a:lnTo>
                    <a:pt x="668934" y="123875"/>
                  </a:lnTo>
                  <a:lnTo>
                    <a:pt x="693712" y="123875"/>
                  </a:lnTo>
                  <a:lnTo>
                    <a:pt x="693712" y="74320"/>
                  </a:lnTo>
                  <a:close/>
                </a:path>
                <a:path w="1016000" h="372110">
                  <a:moveTo>
                    <a:pt x="718477" y="247751"/>
                  </a:moveTo>
                  <a:lnTo>
                    <a:pt x="693712" y="247751"/>
                  </a:lnTo>
                  <a:lnTo>
                    <a:pt x="693712" y="272529"/>
                  </a:lnTo>
                  <a:lnTo>
                    <a:pt x="718477" y="272529"/>
                  </a:lnTo>
                  <a:lnTo>
                    <a:pt x="718477" y="247751"/>
                  </a:lnTo>
                  <a:close/>
                </a:path>
                <a:path w="1016000" h="372110">
                  <a:moveTo>
                    <a:pt x="718477" y="148653"/>
                  </a:moveTo>
                  <a:lnTo>
                    <a:pt x="693712" y="148653"/>
                  </a:lnTo>
                  <a:lnTo>
                    <a:pt x="693712" y="173431"/>
                  </a:lnTo>
                  <a:lnTo>
                    <a:pt x="668934" y="173431"/>
                  </a:lnTo>
                  <a:lnTo>
                    <a:pt x="668934" y="198208"/>
                  </a:lnTo>
                  <a:lnTo>
                    <a:pt x="693712" y="198208"/>
                  </a:lnTo>
                  <a:lnTo>
                    <a:pt x="718477" y="198208"/>
                  </a:lnTo>
                  <a:lnTo>
                    <a:pt x="718477" y="148653"/>
                  </a:lnTo>
                  <a:close/>
                </a:path>
                <a:path w="1016000" h="372110">
                  <a:moveTo>
                    <a:pt x="743254" y="222986"/>
                  </a:moveTo>
                  <a:lnTo>
                    <a:pt x="718477" y="222986"/>
                  </a:lnTo>
                  <a:lnTo>
                    <a:pt x="718477" y="247751"/>
                  </a:lnTo>
                  <a:lnTo>
                    <a:pt x="743254" y="247751"/>
                  </a:lnTo>
                  <a:lnTo>
                    <a:pt x="743254" y="222986"/>
                  </a:lnTo>
                  <a:close/>
                </a:path>
                <a:path w="1016000" h="372110">
                  <a:moveTo>
                    <a:pt x="768032" y="123875"/>
                  </a:moveTo>
                  <a:lnTo>
                    <a:pt x="743254" y="123875"/>
                  </a:lnTo>
                  <a:lnTo>
                    <a:pt x="743254" y="148653"/>
                  </a:lnTo>
                  <a:lnTo>
                    <a:pt x="768032" y="148653"/>
                  </a:lnTo>
                  <a:lnTo>
                    <a:pt x="768032" y="123875"/>
                  </a:lnTo>
                  <a:close/>
                </a:path>
                <a:path w="1016000" h="372110">
                  <a:moveTo>
                    <a:pt x="768032" y="74320"/>
                  </a:moveTo>
                  <a:lnTo>
                    <a:pt x="743254" y="74320"/>
                  </a:lnTo>
                  <a:lnTo>
                    <a:pt x="743254" y="99098"/>
                  </a:lnTo>
                  <a:lnTo>
                    <a:pt x="768032" y="99098"/>
                  </a:lnTo>
                  <a:lnTo>
                    <a:pt x="768032" y="74320"/>
                  </a:lnTo>
                  <a:close/>
                </a:path>
                <a:path w="1016000" h="372110">
                  <a:moveTo>
                    <a:pt x="792810" y="247751"/>
                  </a:moveTo>
                  <a:lnTo>
                    <a:pt x="768032" y="247751"/>
                  </a:lnTo>
                  <a:lnTo>
                    <a:pt x="743254" y="247751"/>
                  </a:lnTo>
                  <a:lnTo>
                    <a:pt x="743254" y="272529"/>
                  </a:lnTo>
                  <a:lnTo>
                    <a:pt x="768032" y="272529"/>
                  </a:lnTo>
                  <a:lnTo>
                    <a:pt x="792810" y="272529"/>
                  </a:lnTo>
                  <a:lnTo>
                    <a:pt x="792810" y="247751"/>
                  </a:lnTo>
                  <a:close/>
                </a:path>
                <a:path w="1016000" h="372110">
                  <a:moveTo>
                    <a:pt x="792810" y="99098"/>
                  </a:moveTo>
                  <a:lnTo>
                    <a:pt x="768032" y="99098"/>
                  </a:lnTo>
                  <a:lnTo>
                    <a:pt x="768032" y="123875"/>
                  </a:lnTo>
                  <a:lnTo>
                    <a:pt x="792810" y="123875"/>
                  </a:lnTo>
                  <a:lnTo>
                    <a:pt x="792810" y="99098"/>
                  </a:lnTo>
                  <a:close/>
                </a:path>
                <a:path w="1016000" h="372110">
                  <a:moveTo>
                    <a:pt x="817587" y="148653"/>
                  </a:moveTo>
                  <a:lnTo>
                    <a:pt x="792810" y="148653"/>
                  </a:lnTo>
                  <a:lnTo>
                    <a:pt x="768032" y="148653"/>
                  </a:lnTo>
                  <a:lnTo>
                    <a:pt x="768032" y="173431"/>
                  </a:lnTo>
                  <a:lnTo>
                    <a:pt x="792810" y="173431"/>
                  </a:lnTo>
                  <a:lnTo>
                    <a:pt x="817587" y="173431"/>
                  </a:lnTo>
                  <a:lnTo>
                    <a:pt x="817587" y="148653"/>
                  </a:lnTo>
                  <a:close/>
                </a:path>
                <a:path w="1016000" h="372110">
                  <a:moveTo>
                    <a:pt x="842352" y="99098"/>
                  </a:moveTo>
                  <a:lnTo>
                    <a:pt x="817587" y="99098"/>
                  </a:lnTo>
                  <a:lnTo>
                    <a:pt x="817587" y="123875"/>
                  </a:lnTo>
                  <a:lnTo>
                    <a:pt x="842352" y="123875"/>
                  </a:lnTo>
                  <a:lnTo>
                    <a:pt x="842352" y="99098"/>
                  </a:lnTo>
                  <a:close/>
                </a:path>
                <a:path w="1016000" h="372110">
                  <a:moveTo>
                    <a:pt x="891908" y="24777"/>
                  </a:moveTo>
                  <a:lnTo>
                    <a:pt x="867130" y="24777"/>
                  </a:lnTo>
                  <a:lnTo>
                    <a:pt x="867130" y="49555"/>
                  </a:lnTo>
                  <a:lnTo>
                    <a:pt x="842352" y="49555"/>
                  </a:lnTo>
                  <a:lnTo>
                    <a:pt x="842352" y="74320"/>
                  </a:lnTo>
                  <a:lnTo>
                    <a:pt x="867130" y="74320"/>
                  </a:lnTo>
                  <a:lnTo>
                    <a:pt x="891908" y="74320"/>
                  </a:lnTo>
                  <a:lnTo>
                    <a:pt x="891908" y="24777"/>
                  </a:lnTo>
                  <a:close/>
                </a:path>
                <a:path w="1016000" h="372110">
                  <a:moveTo>
                    <a:pt x="916686" y="148653"/>
                  </a:moveTo>
                  <a:lnTo>
                    <a:pt x="891908" y="148653"/>
                  </a:lnTo>
                  <a:lnTo>
                    <a:pt x="867130" y="148653"/>
                  </a:lnTo>
                  <a:lnTo>
                    <a:pt x="842352" y="148653"/>
                  </a:lnTo>
                  <a:lnTo>
                    <a:pt x="842352" y="173431"/>
                  </a:lnTo>
                  <a:lnTo>
                    <a:pt x="867130" y="173431"/>
                  </a:lnTo>
                  <a:lnTo>
                    <a:pt x="891908" y="173431"/>
                  </a:lnTo>
                  <a:lnTo>
                    <a:pt x="916686" y="173431"/>
                  </a:lnTo>
                  <a:lnTo>
                    <a:pt x="916686" y="148653"/>
                  </a:lnTo>
                  <a:close/>
                </a:path>
                <a:path w="1016000" h="372110">
                  <a:moveTo>
                    <a:pt x="941463" y="99098"/>
                  </a:moveTo>
                  <a:lnTo>
                    <a:pt x="916686" y="99098"/>
                  </a:lnTo>
                  <a:lnTo>
                    <a:pt x="916686" y="123875"/>
                  </a:lnTo>
                  <a:lnTo>
                    <a:pt x="941463" y="123875"/>
                  </a:lnTo>
                  <a:lnTo>
                    <a:pt x="941463" y="99098"/>
                  </a:lnTo>
                  <a:close/>
                </a:path>
                <a:path w="1016000" h="372110">
                  <a:moveTo>
                    <a:pt x="941463" y="49555"/>
                  </a:moveTo>
                  <a:lnTo>
                    <a:pt x="916686" y="49555"/>
                  </a:lnTo>
                  <a:lnTo>
                    <a:pt x="916686" y="74320"/>
                  </a:lnTo>
                  <a:lnTo>
                    <a:pt x="941463" y="74320"/>
                  </a:lnTo>
                  <a:lnTo>
                    <a:pt x="941463" y="49555"/>
                  </a:lnTo>
                  <a:close/>
                </a:path>
                <a:path w="1016000" h="372110">
                  <a:moveTo>
                    <a:pt x="966241" y="222986"/>
                  </a:moveTo>
                  <a:lnTo>
                    <a:pt x="941463" y="222986"/>
                  </a:lnTo>
                  <a:lnTo>
                    <a:pt x="916686" y="222986"/>
                  </a:lnTo>
                  <a:lnTo>
                    <a:pt x="916686" y="247751"/>
                  </a:lnTo>
                  <a:lnTo>
                    <a:pt x="891908" y="247751"/>
                  </a:lnTo>
                  <a:lnTo>
                    <a:pt x="891908" y="198208"/>
                  </a:lnTo>
                  <a:lnTo>
                    <a:pt x="867130" y="198208"/>
                  </a:lnTo>
                  <a:lnTo>
                    <a:pt x="867130" y="247751"/>
                  </a:lnTo>
                  <a:lnTo>
                    <a:pt x="842352" y="247751"/>
                  </a:lnTo>
                  <a:lnTo>
                    <a:pt x="817587" y="247751"/>
                  </a:lnTo>
                  <a:lnTo>
                    <a:pt x="817587" y="272529"/>
                  </a:lnTo>
                  <a:lnTo>
                    <a:pt x="842352" y="272529"/>
                  </a:lnTo>
                  <a:lnTo>
                    <a:pt x="867130" y="272529"/>
                  </a:lnTo>
                  <a:lnTo>
                    <a:pt x="867130" y="297307"/>
                  </a:lnTo>
                  <a:lnTo>
                    <a:pt x="891908" y="297307"/>
                  </a:lnTo>
                  <a:lnTo>
                    <a:pt x="891908" y="272529"/>
                  </a:lnTo>
                  <a:lnTo>
                    <a:pt x="916686" y="272529"/>
                  </a:lnTo>
                  <a:lnTo>
                    <a:pt x="941463" y="272529"/>
                  </a:lnTo>
                  <a:lnTo>
                    <a:pt x="941463" y="247751"/>
                  </a:lnTo>
                  <a:lnTo>
                    <a:pt x="966241" y="247751"/>
                  </a:lnTo>
                  <a:lnTo>
                    <a:pt x="966241" y="222986"/>
                  </a:lnTo>
                  <a:close/>
                </a:path>
                <a:path w="1016000" h="372110">
                  <a:moveTo>
                    <a:pt x="966241" y="173431"/>
                  </a:moveTo>
                  <a:lnTo>
                    <a:pt x="941463" y="173431"/>
                  </a:lnTo>
                  <a:lnTo>
                    <a:pt x="916686" y="173431"/>
                  </a:lnTo>
                  <a:lnTo>
                    <a:pt x="916686" y="198208"/>
                  </a:lnTo>
                  <a:lnTo>
                    <a:pt x="941463" y="198208"/>
                  </a:lnTo>
                  <a:lnTo>
                    <a:pt x="966241" y="198208"/>
                  </a:lnTo>
                  <a:lnTo>
                    <a:pt x="966241" y="173431"/>
                  </a:lnTo>
                  <a:close/>
                </a:path>
                <a:path w="1016000" h="372110">
                  <a:moveTo>
                    <a:pt x="966241" y="123875"/>
                  </a:moveTo>
                  <a:lnTo>
                    <a:pt x="941463" y="123875"/>
                  </a:lnTo>
                  <a:lnTo>
                    <a:pt x="941463" y="148653"/>
                  </a:lnTo>
                  <a:lnTo>
                    <a:pt x="966241" y="148653"/>
                  </a:lnTo>
                  <a:lnTo>
                    <a:pt x="966241" y="123875"/>
                  </a:lnTo>
                  <a:close/>
                </a:path>
                <a:path w="1016000" h="372110">
                  <a:moveTo>
                    <a:pt x="991019" y="198208"/>
                  </a:moveTo>
                  <a:lnTo>
                    <a:pt x="966241" y="198208"/>
                  </a:lnTo>
                  <a:lnTo>
                    <a:pt x="966241" y="222986"/>
                  </a:lnTo>
                  <a:lnTo>
                    <a:pt x="991019" y="222986"/>
                  </a:lnTo>
                  <a:lnTo>
                    <a:pt x="991019" y="198208"/>
                  </a:lnTo>
                  <a:close/>
                </a:path>
                <a:path w="1016000" h="372110">
                  <a:moveTo>
                    <a:pt x="991019" y="99098"/>
                  </a:moveTo>
                  <a:lnTo>
                    <a:pt x="966241" y="99098"/>
                  </a:lnTo>
                  <a:lnTo>
                    <a:pt x="966241" y="123875"/>
                  </a:lnTo>
                  <a:lnTo>
                    <a:pt x="991019" y="123875"/>
                  </a:lnTo>
                  <a:lnTo>
                    <a:pt x="991019" y="99098"/>
                  </a:lnTo>
                  <a:close/>
                </a:path>
                <a:path w="1016000" h="372110">
                  <a:moveTo>
                    <a:pt x="1015784" y="123875"/>
                  </a:moveTo>
                  <a:lnTo>
                    <a:pt x="991019" y="123875"/>
                  </a:lnTo>
                  <a:lnTo>
                    <a:pt x="991019" y="148653"/>
                  </a:lnTo>
                  <a:lnTo>
                    <a:pt x="966241" y="148653"/>
                  </a:lnTo>
                  <a:lnTo>
                    <a:pt x="966241" y="173431"/>
                  </a:lnTo>
                  <a:lnTo>
                    <a:pt x="991019" y="173431"/>
                  </a:lnTo>
                  <a:lnTo>
                    <a:pt x="1015784" y="173431"/>
                  </a:lnTo>
                  <a:lnTo>
                    <a:pt x="1015784" y="123875"/>
                  </a:lnTo>
                  <a:close/>
                </a:path>
                <a:path w="1016000" h="372110">
                  <a:moveTo>
                    <a:pt x="1015784" y="0"/>
                  </a:moveTo>
                  <a:lnTo>
                    <a:pt x="991019" y="0"/>
                  </a:lnTo>
                  <a:lnTo>
                    <a:pt x="991019" y="49555"/>
                  </a:lnTo>
                  <a:lnTo>
                    <a:pt x="966241" y="49555"/>
                  </a:lnTo>
                  <a:lnTo>
                    <a:pt x="966241" y="74320"/>
                  </a:lnTo>
                  <a:lnTo>
                    <a:pt x="991019" y="74320"/>
                  </a:lnTo>
                  <a:lnTo>
                    <a:pt x="1015784" y="74320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70293" y="1429102"/>
              <a:ext cx="1016000" cy="471170"/>
            </a:xfrm>
            <a:custGeom>
              <a:avLst/>
              <a:gdLst/>
              <a:ahLst/>
              <a:cxnLst/>
              <a:rect l="l" t="t" r="r" b="b"/>
              <a:pathLst>
                <a:path w="1016000" h="471169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99098" y="247751"/>
                  </a:lnTo>
                  <a:close/>
                </a:path>
                <a:path w="1016000" h="471169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471169">
                  <a:moveTo>
                    <a:pt x="173418" y="99098"/>
                  </a:moveTo>
                  <a:lnTo>
                    <a:pt x="148653" y="99098"/>
                  </a:lnTo>
                  <a:lnTo>
                    <a:pt x="123875" y="99098"/>
                  </a:lnTo>
                  <a:lnTo>
                    <a:pt x="123875" y="123875"/>
                  </a:lnTo>
                  <a:lnTo>
                    <a:pt x="148653" y="123875"/>
                  </a:lnTo>
                  <a:lnTo>
                    <a:pt x="173418" y="123875"/>
                  </a:lnTo>
                  <a:lnTo>
                    <a:pt x="173418" y="99098"/>
                  </a:lnTo>
                  <a:close/>
                </a:path>
                <a:path w="1016000" h="471169">
                  <a:moveTo>
                    <a:pt x="247751" y="297307"/>
                  </a:moveTo>
                  <a:lnTo>
                    <a:pt x="222973" y="297307"/>
                  </a:lnTo>
                  <a:lnTo>
                    <a:pt x="222973" y="322072"/>
                  </a:lnTo>
                  <a:lnTo>
                    <a:pt x="247751" y="322072"/>
                  </a:lnTo>
                  <a:lnTo>
                    <a:pt x="247751" y="297307"/>
                  </a:lnTo>
                  <a:close/>
                </a:path>
                <a:path w="1016000" h="471169">
                  <a:moveTo>
                    <a:pt x="272529" y="322072"/>
                  </a:moveTo>
                  <a:lnTo>
                    <a:pt x="247751" y="322072"/>
                  </a:lnTo>
                  <a:lnTo>
                    <a:pt x="247751" y="346849"/>
                  </a:lnTo>
                  <a:lnTo>
                    <a:pt x="222973" y="346849"/>
                  </a:lnTo>
                  <a:lnTo>
                    <a:pt x="198196" y="346849"/>
                  </a:lnTo>
                  <a:lnTo>
                    <a:pt x="198196" y="421182"/>
                  </a:lnTo>
                  <a:lnTo>
                    <a:pt x="222973" y="421182"/>
                  </a:lnTo>
                  <a:lnTo>
                    <a:pt x="222973" y="371627"/>
                  </a:lnTo>
                  <a:lnTo>
                    <a:pt x="247751" y="371627"/>
                  </a:lnTo>
                  <a:lnTo>
                    <a:pt x="272529" y="371627"/>
                  </a:lnTo>
                  <a:lnTo>
                    <a:pt x="272529" y="322072"/>
                  </a:lnTo>
                  <a:close/>
                </a:path>
                <a:path w="1016000" h="471169">
                  <a:moveTo>
                    <a:pt x="470725" y="222973"/>
                  </a:moveTo>
                  <a:lnTo>
                    <a:pt x="445947" y="222973"/>
                  </a:lnTo>
                  <a:lnTo>
                    <a:pt x="445947" y="198196"/>
                  </a:lnTo>
                  <a:lnTo>
                    <a:pt x="421170" y="198196"/>
                  </a:lnTo>
                  <a:lnTo>
                    <a:pt x="421170" y="222973"/>
                  </a:lnTo>
                  <a:lnTo>
                    <a:pt x="396405" y="222973"/>
                  </a:lnTo>
                  <a:lnTo>
                    <a:pt x="396405" y="198196"/>
                  </a:lnTo>
                  <a:lnTo>
                    <a:pt x="371627" y="198196"/>
                  </a:lnTo>
                  <a:lnTo>
                    <a:pt x="371627" y="173431"/>
                  </a:lnTo>
                  <a:lnTo>
                    <a:pt x="346849" y="173431"/>
                  </a:lnTo>
                  <a:lnTo>
                    <a:pt x="322072" y="173431"/>
                  </a:lnTo>
                  <a:lnTo>
                    <a:pt x="322072" y="148717"/>
                  </a:lnTo>
                  <a:lnTo>
                    <a:pt x="346849" y="148717"/>
                  </a:lnTo>
                  <a:lnTo>
                    <a:pt x="371627" y="148717"/>
                  </a:lnTo>
                  <a:lnTo>
                    <a:pt x="371627" y="124587"/>
                  </a:lnTo>
                  <a:lnTo>
                    <a:pt x="346849" y="124587"/>
                  </a:lnTo>
                  <a:lnTo>
                    <a:pt x="346849" y="99187"/>
                  </a:lnTo>
                  <a:lnTo>
                    <a:pt x="371627" y="99187"/>
                  </a:lnTo>
                  <a:lnTo>
                    <a:pt x="371627" y="75057"/>
                  </a:lnTo>
                  <a:lnTo>
                    <a:pt x="346849" y="75057"/>
                  </a:lnTo>
                  <a:lnTo>
                    <a:pt x="346849" y="49657"/>
                  </a:lnTo>
                  <a:lnTo>
                    <a:pt x="371627" y="49657"/>
                  </a:lnTo>
                  <a:lnTo>
                    <a:pt x="371627" y="75057"/>
                  </a:lnTo>
                  <a:lnTo>
                    <a:pt x="396405" y="75057"/>
                  </a:lnTo>
                  <a:lnTo>
                    <a:pt x="396405" y="127"/>
                  </a:lnTo>
                  <a:lnTo>
                    <a:pt x="371627" y="127"/>
                  </a:lnTo>
                  <a:lnTo>
                    <a:pt x="371627" y="25527"/>
                  </a:lnTo>
                  <a:lnTo>
                    <a:pt x="346849" y="25527"/>
                  </a:lnTo>
                  <a:lnTo>
                    <a:pt x="346849" y="127"/>
                  </a:lnTo>
                  <a:lnTo>
                    <a:pt x="322072" y="127"/>
                  </a:lnTo>
                  <a:lnTo>
                    <a:pt x="322072" y="25527"/>
                  </a:lnTo>
                  <a:lnTo>
                    <a:pt x="297294" y="25527"/>
                  </a:lnTo>
                  <a:lnTo>
                    <a:pt x="297294" y="49657"/>
                  </a:lnTo>
                  <a:lnTo>
                    <a:pt x="322072" y="49657"/>
                  </a:lnTo>
                  <a:lnTo>
                    <a:pt x="322072" y="75057"/>
                  </a:lnTo>
                  <a:lnTo>
                    <a:pt x="297294" y="75057"/>
                  </a:lnTo>
                  <a:lnTo>
                    <a:pt x="272529" y="75057"/>
                  </a:lnTo>
                  <a:lnTo>
                    <a:pt x="272529" y="49657"/>
                  </a:lnTo>
                  <a:lnTo>
                    <a:pt x="247751" y="49657"/>
                  </a:lnTo>
                  <a:lnTo>
                    <a:pt x="247751" y="75057"/>
                  </a:lnTo>
                  <a:lnTo>
                    <a:pt x="222973" y="75057"/>
                  </a:lnTo>
                  <a:lnTo>
                    <a:pt x="222973" y="99187"/>
                  </a:lnTo>
                  <a:lnTo>
                    <a:pt x="198196" y="99187"/>
                  </a:lnTo>
                  <a:lnTo>
                    <a:pt x="198196" y="148717"/>
                  </a:lnTo>
                  <a:lnTo>
                    <a:pt x="173418" y="148717"/>
                  </a:lnTo>
                  <a:lnTo>
                    <a:pt x="148653" y="148717"/>
                  </a:lnTo>
                  <a:lnTo>
                    <a:pt x="123875" y="148717"/>
                  </a:lnTo>
                  <a:lnTo>
                    <a:pt x="99098" y="148717"/>
                  </a:lnTo>
                  <a:lnTo>
                    <a:pt x="99098" y="174117"/>
                  </a:lnTo>
                  <a:lnTo>
                    <a:pt x="123875" y="174117"/>
                  </a:lnTo>
                  <a:lnTo>
                    <a:pt x="148653" y="174117"/>
                  </a:lnTo>
                  <a:lnTo>
                    <a:pt x="173418" y="174117"/>
                  </a:lnTo>
                  <a:lnTo>
                    <a:pt x="173418" y="198247"/>
                  </a:lnTo>
                  <a:lnTo>
                    <a:pt x="148653" y="198247"/>
                  </a:lnTo>
                  <a:lnTo>
                    <a:pt x="123875" y="198247"/>
                  </a:lnTo>
                  <a:lnTo>
                    <a:pt x="99098" y="198247"/>
                  </a:lnTo>
                  <a:lnTo>
                    <a:pt x="99098" y="174117"/>
                  </a:lnTo>
                  <a:lnTo>
                    <a:pt x="74320" y="174117"/>
                  </a:lnTo>
                  <a:lnTo>
                    <a:pt x="74320" y="124587"/>
                  </a:lnTo>
                  <a:lnTo>
                    <a:pt x="49542" y="124587"/>
                  </a:lnTo>
                  <a:lnTo>
                    <a:pt x="49542" y="148717"/>
                  </a:lnTo>
                  <a:lnTo>
                    <a:pt x="24765" y="148717"/>
                  </a:lnTo>
                  <a:lnTo>
                    <a:pt x="24765" y="99187"/>
                  </a:lnTo>
                  <a:lnTo>
                    <a:pt x="0" y="99187"/>
                  </a:lnTo>
                  <a:lnTo>
                    <a:pt x="0" y="273177"/>
                  </a:lnTo>
                  <a:lnTo>
                    <a:pt x="24765" y="273177"/>
                  </a:lnTo>
                  <a:lnTo>
                    <a:pt x="24765" y="174117"/>
                  </a:lnTo>
                  <a:lnTo>
                    <a:pt x="49542" y="174117"/>
                  </a:lnTo>
                  <a:lnTo>
                    <a:pt x="49542" y="198247"/>
                  </a:lnTo>
                  <a:lnTo>
                    <a:pt x="74320" y="198247"/>
                  </a:lnTo>
                  <a:lnTo>
                    <a:pt x="74320" y="223647"/>
                  </a:lnTo>
                  <a:lnTo>
                    <a:pt x="99098" y="223647"/>
                  </a:lnTo>
                  <a:lnTo>
                    <a:pt x="123875" y="223647"/>
                  </a:lnTo>
                  <a:lnTo>
                    <a:pt x="123875" y="247777"/>
                  </a:lnTo>
                  <a:lnTo>
                    <a:pt x="148653" y="247777"/>
                  </a:lnTo>
                  <a:lnTo>
                    <a:pt x="148653" y="223647"/>
                  </a:lnTo>
                  <a:lnTo>
                    <a:pt x="173418" y="223647"/>
                  </a:lnTo>
                  <a:lnTo>
                    <a:pt x="173418" y="247777"/>
                  </a:lnTo>
                  <a:lnTo>
                    <a:pt x="148653" y="247777"/>
                  </a:lnTo>
                  <a:lnTo>
                    <a:pt x="148653" y="273177"/>
                  </a:lnTo>
                  <a:lnTo>
                    <a:pt x="173418" y="273177"/>
                  </a:lnTo>
                  <a:lnTo>
                    <a:pt x="198196" y="273177"/>
                  </a:lnTo>
                  <a:lnTo>
                    <a:pt x="198196" y="297307"/>
                  </a:lnTo>
                  <a:lnTo>
                    <a:pt x="222973" y="297307"/>
                  </a:lnTo>
                  <a:lnTo>
                    <a:pt x="222973" y="223647"/>
                  </a:lnTo>
                  <a:lnTo>
                    <a:pt x="198196" y="223647"/>
                  </a:lnTo>
                  <a:lnTo>
                    <a:pt x="198196" y="174117"/>
                  </a:lnTo>
                  <a:lnTo>
                    <a:pt x="222973" y="174117"/>
                  </a:lnTo>
                  <a:lnTo>
                    <a:pt x="222973" y="223647"/>
                  </a:lnTo>
                  <a:lnTo>
                    <a:pt x="247751" y="223647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72529" y="272529"/>
                  </a:lnTo>
                  <a:lnTo>
                    <a:pt x="247751" y="272529"/>
                  </a:lnTo>
                  <a:lnTo>
                    <a:pt x="247751" y="297307"/>
                  </a:lnTo>
                  <a:lnTo>
                    <a:pt x="272529" y="297307"/>
                  </a:lnTo>
                  <a:lnTo>
                    <a:pt x="297294" y="297307"/>
                  </a:lnTo>
                  <a:lnTo>
                    <a:pt x="297294" y="222973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47751" y="124587"/>
                  </a:lnTo>
                  <a:lnTo>
                    <a:pt x="272529" y="124587"/>
                  </a:lnTo>
                  <a:lnTo>
                    <a:pt x="272529" y="148653"/>
                  </a:lnTo>
                  <a:lnTo>
                    <a:pt x="297294" y="148653"/>
                  </a:lnTo>
                  <a:lnTo>
                    <a:pt x="297294" y="123875"/>
                  </a:lnTo>
                  <a:lnTo>
                    <a:pt x="272529" y="123875"/>
                  </a:lnTo>
                  <a:lnTo>
                    <a:pt x="272529" y="99187"/>
                  </a:lnTo>
                  <a:lnTo>
                    <a:pt x="297294" y="99187"/>
                  </a:lnTo>
                  <a:lnTo>
                    <a:pt x="322072" y="99187"/>
                  </a:lnTo>
                  <a:lnTo>
                    <a:pt x="322072" y="148653"/>
                  </a:lnTo>
                  <a:lnTo>
                    <a:pt x="297294" y="148653"/>
                  </a:lnTo>
                  <a:lnTo>
                    <a:pt x="297294" y="173431"/>
                  </a:lnTo>
                  <a:lnTo>
                    <a:pt x="272529" y="173431"/>
                  </a:lnTo>
                  <a:lnTo>
                    <a:pt x="272529" y="198196"/>
                  </a:lnTo>
                  <a:lnTo>
                    <a:pt x="297294" y="198196"/>
                  </a:lnTo>
                  <a:lnTo>
                    <a:pt x="322072" y="198196"/>
                  </a:lnTo>
                  <a:lnTo>
                    <a:pt x="322072" y="272529"/>
                  </a:lnTo>
                  <a:lnTo>
                    <a:pt x="346849" y="272529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272529"/>
                  </a:lnTo>
                  <a:lnTo>
                    <a:pt x="346849" y="272529"/>
                  </a:lnTo>
                  <a:lnTo>
                    <a:pt x="346849" y="297307"/>
                  </a:lnTo>
                  <a:lnTo>
                    <a:pt x="371627" y="297307"/>
                  </a:lnTo>
                  <a:lnTo>
                    <a:pt x="371627" y="322072"/>
                  </a:lnTo>
                  <a:lnTo>
                    <a:pt x="396405" y="322072"/>
                  </a:lnTo>
                  <a:lnTo>
                    <a:pt x="396405" y="297307"/>
                  </a:lnTo>
                  <a:lnTo>
                    <a:pt x="421170" y="297307"/>
                  </a:lnTo>
                  <a:lnTo>
                    <a:pt x="421170" y="322072"/>
                  </a:lnTo>
                  <a:lnTo>
                    <a:pt x="445947" y="322072"/>
                  </a:lnTo>
                  <a:lnTo>
                    <a:pt x="445947" y="247751"/>
                  </a:lnTo>
                  <a:lnTo>
                    <a:pt x="470725" y="247751"/>
                  </a:lnTo>
                  <a:lnTo>
                    <a:pt x="470725" y="222973"/>
                  </a:lnTo>
                  <a:close/>
                </a:path>
                <a:path w="1016000" h="471169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471169">
                  <a:moveTo>
                    <a:pt x="520280" y="297307"/>
                  </a:moveTo>
                  <a:lnTo>
                    <a:pt x="495503" y="297307"/>
                  </a:lnTo>
                  <a:lnTo>
                    <a:pt x="495503" y="272529"/>
                  </a:lnTo>
                  <a:lnTo>
                    <a:pt x="470725" y="272529"/>
                  </a:lnTo>
                  <a:lnTo>
                    <a:pt x="470725" y="322072"/>
                  </a:lnTo>
                  <a:lnTo>
                    <a:pt x="495503" y="322072"/>
                  </a:lnTo>
                  <a:lnTo>
                    <a:pt x="520280" y="322072"/>
                  </a:lnTo>
                  <a:lnTo>
                    <a:pt x="520280" y="297307"/>
                  </a:lnTo>
                  <a:close/>
                </a:path>
                <a:path w="1016000" h="471169">
                  <a:moveTo>
                    <a:pt x="569836" y="148653"/>
                  </a:moveTo>
                  <a:lnTo>
                    <a:pt x="545058" y="148653"/>
                  </a:lnTo>
                  <a:lnTo>
                    <a:pt x="545058" y="173431"/>
                  </a:lnTo>
                  <a:lnTo>
                    <a:pt x="569836" y="173431"/>
                  </a:lnTo>
                  <a:lnTo>
                    <a:pt x="569836" y="148653"/>
                  </a:lnTo>
                  <a:close/>
                </a:path>
                <a:path w="1016000" h="471169">
                  <a:moveTo>
                    <a:pt x="594601" y="173431"/>
                  </a:moveTo>
                  <a:lnTo>
                    <a:pt x="569836" y="173431"/>
                  </a:lnTo>
                  <a:lnTo>
                    <a:pt x="569836" y="198196"/>
                  </a:lnTo>
                  <a:lnTo>
                    <a:pt x="594601" y="198196"/>
                  </a:lnTo>
                  <a:lnTo>
                    <a:pt x="594601" y="173431"/>
                  </a:lnTo>
                  <a:close/>
                </a:path>
                <a:path w="1016000" h="471169">
                  <a:moveTo>
                    <a:pt x="619379" y="198196"/>
                  </a:moveTo>
                  <a:lnTo>
                    <a:pt x="594601" y="198196"/>
                  </a:lnTo>
                  <a:lnTo>
                    <a:pt x="594601" y="222973"/>
                  </a:lnTo>
                  <a:lnTo>
                    <a:pt x="619379" y="222973"/>
                  </a:lnTo>
                  <a:lnTo>
                    <a:pt x="619379" y="198196"/>
                  </a:lnTo>
                  <a:close/>
                </a:path>
                <a:path w="1016000" h="471169">
                  <a:moveTo>
                    <a:pt x="644156" y="397065"/>
                  </a:moveTo>
                  <a:lnTo>
                    <a:pt x="619379" y="397065"/>
                  </a:lnTo>
                  <a:lnTo>
                    <a:pt x="619379" y="371665"/>
                  </a:lnTo>
                  <a:lnTo>
                    <a:pt x="594601" y="371665"/>
                  </a:lnTo>
                  <a:lnTo>
                    <a:pt x="594601" y="397065"/>
                  </a:lnTo>
                  <a:lnTo>
                    <a:pt x="569836" y="397065"/>
                  </a:lnTo>
                  <a:lnTo>
                    <a:pt x="569836" y="371665"/>
                  </a:lnTo>
                  <a:lnTo>
                    <a:pt x="594601" y="371665"/>
                  </a:lnTo>
                  <a:lnTo>
                    <a:pt x="594601" y="347535"/>
                  </a:lnTo>
                  <a:lnTo>
                    <a:pt x="569836" y="347535"/>
                  </a:lnTo>
                  <a:lnTo>
                    <a:pt x="569836" y="272605"/>
                  </a:lnTo>
                  <a:lnTo>
                    <a:pt x="545058" y="272605"/>
                  </a:lnTo>
                  <a:lnTo>
                    <a:pt x="545058" y="322135"/>
                  </a:lnTo>
                  <a:lnTo>
                    <a:pt x="520280" y="322135"/>
                  </a:lnTo>
                  <a:lnTo>
                    <a:pt x="520280" y="347535"/>
                  </a:lnTo>
                  <a:lnTo>
                    <a:pt x="495503" y="347535"/>
                  </a:lnTo>
                  <a:lnTo>
                    <a:pt x="495503" y="446595"/>
                  </a:lnTo>
                  <a:lnTo>
                    <a:pt x="520280" y="446595"/>
                  </a:lnTo>
                  <a:lnTo>
                    <a:pt x="520280" y="470725"/>
                  </a:lnTo>
                  <a:lnTo>
                    <a:pt x="545058" y="470725"/>
                  </a:lnTo>
                  <a:lnTo>
                    <a:pt x="569836" y="470725"/>
                  </a:lnTo>
                  <a:lnTo>
                    <a:pt x="594601" y="470725"/>
                  </a:lnTo>
                  <a:lnTo>
                    <a:pt x="619379" y="470725"/>
                  </a:lnTo>
                  <a:lnTo>
                    <a:pt x="619379" y="446595"/>
                  </a:lnTo>
                  <a:lnTo>
                    <a:pt x="594601" y="446595"/>
                  </a:lnTo>
                  <a:lnTo>
                    <a:pt x="569836" y="446595"/>
                  </a:lnTo>
                  <a:lnTo>
                    <a:pt x="569836" y="421195"/>
                  </a:lnTo>
                  <a:lnTo>
                    <a:pt x="594601" y="421195"/>
                  </a:lnTo>
                  <a:lnTo>
                    <a:pt x="619379" y="421195"/>
                  </a:lnTo>
                  <a:lnTo>
                    <a:pt x="619379" y="446595"/>
                  </a:lnTo>
                  <a:lnTo>
                    <a:pt x="644156" y="446595"/>
                  </a:lnTo>
                  <a:lnTo>
                    <a:pt x="644156" y="397065"/>
                  </a:lnTo>
                  <a:close/>
                </a:path>
                <a:path w="1016000" h="471169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471169">
                  <a:moveTo>
                    <a:pt x="693712" y="298005"/>
                  </a:moveTo>
                  <a:lnTo>
                    <a:pt x="668934" y="298005"/>
                  </a:lnTo>
                  <a:lnTo>
                    <a:pt x="644156" y="298005"/>
                  </a:lnTo>
                  <a:lnTo>
                    <a:pt x="644156" y="272605"/>
                  </a:lnTo>
                  <a:lnTo>
                    <a:pt x="619379" y="272605"/>
                  </a:lnTo>
                  <a:lnTo>
                    <a:pt x="594601" y="272605"/>
                  </a:lnTo>
                  <a:lnTo>
                    <a:pt x="594601" y="347535"/>
                  </a:lnTo>
                  <a:lnTo>
                    <a:pt x="619379" y="347535"/>
                  </a:lnTo>
                  <a:lnTo>
                    <a:pt x="619379" y="371665"/>
                  </a:lnTo>
                  <a:lnTo>
                    <a:pt x="644156" y="371665"/>
                  </a:lnTo>
                  <a:lnTo>
                    <a:pt x="644156" y="322135"/>
                  </a:lnTo>
                  <a:lnTo>
                    <a:pt x="668934" y="322135"/>
                  </a:lnTo>
                  <a:lnTo>
                    <a:pt x="693712" y="322135"/>
                  </a:lnTo>
                  <a:lnTo>
                    <a:pt x="693712" y="298005"/>
                  </a:lnTo>
                  <a:close/>
                </a:path>
                <a:path w="1016000" h="471169">
                  <a:moveTo>
                    <a:pt x="768032" y="322135"/>
                  </a:moveTo>
                  <a:lnTo>
                    <a:pt x="743254" y="322135"/>
                  </a:lnTo>
                  <a:lnTo>
                    <a:pt x="743254" y="248475"/>
                  </a:lnTo>
                  <a:lnTo>
                    <a:pt x="718477" y="248475"/>
                  </a:lnTo>
                  <a:lnTo>
                    <a:pt x="718477" y="347535"/>
                  </a:lnTo>
                  <a:lnTo>
                    <a:pt x="743254" y="347535"/>
                  </a:lnTo>
                  <a:lnTo>
                    <a:pt x="768032" y="347535"/>
                  </a:lnTo>
                  <a:lnTo>
                    <a:pt x="768032" y="322135"/>
                  </a:lnTo>
                  <a:close/>
                </a:path>
                <a:path w="1016000" h="471169">
                  <a:moveTo>
                    <a:pt x="867130" y="24777"/>
                  </a:moveTo>
                  <a:lnTo>
                    <a:pt x="842352" y="24777"/>
                  </a:lnTo>
                  <a:lnTo>
                    <a:pt x="842352" y="0"/>
                  </a:lnTo>
                  <a:lnTo>
                    <a:pt x="817587" y="0"/>
                  </a:lnTo>
                  <a:lnTo>
                    <a:pt x="817587" y="24777"/>
                  </a:lnTo>
                  <a:lnTo>
                    <a:pt x="792810" y="24777"/>
                  </a:lnTo>
                  <a:lnTo>
                    <a:pt x="792810" y="49555"/>
                  </a:lnTo>
                  <a:lnTo>
                    <a:pt x="817587" y="49555"/>
                  </a:lnTo>
                  <a:lnTo>
                    <a:pt x="842352" y="49555"/>
                  </a:lnTo>
                  <a:lnTo>
                    <a:pt x="867130" y="49555"/>
                  </a:lnTo>
                  <a:lnTo>
                    <a:pt x="867130" y="24777"/>
                  </a:lnTo>
                  <a:close/>
                </a:path>
                <a:path w="1016000" h="471169">
                  <a:moveTo>
                    <a:pt x="966241" y="49555"/>
                  </a:moveTo>
                  <a:lnTo>
                    <a:pt x="941463" y="49555"/>
                  </a:lnTo>
                  <a:lnTo>
                    <a:pt x="941463" y="74320"/>
                  </a:lnTo>
                  <a:lnTo>
                    <a:pt x="966241" y="74320"/>
                  </a:lnTo>
                  <a:lnTo>
                    <a:pt x="966241" y="49555"/>
                  </a:lnTo>
                  <a:close/>
                </a:path>
                <a:path w="1016000" h="471169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53"/>
                  </a:lnTo>
                  <a:lnTo>
                    <a:pt x="991019" y="148653"/>
                  </a:lnTo>
                  <a:lnTo>
                    <a:pt x="991019" y="123875"/>
                  </a:lnTo>
                  <a:close/>
                </a:path>
                <a:path w="1016000" h="471169">
                  <a:moveTo>
                    <a:pt x="1015784" y="322072"/>
                  </a:moveTo>
                  <a:lnTo>
                    <a:pt x="991019" y="322072"/>
                  </a:lnTo>
                  <a:lnTo>
                    <a:pt x="991019" y="396405"/>
                  </a:lnTo>
                  <a:lnTo>
                    <a:pt x="1015784" y="396405"/>
                  </a:lnTo>
                  <a:lnTo>
                    <a:pt x="1015784" y="322072"/>
                  </a:lnTo>
                  <a:close/>
                </a:path>
                <a:path w="1016000" h="471169">
                  <a:moveTo>
                    <a:pt x="1015784" y="247751"/>
                  </a:moveTo>
                  <a:lnTo>
                    <a:pt x="991019" y="247751"/>
                  </a:lnTo>
                  <a:lnTo>
                    <a:pt x="991019" y="272529"/>
                  </a:lnTo>
                  <a:lnTo>
                    <a:pt x="966241" y="272529"/>
                  </a:lnTo>
                  <a:lnTo>
                    <a:pt x="966241" y="297307"/>
                  </a:lnTo>
                  <a:lnTo>
                    <a:pt x="991019" y="297307"/>
                  </a:lnTo>
                  <a:lnTo>
                    <a:pt x="1015784" y="297307"/>
                  </a:lnTo>
                  <a:lnTo>
                    <a:pt x="1015784" y="247751"/>
                  </a:lnTo>
                  <a:close/>
                </a:path>
                <a:path w="1016000" h="471169">
                  <a:moveTo>
                    <a:pt x="1015784" y="74320"/>
                  </a:moveTo>
                  <a:lnTo>
                    <a:pt x="991019" y="74320"/>
                  </a:lnTo>
                  <a:lnTo>
                    <a:pt x="966241" y="74320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84" y="99098"/>
                  </a:lnTo>
                  <a:lnTo>
                    <a:pt x="1015784" y="7432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70293" y="883789"/>
              <a:ext cx="1016000" cy="1016635"/>
            </a:xfrm>
            <a:custGeom>
              <a:avLst/>
              <a:gdLst/>
              <a:ahLst/>
              <a:cxnLst/>
              <a:rect l="l" t="t" r="r" b="b"/>
              <a:pathLst>
                <a:path w="1016000" h="1016635">
                  <a:moveTo>
                    <a:pt x="173418" y="0"/>
                  </a:moveTo>
                  <a:lnTo>
                    <a:pt x="148653" y="0"/>
                  </a:lnTo>
                  <a:lnTo>
                    <a:pt x="148653" y="25400"/>
                  </a:lnTo>
                  <a:lnTo>
                    <a:pt x="148653" y="148590"/>
                  </a:lnTo>
                  <a:lnTo>
                    <a:pt x="24765" y="148590"/>
                  </a:lnTo>
                  <a:lnTo>
                    <a:pt x="24765" y="25400"/>
                  </a:lnTo>
                  <a:lnTo>
                    <a:pt x="148653" y="25400"/>
                  </a:lnTo>
                  <a:lnTo>
                    <a:pt x="14865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48590"/>
                  </a:lnTo>
                  <a:lnTo>
                    <a:pt x="0" y="173990"/>
                  </a:lnTo>
                  <a:lnTo>
                    <a:pt x="173418" y="173990"/>
                  </a:lnTo>
                  <a:lnTo>
                    <a:pt x="173418" y="148907"/>
                  </a:lnTo>
                  <a:lnTo>
                    <a:pt x="173418" y="148590"/>
                  </a:lnTo>
                  <a:lnTo>
                    <a:pt x="173418" y="25400"/>
                  </a:lnTo>
                  <a:lnTo>
                    <a:pt x="173418" y="25019"/>
                  </a:lnTo>
                  <a:lnTo>
                    <a:pt x="173418" y="0"/>
                  </a:lnTo>
                  <a:close/>
                </a:path>
                <a:path w="1016000" h="1016635">
                  <a:moveTo>
                    <a:pt x="322072" y="966495"/>
                  </a:moveTo>
                  <a:lnTo>
                    <a:pt x="297294" y="966495"/>
                  </a:lnTo>
                  <a:lnTo>
                    <a:pt x="297294" y="941717"/>
                  </a:lnTo>
                  <a:lnTo>
                    <a:pt x="272529" y="941717"/>
                  </a:lnTo>
                  <a:lnTo>
                    <a:pt x="272529" y="966495"/>
                  </a:lnTo>
                  <a:lnTo>
                    <a:pt x="247751" y="966495"/>
                  </a:lnTo>
                  <a:lnTo>
                    <a:pt x="247751" y="991273"/>
                  </a:lnTo>
                  <a:lnTo>
                    <a:pt x="222973" y="991273"/>
                  </a:lnTo>
                  <a:lnTo>
                    <a:pt x="222973" y="1016038"/>
                  </a:lnTo>
                  <a:lnTo>
                    <a:pt x="247751" y="1016038"/>
                  </a:lnTo>
                  <a:lnTo>
                    <a:pt x="272529" y="1016038"/>
                  </a:lnTo>
                  <a:lnTo>
                    <a:pt x="272529" y="991273"/>
                  </a:lnTo>
                  <a:lnTo>
                    <a:pt x="297294" y="991273"/>
                  </a:lnTo>
                  <a:lnTo>
                    <a:pt x="322072" y="991273"/>
                  </a:lnTo>
                  <a:lnTo>
                    <a:pt x="322072" y="966495"/>
                  </a:lnTo>
                  <a:close/>
                </a:path>
                <a:path w="1016000" h="1016635">
                  <a:moveTo>
                    <a:pt x="346849" y="991273"/>
                  </a:moveTo>
                  <a:lnTo>
                    <a:pt x="322072" y="991273"/>
                  </a:lnTo>
                  <a:lnTo>
                    <a:pt x="322072" y="1016038"/>
                  </a:lnTo>
                  <a:lnTo>
                    <a:pt x="346849" y="1016038"/>
                  </a:lnTo>
                  <a:lnTo>
                    <a:pt x="346849" y="991273"/>
                  </a:lnTo>
                  <a:close/>
                </a:path>
                <a:path w="1016000" h="1016635">
                  <a:moveTo>
                    <a:pt x="470725" y="892162"/>
                  </a:moveTo>
                  <a:lnTo>
                    <a:pt x="470725" y="892162"/>
                  </a:lnTo>
                  <a:lnTo>
                    <a:pt x="346849" y="892162"/>
                  </a:lnTo>
                  <a:lnTo>
                    <a:pt x="346849" y="842619"/>
                  </a:lnTo>
                  <a:lnTo>
                    <a:pt x="322072" y="842619"/>
                  </a:lnTo>
                  <a:lnTo>
                    <a:pt x="322072" y="867384"/>
                  </a:lnTo>
                  <a:lnTo>
                    <a:pt x="297294" y="867384"/>
                  </a:lnTo>
                  <a:lnTo>
                    <a:pt x="297294" y="892162"/>
                  </a:lnTo>
                  <a:lnTo>
                    <a:pt x="322072" y="892162"/>
                  </a:lnTo>
                  <a:lnTo>
                    <a:pt x="322072" y="916940"/>
                  </a:lnTo>
                  <a:lnTo>
                    <a:pt x="297294" y="916940"/>
                  </a:lnTo>
                  <a:lnTo>
                    <a:pt x="297294" y="941717"/>
                  </a:lnTo>
                  <a:lnTo>
                    <a:pt x="322072" y="941717"/>
                  </a:lnTo>
                  <a:lnTo>
                    <a:pt x="346849" y="941717"/>
                  </a:lnTo>
                  <a:lnTo>
                    <a:pt x="346849" y="916940"/>
                  </a:lnTo>
                  <a:lnTo>
                    <a:pt x="371627" y="916940"/>
                  </a:lnTo>
                  <a:lnTo>
                    <a:pt x="371627" y="991273"/>
                  </a:lnTo>
                  <a:lnTo>
                    <a:pt x="396405" y="991273"/>
                  </a:lnTo>
                  <a:lnTo>
                    <a:pt x="396405" y="966495"/>
                  </a:lnTo>
                  <a:lnTo>
                    <a:pt x="421170" y="966495"/>
                  </a:lnTo>
                  <a:lnTo>
                    <a:pt x="421170" y="941717"/>
                  </a:lnTo>
                  <a:lnTo>
                    <a:pt x="396405" y="941717"/>
                  </a:lnTo>
                  <a:lnTo>
                    <a:pt x="396405" y="916940"/>
                  </a:lnTo>
                  <a:lnTo>
                    <a:pt x="421170" y="916940"/>
                  </a:lnTo>
                  <a:lnTo>
                    <a:pt x="445947" y="916940"/>
                  </a:lnTo>
                  <a:lnTo>
                    <a:pt x="445947" y="1016038"/>
                  </a:lnTo>
                  <a:lnTo>
                    <a:pt x="470725" y="1016038"/>
                  </a:lnTo>
                  <a:lnTo>
                    <a:pt x="470725" y="892162"/>
                  </a:lnTo>
                  <a:close/>
                </a:path>
                <a:path w="1016000" h="1016635">
                  <a:moveTo>
                    <a:pt x="569836" y="768388"/>
                  </a:moveTo>
                  <a:lnTo>
                    <a:pt x="545058" y="768388"/>
                  </a:lnTo>
                  <a:lnTo>
                    <a:pt x="545058" y="744258"/>
                  </a:lnTo>
                  <a:lnTo>
                    <a:pt x="520280" y="744258"/>
                  </a:lnTo>
                  <a:lnTo>
                    <a:pt x="520280" y="669328"/>
                  </a:lnTo>
                  <a:lnTo>
                    <a:pt x="495503" y="669328"/>
                  </a:lnTo>
                  <a:lnTo>
                    <a:pt x="495503" y="718858"/>
                  </a:lnTo>
                  <a:lnTo>
                    <a:pt x="470725" y="718858"/>
                  </a:lnTo>
                  <a:lnTo>
                    <a:pt x="470725" y="744258"/>
                  </a:lnTo>
                  <a:lnTo>
                    <a:pt x="495503" y="744258"/>
                  </a:lnTo>
                  <a:lnTo>
                    <a:pt x="495503" y="793788"/>
                  </a:lnTo>
                  <a:lnTo>
                    <a:pt x="520280" y="793788"/>
                  </a:lnTo>
                  <a:lnTo>
                    <a:pt x="520280" y="843318"/>
                  </a:lnTo>
                  <a:lnTo>
                    <a:pt x="545058" y="843318"/>
                  </a:lnTo>
                  <a:lnTo>
                    <a:pt x="545058" y="793788"/>
                  </a:lnTo>
                  <a:lnTo>
                    <a:pt x="569836" y="793788"/>
                  </a:lnTo>
                  <a:lnTo>
                    <a:pt x="569836" y="768388"/>
                  </a:lnTo>
                  <a:close/>
                </a:path>
                <a:path w="1016000" h="1016635">
                  <a:moveTo>
                    <a:pt x="594601" y="793788"/>
                  </a:moveTo>
                  <a:lnTo>
                    <a:pt x="569836" y="793788"/>
                  </a:lnTo>
                  <a:lnTo>
                    <a:pt x="569836" y="843318"/>
                  </a:lnTo>
                  <a:lnTo>
                    <a:pt x="594601" y="843318"/>
                  </a:lnTo>
                  <a:lnTo>
                    <a:pt x="594601" y="793788"/>
                  </a:lnTo>
                  <a:close/>
                </a:path>
                <a:path w="1016000" h="1016635">
                  <a:moveTo>
                    <a:pt x="668934" y="991273"/>
                  </a:moveTo>
                  <a:lnTo>
                    <a:pt x="644156" y="991273"/>
                  </a:lnTo>
                  <a:lnTo>
                    <a:pt x="644156" y="1016038"/>
                  </a:lnTo>
                  <a:lnTo>
                    <a:pt x="668934" y="1016038"/>
                  </a:lnTo>
                  <a:lnTo>
                    <a:pt x="668934" y="991273"/>
                  </a:lnTo>
                  <a:close/>
                </a:path>
                <a:path w="1016000" h="1016635">
                  <a:moveTo>
                    <a:pt x="693712" y="941717"/>
                  </a:moveTo>
                  <a:lnTo>
                    <a:pt x="668934" y="941717"/>
                  </a:lnTo>
                  <a:lnTo>
                    <a:pt x="668934" y="966495"/>
                  </a:lnTo>
                  <a:lnTo>
                    <a:pt x="693712" y="966495"/>
                  </a:lnTo>
                  <a:lnTo>
                    <a:pt x="693712" y="941717"/>
                  </a:lnTo>
                  <a:close/>
                </a:path>
                <a:path w="1016000" h="1016635">
                  <a:moveTo>
                    <a:pt x="693712" y="892162"/>
                  </a:moveTo>
                  <a:lnTo>
                    <a:pt x="668934" y="892162"/>
                  </a:lnTo>
                  <a:lnTo>
                    <a:pt x="668934" y="916940"/>
                  </a:lnTo>
                  <a:lnTo>
                    <a:pt x="693712" y="916940"/>
                  </a:lnTo>
                  <a:lnTo>
                    <a:pt x="693712" y="892162"/>
                  </a:lnTo>
                  <a:close/>
                </a:path>
                <a:path w="1016000" h="1016635">
                  <a:moveTo>
                    <a:pt x="718477" y="916940"/>
                  </a:moveTo>
                  <a:lnTo>
                    <a:pt x="693712" y="916940"/>
                  </a:lnTo>
                  <a:lnTo>
                    <a:pt x="693712" y="941717"/>
                  </a:lnTo>
                  <a:lnTo>
                    <a:pt x="718477" y="941717"/>
                  </a:lnTo>
                  <a:lnTo>
                    <a:pt x="718477" y="916940"/>
                  </a:lnTo>
                  <a:close/>
                </a:path>
                <a:path w="1016000" h="1016635">
                  <a:moveTo>
                    <a:pt x="718477" y="817918"/>
                  </a:moveTo>
                  <a:lnTo>
                    <a:pt x="693712" y="817918"/>
                  </a:lnTo>
                  <a:lnTo>
                    <a:pt x="693712" y="843318"/>
                  </a:lnTo>
                  <a:lnTo>
                    <a:pt x="668934" y="843318"/>
                  </a:lnTo>
                  <a:lnTo>
                    <a:pt x="668934" y="867448"/>
                  </a:lnTo>
                  <a:lnTo>
                    <a:pt x="693712" y="867448"/>
                  </a:lnTo>
                  <a:lnTo>
                    <a:pt x="718477" y="867448"/>
                  </a:lnTo>
                  <a:lnTo>
                    <a:pt x="718477" y="817918"/>
                  </a:lnTo>
                  <a:close/>
                </a:path>
                <a:path w="1016000" h="1016635">
                  <a:moveTo>
                    <a:pt x="743254" y="991273"/>
                  </a:moveTo>
                  <a:lnTo>
                    <a:pt x="718477" y="991273"/>
                  </a:lnTo>
                  <a:lnTo>
                    <a:pt x="718477" y="1016038"/>
                  </a:lnTo>
                  <a:lnTo>
                    <a:pt x="743254" y="1016038"/>
                  </a:lnTo>
                  <a:lnTo>
                    <a:pt x="743254" y="991273"/>
                  </a:lnTo>
                  <a:close/>
                </a:path>
                <a:path w="1016000" h="1016635">
                  <a:moveTo>
                    <a:pt x="792810" y="793788"/>
                  </a:moveTo>
                  <a:lnTo>
                    <a:pt x="768032" y="793788"/>
                  </a:lnTo>
                  <a:lnTo>
                    <a:pt x="768032" y="817918"/>
                  </a:lnTo>
                  <a:lnTo>
                    <a:pt x="743254" y="817918"/>
                  </a:lnTo>
                  <a:lnTo>
                    <a:pt x="743254" y="843318"/>
                  </a:lnTo>
                  <a:lnTo>
                    <a:pt x="768032" y="843318"/>
                  </a:lnTo>
                  <a:lnTo>
                    <a:pt x="768032" y="867448"/>
                  </a:lnTo>
                  <a:lnTo>
                    <a:pt x="792810" y="867448"/>
                  </a:lnTo>
                  <a:lnTo>
                    <a:pt x="792810" y="793788"/>
                  </a:lnTo>
                  <a:close/>
                </a:path>
                <a:path w="1016000" h="1016635">
                  <a:moveTo>
                    <a:pt x="966241" y="991273"/>
                  </a:moveTo>
                  <a:lnTo>
                    <a:pt x="941463" y="991273"/>
                  </a:lnTo>
                  <a:lnTo>
                    <a:pt x="941463" y="1016038"/>
                  </a:lnTo>
                  <a:lnTo>
                    <a:pt x="966241" y="1016038"/>
                  </a:lnTo>
                  <a:lnTo>
                    <a:pt x="966241" y="991273"/>
                  </a:lnTo>
                  <a:close/>
                </a:path>
                <a:path w="1016000" h="1016635">
                  <a:moveTo>
                    <a:pt x="991019" y="941717"/>
                  </a:moveTo>
                  <a:lnTo>
                    <a:pt x="966241" y="941717"/>
                  </a:lnTo>
                  <a:lnTo>
                    <a:pt x="966241" y="991273"/>
                  </a:lnTo>
                  <a:lnTo>
                    <a:pt x="991019" y="991273"/>
                  </a:lnTo>
                  <a:lnTo>
                    <a:pt x="991019" y="941717"/>
                  </a:lnTo>
                  <a:close/>
                </a:path>
                <a:path w="1016000" h="1016635">
                  <a:moveTo>
                    <a:pt x="1015784" y="718858"/>
                  </a:moveTo>
                  <a:lnTo>
                    <a:pt x="991019" y="718858"/>
                  </a:lnTo>
                  <a:lnTo>
                    <a:pt x="966241" y="718858"/>
                  </a:lnTo>
                  <a:lnTo>
                    <a:pt x="966241" y="744258"/>
                  </a:lnTo>
                  <a:lnTo>
                    <a:pt x="941463" y="744258"/>
                  </a:lnTo>
                  <a:lnTo>
                    <a:pt x="941463" y="718858"/>
                  </a:lnTo>
                  <a:lnTo>
                    <a:pt x="966241" y="718858"/>
                  </a:lnTo>
                  <a:lnTo>
                    <a:pt x="966241" y="694728"/>
                  </a:lnTo>
                  <a:lnTo>
                    <a:pt x="941463" y="694728"/>
                  </a:lnTo>
                  <a:lnTo>
                    <a:pt x="941463" y="669328"/>
                  </a:lnTo>
                  <a:lnTo>
                    <a:pt x="916686" y="669328"/>
                  </a:lnTo>
                  <a:lnTo>
                    <a:pt x="891908" y="669328"/>
                  </a:lnTo>
                  <a:lnTo>
                    <a:pt x="891908" y="694728"/>
                  </a:lnTo>
                  <a:lnTo>
                    <a:pt x="916686" y="694728"/>
                  </a:lnTo>
                  <a:lnTo>
                    <a:pt x="916686" y="718858"/>
                  </a:lnTo>
                  <a:lnTo>
                    <a:pt x="891908" y="718858"/>
                  </a:lnTo>
                  <a:lnTo>
                    <a:pt x="891908" y="694728"/>
                  </a:lnTo>
                  <a:lnTo>
                    <a:pt x="867130" y="694728"/>
                  </a:lnTo>
                  <a:lnTo>
                    <a:pt x="867130" y="718858"/>
                  </a:lnTo>
                  <a:lnTo>
                    <a:pt x="842352" y="718858"/>
                  </a:lnTo>
                  <a:lnTo>
                    <a:pt x="817587" y="718858"/>
                  </a:lnTo>
                  <a:lnTo>
                    <a:pt x="792810" y="718858"/>
                  </a:lnTo>
                  <a:lnTo>
                    <a:pt x="792810" y="694728"/>
                  </a:lnTo>
                  <a:lnTo>
                    <a:pt x="817587" y="694728"/>
                  </a:lnTo>
                  <a:lnTo>
                    <a:pt x="842352" y="694728"/>
                  </a:lnTo>
                  <a:lnTo>
                    <a:pt x="842352" y="669328"/>
                  </a:lnTo>
                  <a:lnTo>
                    <a:pt x="817587" y="669328"/>
                  </a:lnTo>
                  <a:lnTo>
                    <a:pt x="817587" y="645198"/>
                  </a:lnTo>
                  <a:lnTo>
                    <a:pt x="792810" y="645198"/>
                  </a:lnTo>
                  <a:lnTo>
                    <a:pt x="792810" y="669328"/>
                  </a:lnTo>
                  <a:lnTo>
                    <a:pt x="768032" y="669328"/>
                  </a:lnTo>
                  <a:lnTo>
                    <a:pt x="743254" y="669328"/>
                  </a:lnTo>
                  <a:lnTo>
                    <a:pt x="743254" y="694728"/>
                  </a:lnTo>
                  <a:lnTo>
                    <a:pt x="718477" y="694728"/>
                  </a:lnTo>
                  <a:lnTo>
                    <a:pt x="693712" y="694728"/>
                  </a:lnTo>
                  <a:lnTo>
                    <a:pt x="693712" y="718858"/>
                  </a:lnTo>
                  <a:lnTo>
                    <a:pt x="718477" y="718858"/>
                  </a:lnTo>
                  <a:lnTo>
                    <a:pt x="743254" y="718858"/>
                  </a:lnTo>
                  <a:lnTo>
                    <a:pt x="743254" y="744258"/>
                  </a:lnTo>
                  <a:lnTo>
                    <a:pt x="718477" y="744258"/>
                  </a:lnTo>
                  <a:lnTo>
                    <a:pt x="693712" y="744258"/>
                  </a:lnTo>
                  <a:lnTo>
                    <a:pt x="693712" y="718858"/>
                  </a:lnTo>
                  <a:lnTo>
                    <a:pt x="668934" y="718858"/>
                  </a:lnTo>
                  <a:lnTo>
                    <a:pt x="668934" y="694728"/>
                  </a:lnTo>
                  <a:lnTo>
                    <a:pt x="644156" y="694728"/>
                  </a:lnTo>
                  <a:lnTo>
                    <a:pt x="644156" y="669328"/>
                  </a:lnTo>
                  <a:lnTo>
                    <a:pt x="619379" y="669328"/>
                  </a:lnTo>
                  <a:lnTo>
                    <a:pt x="594601" y="669328"/>
                  </a:lnTo>
                  <a:lnTo>
                    <a:pt x="569836" y="669328"/>
                  </a:lnTo>
                  <a:lnTo>
                    <a:pt x="569836" y="694728"/>
                  </a:lnTo>
                  <a:lnTo>
                    <a:pt x="594601" y="694728"/>
                  </a:lnTo>
                  <a:lnTo>
                    <a:pt x="619379" y="694728"/>
                  </a:lnTo>
                  <a:lnTo>
                    <a:pt x="619379" y="744258"/>
                  </a:lnTo>
                  <a:lnTo>
                    <a:pt x="644156" y="744258"/>
                  </a:lnTo>
                  <a:lnTo>
                    <a:pt x="668934" y="744258"/>
                  </a:lnTo>
                  <a:lnTo>
                    <a:pt x="668934" y="817918"/>
                  </a:lnTo>
                  <a:lnTo>
                    <a:pt x="693712" y="817918"/>
                  </a:lnTo>
                  <a:lnTo>
                    <a:pt x="693712" y="768388"/>
                  </a:lnTo>
                  <a:lnTo>
                    <a:pt x="718477" y="768388"/>
                  </a:lnTo>
                  <a:lnTo>
                    <a:pt x="743254" y="768388"/>
                  </a:lnTo>
                  <a:lnTo>
                    <a:pt x="743254" y="793788"/>
                  </a:lnTo>
                  <a:lnTo>
                    <a:pt x="768032" y="793788"/>
                  </a:lnTo>
                  <a:lnTo>
                    <a:pt x="768032" y="744258"/>
                  </a:lnTo>
                  <a:lnTo>
                    <a:pt x="792810" y="744258"/>
                  </a:lnTo>
                  <a:lnTo>
                    <a:pt x="792810" y="793788"/>
                  </a:lnTo>
                  <a:lnTo>
                    <a:pt x="817587" y="793788"/>
                  </a:lnTo>
                  <a:lnTo>
                    <a:pt x="842352" y="793788"/>
                  </a:lnTo>
                  <a:lnTo>
                    <a:pt x="867130" y="793788"/>
                  </a:lnTo>
                  <a:lnTo>
                    <a:pt x="867130" y="768388"/>
                  </a:lnTo>
                  <a:lnTo>
                    <a:pt x="891908" y="768388"/>
                  </a:lnTo>
                  <a:lnTo>
                    <a:pt x="916686" y="768388"/>
                  </a:lnTo>
                  <a:lnTo>
                    <a:pt x="916686" y="942378"/>
                  </a:lnTo>
                  <a:lnTo>
                    <a:pt x="891908" y="942378"/>
                  </a:lnTo>
                  <a:lnTo>
                    <a:pt x="891908" y="916978"/>
                  </a:lnTo>
                  <a:lnTo>
                    <a:pt x="867130" y="916978"/>
                  </a:lnTo>
                  <a:lnTo>
                    <a:pt x="867130" y="942378"/>
                  </a:lnTo>
                  <a:lnTo>
                    <a:pt x="842352" y="942378"/>
                  </a:lnTo>
                  <a:lnTo>
                    <a:pt x="842352" y="916978"/>
                  </a:lnTo>
                  <a:lnTo>
                    <a:pt x="817587" y="916978"/>
                  </a:lnTo>
                  <a:lnTo>
                    <a:pt x="792810" y="916978"/>
                  </a:lnTo>
                  <a:lnTo>
                    <a:pt x="768032" y="916978"/>
                  </a:lnTo>
                  <a:lnTo>
                    <a:pt x="743254" y="916978"/>
                  </a:lnTo>
                  <a:lnTo>
                    <a:pt x="743254" y="942378"/>
                  </a:lnTo>
                  <a:lnTo>
                    <a:pt x="718477" y="942378"/>
                  </a:lnTo>
                  <a:lnTo>
                    <a:pt x="718477" y="966495"/>
                  </a:lnTo>
                  <a:lnTo>
                    <a:pt x="693712" y="966495"/>
                  </a:lnTo>
                  <a:lnTo>
                    <a:pt x="693712" y="991273"/>
                  </a:lnTo>
                  <a:lnTo>
                    <a:pt x="718477" y="991273"/>
                  </a:lnTo>
                  <a:lnTo>
                    <a:pt x="718477" y="966508"/>
                  </a:lnTo>
                  <a:lnTo>
                    <a:pt x="743254" y="966508"/>
                  </a:lnTo>
                  <a:lnTo>
                    <a:pt x="768032" y="966508"/>
                  </a:lnTo>
                  <a:lnTo>
                    <a:pt x="792810" y="966508"/>
                  </a:lnTo>
                  <a:lnTo>
                    <a:pt x="792810" y="991273"/>
                  </a:lnTo>
                  <a:lnTo>
                    <a:pt x="768032" y="991273"/>
                  </a:lnTo>
                  <a:lnTo>
                    <a:pt x="768032" y="1016038"/>
                  </a:lnTo>
                  <a:lnTo>
                    <a:pt x="792810" y="1016038"/>
                  </a:lnTo>
                  <a:lnTo>
                    <a:pt x="792810" y="991908"/>
                  </a:lnTo>
                  <a:lnTo>
                    <a:pt x="817587" y="991908"/>
                  </a:lnTo>
                  <a:lnTo>
                    <a:pt x="817587" y="966508"/>
                  </a:lnTo>
                  <a:lnTo>
                    <a:pt x="842352" y="966508"/>
                  </a:lnTo>
                  <a:lnTo>
                    <a:pt x="867130" y="966508"/>
                  </a:lnTo>
                  <a:lnTo>
                    <a:pt x="891908" y="966508"/>
                  </a:lnTo>
                  <a:lnTo>
                    <a:pt x="891908" y="991908"/>
                  </a:lnTo>
                  <a:lnTo>
                    <a:pt x="867130" y="991908"/>
                  </a:lnTo>
                  <a:lnTo>
                    <a:pt x="867130" y="1016038"/>
                  </a:lnTo>
                  <a:lnTo>
                    <a:pt x="891908" y="1016038"/>
                  </a:lnTo>
                  <a:lnTo>
                    <a:pt x="916686" y="1016038"/>
                  </a:lnTo>
                  <a:lnTo>
                    <a:pt x="916686" y="966508"/>
                  </a:lnTo>
                  <a:lnTo>
                    <a:pt x="941463" y="966508"/>
                  </a:lnTo>
                  <a:lnTo>
                    <a:pt x="941463" y="916978"/>
                  </a:lnTo>
                  <a:lnTo>
                    <a:pt x="966241" y="916978"/>
                  </a:lnTo>
                  <a:lnTo>
                    <a:pt x="966241" y="892848"/>
                  </a:lnTo>
                  <a:lnTo>
                    <a:pt x="941463" y="892848"/>
                  </a:lnTo>
                  <a:lnTo>
                    <a:pt x="941463" y="817918"/>
                  </a:lnTo>
                  <a:lnTo>
                    <a:pt x="966241" y="817918"/>
                  </a:lnTo>
                  <a:lnTo>
                    <a:pt x="966241" y="793788"/>
                  </a:lnTo>
                  <a:lnTo>
                    <a:pt x="941463" y="793788"/>
                  </a:lnTo>
                  <a:lnTo>
                    <a:pt x="941463" y="768388"/>
                  </a:lnTo>
                  <a:lnTo>
                    <a:pt x="966241" y="768388"/>
                  </a:lnTo>
                  <a:lnTo>
                    <a:pt x="991019" y="768388"/>
                  </a:lnTo>
                  <a:lnTo>
                    <a:pt x="991019" y="744258"/>
                  </a:lnTo>
                  <a:lnTo>
                    <a:pt x="1015784" y="744258"/>
                  </a:lnTo>
                  <a:lnTo>
                    <a:pt x="1015784" y="71885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70293" y="88378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2162"/>
                  </a:moveTo>
                  <a:lnTo>
                    <a:pt x="49542" y="892162"/>
                  </a:lnTo>
                  <a:lnTo>
                    <a:pt x="49542" y="966495"/>
                  </a:lnTo>
                  <a:lnTo>
                    <a:pt x="123875" y="966495"/>
                  </a:lnTo>
                  <a:lnTo>
                    <a:pt x="123875" y="892162"/>
                  </a:lnTo>
                  <a:close/>
                </a:path>
                <a:path w="1016000" h="1016000">
                  <a:moveTo>
                    <a:pt x="123875" y="49796"/>
                  </a:moveTo>
                  <a:lnTo>
                    <a:pt x="49542" y="49796"/>
                  </a:lnTo>
                  <a:lnTo>
                    <a:pt x="49542" y="124129"/>
                  </a:lnTo>
                  <a:lnTo>
                    <a:pt x="123875" y="124129"/>
                  </a:lnTo>
                  <a:lnTo>
                    <a:pt x="123875" y="49796"/>
                  </a:lnTo>
                  <a:close/>
                </a:path>
                <a:path w="1016000" h="1016000">
                  <a:moveTo>
                    <a:pt x="173418" y="842010"/>
                  </a:moveTo>
                  <a:lnTo>
                    <a:pt x="0" y="842010"/>
                  </a:lnTo>
                  <a:lnTo>
                    <a:pt x="0" y="867410"/>
                  </a:lnTo>
                  <a:lnTo>
                    <a:pt x="0" y="991870"/>
                  </a:lnTo>
                  <a:lnTo>
                    <a:pt x="0" y="1016000"/>
                  </a:lnTo>
                  <a:lnTo>
                    <a:pt x="173418" y="1016000"/>
                  </a:lnTo>
                  <a:lnTo>
                    <a:pt x="173418" y="991870"/>
                  </a:lnTo>
                  <a:lnTo>
                    <a:pt x="24765" y="991870"/>
                  </a:lnTo>
                  <a:lnTo>
                    <a:pt x="24765" y="867410"/>
                  </a:lnTo>
                  <a:lnTo>
                    <a:pt x="148653" y="867410"/>
                  </a:lnTo>
                  <a:lnTo>
                    <a:pt x="148653" y="991273"/>
                  </a:lnTo>
                  <a:lnTo>
                    <a:pt x="173418" y="991273"/>
                  </a:lnTo>
                  <a:lnTo>
                    <a:pt x="173418" y="867410"/>
                  </a:lnTo>
                  <a:lnTo>
                    <a:pt x="173418" y="842010"/>
                  </a:lnTo>
                  <a:close/>
                </a:path>
                <a:path w="1016000" h="1016000">
                  <a:moveTo>
                    <a:pt x="173418" y="25019"/>
                  </a:moveTo>
                  <a:lnTo>
                    <a:pt x="148653" y="25019"/>
                  </a:lnTo>
                  <a:lnTo>
                    <a:pt x="148653" y="148907"/>
                  </a:lnTo>
                  <a:lnTo>
                    <a:pt x="173418" y="148907"/>
                  </a:lnTo>
                  <a:lnTo>
                    <a:pt x="173418" y="25019"/>
                  </a:lnTo>
                  <a:close/>
                </a:path>
                <a:path w="1016000" h="1016000">
                  <a:moveTo>
                    <a:pt x="867130" y="842619"/>
                  </a:moveTo>
                  <a:lnTo>
                    <a:pt x="842352" y="842619"/>
                  </a:lnTo>
                  <a:lnTo>
                    <a:pt x="842352" y="867384"/>
                  </a:lnTo>
                  <a:lnTo>
                    <a:pt x="867130" y="867384"/>
                  </a:lnTo>
                  <a:lnTo>
                    <a:pt x="867130" y="842619"/>
                  </a:lnTo>
                  <a:close/>
                </a:path>
                <a:path w="1016000" h="1016000">
                  <a:moveTo>
                    <a:pt x="916686" y="792480"/>
                  </a:moveTo>
                  <a:lnTo>
                    <a:pt x="891908" y="792480"/>
                  </a:lnTo>
                  <a:lnTo>
                    <a:pt x="891908" y="817880"/>
                  </a:lnTo>
                  <a:lnTo>
                    <a:pt x="891908" y="891540"/>
                  </a:lnTo>
                  <a:lnTo>
                    <a:pt x="817587" y="891540"/>
                  </a:lnTo>
                  <a:lnTo>
                    <a:pt x="817587" y="817880"/>
                  </a:lnTo>
                  <a:lnTo>
                    <a:pt x="891908" y="817880"/>
                  </a:lnTo>
                  <a:lnTo>
                    <a:pt x="891908" y="792480"/>
                  </a:lnTo>
                  <a:lnTo>
                    <a:pt x="792810" y="792480"/>
                  </a:lnTo>
                  <a:lnTo>
                    <a:pt x="792810" y="817880"/>
                  </a:lnTo>
                  <a:lnTo>
                    <a:pt x="792810" y="891540"/>
                  </a:lnTo>
                  <a:lnTo>
                    <a:pt x="792810" y="916940"/>
                  </a:lnTo>
                  <a:lnTo>
                    <a:pt x="916686" y="916940"/>
                  </a:lnTo>
                  <a:lnTo>
                    <a:pt x="916686" y="892162"/>
                  </a:lnTo>
                  <a:lnTo>
                    <a:pt x="916686" y="891540"/>
                  </a:lnTo>
                  <a:lnTo>
                    <a:pt x="916686" y="817880"/>
                  </a:lnTo>
                  <a:lnTo>
                    <a:pt x="916686" y="792480"/>
                  </a:lnTo>
                  <a:close/>
                </a:path>
                <a:path w="1016000" h="1016000">
                  <a:moveTo>
                    <a:pt x="966241" y="49796"/>
                  </a:moveTo>
                  <a:lnTo>
                    <a:pt x="891908" y="49796"/>
                  </a:lnTo>
                  <a:lnTo>
                    <a:pt x="891908" y="124129"/>
                  </a:lnTo>
                  <a:lnTo>
                    <a:pt x="966241" y="124129"/>
                  </a:lnTo>
                  <a:lnTo>
                    <a:pt x="966241" y="49796"/>
                  </a:lnTo>
                  <a:close/>
                </a:path>
                <a:path w="1016000" h="1016000">
                  <a:moveTo>
                    <a:pt x="1015784" y="0"/>
                  </a:moveTo>
                  <a:lnTo>
                    <a:pt x="991019" y="0"/>
                  </a:lnTo>
                  <a:lnTo>
                    <a:pt x="991019" y="25400"/>
                  </a:lnTo>
                  <a:lnTo>
                    <a:pt x="991019" y="148590"/>
                  </a:lnTo>
                  <a:lnTo>
                    <a:pt x="867130" y="148590"/>
                  </a:lnTo>
                  <a:lnTo>
                    <a:pt x="867130" y="25400"/>
                  </a:lnTo>
                  <a:lnTo>
                    <a:pt x="991019" y="25400"/>
                  </a:lnTo>
                  <a:lnTo>
                    <a:pt x="991019" y="0"/>
                  </a:lnTo>
                  <a:lnTo>
                    <a:pt x="842352" y="0"/>
                  </a:lnTo>
                  <a:lnTo>
                    <a:pt x="842352" y="25400"/>
                  </a:lnTo>
                  <a:lnTo>
                    <a:pt x="842352" y="148590"/>
                  </a:lnTo>
                  <a:lnTo>
                    <a:pt x="842352" y="173990"/>
                  </a:lnTo>
                  <a:lnTo>
                    <a:pt x="1015784" y="173990"/>
                  </a:lnTo>
                  <a:lnTo>
                    <a:pt x="1015784" y="148907"/>
                  </a:lnTo>
                  <a:lnTo>
                    <a:pt x="1015784" y="148590"/>
                  </a:lnTo>
                  <a:lnTo>
                    <a:pt x="1015784" y="25400"/>
                  </a:lnTo>
                  <a:lnTo>
                    <a:pt x="1015784" y="25019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27971" y="5994921"/>
            <a:ext cx="1033144" cy="7194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EV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CHARGER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ELECTRIC VEHICLES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4" name="object 254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012709" y="70187"/>
            <a:ext cx="11085830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ARCHITECTURAL</a:t>
            </a:r>
            <a:r>
              <a:rPr sz="2450" spc="-50" dirty="0"/>
              <a:t> </a:t>
            </a:r>
            <a:r>
              <a:rPr sz="2450" dirty="0"/>
              <a:t>PICTORIAL</a:t>
            </a:r>
            <a:r>
              <a:rPr sz="2450" spc="-55" dirty="0"/>
              <a:t> </a:t>
            </a:r>
            <a:r>
              <a:rPr sz="2450" dirty="0"/>
              <a:t>VIEW</a:t>
            </a:r>
            <a:r>
              <a:rPr sz="2450" spc="-5" dirty="0"/>
              <a:t> </a:t>
            </a:r>
            <a:r>
              <a:rPr sz="2450" dirty="0"/>
              <a:t>-</a:t>
            </a:r>
            <a:r>
              <a:rPr sz="2450" spc="-10" dirty="0"/>
              <a:t> </a:t>
            </a:r>
            <a:r>
              <a:rPr sz="2450" dirty="0"/>
              <a:t>MODULAR,</a:t>
            </a:r>
            <a:r>
              <a:rPr sz="2450" spc="-100" dirty="0"/>
              <a:t> </a:t>
            </a:r>
            <a:r>
              <a:rPr sz="2450" dirty="0"/>
              <a:t>AFFORDABLE</a:t>
            </a:r>
            <a:r>
              <a:rPr sz="2450" spc="-5" dirty="0"/>
              <a:t> </a:t>
            </a:r>
            <a:r>
              <a:rPr sz="2450" spc="-10" dirty="0"/>
              <a:t>HOUSING</a:t>
            </a:r>
            <a:endParaRPr sz="2450"/>
          </a:p>
        </p:txBody>
      </p:sp>
      <p:sp>
        <p:nvSpPr>
          <p:cNvPr id="255" name="object 25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692" y="859723"/>
            <a:ext cx="5886450" cy="3429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52"/>
              </a:rPr>
              <a:t>https://technologystudent.com/despro2/architec5.html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6" name="object 2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40398" y="657855"/>
            <a:ext cx="10858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7" name="object 2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27656" y="813047"/>
            <a:ext cx="129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93090"/>
            </a:xfrm>
            <a:custGeom>
              <a:avLst/>
              <a:gdLst/>
              <a:ahLst/>
              <a:cxnLst/>
              <a:rect l="l" t="t" r="r" b="b"/>
              <a:pathLst>
                <a:path w="14878685" h="593090">
                  <a:moveTo>
                    <a:pt x="14878058" y="0"/>
                  </a:moveTo>
                  <a:lnTo>
                    <a:pt x="0" y="0"/>
                  </a:lnTo>
                  <a:lnTo>
                    <a:pt x="0" y="592519"/>
                  </a:lnTo>
                  <a:lnTo>
                    <a:pt x="14878058" y="592519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466517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450960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5883" y="2021816"/>
            <a:ext cx="2543175" cy="68529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7620" algn="ctr">
              <a:lnSpc>
                <a:spcPts val="1789"/>
              </a:lnSpc>
              <a:spcBef>
                <a:spcPts val="265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ARCHITECTURAL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PICTORIAL</a:t>
            </a:r>
            <a:r>
              <a:rPr sz="16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VIEW,</a:t>
            </a:r>
            <a:r>
              <a:rPr sz="16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600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‘REALISTIC’</a:t>
            </a:r>
            <a:r>
              <a:rPr sz="1600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6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BUILDING.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INCLUDES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COLOUR,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SHADE,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IMAGES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PEOPLE</a:t>
            </a:r>
            <a:r>
              <a:rPr sz="1600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DETAIL.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TYPE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6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6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160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EARLY</a:t>
            </a:r>
            <a:r>
              <a:rPr sz="16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6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DESIGN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PROCESS,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AN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INDICATION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6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DEVELOPED.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VIEWED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DISCUSSED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ARCHITECT</a:t>
            </a:r>
            <a:r>
              <a:rPr sz="16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CLIENT.</a:t>
            </a:r>
            <a:r>
              <a:rPr sz="16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ALTERATIONS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THEN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MADE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DESIGN.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75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YOUR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TASK</a:t>
            </a:r>
            <a:endParaRPr sz="1600">
              <a:latin typeface="Arial"/>
              <a:cs typeface="Arial"/>
            </a:endParaRPr>
          </a:p>
          <a:p>
            <a:pPr marL="63500" marR="55244" algn="ctr">
              <a:lnSpc>
                <a:spcPts val="1789"/>
              </a:lnSpc>
              <a:spcBef>
                <a:spcPts val="182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ON THIS SHEET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DRAW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6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ARCHITECTURAL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PICTORIAL</a:t>
            </a:r>
            <a:r>
              <a:rPr sz="16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(A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VIEW)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‘HOME’</a:t>
            </a:r>
            <a:r>
              <a:rPr sz="1600" b="1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YOUR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DESIGN.</a:t>
            </a:r>
            <a:r>
              <a:rPr sz="16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ADD NOTES 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DIFFERENT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ASPECTS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BUILDING.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>
            <a:grpSpLocks noGrp="1" noUngrp="1" noRot="1" noMove="1" noResize="1"/>
          </p:cNvGrpSpPr>
          <p:nvPr/>
        </p:nvGrpSpPr>
        <p:grpSpPr>
          <a:xfrm>
            <a:off x="3015194" y="899708"/>
            <a:ext cx="11909425" cy="9523730"/>
            <a:chOff x="3015194" y="899708"/>
            <a:chExt cx="11909425" cy="9523730"/>
          </a:xfrm>
        </p:grpSpPr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8793" y="1302929"/>
              <a:ext cx="0" cy="9120505"/>
            </a:xfrm>
            <a:custGeom>
              <a:avLst/>
              <a:gdLst/>
              <a:ahLst/>
              <a:cxnLst/>
              <a:rect l="l" t="t" r="r" b="b"/>
              <a:pathLst>
                <a:path h="9120505">
                  <a:moveTo>
                    <a:pt x="0" y="0"/>
                  </a:moveTo>
                  <a:lnTo>
                    <a:pt x="0" y="9119916"/>
                  </a:lnTo>
                </a:path>
              </a:pathLst>
            </a:custGeom>
            <a:ln w="7199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99715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49"/>
                  </a:moveTo>
                  <a:lnTo>
                    <a:pt x="0" y="346849"/>
                  </a:lnTo>
                  <a:lnTo>
                    <a:pt x="0" y="371627"/>
                  </a:lnTo>
                  <a:lnTo>
                    <a:pt x="24777" y="371627"/>
                  </a:lnTo>
                  <a:lnTo>
                    <a:pt x="24777" y="346849"/>
                  </a:lnTo>
                  <a:close/>
                </a:path>
                <a:path w="1016000" h="421640">
                  <a:moveTo>
                    <a:pt x="24777" y="247751"/>
                  </a:moveTo>
                  <a:lnTo>
                    <a:pt x="0" y="247751"/>
                  </a:lnTo>
                  <a:lnTo>
                    <a:pt x="0" y="297307"/>
                  </a:lnTo>
                  <a:lnTo>
                    <a:pt x="24777" y="297307"/>
                  </a:lnTo>
                  <a:lnTo>
                    <a:pt x="24777" y="247751"/>
                  </a:lnTo>
                  <a:close/>
                </a:path>
                <a:path w="1016000" h="421640">
                  <a:moveTo>
                    <a:pt x="99098" y="297307"/>
                  </a:moveTo>
                  <a:lnTo>
                    <a:pt x="74320" y="297307"/>
                  </a:lnTo>
                  <a:lnTo>
                    <a:pt x="74320" y="322084"/>
                  </a:lnTo>
                  <a:lnTo>
                    <a:pt x="49542" y="322084"/>
                  </a:lnTo>
                  <a:lnTo>
                    <a:pt x="24777" y="322084"/>
                  </a:lnTo>
                  <a:lnTo>
                    <a:pt x="24777" y="346849"/>
                  </a:lnTo>
                  <a:lnTo>
                    <a:pt x="49542" y="346849"/>
                  </a:lnTo>
                  <a:lnTo>
                    <a:pt x="74320" y="346849"/>
                  </a:lnTo>
                  <a:lnTo>
                    <a:pt x="99098" y="346849"/>
                  </a:lnTo>
                  <a:lnTo>
                    <a:pt x="99098" y="297307"/>
                  </a:lnTo>
                  <a:close/>
                </a:path>
                <a:path w="1016000" h="421640">
                  <a:moveTo>
                    <a:pt x="123875" y="198208"/>
                  </a:moveTo>
                  <a:lnTo>
                    <a:pt x="99098" y="198208"/>
                  </a:lnTo>
                  <a:lnTo>
                    <a:pt x="74320" y="198208"/>
                  </a:lnTo>
                  <a:lnTo>
                    <a:pt x="49542" y="198208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51"/>
                  </a:lnTo>
                  <a:lnTo>
                    <a:pt x="99098" y="247751"/>
                  </a:lnTo>
                  <a:lnTo>
                    <a:pt x="99098" y="297307"/>
                  </a:lnTo>
                  <a:lnTo>
                    <a:pt x="123875" y="297307"/>
                  </a:lnTo>
                  <a:lnTo>
                    <a:pt x="123875" y="198208"/>
                  </a:lnTo>
                  <a:close/>
                </a:path>
                <a:path w="1016000" h="421640">
                  <a:moveTo>
                    <a:pt x="148653" y="322084"/>
                  </a:moveTo>
                  <a:lnTo>
                    <a:pt x="123875" y="322084"/>
                  </a:lnTo>
                  <a:lnTo>
                    <a:pt x="123875" y="346849"/>
                  </a:lnTo>
                  <a:lnTo>
                    <a:pt x="148653" y="346849"/>
                  </a:lnTo>
                  <a:lnTo>
                    <a:pt x="148653" y="322084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208"/>
                  </a:moveTo>
                  <a:lnTo>
                    <a:pt x="148653" y="198208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208"/>
                  </a:lnTo>
                  <a:close/>
                </a:path>
                <a:path w="1016000" h="421640">
                  <a:moveTo>
                    <a:pt x="222973" y="247751"/>
                  </a:moveTo>
                  <a:lnTo>
                    <a:pt x="198196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98196" y="297307"/>
                  </a:lnTo>
                  <a:lnTo>
                    <a:pt x="198196" y="272529"/>
                  </a:lnTo>
                  <a:lnTo>
                    <a:pt x="222973" y="272529"/>
                  </a:lnTo>
                  <a:lnTo>
                    <a:pt x="222973" y="247751"/>
                  </a:lnTo>
                  <a:close/>
                </a:path>
                <a:path w="1016000" h="421640">
                  <a:moveTo>
                    <a:pt x="272529" y="24777"/>
                  </a:moveTo>
                  <a:lnTo>
                    <a:pt x="247751" y="24777"/>
                  </a:lnTo>
                  <a:lnTo>
                    <a:pt x="222973" y="24777"/>
                  </a:lnTo>
                  <a:lnTo>
                    <a:pt x="222973" y="0"/>
                  </a:lnTo>
                  <a:lnTo>
                    <a:pt x="198196" y="0"/>
                  </a:lnTo>
                  <a:lnTo>
                    <a:pt x="198196" y="74320"/>
                  </a:lnTo>
                  <a:lnTo>
                    <a:pt x="222973" y="74320"/>
                  </a:lnTo>
                  <a:lnTo>
                    <a:pt x="222973" y="49542"/>
                  </a:lnTo>
                  <a:lnTo>
                    <a:pt x="247751" y="49542"/>
                  </a:lnTo>
                  <a:lnTo>
                    <a:pt x="247751" y="74320"/>
                  </a:lnTo>
                  <a:lnTo>
                    <a:pt x="222973" y="74320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99098"/>
                  </a:lnTo>
                  <a:lnTo>
                    <a:pt x="272529" y="99098"/>
                  </a:lnTo>
                  <a:lnTo>
                    <a:pt x="272529" y="24777"/>
                  </a:lnTo>
                  <a:close/>
                </a:path>
                <a:path w="1016000" h="421640">
                  <a:moveTo>
                    <a:pt x="346849" y="247751"/>
                  </a:moveTo>
                  <a:lnTo>
                    <a:pt x="322072" y="247751"/>
                  </a:lnTo>
                  <a:lnTo>
                    <a:pt x="322072" y="297307"/>
                  </a:lnTo>
                  <a:lnTo>
                    <a:pt x="346849" y="297307"/>
                  </a:lnTo>
                  <a:lnTo>
                    <a:pt x="346849" y="247751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72" y="123875"/>
                  </a:lnTo>
                  <a:lnTo>
                    <a:pt x="322072" y="99098"/>
                  </a:lnTo>
                  <a:lnTo>
                    <a:pt x="297307" y="99098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196" y="123875"/>
                  </a:lnTo>
                  <a:lnTo>
                    <a:pt x="198196" y="222973"/>
                  </a:lnTo>
                  <a:lnTo>
                    <a:pt x="222973" y="222973"/>
                  </a:lnTo>
                  <a:lnTo>
                    <a:pt x="222973" y="198208"/>
                  </a:lnTo>
                  <a:lnTo>
                    <a:pt x="247751" y="198208"/>
                  </a:lnTo>
                  <a:lnTo>
                    <a:pt x="272529" y="198208"/>
                  </a:lnTo>
                  <a:lnTo>
                    <a:pt x="297307" y="198208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322072" y="173431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46849" y="0"/>
                  </a:moveTo>
                  <a:lnTo>
                    <a:pt x="322072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72" y="74320"/>
                  </a:lnTo>
                  <a:lnTo>
                    <a:pt x="322072" y="24777"/>
                  </a:lnTo>
                  <a:lnTo>
                    <a:pt x="346849" y="24777"/>
                  </a:lnTo>
                  <a:lnTo>
                    <a:pt x="346849" y="0"/>
                  </a:lnTo>
                  <a:close/>
                </a:path>
                <a:path w="1016000" h="421640">
                  <a:moveTo>
                    <a:pt x="371627" y="297307"/>
                  </a:moveTo>
                  <a:lnTo>
                    <a:pt x="346849" y="297307"/>
                  </a:lnTo>
                  <a:lnTo>
                    <a:pt x="346849" y="322084"/>
                  </a:lnTo>
                  <a:lnTo>
                    <a:pt x="322072" y="322084"/>
                  </a:lnTo>
                  <a:lnTo>
                    <a:pt x="322072" y="297307"/>
                  </a:lnTo>
                  <a:lnTo>
                    <a:pt x="297307" y="297307"/>
                  </a:lnTo>
                  <a:lnTo>
                    <a:pt x="297307" y="346849"/>
                  </a:lnTo>
                  <a:lnTo>
                    <a:pt x="272529" y="346849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47751" y="272529"/>
                  </a:lnTo>
                  <a:lnTo>
                    <a:pt x="222973" y="272529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27"/>
                  </a:lnTo>
                  <a:lnTo>
                    <a:pt x="222973" y="371627"/>
                  </a:lnTo>
                  <a:lnTo>
                    <a:pt x="222973" y="346849"/>
                  </a:lnTo>
                  <a:lnTo>
                    <a:pt x="198196" y="346849"/>
                  </a:lnTo>
                  <a:lnTo>
                    <a:pt x="198196" y="322084"/>
                  </a:lnTo>
                  <a:lnTo>
                    <a:pt x="173431" y="322084"/>
                  </a:lnTo>
                  <a:lnTo>
                    <a:pt x="173431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73431" y="396405"/>
                  </a:lnTo>
                  <a:lnTo>
                    <a:pt x="198196" y="396405"/>
                  </a:lnTo>
                  <a:lnTo>
                    <a:pt x="222973" y="396405"/>
                  </a:lnTo>
                  <a:lnTo>
                    <a:pt x="247751" y="396405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97307" y="421182"/>
                  </a:lnTo>
                  <a:lnTo>
                    <a:pt x="297307" y="396405"/>
                  </a:lnTo>
                  <a:lnTo>
                    <a:pt x="322072" y="396405"/>
                  </a:lnTo>
                  <a:lnTo>
                    <a:pt x="346849" y="396405"/>
                  </a:lnTo>
                  <a:lnTo>
                    <a:pt x="346849" y="371627"/>
                  </a:lnTo>
                  <a:lnTo>
                    <a:pt x="322072" y="371627"/>
                  </a:lnTo>
                  <a:lnTo>
                    <a:pt x="322072" y="346849"/>
                  </a:lnTo>
                  <a:lnTo>
                    <a:pt x="346849" y="346849"/>
                  </a:lnTo>
                  <a:lnTo>
                    <a:pt x="371627" y="346849"/>
                  </a:lnTo>
                  <a:lnTo>
                    <a:pt x="371627" y="297307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27" y="99098"/>
                  </a:lnTo>
                  <a:lnTo>
                    <a:pt x="371627" y="49542"/>
                  </a:lnTo>
                  <a:lnTo>
                    <a:pt x="346849" y="49542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45947" y="99098"/>
                  </a:moveTo>
                  <a:lnTo>
                    <a:pt x="421182" y="99098"/>
                  </a:lnTo>
                  <a:lnTo>
                    <a:pt x="421182" y="123875"/>
                  </a:lnTo>
                  <a:lnTo>
                    <a:pt x="445947" y="123875"/>
                  </a:lnTo>
                  <a:lnTo>
                    <a:pt x="445947" y="99098"/>
                  </a:lnTo>
                  <a:close/>
                </a:path>
                <a:path w="1016000" h="421640">
                  <a:moveTo>
                    <a:pt x="445947" y="0"/>
                  </a:moveTo>
                  <a:lnTo>
                    <a:pt x="421182" y="0"/>
                  </a:lnTo>
                  <a:lnTo>
                    <a:pt x="396405" y="0"/>
                  </a:lnTo>
                  <a:lnTo>
                    <a:pt x="396405" y="49542"/>
                  </a:lnTo>
                  <a:lnTo>
                    <a:pt x="421182" y="49542"/>
                  </a:lnTo>
                  <a:lnTo>
                    <a:pt x="445947" y="49542"/>
                  </a:lnTo>
                  <a:lnTo>
                    <a:pt x="445947" y="0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77"/>
                  </a:lnTo>
                  <a:lnTo>
                    <a:pt x="495503" y="24777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20280" y="247751"/>
                  </a:moveTo>
                  <a:lnTo>
                    <a:pt x="495503" y="247751"/>
                  </a:lnTo>
                  <a:lnTo>
                    <a:pt x="495503" y="297307"/>
                  </a:lnTo>
                  <a:lnTo>
                    <a:pt x="520280" y="297307"/>
                  </a:lnTo>
                  <a:lnTo>
                    <a:pt x="520280" y="247751"/>
                  </a:lnTo>
                  <a:close/>
                </a:path>
                <a:path w="1016000" h="421640">
                  <a:moveTo>
                    <a:pt x="545058" y="74320"/>
                  </a:moveTo>
                  <a:lnTo>
                    <a:pt x="520280" y="74320"/>
                  </a:lnTo>
                  <a:lnTo>
                    <a:pt x="520280" y="99098"/>
                  </a:lnTo>
                  <a:lnTo>
                    <a:pt x="545058" y="99098"/>
                  </a:lnTo>
                  <a:lnTo>
                    <a:pt x="545058" y="74320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123875"/>
                  </a:moveTo>
                  <a:lnTo>
                    <a:pt x="545058" y="123875"/>
                  </a:lnTo>
                  <a:lnTo>
                    <a:pt x="545058" y="148653"/>
                  </a:lnTo>
                  <a:lnTo>
                    <a:pt x="545058" y="173431"/>
                  </a:lnTo>
                  <a:lnTo>
                    <a:pt x="520280" y="173431"/>
                  </a:lnTo>
                  <a:lnTo>
                    <a:pt x="520280" y="148653"/>
                  </a:lnTo>
                  <a:lnTo>
                    <a:pt x="545058" y="148653"/>
                  </a:lnTo>
                  <a:lnTo>
                    <a:pt x="545058" y="123875"/>
                  </a:lnTo>
                  <a:lnTo>
                    <a:pt x="520280" y="123875"/>
                  </a:lnTo>
                  <a:lnTo>
                    <a:pt x="495503" y="123875"/>
                  </a:lnTo>
                  <a:lnTo>
                    <a:pt x="495503" y="74320"/>
                  </a:lnTo>
                  <a:lnTo>
                    <a:pt x="470725" y="74320"/>
                  </a:lnTo>
                  <a:lnTo>
                    <a:pt x="470725" y="49542"/>
                  </a:lnTo>
                  <a:lnTo>
                    <a:pt x="445947" y="49542"/>
                  </a:lnTo>
                  <a:lnTo>
                    <a:pt x="445947" y="99098"/>
                  </a:lnTo>
                  <a:lnTo>
                    <a:pt x="470725" y="99098"/>
                  </a:lnTo>
                  <a:lnTo>
                    <a:pt x="470725" y="123875"/>
                  </a:lnTo>
                  <a:lnTo>
                    <a:pt x="445947" y="123875"/>
                  </a:lnTo>
                  <a:lnTo>
                    <a:pt x="445947" y="173431"/>
                  </a:lnTo>
                  <a:lnTo>
                    <a:pt x="421182" y="173431"/>
                  </a:lnTo>
                  <a:lnTo>
                    <a:pt x="421182" y="148653"/>
                  </a:lnTo>
                  <a:lnTo>
                    <a:pt x="396405" y="148653"/>
                  </a:lnTo>
                  <a:lnTo>
                    <a:pt x="396405" y="173431"/>
                  </a:lnTo>
                  <a:lnTo>
                    <a:pt x="371627" y="173431"/>
                  </a:lnTo>
                  <a:lnTo>
                    <a:pt x="371627" y="148653"/>
                  </a:lnTo>
                  <a:lnTo>
                    <a:pt x="346849" y="148653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96405" y="222973"/>
                  </a:lnTo>
                  <a:lnTo>
                    <a:pt x="396405" y="272529"/>
                  </a:lnTo>
                  <a:lnTo>
                    <a:pt x="371627" y="272529"/>
                  </a:lnTo>
                  <a:lnTo>
                    <a:pt x="371627" y="297307"/>
                  </a:lnTo>
                  <a:lnTo>
                    <a:pt x="396405" y="297307"/>
                  </a:lnTo>
                  <a:lnTo>
                    <a:pt x="421182" y="297307"/>
                  </a:lnTo>
                  <a:lnTo>
                    <a:pt x="421182" y="272529"/>
                  </a:lnTo>
                  <a:lnTo>
                    <a:pt x="445947" y="272529"/>
                  </a:lnTo>
                  <a:lnTo>
                    <a:pt x="445947" y="247751"/>
                  </a:lnTo>
                  <a:lnTo>
                    <a:pt x="470725" y="247751"/>
                  </a:lnTo>
                  <a:lnTo>
                    <a:pt x="495503" y="247751"/>
                  </a:lnTo>
                  <a:lnTo>
                    <a:pt x="495503" y="222973"/>
                  </a:lnTo>
                  <a:lnTo>
                    <a:pt x="470725" y="222973"/>
                  </a:lnTo>
                  <a:lnTo>
                    <a:pt x="470725" y="148653"/>
                  </a:lnTo>
                  <a:lnTo>
                    <a:pt x="495503" y="148653"/>
                  </a:lnTo>
                  <a:lnTo>
                    <a:pt x="495503" y="198208"/>
                  </a:lnTo>
                  <a:lnTo>
                    <a:pt x="520280" y="198208"/>
                  </a:lnTo>
                  <a:lnTo>
                    <a:pt x="520280" y="247751"/>
                  </a:lnTo>
                  <a:lnTo>
                    <a:pt x="545058" y="247751"/>
                  </a:lnTo>
                  <a:lnTo>
                    <a:pt x="545058" y="222973"/>
                  </a:lnTo>
                  <a:lnTo>
                    <a:pt x="569836" y="222973"/>
                  </a:lnTo>
                  <a:lnTo>
                    <a:pt x="569836" y="123875"/>
                  </a:lnTo>
                  <a:close/>
                </a:path>
                <a:path w="1016000" h="421640">
                  <a:moveTo>
                    <a:pt x="569836" y="49542"/>
                  </a:moveTo>
                  <a:lnTo>
                    <a:pt x="545058" y="49542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69836" y="49542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77"/>
                  </a:lnTo>
                  <a:lnTo>
                    <a:pt x="569836" y="24777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79" y="198208"/>
                  </a:moveTo>
                  <a:lnTo>
                    <a:pt x="594614" y="198208"/>
                  </a:lnTo>
                  <a:lnTo>
                    <a:pt x="594614" y="247751"/>
                  </a:lnTo>
                  <a:lnTo>
                    <a:pt x="619379" y="247751"/>
                  </a:lnTo>
                  <a:lnTo>
                    <a:pt x="619379" y="198208"/>
                  </a:lnTo>
                  <a:close/>
                </a:path>
                <a:path w="1016000" h="421640">
                  <a:moveTo>
                    <a:pt x="619379" y="148653"/>
                  </a:moveTo>
                  <a:lnTo>
                    <a:pt x="594614" y="148653"/>
                  </a:lnTo>
                  <a:lnTo>
                    <a:pt x="594614" y="173431"/>
                  </a:lnTo>
                  <a:lnTo>
                    <a:pt x="619379" y="173431"/>
                  </a:lnTo>
                  <a:lnTo>
                    <a:pt x="619379" y="148653"/>
                  </a:lnTo>
                  <a:close/>
                </a:path>
                <a:path w="1016000" h="421640">
                  <a:moveTo>
                    <a:pt x="619379" y="49542"/>
                  </a:moveTo>
                  <a:lnTo>
                    <a:pt x="594614" y="49542"/>
                  </a:lnTo>
                  <a:lnTo>
                    <a:pt x="594614" y="74320"/>
                  </a:lnTo>
                  <a:lnTo>
                    <a:pt x="619379" y="74320"/>
                  </a:lnTo>
                  <a:lnTo>
                    <a:pt x="619379" y="49542"/>
                  </a:lnTo>
                  <a:close/>
                </a:path>
                <a:path w="1016000" h="421640">
                  <a:moveTo>
                    <a:pt x="644156" y="297307"/>
                  </a:moveTo>
                  <a:lnTo>
                    <a:pt x="619379" y="297307"/>
                  </a:lnTo>
                  <a:lnTo>
                    <a:pt x="594614" y="297307"/>
                  </a:lnTo>
                  <a:lnTo>
                    <a:pt x="569836" y="297307"/>
                  </a:lnTo>
                  <a:lnTo>
                    <a:pt x="569836" y="322084"/>
                  </a:lnTo>
                  <a:lnTo>
                    <a:pt x="594614" y="322084"/>
                  </a:lnTo>
                  <a:lnTo>
                    <a:pt x="619379" y="322084"/>
                  </a:lnTo>
                  <a:lnTo>
                    <a:pt x="644156" y="322084"/>
                  </a:lnTo>
                  <a:lnTo>
                    <a:pt x="644156" y="297307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14" y="99098"/>
                  </a:lnTo>
                  <a:lnTo>
                    <a:pt x="594614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77"/>
                  </a:lnTo>
                  <a:lnTo>
                    <a:pt x="668934" y="24777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34" y="247751"/>
                  </a:lnTo>
                  <a:lnTo>
                    <a:pt x="668934" y="198208"/>
                  </a:lnTo>
                  <a:lnTo>
                    <a:pt x="644156" y="198208"/>
                  </a:lnTo>
                  <a:lnTo>
                    <a:pt x="644156" y="247751"/>
                  </a:lnTo>
                  <a:lnTo>
                    <a:pt x="619379" y="247751"/>
                  </a:lnTo>
                  <a:lnTo>
                    <a:pt x="619379" y="272529"/>
                  </a:lnTo>
                  <a:lnTo>
                    <a:pt x="644156" y="272529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89" y="322084"/>
                  </a:moveTo>
                  <a:lnTo>
                    <a:pt x="693712" y="322084"/>
                  </a:lnTo>
                  <a:lnTo>
                    <a:pt x="668934" y="322084"/>
                  </a:lnTo>
                  <a:lnTo>
                    <a:pt x="644156" y="322084"/>
                  </a:lnTo>
                  <a:lnTo>
                    <a:pt x="644156" y="346849"/>
                  </a:lnTo>
                  <a:lnTo>
                    <a:pt x="668934" y="346849"/>
                  </a:lnTo>
                  <a:lnTo>
                    <a:pt x="693712" y="346849"/>
                  </a:lnTo>
                  <a:lnTo>
                    <a:pt x="718489" y="346849"/>
                  </a:lnTo>
                  <a:lnTo>
                    <a:pt x="718489" y="322084"/>
                  </a:lnTo>
                  <a:close/>
                </a:path>
                <a:path w="1016000" h="421640">
                  <a:moveTo>
                    <a:pt x="718489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89" y="297307"/>
                  </a:lnTo>
                  <a:lnTo>
                    <a:pt x="718489" y="272529"/>
                  </a:lnTo>
                  <a:close/>
                </a:path>
                <a:path w="1016000" h="421640">
                  <a:moveTo>
                    <a:pt x="718489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208"/>
                  </a:lnTo>
                  <a:lnTo>
                    <a:pt x="718489" y="198208"/>
                  </a:lnTo>
                  <a:lnTo>
                    <a:pt x="718489" y="99098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89" y="297307"/>
                  </a:lnTo>
                  <a:lnTo>
                    <a:pt x="718489" y="322084"/>
                  </a:lnTo>
                  <a:lnTo>
                    <a:pt x="743254" y="322084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148653"/>
                  </a:moveTo>
                  <a:lnTo>
                    <a:pt x="743254" y="148653"/>
                  </a:lnTo>
                  <a:lnTo>
                    <a:pt x="743254" y="198208"/>
                  </a:lnTo>
                  <a:lnTo>
                    <a:pt x="768032" y="198208"/>
                  </a:lnTo>
                  <a:lnTo>
                    <a:pt x="768032" y="148653"/>
                  </a:lnTo>
                  <a:close/>
                </a:path>
                <a:path w="1016000" h="421640">
                  <a:moveTo>
                    <a:pt x="1015784" y="198208"/>
                  </a:moveTo>
                  <a:lnTo>
                    <a:pt x="991019" y="198208"/>
                  </a:lnTo>
                  <a:lnTo>
                    <a:pt x="966241" y="198208"/>
                  </a:lnTo>
                  <a:lnTo>
                    <a:pt x="941463" y="198208"/>
                  </a:lnTo>
                  <a:lnTo>
                    <a:pt x="941463" y="247751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1015784" y="247751"/>
                  </a:lnTo>
                  <a:lnTo>
                    <a:pt x="1015784" y="19820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07541" y="899880"/>
              <a:ext cx="916940" cy="545465"/>
            </a:xfrm>
            <a:custGeom>
              <a:avLst/>
              <a:gdLst/>
              <a:ahLst/>
              <a:cxnLst/>
              <a:rect l="l" t="t" r="r" b="b"/>
              <a:pathLst>
                <a:path w="916940" h="545465">
                  <a:moveTo>
                    <a:pt x="99098" y="495338"/>
                  </a:moveTo>
                  <a:lnTo>
                    <a:pt x="74333" y="495338"/>
                  </a:lnTo>
                  <a:lnTo>
                    <a:pt x="49555" y="495338"/>
                  </a:lnTo>
                  <a:lnTo>
                    <a:pt x="49555" y="470560"/>
                  </a:lnTo>
                  <a:lnTo>
                    <a:pt x="74333" y="470560"/>
                  </a:lnTo>
                  <a:lnTo>
                    <a:pt x="74333" y="445795"/>
                  </a:lnTo>
                  <a:lnTo>
                    <a:pt x="49555" y="445795"/>
                  </a:lnTo>
                  <a:lnTo>
                    <a:pt x="49555" y="421017"/>
                  </a:lnTo>
                  <a:lnTo>
                    <a:pt x="74333" y="421017"/>
                  </a:lnTo>
                  <a:lnTo>
                    <a:pt x="74333" y="396240"/>
                  </a:lnTo>
                  <a:lnTo>
                    <a:pt x="49555" y="396240"/>
                  </a:lnTo>
                  <a:lnTo>
                    <a:pt x="49555" y="371462"/>
                  </a:lnTo>
                  <a:lnTo>
                    <a:pt x="24777" y="371462"/>
                  </a:lnTo>
                  <a:lnTo>
                    <a:pt x="24777" y="396240"/>
                  </a:lnTo>
                  <a:lnTo>
                    <a:pt x="0" y="396240"/>
                  </a:lnTo>
                  <a:lnTo>
                    <a:pt x="0" y="470560"/>
                  </a:lnTo>
                  <a:lnTo>
                    <a:pt x="24777" y="470560"/>
                  </a:lnTo>
                  <a:lnTo>
                    <a:pt x="24777" y="520115"/>
                  </a:lnTo>
                  <a:lnTo>
                    <a:pt x="49555" y="520115"/>
                  </a:lnTo>
                  <a:lnTo>
                    <a:pt x="74333" y="520115"/>
                  </a:lnTo>
                  <a:lnTo>
                    <a:pt x="74333" y="544893"/>
                  </a:lnTo>
                  <a:lnTo>
                    <a:pt x="99098" y="544893"/>
                  </a:lnTo>
                  <a:lnTo>
                    <a:pt x="99098" y="495338"/>
                  </a:lnTo>
                  <a:close/>
                </a:path>
                <a:path w="916940" h="545465">
                  <a:moveTo>
                    <a:pt x="148653" y="421017"/>
                  </a:moveTo>
                  <a:lnTo>
                    <a:pt x="123875" y="421017"/>
                  </a:lnTo>
                  <a:lnTo>
                    <a:pt x="123875" y="445795"/>
                  </a:lnTo>
                  <a:lnTo>
                    <a:pt x="148653" y="445795"/>
                  </a:lnTo>
                  <a:lnTo>
                    <a:pt x="148653" y="421017"/>
                  </a:lnTo>
                  <a:close/>
                </a:path>
                <a:path w="916940" h="545465">
                  <a:moveTo>
                    <a:pt x="148653" y="222808"/>
                  </a:moveTo>
                  <a:lnTo>
                    <a:pt x="123875" y="222808"/>
                  </a:lnTo>
                  <a:lnTo>
                    <a:pt x="123875" y="247586"/>
                  </a:lnTo>
                  <a:lnTo>
                    <a:pt x="148653" y="247586"/>
                  </a:lnTo>
                  <a:lnTo>
                    <a:pt x="148653" y="222808"/>
                  </a:lnTo>
                  <a:close/>
                </a:path>
                <a:path w="916940" h="545465">
                  <a:moveTo>
                    <a:pt x="222973" y="421017"/>
                  </a:moveTo>
                  <a:lnTo>
                    <a:pt x="198208" y="421017"/>
                  </a:lnTo>
                  <a:lnTo>
                    <a:pt x="198208" y="445795"/>
                  </a:lnTo>
                  <a:lnTo>
                    <a:pt x="222973" y="445795"/>
                  </a:lnTo>
                  <a:lnTo>
                    <a:pt x="222973" y="421017"/>
                  </a:lnTo>
                  <a:close/>
                </a:path>
                <a:path w="916940" h="545465">
                  <a:moveTo>
                    <a:pt x="247751" y="247586"/>
                  </a:moveTo>
                  <a:lnTo>
                    <a:pt x="222973" y="247586"/>
                  </a:lnTo>
                  <a:lnTo>
                    <a:pt x="198208" y="247586"/>
                  </a:lnTo>
                  <a:lnTo>
                    <a:pt x="173431" y="247586"/>
                  </a:lnTo>
                  <a:lnTo>
                    <a:pt x="173431" y="272364"/>
                  </a:lnTo>
                  <a:lnTo>
                    <a:pt x="198208" y="272364"/>
                  </a:lnTo>
                  <a:lnTo>
                    <a:pt x="222973" y="272364"/>
                  </a:lnTo>
                  <a:lnTo>
                    <a:pt x="222973" y="297141"/>
                  </a:lnTo>
                  <a:lnTo>
                    <a:pt x="247751" y="297141"/>
                  </a:lnTo>
                  <a:lnTo>
                    <a:pt x="247751" y="247586"/>
                  </a:lnTo>
                  <a:close/>
                </a:path>
                <a:path w="916940" h="545465">
                  <a:moveTo>
                    <a:pt x="396405" y="421017"/>
                  </a:moveTo>
                  <a:lnTo>
                    <a:pt x="371627" y="421017"/>
                  </a:lnTo>
                  <a:lnTo>
                    <a:pt x="371627" y="445795"/>
                  </a:lnTo>
                  <a:lnTo>
                    <a:pt x="396405" y="445795"/>
                  </a:lnTo>
                  <a:lnTo>
                    <a:pt x="396405" y="421017"/>
                  </a:lnTo>
                  <a:close/>
                </a:path>
                <a:path w="916940" h="545465">
                  <a:moveTo>
                    <a:pt x="470738" y="371462"/>
                  </a:moveTo>
                  <a:lnTo>
                    <a:pt x="445960" y="371462"/>
                  </a:lnTo>
                  <a:lnTo>
                    <a:pt x="445960" y="396240"/>
                  </a:lnTo>
                  <a:lnTo>
                    <a:pt x="421182" y="396240"/>
                  </a:lnTo>
                  <a:lnTo>
                    <a:pt x="396405" y="396240"/>
                  </a:lnTo>
                  <a:lnTo>
                    <a:pt x="396405" y="421017"/>
                  </a:lnTo>
                  <a:lnTo>
                    <a:pt x="421182" y="421017"/>
                  </a:lnTo>
                  <a:lnTo>
                    <a:pt x="445960" y="421017"/>
                  </a:lnTo>
                  <a:lnTo>
                    <a:pt x="470738" y="421017"/>
                  </a:lnTo>
                  <a:lnTo>
                    <a:pt x="470738" y="371462"/>
                  </a:lnTo>
                  <a:close/>
                </a:path>
                <a:path w="916940" h="545465">
                  <a:moveTo>
                    <a:pt x="470738" y="321919"/>
                  </a:moveTo>
                  <a:lnTo>
                    <a:pt x="445960" y="321919"/>
                  </a:lnTo>
                  <a:lnTo>
                    <a:pt x="445960" y="297141"/>
                  </a:lnTo>
                  <a:lnTo>
                    <a:pt x="421182" y="297141"/>
                  </a:lnTo>
                  <a:lnTo>
                    <a:pt x="421182" y="321919"/>
                  </a:lnTo>
                  <a:lnTo>
                    <a:pt x="396405" y="321919"/>
                  </a:lnTo>
                  <a:lnTo>
                    <a:pt x="396405" y="297141"/>
                  </a:lnTo>
                  <a:lnTo>
                    <a:pt x="371627" y="297141"/>
                  </a:lnTo>
                  <a:lnTo>
                    <a:pt x="371627" y="272364"/>
                  </a:lnTo>
                  <a:lnTo>
                    <a:pt x="346849" y="272364"/>
                  </a:lnTo>
                  <a:lnTo>
                    <a:pt x="346849" y="297141"/>
                  </a:lnTo>
                  <a:lnTo>
                    <a:pt x="322084" y="297141"/>
                  </a:lnTo>
                  <a:lnTo>
                    <a:pt x="322084" y="346684"/>
                  </a:lnTo>
                  <a:lnTo>
                    <a:pt x="297307" y="346684"/>
                  </a:lnTo>
                  <a:lnTo>
                    <a:pt x="272529" y="346684"/>
                  </a:lnTo>
                  <a:lnTo>
                    <a:pt x="272529" y="470560"/>
                  </a:lnTo>
                  <a:lnTo>
                    <a:pt x="297307" y="470560"/>
                  </a:lnTo>
                  <a:lnTo>
                    <a:pt x="297307" y="445795"/>
                  </a:lnTo>
                  <a:lnTo>
                    <a:pt x="322084" y="445795"/>
                  </a:lnTo>
                  <a:lnTo>
                    <a:pt x="322084" y="421017"/>
                  </a:lnTo>
                  <a:lnTo>
                    <a:pt x="346849" y="421017"/>
                  </a:lnTo>
                  <a:lnTo>
                    <a:pt x="371627" y="421017"/>
                  </a:lnTo>
                  <a:lnTo>
                    <a:pt x="371627" y="371462"/>
                  </a:lnTo>
                  <a:lnTo>
                    <a:pt x="346849" y="371462"/>
                  </a:lnTo>
                  <a:lnTo>
                    <a:pt x="346849" y="396240"/>
                  </a:lnTo>
                  <a:lnTo>
                    <a:pt x="322084" y="396240"/>
                  </a:lnTo>
                  <a:lnTo>
                    <a:pt x="297307" y="396240"/>
                  </a:lnTo>
                  <a:lnTo>
                    <a:pt x="297307" y="371462"/>
                  </a:lnTo>
                  <a:lnTo>
                    <a:pt x="322084" y="371462"/>
                  </a:lnTo>
                  <a:lnTo>
                    <a:pt x="346849" y="371462"/>
                  </a:lnTo>
                  <a:lnTo>
                    <a:pt x="346849" y="346684"/>
                  </a:lnTo>
                  <a:lnTo>
                    <a:pt x="371627" y="346684"/>
                  </a:lnTo>
                  <a:lnTo>
                    <a:pt x="371627" y="371462"/>
                  </a:lnTo>
                  <a:lnTo>
                    <a:pt x="396405" y="371462"/>
                  </a:lnTo>
                  <a:lnTo>
                    <a:pt x="421182" y="371462"/>
                  </a:lnTo>
                  <a:lnTo>
                    <a:pt x="421182" y="346684"/>
                  </a:lnTo>
                  <a:lnTo>
                    <a:pt x="445960" y="346684"/>
                  </a:lnTo>
                  <a:lnTo>
                    <a:pt x="470738" y="346684"/>
                  </a:lnTo>
                  <a:lnTo>
                    <a:pt x="470738" y="321919"/>
                  </a:lnTo>
                  <a:close/>
                </a:path>
                <a:path w="916940" h="545465">
                  <a:moveTo>
                    <a:pt x="569836" y="371462"/>
                  </a:moveTo>
                  <a:lnTo>
                    <a:pt x="545058" y="371462"/>
                  </a:lnTo>
                  <a:lnTo>
                    <a:pt x="520280" y="371462"/>
                  </a:lnTo>
                  <a:lnTo>
                    <a:pt x="520280" y="346684"/>
                  </a:lnTo>
                  <a:lnTo>
                    <a:pt x="495515" y="346684"/>
                  </a:lnTo>
                  <a:lnTo>
                    <a:pt x="495515" y="445795"/>
                  </a:lnTo>
                  <a:lnTo>
                    <a:pt x="520280" y="445795"/>
                  </a:lnTo>
                  <a:lnTo>
                    <a:pt x="545058" y="445795"/>
                  </a:lnTo>
                  <a:lnTo>
                    <a:pt x="545058" y="421017"/>
                  </a:lnTo>
                  <a:lnTo>
                    <a:pt x="520280" y="421017"/>
                  </a:lnTo>
                  <a:lnTo>
                    <a:pt x="520280" y="396240"/>
                  </a:lnTo>
                  <a:lnTo>
                    <a:pt x="545058" y="396240"/>
                  </a:lnTo>
                  <a:lnTo>
                    <a:pt x="545058" y="421017"/>
                  </a:lnTo>
                  <a:lnTo>
                    <a:pt x="569836" y="421017"/>
                  </a:lnTo>
                  <a:lnTo>
                    <a:pt x="569836" y="371462"/>
                  </a:lnTo>
                  <a:close/>
                </a:path>
                <a:path w="916940" h="545465">
                  <a:moveTo>
                    <a:pt x="619391" y="421017"/>
                  </a:moveTo>
                  <a:lnTo>
                    <a:pt x="594614" y="421017"/>
                  </a:lnTo>
                  <a:lnTo>
                    <a:pt x="594614" y="445795"/>
                  </a:lnTo>
                  <a:lnTo>
                    <a:pt x="619391" y="445795"/>
                  </a:lnTo>
                  <a:lnTo>
                    <a:pt x="619391" y="421017"/>
                  </a:lnTo>
                  <a:close/>
                </a:path>
                <a:path w="916940" h="545465">
                  <a:moveTo>
                    <a:pt x="619391" y="371462"/>
                  </a:moveTo>
                  <a:lnTo>
                    <a:pt x="594614" y="371462"/>
                  </a:lnTo>
                  <a:lnTo>
                    <a:pt x="594614" y="396240"/>
                  </a:lnTo>
                  <a:lnTo>
                    <a:pt x="619391" y="396240"/>
                  </a:lnTo>
                  <a:lnTo>
                    <a:pt x="619391" y="371462"/>
                  </a:lnTo>
                  <a:close/>
                </a:path>
                <a:path w="916940" h="545465">
                  <a:moveTo>
                    <a:pt x="644156" y="396240"/>
                  </a:moveTo>
                  <a:lnTo>
                    <a:pt x="619391" y="396240"/>
                  </a:lnTo>
                  <a:lnTo>
                    <a:pt x="619391" y="421017"/>
                  </a:lnTo>
                  <a:lnTo>
                    <a:pt x="644156" y="421017"/>
                  </a:lnTo>
                  <a:lnTo>
                    <a:pt x="644156" y="396240"/>
                  </a:lnTo>
                  <a:close/>
                </a:path>
                <a:path w="916940" h="545465">
                  <a:moveTo>
                    <a:pt x="668934" y="346684"/>
                  </a:moveTo>
                  <a:lnTo>
                    <a:pt x="644156" y="346684"/>
                  </a:lnTo>
                  <a:lnTo>
                    <a:pt x="644156" y="371462"/>
                  </a:lnTo>
                  <a:lnTo>
                    <a:pt x="668934" y="371462"/>
                  </a:lnTo>
                  <a:lnTo>
                    <a:pt x="668934" y="346684"/>
                  </a:lnTo>
                  <a:close/>
                </a:path>
                <a:path w="916940" h="545465">
                  <a:moveTo>
                    <a:pt x="693712" y="396240"/>
                  </a:moveTo>
                  <a:lnTo>
                    <a:pt x="668934" y="396240"/>
                  </a:lnTo>
                  <a:lnTo>
                    <a:pt x="668934" y="445795"/>
                  </a:lnTo>
                  <a:lnTo>
                    <a:pt x="693712" y="445795"/>
                  </a:lnTo>
                  <a:lnTo>
                    <a:pt x="693712" y="396240"/>
                  </a:lnTo>
                  <a:close/>
                </a:path>
                <a:path w="916940" h="545465">
                  <a:moveTo>
                    <a:pt x="718489" y="371462"/>
                  </a:moveTo>
                  <a:lnTo>
                    <a:pt x="693712" y="371462"/>
                  </a:lnTo>
                  <a:lnTo>
                    <a:pt x="693712" y="396240"/>
                  </a:lnTo>
                  <a:lnTo>
                    <a:pt x="718489" y="396240"/>
                  </a:lnTo>
                  <a:lnTo>
                    <a:pt x="718489" y="371462"/>
                  </a:lnTo>
                  <a:close/>
                </a:path>
                <a:path w="916940" h="545465">
                  <a:moveTo>
                    <a:pt x="743267" y="396240"/>
                  </a:moveTo>
                  <a:lnTo>
                    <a:pt x="718489" y="396240"/>
                  </a:lnTo>
                  <a:lnTo>
                    <a:pt x="718489" y="421017"/>
                  </a:lnTo>
                  <a:lnTo>
                    <a:pt x="743267" y="421017"/>
                  </a:lnTo>
                  <a:lnTo>
                    <a:pt x="743267" y="396240"/>
                  </a:lnTo>
                  <a:close/>
                </a:path>
                <a:path w="916940" h="545465">
                  <a:moveTo>
                    <a:pt x="842365" y="470560"/>
                  </a:moveTo>
                  <a:lnTo>
                    <a:pt x="817587" y="470560"/>
                  </a:lnTo>
                  <a:lnTo>
                    <a:pt x="817587" y="421017"/>
                  </a:lnTo>
                  <a:lnTo>
                    <a:pt x="792810" y="421017"/>
                  </a:lnTo>
                  <a:lnTo>
                    <a:pt x="792810" y="495338"/>
                  </a:lnTo>
                  <a:lnTo>
                    <a:pt x="817587" y="495338"/>
                  </a:lnTo>
                  <a:lnTo>
                    <a:pt x="842365" y="495338"/>
                  </a:lnTo>
                  <a:lnTo>
                    <a:pt x="842365" y="470560"/>
                  </a:lnTo>
                  <a:close/>
                </a:path>
                <a:path w="916940" h="545465">
                  <a:moveTo>
                    <a:pt x="867143" y="396240"/>
                  </a:moveTo>
                  <a:lnTo>
                    <a:pt x="842365" y="396240"/>
                  </a:lnTo>
                  <a:lnTo>
                    <a:pt x="842365" y="421017"/>
                  </a:lnTo>
                  <a:lnTo>
                    <a:pt x="867143" y="421017"/>
                  </a:lnTo>
                  <a:lnTo>
                    <a:pt x="867143" y="396240"/>
                  </a:lnTo>
                  <a:close/>
                </a:path>
                <a:path w="916940" h="545465">
                  <a:moveTo>
                    <a:pt x="916686" y="322580"/>
                  </a:moveTo>
                  <a:lnTo>
                    <a:pt x="891921" y="322580"/>
                  </a:lnTo>
                  <a:lnTo>
                    <a:pt x="867143" y="322580"/>
                  </a:lnTo>
                  <a:lnTo>
                    <a:pt x="867143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17587" y="273050"/>
                  </a:lnTo>
                  <a:lnTo>
                    <a:pt x="817587" y="223520"/>
                  </a:lnTo>
                  <a:lnTo>
                    <a:pt x="792810" y="223520"/>
                  </a:lnTo>
                  <a:lnTo>
                    <a:pt x="792810" y="198120"/>
                  </a:lnTo>
                  <a:lnTo>
                    <a:pt x="768032" y="198120"/>
                  </a:lnTo>
                  <a:lnTo>
                    <a:pt x="743267" y="198120"/>
                  </a:lnTo>
                  <a:lnTo>
                    <a:pt x="743267" y="223520"/>
                  </a:lnTo>
                  <a:lnTo>
                    <a:pt x="743267" y="247650"/>
                  </a:lnTo>
                  <a:lnTo>
                    <a:pt x="718489" y="247650"/>
                  </a:lnTo>
                  <a:lnTo>
                    <a:pt x="718489" y="223520"/>
                  </a:lnTo>
                  <a:lnTo>
                    <a:pt x="743267" y="223520"/>
                  </a:lnTo>
                  <a:lnTo>
                    <a:pt x="743267" y="198120"/>
                  </a:lnTo>
                  <a:lnTo>
                    <a:pt x="718489" y="198120"/>
                  </a:lnTo>
                  <a:lnTo>
                    <a:pt x="718489" y="99060"/>
                  </a:lnTo>
                  <a:lnTo>
                    <a:pt x="693712" y="99060"/>
                  </a:lnTo>
                  <a:lnTo>
                    <a:pt x="693712" y="74930"/>
                  </a:lnTo>
                  <a:lnTo>
                    <a:pt x="718489" y="7493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93712" y="4953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25400"/>
                  </a:lnTo>
                  <a:lnTo>
                    <a:pt x="668934" y="25400"/>
                  </a:lnTo>
                  <a:lnTo>
                    <a:pt x="693712" y="25400"/>
                  </a:lnTo>
                  <a:lnTo>
                    <a:pt x="693712" y="0"/>
                  </a:lnTo>
                  <a:lnTo>
                    <a:pt x="668934" y="0"/>
                  </a:lnTo>
                  <a:lnTo>
                    <a:pt x="644156" y="0"/>
                  </a:lnTo>
                  <a:lnTo>
                    <a:pt x="619391" y="0"/>
                  </a:lnTo>
                  <a:lnTo>
                    <a:pt x="594614" y="0"/>
                  </a:lnTo>
                  <a:lnTo>
                    <a:pt x="594614" y="25400"/>
                  </a:lnTo>
                  <a:lnTo>
                    <a:pt x="569836" y="25400"/>
                  </a:lnTo>
                  <a:lnTo>
                    <a:pt x="569836" y="49530"/>
                  </a:lnTo>
                  <a:lnTo>
                    <a:pt x="545058" y="49530"/>
                  </a:lnTo>
                  <a:lnTo>
                    <a:pt x="545058" y="74930"/>
                  </a:lnTo>
                  <a:lnTo>
                    <a:pt x="569836" y="74930"/>
                  </a:lnTo>
                  <a:lnTo>
                    <a:pt x="594614" y="74930"/>
                  </a:lnTo>
                  <a:lnTo>
                    <a:pt x="594614" y="49530"/>
                  </a:lnTo>
                  <a:lnTo>
                    <a:pt x="619391" y="49530"/>
                  </a:lnTo>
                  <a:lnTo>
                    <a:pt x="619391" y="749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68934" y="99060"/>
                  </a:lnTo>
                  <a:lnTo>
                    <a:pt x="644156" y="99060"/>
                  </a:lnTo>
                  <a:lnTo>
                    <a:pt x="644156" y="124460"/>
                  </a:lnTo>
                  <a:lnTo>
                    <a:pt x="668934" y="124460"/>
                  </a:lnTo>
                  <a:lnTo>
                    <a:pt x="693712" y="124460"/>
                  </a:lnTo>
                  <a:lnTo>
                    <a:pt x="693712" y="223520"/>
                  </a:lnTo>
                  <a:lnTo>
                    <a:pt x="668934" y="223520"/>
                  </a:lnTo>
                  <a:lnTo>
                    <a:pt x="644156" y="223520"/>
                  </a:lnTo>
                  <a:lnTo>
                    <a:pt x="644156" y="198120"/>
                  </a:lnTo>
                  <a:lnTo>
                    <a:pt x="619391" y="198120"/>
                  </a:lnTo>
                  <a:lnTo>
                    <a:pt x="619391" y="223520"/>
                  </a:lnTo>
                  <a:lnTo>
                    <a:pt x="594614" y="223520"/>
                  </a:lnTo>
                  <a:lnTo>
                    <a:pt x="594614" y="247650"/>
                  </a:lnTo>
                  <a:lnTo>
                    <a:pt x="619391" y="247650"/>
                  </a:lnTo>
                  <a:lnTo>
                    <a:pt x="619391" y="273050"/>
                  </a:lnTo>
                  <a:lnTo>
                    <a:pt x="644156" y="273050"/>
                  </a:lnTo>
                  <a:lnTo>
                    <a:pt x="644156" y="247650"/>
                  </a:lnTo>
                  <a:lnTo>
                    <a:pt x="668934" y="247650"/>
                  </a:lnTo>
                  <a:lnTo>
                    <a:pt x="693712" y="247650"/>
                  </a:lnTo>
                  <a:lnTo>
                    <a:pt x="693712" y="273050"/>
                  </a:lnTo>
                  <a:lnTo>
                    <a:pt x="668934" y="273050"/>
                  </a:lnTo>
                  <a:lnTo>
                    <a:pt x="644156" y="273050"/>
                  </a:lnTo>
                  <a:lnTo>
                    <a:pt x="644156" y="297180"/>
                  </a:lnTo>
                  <a:lnTo>
                    <a:pt x="668934" y="297180"/>
                  </a:lnTo>
                  <a:lnTo>
                    <a:pt x="668934" y="322580"/>
                  </a:lnTo>
                  <a:lnTo>
                    <a:pt x="693712" y="322580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43267" y="297180"/>
                  </a:lnTo>
                  <a:lnTo>
                    <a:pt x="743267" y="273050"/>
                  </a:lnTo>
                  <a:lnTo>
                    <a:pt x="768032" y="273050"/>
                  </a:lnTo>
                  <a:lnTo>
                    <a:pt x="768032" y="247650"/>
                  </a:lnTo>
                  <a:lnTo>
                    <a:pt x="792810" y="24765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17587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43267" y="322580"/>
                  </a:lnTo>
                  <a:lnTo>
                    <a:pt x="743267" y="346684"/>
                  </a:lnTo>
                  <a:lnTo>
                    <a:pt x="718489" y="346684"/>
                  </a:lnTo>
                  <a:lnTo>
                    <a:pt x="718489" y="371462"/>
                  </a:lnTo>
                  <a:lnTo>
                    <a:pt x="743267" y="371462"/>
                  </a:lnTo>
                  <a:lnTo>
                    <a:pt x="743267" y="346710"/>
                  </a:lnTo>
                  <a:lnTo>
                    <a:pt x="768032" y="346710"/>
                  </a:lnTo>
                  <a:lnTo>
                    <a:pt x="768032" y="371462"/>
                  </a:lnTo>
                  <a:lnTo>
                    <a:pt x="743267" y="371462"/>
                  </a:lnTo>
                  <a:lnTo>
                    <a:pt x="743267" y="396240"/>
                  </a:lnTo>
                  <a:lnTo>
                    <a:pt x="768032" y="396240"/>
                  </a:lnTo>
                  <a:lnTo>
                    <a:pt x="768032" y="372110"/>
                  </a:lnTo>
                  <a:lnTo>
                    <a:pt x="792810" y="372110"/>
                  </a:lnTo>
                  <a:lnTo>
                    <a:pt x="792810" y="346710"/>
                  </a:lnTo>
                  <a:lnTo>
                    <a:pt x="817587" y="346710"/>
                  </a:lnTo>
                  <a:lnTo>
                    <a:pt x="817587" y="372110"/>
                  </a:lnTo>
                  <a:lnTo>
                    <a:pt x="792810" y="372110"/>
                  </a:lnTo>
                  <a:lnTo>
                    <a:pt x="792810" y="396240"/>
                  </a:lnTo>
                  <a:lnTo>
                    <a:pt x="817587" y="396240"/>
                  </a:lnTo>
                  <a:lnTo>
                    <a:pt x="842365" y="396240"/>
                  </a:lnTo>
                  <a:lnTo>
                    <a:pt x="842365" y="372110"/>
                  </a:lnTo>
                  <a:lnTo>
                    <a:pt x="867143" y="372110"/>
                  </a:lnTo>
                  <a:lnTo>
                    <a:pt x="867143" y="346710"/>
                  </a:lnTo>
                  <a:lnTo>
                    <a:pt x="891921" y="346710"/>
                  </a:lnTo>
                  <a:lnTo>
                    <a:pt x="916686" y="346710"/>
                  </a:lnTo>
                  <a:lnTo>
                    <a:pt x="916686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1271342"/>
              <a:ext cx="1016000" cy="372110"/>
            </a:xfrm>
            <a:custGeom>
              <a:avLst/>
              <a:gdLst/>
              <a:ahLst/>
              <a:cxnLst/>
              <a:rect l="l" t="t" r="r" b="b"/>
              <a:pathLst>
                <a:path w="1016000" h="372110">
                  <a:moveTo>
                    <a:pt x="49542" y="198208"/>
                  </a:moveTo>
                  <a:lnTo>
                    <a:pt x="24777" y="198208"/>
                  </a:lnTo>
                  <a:lnTo>
                    <a:pt x="24777" y="222986"/>
                  </a:lnTo>
                  <a:lnTo>
                    <a:pt x="49542" y="222986"/>
                  </a:lnTo>
                  <a:lnTo>
                    <a:pt x="49542" y="198208"/>
                  </a:lnTo>
                  <a:close/>
                </a:path>
                <a:path w="1016000" h="372110">
                  <a:moveTo>
                    <a:pt x="74320" y="247764"/>
                  </a:moveTo>
                  <a:lnTo>
                    <a:pt x="49542" y="247764"/>
                  </a:lnTo>
                  <a:lnTo>
                    <a:pt x="24777" y="247764"/>
                  </a:lnTo>
                  <a:lnTo>
                    <a:pt x="24777" y="272529"/>
                  </a:lnTo>
                  <a:lnTo>
                    <a:pt x="49542" y="272529"/>
                  </a:lnTo>
                  <a:lnTo>
                    <a:pt x="74320" y="272529"/>
                  </a:lnTo>
                  <a:lnTo>
                    <a:pt x="74320" y="247764"/>
                  </a:lnTo>
                  <a:close/>
                </a:path>
                <a:path w="1016000" h="372110">
                  <a:moveTo>
                    <a:pt x="74320" y="173431"/>
                  </a:moveTo>
                  <a:lnTo>
                    <a:pt x="49542" y="173431"/>
                  </a:lnTo>
                  <a:lnTo>
                    <a:pt x="49542" y="198208"/>
                  </a:lnTo>
                  <a:lnTo>
                    <a:pt x="74320" y="198208"/>
                  </a:lnTo>
                  <a:lnTo>
                    <a:pt x="74320" y="173431"/>
                  </a:lnTo>
                  <a:close/>
                </a:path>
                <a:path w="1016000" h="372110">
                  <a:moveTo>
                    <a:pt x="74320" y="24777"/>
                  </a:moveTo>
                  <a:lnTo>
                    <a:pt x="49542" y="24777"/>
                  </a:lnTo>
                  <a:lnTo>
                    <a:pt x="49542" y="0"/>
                  </a:lnTo>
                  <a:lnTo>
                    <a:pt x="24777" y="0"/>
                  </a:lnTo>
                  <a:lnTo>
                    <a:pt x="24777" y="99098"/>
                  </a:lnTo>
                  <a:lnTo>
                    <a:pt x="0" y="99098"/>
                  </a:lnTo>
                  <a:lnTo>
                    <a:pt x="0" y="123875"/>
                  </a:lnTo>
                  <a:lnTo>
                    <a:pt x="24777" y="123875"/>
                  </a:lnTo>
                  <a:lnTo>
                    <a:pt x="24777" y="148653"/>
                  </a:lnTo>
                  <a:lnTo>
                    <a:pt x="49542" y="148653"/>
                  </a:lnTo>
                  <a:lnTo>
                    <a:pt x="49542" y="123875"/>
                  </a:lnTo>
                  <a:lnTo>
                    <a:pt x="74320" y="123875"/>
                  </a:lnTo>
                  <a:lnTo>
                    <a:pt x="74320" y="74333"/>
                  </a:lnTo>
                  <a:lnTo>
                    <a:pt x="49542" y="74333"/>
                  </a:lnTo>
                  <a:lnTo>
                    <a:pt x="49542" y="49555"/>
                  </a:lnTo>
                  <a:lnTo>
                    <a:pt x="74320" y="49555"/>
                  </a:lnTo>
                  <a:lnTo>
                    <a:pt x="74320" y="24777"/>
                  </a:lnTo>
                  <a:close/>
                </a:path>
                <a:path w="1016000" h="372110">
                  <a:moveTo>
                    <a:pt x="123875" y="148653"/>
                  </a:moveTo>
                  <a:lnTo>
                    <a:pt x="99098" y="148653"/>
                  </a:lnTo>
                  <a:lnTo>
                    <a:pt x="99098" y="123875"/>
                  </a:lnTo>
                  <a:lnTo>
                    <a:pt x="74320" y="123875"/>
                  </a:lnTo>
                  <a:lnTo>
                    <a:pt x="74320" y="173431"/>
                  </a:lnTo>
                  <a:lnTo>
                    <a:pt x="99098" y="173431"/>
                  </a:lnTo>
                  <a:lnTo>
                    <a:pt x="123875" y="173431"/>
                  </a:lnTo>
                  <a:lnTo>
                    <a:pt x="123875" y="148653"/>
                  </a:lnTo>
                  <a:close/>
                </a:path>
                <a:path w="1016000" h="372110">
                  <a:moveTo>
                    <a:pt x="173431" y="222986"/>
                  </a:moveTo>
                  <a:lnTo>
                    <a:pt x="148653" y="222986"/>
                  </a:lnTo>
                  <a:lnTo>
                    <a:pt x="148653" y="247764"/>
                  </a:lnTo>
                  <a:lnTo>
                    <a:pt x="173431" y="247764"/>
                  </a:lnTo>
                  <a:lnTo>
                    <a:pt x="173431" y="222986"/>
                  </a:lnTo>
                  <a:close/>
                </a:path>
                <a:path w="1016000" h="372110">
                  <a:moveTo>
                    <a:pt x="173431" y="173431"/>
                  </a:moveTo>
                  <a:lnTo>
                    <a:pt x="148653" y="173431"/>
                  </a:lnTo>
                  <a:lnTo>
                    <a:pt x="123875" y="173431"/>
                  </a:lnTo>
                  <a:lnTo>
                    <a:pt x="123875" y="198208"/>
                  </a:lnTo>
                  <a:lnTo>
                    <a:pt x="99098" y="198208"/>
                  </a:lnTo>
                  <a:lnTo>
                    <a:pt x="99098" y="222986"/>
                  </a:lnTo>
                  <a:lnTo>
                    <a:pt x="123875" y="222986"/>
                  </a:lnTo>
                  <a:lnTo>
                    <a:pt x="148653" y="222986"/>
                  </a:lnTo>
                  <a:lnTo>
                    <a:pt x="148653" y="198208"/>
                  </a:lnTo>
                  <a:lnTo>
                    <a:pt x="173431" y="198208"/>
                  </a:lnTo>
                  <a:lnTo>
                    <a:pt x="173431" y="173431"/>
                  </a:lnTo>
                  <a:close/>
                </a:path>
                <a:path w="1016000" h="372110">
                  <a:moveTo>
                    <a:pt x="198196" y="247764"/>
                  </a:moveTo>
                  <a:lnTo>
                    <a:pt x="173431" y="247764"/>
                  </a:lnTo>
                  <a:lnTo>
                    <a:pt x="173431" y="272529"/>
                  </a:lnTo>
                  <a:lnTo>
                    <a:pt x="198196" y="272529"/>
                  </a:lnTo>
                  <a:lnTo>
                    <a:pt x="198196" y="247764"/>
                  </a:lnTo>
                  <a:close/>
                </a:path>
                <a:path w="1016000" h="372110">
                  <a:moveTo>
                    <a:pt x="222973" y="74333"/>
                  </a:moveTo>
                  <a:lnTo>
                    <a:pt x="198196" y="74333"/>
                  </a:lnTo>
                  <a:lnTo>
                    <a:pt x="198196" y="123875"/>
                  </a:lnTo>
                  <a:lnTo>
                    <a:pt x="222973" y="123875"/>
                  </a:lnTo>
                  <a:lnTo>
                    <a:pt x="222973" y="74333"/>
                  </a:lnTo>
                  <a:close/>
                </a:path>
                <a:path w="1016000" h="372110">
                  <a:moveTo>
                    <a:pt x="272529" y="173431"/>
                  </a:moveTo>
                  <a:lnTo>
                    <a:pt x="247751" y="173431"/>
                  </a:lnTo>
                  <a:lnTo>
                    <a:pt x="247751" y="148653"/>
                  </a:lnTo>
                  <a:lnTo>
                    <a:pt x="222973" y="148653"/>
                  </a:lnTo>
                  <a:lnTo>
                    <a:pt x="222973" y="173431"/>
                  </a:lnTo>
                  <a:lnTo>
                    <a:pt x="198196" y="173431"/>
                  </a:lnTo>
                  <a:lnTo>
                    <a:pt x="198196" y="198208"/>
                  </a:lnTo>
                  <a:lnTo>
                    <a:pt x="173431" y="198208"/>
                  </a:lnTo>
                  <a:lnTo>
                    <a:pt x="173431" y="222986"/>
                  </a:lnTo>
                  <a:lnTo>
                    <a:pt x="198196" y="222986"/>
                  </a:lnTo>
                  <a:lnTo>
                    <a:pt x="198196" y="247764"/>
                  </a:lnTo>
                  <a:lnTo>
                    <a:pt x="222973" y="247764"/>
                  </a:lnTo>
                  <a:lnTo>
                    <a:pt x="222973" y="222986"/>
                  </a:lnTo>
                  <a:lnTo>
                    <a:pt x="247751" y="222986"/>
                  </a:lnTo>
                  <a:lnTo>
                    <a:pt x="247751" y="198208"/>
                  </a:lnTo>
                  <a:lnTo>
                    <a:pt x="272529" y="198208"/>
                  </a:lnTo>
                  <a:lnTo>
                    <a:pt x="272529" y="173431"/>
                  </a:lnTo>
                  <a:close/>
                </a:path>
                <a:path w="1016000" h="372110">
                  <a:moveTo>
                    <a:pt x="297307" y="148653"/>
                  </a:moveTo>
                  <a:lnTo>
                    <a:pt x="272529" y="148653"/>
                  </a:lnTo>
                  <a:lnTo>
                    <a:pt x="272529" y="173431"/>
                  </a:lnTo>
                  <a:lnTo>
                    <a:pt x="297307" y="173431"/>
                  </a:lnTo>
                  <a:lnTo>
                    <a:pt x="297307" y="148653"/>
                  </a:lnTo>
                  <a:close/>
                </a:path>
                <a:path w="1016000" h="372110">
                  <a:moveTo>
                    <a:pt x="297307" y="99098"/>
                  </a:moveTo>
                  <a:lnTo>
                    <a:pt x="272529" y="99098"/>
                  </a:lnTo>
                  <a:lnTo>
                    <a:pt x="272529" y="123875"/>
                  </a:lnTo>
                  <a:lnTo>
                    <a:pt x="297307" y="123875"/>
                  </a:lnTo>
                  <a:lnTo>
                    <a:pt x="297307" y="99098"/>
                  </a:lnTo>
                  <a:close/>
                </a:path>
                <a:path w="1016000" h="372110">
                  <a:moveTo>
                    <a:pt x="346849" y="74333"/>
                  </a:moveTo>
                  <a:lnTo>
                    <a:pt x="322072" y="74333"/>
                  </a:lnTo>
                  <a:lnTo>
                    <a:pt x="322072" y="99098"/>
                  </a:lnTo>
                  <a:lnTo>
                    <a:pt x="346849" y="99098"/>
                  </a:lnTo>
                  <a:lnTo>
                    <a:pt x="346849" y="74333"/>
                  </a:lnTo>
                  <a:close/>
                </a:path>
                <a:path w="1016000" h="372110">
                  <a:moveTo>
                    <a:pt x="371627" y="123875"/>
                  </a:moveTo>
                  <a:lnTo>
                    <a:pt x="346849" y="123875"/>
                  </a:lnTo>
                  <a:lnTo>
                    <a:pt x="322072" y="123875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73431"/>
                  </a:lnTo>
                  <a:lnTo>
                    <a:pt x="371627" y="173431"/>
                  </a:lnTo>
                  <a:lnTo>
                    <a:pt x="371627" y="123875"/>
                  </a:lnTo>
                  <a:close/>
                </a:path>
                <a:path w="1016000" h="372110">
                  <a:moveTo>
                    <a:pt x="421182" y="148653"/>
                  </a:moveTo>
                  <a:lnTo>
                    <a:pt x="396405" y="148653"/>
                  </a:lnTo>
                  <a:lnTo>
                    <a:pt x="396405" y="173431"/>
                  </a:lnTo>
                  <a:lnTo>
                    <a:pt x="421182" y="173431"/>
                  </a:lnTo>
                  <a:lnTo>
                    <a:pt x="421182" y="148653"/>
                  </a:lnTo>
                  <a:close/>
                </a:path>
                <a:path w="1016000" h="372110">
                  <a:moveTo>
                    <a:pt x="470725" y="322084"/>
                  </a:moveTo>
                  <a:lnTo>
                    <a:pt x="445947" y="322084"/>
                  </a:lnTo>
                  <a:lnTo>
                    <a:pt x="445947" y="247764"/>
                  </a:lnTo>
                  <a:lnTo>
                    <a:pt x="421182" y="247764"/>
                  </a:lnTo>
                  <a:lnTo>
                    <a:pt x="396405" y="247764"/>
                  </a:lnTo>
                  <a:lnTo>
                    <a:pt x="396405" y="371640"/>
                  </a:lnTo>
                  <a:lnTo>
                    <a:pt x="421182" y="371640"/>
                  </a:lnTo>
                  <a:lnTo>
                    <a:pt x="421182" y="346862"/>
                  </a:lnTo>
                  <a:lnTo>
                    <a:pt x="445947" y="346862"/>
                  </a:lnTo>
                  <a:lnTo>
                    <a:pt x="470725" y="346862"/>
                  </a:lnTo>
                  <a:lnTo>
                    <a:pt x="470725" y="322084"/>
                  </a:lnTo>
                  <a:close/>
                </a:path>
                <a:path w="1016000" h="372110">
                  <a:moveTo>
                    <a:pt x="470725" y="74333"/>
                  </a:moveTo>
                  <a:lnTo>
                    <a:pt x="445947" y="74333"/>
                  </a:lnTo>
                  <a:lnTo>
                    <a:pt x="421182" y="74333"/>
                  </a:lnTo>
                  <a:lnTo>
                    <a:pt x="421182" y="99098"/>
                  </a:lnTo>
                  <a:lnTo>
                    <a:pt x="396405" y="99098"/>
                  </a:lnTo>
                  <a:lnTo>
                    <a:pt x="396405" y="123875"/>
                  </a:lnTo>
                  <a:lnTo>
                    <a:pt x="421182" y="123875"/>
                  </a:lnTo>
                  <a:lnTo>
                    <a:pt x="445947" y="123875"/>
                  </a:lnTo>
                  <a:lnTo>
                    <a:pt x="445947" y="99098"/>
                  </a:lnTo>
                  <a:lnTo>
                    <a:pt x="470725" y="99098"/>
                  </a:lnTo>
                  <a:lnTo>
                    <a:pt x="470725" y="74333"/>
                  </a:lnTo>
                  <a:close/>
                </a:path>
                <a:path w="1016000" h="372110">
                  <a:moveTo>
                    <a:pt x="495503" y="198208"/>
                  </a:moveTo>
                  <a:lnTo>
                    <a:pt x="470725" y="198208"/>
                  </a:lnTo>
                  <a:lnTo>
                    <a:pt x="470725" y="247764"/>
                  </a:lnTo>
                  <a:lnTo>
                    <a:pt x="495503" y="247764"/>
                  </a:lnTo>
                  <a:lnTo>
                    <a:pt x="495503" y="198208"/>
                  </a:lnTo>
                  <a:close/>
                </a:path>
                <a:path w="1016000" h="372110">
                  <a:moveTo>
                    <a:pt x="495503" y="123875"/>
                  </a:moveTo>
                  <a:lnTo>
                    <a:pt x="470725" y="123875"/>
                  </a:lnTo>
                  <a:lnTo>
                    <a:pt x="445947" y="123875"/>
                  </a:lnTo>
                  <a:lnTo>
                    <a:pt x="445947" y="148653"/>
                  </a:lnTo>
                  <a:lnTo>
                    <a:pt x="470725" y="148653"/>
                  </a:lnTo>
                  <a:lnTo>
                    <a:pt x="495503" y="148653"/>
                  </a:lnTo>
                  <a:lnTo>
                    <a:pt x="495503" y="123875"/>
                  </a:lnTo>
                  <a:close/>
                </a:path>
                <a:path w="1016000" h="372110">
                  <a:moveTo>
                    <a:pt x="520280" y="247764"/>
                  </a:moveTo>
                  <a:lnTo>
                    <a:pt x="495503" y="247764"/>
                  </a:lnTo>
                  <a:lnTo>
                    <a:pt x="495503" y="272529"/>
                  </a:lnTo>
                  <a:lnTo>
                    <a:pt x="520280" y="272529"/>
                  </a:lnTo>
                  <a:lnTo>
                    <a:pt x="520280" y="247764"/>
                  </a:lnTo>
                  <a:close/>
                </a:path>
                <a:path w="1016000" h="372110">
                  <a:moveTo>
                    <a:pt x="520280" y="173431"/>
                  </a:moveTo>
                  <a:lnTo>
                    <a:pt x="495503" y="173431"/>
                  </a:lnTo>
                  <a:lnTo>
                    <a:pt x="495503" y="198208"/>
                  </a:lnTo>
                  <a:lnTo>
                    <a:pt x="520280" y="198208"/>
                  </a:lnTo>
                  <a:lnTo>
                    <a:pt x="520280" y="173431"/>
                  </a:lnTo>
                  <a:close/>
                </a:path>
                <a:path w="1016000" h="372110">
                  <a:moveTo>
                    <a:pt x="594614" y="247764"/>
                  </a:moveTo>
                  <a:lnTo>
                    <a:pt x="569836" y="247764"/>
                  </a:lnTo>
                  <a:lnTo>
                    <a:pt x="545058" y="247764"/>
                  </a:lnTo>
                  <a:lnTo>
                    <a:pt x="545058" y="297307"/>
                  </a:lnTo>
                  <a:lnTo>
                    <a:pt x="569836" y="297307"/>
                  </a:lnTo>
                  <a:lnTo>
                    <a:pt x="569836" y="272529"/>
                  </a:lnTo>
                  <a:lnTo>
                    <a:pt x="594614" y="272529"/>
                  </a:lnTo>
                  <a:lnTo>
                    <a:pt x="594614" y="247764"/>
                  </a:lnTo>
                  <a:close/>
                </a:path>
                <a:path w="1016000" h="372110">
                  <a:moveTo>
                    <a:pt x="644156" y="173431"/>
                  </a:moveTo>
                  <a:lnTo>
                    <a:pt x="619379" y="173431"/>
                  </a:lnTo>
                  <a:lnTo>
                    <a:pt x="619379" y="198208"/>
                  </a:lnTo>
                  <a:lnTo>
                    <a:pt x="644156" y="198208"/>
                  </a:lnTo>
                  <a:lnTo>
                    <a:pt x="644156" y="173431"/>
                  </a:lnTo>
                  <a:close/>
                </a:path>
                <a:path w="1016000" h="372110">
                  <a:moveTo>
                    <a:pt x="668934" y="123875"/>
                  </a:moveTo>
                  <a:lnTo>
                    <a:pt x="644156" y="123875"/>
                  </a:lnTo>
                  <a:lnTo>
                    <a:pt x="619379" y="123875"/>
                  </a:lnTo>
                  <a:lnTo>
                    <a:pt x="619379" y="148653"/>
                  </a:ln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23875"/>
                  </a:lnTo>
                  <a:close/>
                </a:path>
                <a:path w="1016000" h="372110">
                  <a:moveTo>
                    <a:pt x="693712" y="222986"/>
                  </a:moveTo>
                  <a:lnTo>
                    <a:pt x="668934" y="222986"/>
                  </a:lnTo>
                  <a:lnTo>
                    <a:pt x="644156" y="222986"/>
                  </a:lnTo>
                  <a:lnTo>
                    <a:pt x="619379" y="222986"/>
                  </a:lnTo>
                  <a:lnTo>
                    <a:pt x="619379" y="198208"/>
                  </a:lnTo>
                  <a:lnTo>
                    <a:pt x="594614" y="198208"/>
                  </a:lnTo>
                  <a:lnTo>
                    <a:pt x="594614" y="74333"/>
                  </a:lnTo>
                  <a:lnTo>
                    <a:pt x="569836" y="74333"/>
                  </a:lnTo>
                  <a:lnTo>
                    <a:pt x="545058" y="74333"/>
                  </a:lnTo>
                  <a:lnTo>
                    <a:pt x="520280" y="74333"/>
                  </a:lnTo>
                  <a:lnTo>
                    <a:pt x="495503" y="74333"/>
                  </a:lnTo>
                  <a:lnTo>
                    <a:pt x="495503" y="123875"/>
                  </a:lnTo>
                  <a:lnTo>
                    <a:pt x="520280" y="123875"/>
                  </a:lnTo>
                  <a:lnTo>
                    <a:pt x="545058" y="123875"/>
                  </a:lnTo>
                  <a:lnTo>
                    <a:pt x="545058" y="99098"/>
                  </a:lnTo>
                  <a:lnTo>
                    <a:pt x="569836" y="99098"/>
                  </a:lnTo>
                  <a:lnTo>
                    <a:pt x="569836" y="123875"/>
                  </a:lnTo>
                  <a:lnTo>
                    <a:pt x="545058" y="123875"/>
                  </a:lnTo>
                  <a:lnTo>
                    <a:pt x="545058" y="148653"/>
                  </a:lnTo>
                  <a:lnTo>
                    <a:pt x="569836" y="148653"/>
                  </a:lnTo>
                  <a:lnTo>
                    <a:pt x="569836" y="198208"/>
                  </a:lnTo>
                  <a:lnTo>
                    <a:pt x="545058" y="198208"/>
                  </a:lnTo>
                  <a:lnTo>
                    <a:pt x="520280" y="198208"/>
                  </a:lnTo>
                  <a:lnTo>
                    <a:pt x="520280" y="247764"/>
                  </a:lnTo>
                  <a:lnTo>
                    <a:pt x="545058" y="247764"/>
                  </a:lnTo>
                  <a:lnTo>
                    <a:pt x="545058" y="222986"/>
                  </a:lnTo>
                  <a:lnTo>
                    <a:pt x="569836" y="222986"/>
                  </a:lnTo>
                  <a:lnTo>
                    <a:pt x="594614" y="222986"/>
                  </a:lnTo>
                  <a:lnTo>
                    <a:pt x="594614" y="247764"/>
                  </a:lnTo>
                  <a:lnTo>
                    <a:pt x="619379" y="247764"/>
                  </a:lnTo>
                  <a:lnTo>
                    <a:pt x="644156" y="247764"/>
                  </a:lnTo>
                  <a:lnTo>
                    <a:pt x="644156" y="297307"/>
                  </a:lnTo>
                  <a:lnTo>
                    <a:pt x="668934" y="297307"/>
                  </a:lnTo>
                  <a:lnTo>
                    <a:pt x="668934" y="322084"/>
                  </a:lnTo>
                  <a:lnTo>
                    <a:pt x="693712" y="322084"/>
                  </a:lnTo>
                  <a:lnTo>
                    <a:pt x="693712" y="272529"/>
                  </a:lnTo>
                  <a:lnTo>
                    <a:pt x="668934" y="272529"/>
                  </a:lnTo>
                  <a:lnTo>
                    <a:pt x="668934" y="247764"/>
                  </a:lnTo>
                  <a:lnTo>
                    <a:pt x="693712" y="247764"/>
                  </a:lnTo>
                  <a:lnTo>
                    <a:pt x="693712" y="222986"/>
                  </a:lnTo>
                  <a:close/>
                </a:path>
                <a:path w="1016000" h="372110">
                  <a:moveTo>
                    <a:pt x="693712" y="74333"/>
                  </a:moveTo>
                  <a:lnTo>
                    <a:pt x="668934" y="74333"/>
                  </a:lnTo>
                  <a:lnTo>
                    <a:pt x="644156" y="74333"/>
                  </a:lnTo>
                  <a:lnTo>
                    <a:pt x="644156" y="99098"/>
                  </a:lnTo>
                  <a:lnTo>
                    <a:pt x="668934" y="99098"/>
                  </a:lnTo>
                  <a:lnTo>
                    <a:pt x="668934" y="123875"/>
                  </a:lnTo>
                  <a:lnTo>
                    <a:pt x="693712" y="123875"/>
                  </a:lnTo>
                  <a:lnTo>
                    <a:pt x="693712" y="74333"/>
                  </a:lnTo>
                  <a:close/>
                </a:path>
                <a:path w="1016000" h="372110">
                  <a:moveTo>
                    <a:pt x="718489" y="247764"/>
                  </a:moveTo>
                  <a:lnTo>
                    <a:pt x="693712" y="247764"/>
                  </a:lnTo>
                  <a:lnTo>
                    <a:pt x="693712" y="272529"/>
                  </a:lnTo>
                  <a:lnTo>
                    <a:pt x="718489" y="272529"/>
                  </a:lnTo>
                  <a:lnTo>
                    <a:pt x="718489" y="247764"/>
                  </a:lnTo>
                  <a:close/>
                </a:path>
                <a:path w="1016000" h="372110">
                  <a:moveTo>
                    <a:pt x="718489" y="148653"/>
                  </a:moveTo>
                  <a:lnTo>
                    <a:pt x="693712" y="148653"/>
                  </a:lnTo>
                  <a:lnTo>
                    <a:pt x="693712" y="173431"/>
                  </a:lnTo>
                  <a:lnTo>
                    <a:pt x="668934" y="173431"/>
                  </a:lnTo>
                  <a:lnTo>
                    <a:pt x="668934" y="198208"/>
                  </a:lnTo>
                  <a:lnTo>
                    <a:pt x="693712" y="198208"/>
                  </a:lnTo>
                  <a:lnTo>
                    <a:pt x="718489" y="198208"/>
                  </a:lnTo>
                  <a:lnTo>
                    <a:pt x="718489" y="148653"/>
                  </a:lnTo>
                  <a:close/>
                </a:path>
                <a:path w="1016000" h="372110">
                  <a:moveTo>
                    <a:pt x="743254" y="222986"/>
                  </a:moveTo>
                  <a:lnTo>
                    <a:pt x="718489" y="222986"/>
                  </a:lnTo>
                  <a:lnTo>
                    <a:pt x="718489" y="247764"/>
                  </a:lnTo>
                  <a:lnTo>
                    <a:pt x="743254" y="247764"/>
                  </a:lnTo>
                  <a:lnTo>
                    <a:pt x="743254" y="222986"/>
                  </a:lnTo>
                  <a:close/>
                </a:path>
                <a:path w="1016000" h="372110">
                  <a:moveTo>
                    <a:pt x="768032" y="123875"/>
                  </a:moveTo>
                  <a:lnTo>
                    <a:pt x="743254" y="123875"/>
                  </a:lnTo>
                  <a:lnTo>
                    <a:pt x="743254" y="148653"/>
                  </a:lnTo>
                  <a:lnTo>
                    <a:pt x="768032" y="148653"/>
                  </a:lnTo>
                  <a:lnTo>
                    <a:pt x="768032" y="123875"/>
                  </a:lnTo>
                  <a:close/>
                </a:path>
                <a:path w="1016000" h="372110">
                  <a:moveTo>
                    <a:pt x="768032" y="74333"/>
                  </a:moveTo>
                  <a:lnTo>
                    <a:pt x="743254" y="74333"/>
                  </a:lnTo>
                  <a:lnTo>
                    <a:pt x="743254" y="99098"/>
                  </a:lnTo>
                  <a:lnTo>
                    <a:pt x="768032" y="99098"/>
                  </a:lnTo>
                  <a:lnTo>
                    <a:pt x="768032" y="74333"/>
                  </a:lnTo>
                  <a:close/>
                </a:path>
                <a:path w="1016000" h="372110">
                  <a:moveTo>
                    <a:pt x="792810" y="247764"/>
                  </a:moveTo>
                  <a:lnTo>
                    <a:pt x="768032" y="247764"/>
                  </a:lnTo>
                  <a:lnTo>
                    <a:pt x="743254" y="247764"/>
                  </a:lnTo>
                  <a:lnTo>
                    <a:pt x="743254" y="272529"/>
                  </a:lnTo>
                  <a:lnTo>
                    <a:pt x="768032" y="272529"/>
                  </a:lnTo>
                  <a:lnTo>
                    <a:pt x="792810" y="272529"/>
                  </a:lnTo>
                  <a:lnTo>
                    <a:pt x="792810" y="247764"/>
                  </a:lnTo>
                  <a:close/>
                </a:path>
                <a:path w="1016000" h="372110">
                  <a:moveTo>
                    <a:pt x="792810" y="99098"/>
                  </a:moveTo>
                  <a:lnTo>
                    <a:pt x="768032" y="99098"/>
                  </a:lnTo>
                  <a:lnTo>
                    <a:pt x="768032" y="123875"/>
                  </a:lnTo>
                  <a:lnTo>
                    <a:pt x="792810" y="123875"/>
                  </a:lnTo>
                  <a:lnTo>
                    <a:pt x="792810" y="99098"/>
                  </a:lnTo>
                  <a:close/>
                </a:path>
                <a:path w="1016000" h="372110">
                  <a:moveTo>
                    <a:pt x="817587" y="148653"/>
                  </a:moveTo>
                  <a:lnTo>
                    <a:pt x="792810" y="148653"/>
                  </a:lnTo>
                  <a:lnTo>
                    <a:pt x="768032" y="148653"/>
                  </a:lnTo>
                  <a:lnTo>
                    <a:pt x="768032" y="173431"/>
                  </a:lnTo>
                  <a:lnTo>
                    <a:pt x="792810" y="173431"/>
                  </a:lnTo>
                  <a:lnTo>
                    <a:pt x="817587" y="173431"/>
                  </a:lnTo>
                  <a:lnTo>
                    <a:pt x="817587" y="148653"/>
                  </a:lnTo>
                  <a:close/>
                </a:path>
                <a:path w="1016000" h="372110">
                  <a:moveTo>
                    <a:pt x="842365" y="99098"/>
                  </a:moveTo>
                  <a:lnTo>
                    <a:pt x="817587" y="99098"/>
                  </a:lnTo>
                  <a:lnTo>
                    <a:pt x="817587" y="123875"/>
                  </a:lnTo>
                  <a:lnTo>
                    <a:pt x="842365" y="123875"/>
                  </a:lnTo>
                  <a:lnTo>
                    <a:pt x="842365" y="99098"/>
                  </a:lnTo>
                  <a:close/>
                </a:path>
                <a:path w="1016000" h="372110">
                  <a:moveTo>
                    <a:pt x="891908" y="24777"/>
                  </a:moveTo>
                  <a:lnTo>
                    <a:pt x="867130" y="24777"/>
                  </a:lnTo>
                  <a:lnTo>
                    <a:pt x="867130" y="49555"/>
                  </a:lnTo>
                  <a:lnTo>
                    <a:pt x="842365" y="49555"/>
                  </a:lnTo>
                  <a:lnTo>
                    <a:pt x="842365" y="74333"/>
                  </a:lnTo>
                  <a:lnTo>
                    <a:pt x="867130" y="74333"/>
                  </a:lnTo>
                  <a:lnTo>
                    <a:pt x="891908" y="74333"/>
                  </a:lnTo>
                  <a:lnTo>
                    <a:pt x="891908" y="24777"/>
                  </a:lnTo>
                  <a:close/>
                </a:path>
                <a:path w="1016000" h="372110">
                  <a:moveTo>
                    <a:pt x="916686" y="148653"/>
                  </a:moveTo>
                  <a:lnTo>
                    <a:pt x="891908" y="148653"/>
                  </a:lnTo>
                  <a:lnTo>
                    <a:pt x="867130" y="148653"/>
                  </a:lnTo>
                  <a:lnTo>
                    <a:pt x="842365" y="148653"/>
                  </a:lnTo>
                  <a:lnTo>
                    <a:pt x="842365" y="173431"/>
                  </a:lnTo>
                  <a:lnTo>
                    <a:pt x="867130" y="173431"/>
                  </a:lnTo>
                  <a:lnTo>
                    <a:pt x="891908" y="173431"/>
                  </a:lnTo>
                  <a:lnTo>
                    <a:pt x="916686" y="173431"/>
                  </a:lnTo>
                  <a:lnTo>
                    <a:pt x="916686" y="148653"/>
                  </a:lnTo>
                  <a:close/>
                </a:path>
                <a:path w="1016000" h="372110">
                  <a:moveTo>
                    <a:pt x="941463" y="99098"/>
                  </a:moveTo>
                  <a:lnTo>
                    <a:pt x="916686" y="99098"/>
                  </a:lnTo>
                  <a:lnTo>
                    <a:pt x="916686" y="123875"/>
                  </a:lnTo>
                  <a:lnTo>
                    <a:pt x="941463" y="123875"/>
                  </a:lnTo>
                  <a:lnTo>
                    <a:pt x="941463" y="99098"/>
                  </a:lnTo>
                  <a:close/>
                </a:path>
                <a:path w="1016000" h="372110">
                  <a:moveTo>
                    <a:pt x="941463" y="49555"/>
                  </a:moveTo>
                  <a:lnTo>
                    <a:pt x="916686" y="49555"/>
                  </a:lnTo>
                  <a:lnTo>
                    <a:pt x="916686" y="74333"/>
                  </a:lnTo>
                  <a:lnTo>
                    <a:pt x="941463" y="74333"/>
                  </a:lnTo>
                  <a:lnTo>
                    <a:pt x="941463" y="49555"/>
                  </a:lnTo>
                  <a:close/>
                </a:path>
                <a:path w="1016000" h="372110">
                  <a:moveTo>
                    <a:pt x="966241" y="222986"/>
                  </a:moveTo>
                  <a:lnTo>
                    <a:pt x="941463" y="222986"/>
                  </a:lnTo>
                  <a:lnTo>
                    <a:pt x="916686" y="222986"/>
                  </a:lnTo>
                  <a:lnTo>
                    <a:pt x="916686" y="247764"/>
                  </a:lnTo>
                  <a:lnTo>
                    <a:pt x="891908" y="247764"/>
                  </a:lnTo>
                  <a:lnTo>
                    <a:pt x="891908" y="198208"/>
                  </a:lnTo>
                  <a:lnTo>
                    <a:pt x="867130" y="198208"/>
                  </a:lnTo>
                  <a:lnTo>
                    <a:pt x="867130" y="247764"/>
                  </a:lnTo>
                  <a:lnTo>
                    <a:pt x="842365" y="247764"/>
                  </a:lnTo>
                  <a:lnTo>
                    <a:pt x="817587" y="247764"/>
                  </a:lnTo>
                  <a:lnTo>
                    <a:pt x="817587" y="272529"/>
                  </a:lnTo>
                  <a:lnTo>
                    <a:pt x="842365" y="272529"/>
                  </a:lnTo>
                  <a:lnTo>
                    <a:pt x="867130" y="272529"/>
                  </a:lnTo>
                  <a:lnTo>
                    <a:pt x="867130" y="297307"/>
                  </a:lnTo>
                  <a:lnTo>
                    <a:pt x="891908" y="297307"/>
                  </a:lnTo>
                  <a:lnTo>
                    <a:pt x="891908" y="272529"/>
                  </a:lnTo>
                  <a:lnTo>
                    <a:pt x="916686" y="272529"/>
                  </a:lnTo>
                  <a:lnTo>
                    <a:pt x="941463" y="272529"/>
                  </a:lnTo>
                  <a:lnTo>
                    <a:pt x="941463" y="247764"/>
                  </a:lnTo>
                  <a:lnTo>
                    <a:pt x="966241" y="247764"/>
                  </a:lnTo>
                  <a:lnTo>
                    <a:pt x="966241" y="222986"/>
                  </a:lnTo>
                  <a:close/>
                </a:path>
                <a:path w="1016000" h="372110">
                  <a:moveTo>
                    <a:pt x="966241" y="173431"/>
                  </a:moveTo>
                  <a:lnTo>
                    <a:pt x="941463" y="173431"/>
                  </a:lnTo>
                  <a:lnTo>
                    <a:pt x="916686" y="173431"/>
                  </a:lnTo>
                  <a:lnTo>
                    <a:pt x="916686" y="198208"/>
                  </a:lnTo>
                  <a:lnTo>
                    <a:pt x="941463" y="198208"/>
                  </a:lnTo>
                  <a:lnTo>
                    <a:pt x="966241" y="198208"/>
                  </a:lnTo>
                  <a:lnTo>
                    <a:pt x="966241" y="173431"/>
                  </a:lnTo>
                  <a:close/>
                </a:path>
                <a:path w="1016000" h="372110">
                  <a:moveTo>
                    <a:pt x="966241" y="123875"/>
                  </a:moveTo>
                  <a:lnTo>
                    <a:pt x="941463" y="123875"/>
                  </a:lnTo>
                  <a:lnTo>
                    <a:pt x="941463" y="148653"/>
                  </a:lnTo>
                  <a:lnTo>
                    <a:pt x="966241" y="148653"/>
                  </a:lnTo>
                  <a:lnTo>
                    <a:pt x="966241" y="123875"/>
                  </a:lnTo>
                  <a:close/>
                </a:path>
                <a:path w="1016000" h="372110">
                  <a:moveTo>
                    <a:pt x="991019" y="198208"/>
                  </a:moveTo>
                  <a:lnTo>
                    <a:pt x="966241" y="198208"/>
                  </a:lnTo>
                  <a:lnTo>
                    <a:pt x="966241" y="222986"/>
                  </a:lnTo>
                  <a:lnTo>
                    <a:pt x="991019" y="222986"/>
                  </a:lnTo>
                  <a:lnTo>
                    <a:pt x="991019" y="198208"/>
                  </a:lnTo>
                  <a:close/>
                </a:path>
                <a:path w="1016000" h="372110">
                  <a:moveTo>
                    <a:pt x="991019" y="99098"/>
                  </a:moveTo>
                  <a:lnTo>
                    <a:pt x="966241" y="99098"/>
                  </a:lnTo>
                  <a:lnTo>
                    <a:pt x="966241" y="123875"/>
                  </a:lnTo>
                  <a:lnTo>
                    <a:pt x="991019" y="123875"/>
                  </a:lnTo>
                  <a:lnTo>
                    <a:pt x="991019" y="99098"/>
                  </a:lnTo>
                  <a:close/>
                </a:path>
                <a:path w="1016000" h="372110">
                  <a:moveTo>
                    <a:pt x="1015784" y="123875"/>
                  </a:moveTo>
                  <a:lnTo>
                    <a:pt x="991019" y="123875"/>
                  </a:lnTo>
                  <a:lnTo>
                    <a:pt x="991019" y="148653"/>
                  </a:lnTo>
                  <a:lnTo>
                    <a:pt x="966241" y="148653"/>
                  </a:lnTo>
                  <a:lnTo>
                    <a:pt x="966241" y="173431"/>
                  </a:lnTo>
                  <a:lnTo>
                    <a:pt x="991019" y="173431"/>
                  </a:lnTo>
                  <a:lnTo>
                    <a:pt x="1015784" y="173431"/>
                  </a:lnTo>
                  <a:lnTo>
                    <a:pt x="1015784" y="123875"/>
                  </a:lnTo>
                  <a:close/>
                </a:path>
                <a:path w="1016000" h="372110">
                  <a:moveTo>
                    <a:pt x="1015784" y="0"/>
                  </a:moveTo>
                  <a:lnTo>
                    <a:pt x="991019" y="0"/>
                  </a:lnTo>
                  <a:lnTo>
                    <a:pt x="991019" y="49555"/>
                  </a:lnTo>
                  <a:lnTo>
                    <a:pt x="966241" y="49555"/>
                  </a:lnTo>
                  <a:lnTo>
                    <a:pt x="966241" y="74333"/>
                  </a:lnTo>
                  <a:lnTo>
                    <a:pt x="991019" y="74333"/>
                  </a:lnTo>
                  <a:lnTo>
                    <a:pt x="1015784" y="74333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1444774"/>
              <a:ext cx="1016000" cy="471170"/>
            </a:xfrm>
            <a:custGeom>
              <a:avLst/>
              <a:gdLst/>
              <a:ahLst/>
              <a:cxnLst/>
              <a:rect l="l" t="t" r="r" b="b"/>
              <a:pathLst>
                <a:path w="1016000" h="471169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99098" y="247751"/>
                  </a:lnTo>
                  <a:close/>
                </a:path>
                <a:path w="1016000" h="471169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471169">
                  <a:moveTo>
                    <a:pt x="173431" y="99098"/>
                  </a:moveTo>
                  <a:lnTo>
                    <a:pt x="148653" y="99098"/>
                  </a:lnTo>
                  <a:lnTo>
                    <a:pt x="123875" y="99098"/>
                  </a:lnTo>
                  <a:lnTo>
                    <a:pt x="123875" y="123875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471169">
                  <a:moveTo>
                    <a:pt x="247751" y="297307"/>
                  </a:moveTo>
                  <a:lnTo>
                    <a:pt x="222973" y="297307"/>
                  </a:lnTo>
                  <a:lnTo>
                    <a:pt x="222973" y="322084"/>
                  </a:lnTo>
                  <a:lnTo>
                    <a:pt x="247751" y="322084"/>
                  </a:lnTo>
                  <a:lnTo>
                    <a:pt x="247751" y="297307"/>
                  </a:lnTo>
                  <a:close/>
                </a:path>
                <a:path w="1016000" h="471169">
                  <a:moveTo>
                    <a:pt x="272529" y="322084"/>
                  </a:moveTo>
                  <a:lnTo>
                    <a:pt x="247751" y="322084"/>
                  </a:lnTo>
                  <a:lnTo>
                    <a:pt x="247751" y="346862"/>
                  </a:lnTo>
                  <a:lnTo>
                    <a:pt x="222973" y="346862"/>
                  </a:lnTo>
                  <a:lnTo>
                    <a:pt x="198196" y="346862"/>
                  </a:lnTo>
                  <a:lnTo>
                    <a:pt x="198196" y="421182"/>
                  </a:lnTo>
                  <a:lnTo>
                    <a:pt x="222973" y="421182"/>
                  </a:lnTo>
                  <a:lnTo>
                    <a:pt x="222973" y="371627"/>
                  </a:lnTo>
                  <a:lnTo>
                    <a:pt x="247751" y="371627"/>
                  </a:lnTo>
                  <a:lnTo>
                    <a:pt x="272529" y="371627"/>
                  </a:lnTo>
                  <a:lnTo>
                    <a:pt x="272529" y="322084"/>
                  </a:lnTo>
                  <a:close/>
                </a:path>
                <a:path w="1016000" h="471169">
                  <a:moveTo>
                    <a:pt x="470725" y="222973"/>
                  </a:moveTo>
                  <a:lnTo>
                    <a:pt x="445947" y="222973"/>
                  </a:lnTo>
                  <a:lnTo>
                    <a:pt x="445947" y="198208"/>
                  </a:lnTo>
                  <a:lnTo>
                    <a:pt x="421182" y="198208"/>
                  </a:lnTo>
                  <a:lnTo>
                    <a:pt x="421182" y="222973"/>
                  </a:lnTo>
                  <a:lnTo>
                    <a:pt x="396405" y="222973"/>
                  </a:lnTo>
                  <a:lnTo>
                    <a:pt x="396405" y="198208"/>
                  </a:lnTo>
                  <a:lnTo>
                    <a:pt x="371627" y="198208"/>
                  </a:lnTo>
                  <a:lnTo>
                    <a:pt x="371627" y="173431"/>
                  </a:lnTo>
                  <a:lnTo>
                    <a:pt x="346849" y="173431"/>
                  </a:lnTo>
                  <a:lnTo>
                    <a:pt x="322072" y="173431"/>
                  </a:lnTo>
                  <a:lnTo>
                    <a:pt x="322072" y="148717"/>
                  </a:lnTo>
                  <a:lnTo>
                    <a:pt x="346849" y="148717"/>
                  </a:lnTo>
                  <a:lnTo>
                    <a:pt x="371627" y="148717"/>
                  </a:lnTo>
                  <a:lnTo>
                    <a:pt x="371627" y="124587"/>
                  </a:lnTo>
                  <a:lnTo>
                    <a:pt x="346849" y="124587"/>
                  </a:lnTo>
                  <a:lnTo>
                    <a:pt x="346849" y="99187"/>
                  </a:lnTo>
                  <a:lnTo>
                    <a:pt x="371627" y="99187"/>
                  </a:lnTo>
                  <a:lnTo>
                    <a:pt x="371627" y="75057"/>
                  </a:lnTo>
                  <a:lnTo>
                    <a:pt x="346849" y="75057"/>
                  </a:lnTo>
                  <a:lnTo>
                    <a:pt x="346849" y="49657"/>
                  </a:lnTo>
                  <a:lnTo>
                    <a:pt x="371627" y="49657"/>
                  </a:lnTo>
                  <a:lnTo>
                    <a:pt x="371627" y="75057"/>
                  </a:lnTo>
                  <a:lnTo>
                    <a:pt x="396405" y="75057"/>
                  </a:lnTo>
                  <a:lnTo>
                    <a:pt x="396405" y="127"/>
                  </a:lnTo>
                  <a:lnTo>
                    <a:pt x="371627" y="127"/>
                  </a:lnTo>
                  <a:lnTo>
                    <a:pt x="371627" y="25527"/>
                  </a:lnTo>
                  <a:lnTo>
                    <a:pt x="346849" y="25527"/>
                  </a:lnTo>
                  <a:lnTo>
                    <a:pt x="346849" y="127"/>
                  </a:lnTo>
                  <a:lnTo>
                    <a:pt x="322072" y="127"/>
                  </a:lnTo>
                  <a:lnTo>
                    <a:pt x="322072" y="25527"/>
                  </a:lnTo>
                  <a:lnTo>
                    <a:pt x="297307" y="25527"/>
                  </a:lnTo>
                  <a:lnTo>
                    <a:pt x="297307" y="49657"/>
                  </a:lnTo>
                  <a:lnTo>
                    <a:pt x="322072" y="49657"/>
                  </a:lnTo>
                  <a:lnTo>
                    <a:pt x="322072" y="75057"/>
                  </a:lnTo>
                  <a:lnTo>
                    <a:pt x="297307" y="75057"/>
                  </a:lnTo>
                  <a:lnTo>
                    <a:pt x="272529" y="75057"/>
                  </a:lnTo>
                  <a:lnTo>
                    <a:pt x="272529" y="49657"/>
                  </a:lnTo>
                  <a:lnTo>
                    <a:pt x="247751" y="49657"/>
                  </a:lnTo>
                  <a:lnTo>
                    <a:pt x="247751" y="75057"/>
                  </a:lnTo>
                  <a:lnTo>
                    <a:pt x="222973" y="75057"/>
                  </a:lnTo>
                  <a:lnTo>
                    <a:pt x="222973" y="99187"/>
                  </a:lnTo>
                  <a:lnTo>
                    <a:pt x="198196" y="99187"/>
                  </a:lnTo>
                  <a:lnTo>
                    <a:pt x="198196" y="148717"/>
                  </a:lnTo>
                  <a:lnTo>
                    <a:pt x="173431" y="148717"/>
                  </a:lnTo>
                  <a:lnTo>
                    <a:pt x="148653" y="148717"/>
                  </a:lnTo>
                  <a:lnTo>
                    <a:pt x="123875" y="148717"/>
                  </a:lnTo>
                  <a:lnTo>
                    <a:pt x="99098" y="148717"/>
                  </a:lnTo>
                  <a:lnTo>
                    <a:pt x="99098" y="174117"/>
                  </a:lnTo>
                  <a:lnTo>
                    <a:pt x="123875" y="174117"/>
                  </a:lnTo>
                  <a:lnTo>
                    <a:pt x="148653" y="174117"/>
                  </a:lnTo>
                  <a:lnTo>
                    <a:pt x="173431" y="174117"/>
                  </a:lnTo>
                  <a:lnTo>
                    <a:pt x="173431" y="198247"/>
                  </a:lnTo>
                  <a:lnTo>
                    <a:pt x="148653" y="198247"/>
                  </a:lnTo>
                  <a:lnTo>
                    <a:pt x="123875" y="198247"/>
                  </a:lnTo>
                  <a:lnTo>
                    <a:pt x="99098" y="198247"/>
                  </a:lnTo>
                  <a:lnTo>
                    <a:pt x="99098" y="174117"/>
                  </a:lnTo>
                  <a:lnTo>
                    <a:pt x="74320" y="174117"/>
                  </a:lnTo>
                  <a:lnTo>
                    <a:pt x="74320" y="124587"/>
                  </a:lnTo>
                  <a:lnTo>
                    <a:pt x="49542" y="124587"/>
                  </a:lnTo>
                  <a:lnTo>
                    <a:pt x="49542" y="148717"/>
                  </a:lnTo>
                  <a:lnTo>
                    <a:pt x="24777" y="148717"/>
                  </a:lnTo>
                  <a:lnTo>
                    <a:pt x="24777" y="99187"/>
                  </a:lnTo>
                  <a:lnTo>
                    <a:pt x="0" y="99187"/>
                  </a:lnTo>
                  <a:lnTo>
                    <a:pt x="0" y="273177"/>
                  </a:lnTo>
                  <a:lnTo>
                    <a:pt x="24777" y="273177"/>
                  </a:lnTo>
                  <a:lnTo>
                    <a:pt x="24777" y="174117"/>
                  </a:lnTo>
                  <a:lnTo>
                    <a:pt x="49542" y="174117"/>
                  </a:lnTo>
                  <a:lnTo>
                    <a:pt x="49542" y="198247"/>
                  </a:lnTo>
                  <a:lnTo>
                    <a:pt x="74320" y="198247"/>
                  </a:lnTo>
                  <a:lnTo>
                    <a:pt x="74320" y="223647"/>
                  </a:lnTo>
                  <a:lnTo>
                    <a:pt x="99098" y="223647"/>
                  </a:lnTo>
                  <a:lnTo>
                    <a:pt x="123875" y="223647"/>
                  </a:lnTo>
                  <a:lnTo>
                    <a:pt x="123875" y="247777"/>
                  </a:lnTo>
                  <a:lnTo>
                    <a:pt x="148653" y="247777"/>
                  </a:lnTo>
                  <a:lnTo>
                    <a:pt x="148653" y="223647"/>
                  </a:lnTo>
                  <a:lnTo>
                    <a:pt x="173431" y="223647"/>
                  </a:lnTo>
                  <a:lnTo>
                    <a:pt x="173431" y="247777"/>
                  </a:lnTo>
                  <a:lnTo>
                    <a:pt x="148653" y="247777"/>
                  </a:lnTo>
                  <a:lnTo>
                    <a:pt x="148653" y="273177"/>
                  </a:lnTo>
                  <a:lnTo>
                    <a:pt x="173431" y="273177"/>
                  </a:lnTo>
                  <a:lnTo>
                    <a:pt x="198196" y="273177"/>
                  </a:lnTo>
                  <a:lnTo>
                    <a:pt x="198196" y="297307"/>
                  </a:lnTo>
                  <a:lnTo>
                    <a:pt x="222973" y="297307"/>
                  </a:lnTo>
                  <a:lnTo>
                    <a:pt x="222973" y="223647"/>
                  </a:lnTo>
                  <a:lnTo>
                    <a:pt x="198196" y="223647"/>
                  </a:lnTo>
                  <a:lnTo>
                    <a:pt x="198196" y="174117"/>
                  </a:lnTo>
                  <a:lnTo>
                    <a:pt x="222973" y="174117"/>
                  </a:lnTo>
                  <a:lnTo>
                    <a:pt x="222973" y="223647"/>
                  </a:lnTo>
                  <a:lnTo>
                    <a:pt x="247751" y="223647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72529" y="272529"/>
                  </a:lnTo>
                  <a:lnTo>
                    <a:pt x="247751" y="272529"/>
                  </a:lnTo>
                  <a:lnTo>
                    <a:pt x="247751" y="297307"/>
                  </a:lnTo>
                  <a:lnTo>
                    <a:pt x="272529" y="297307"/>
                  </a:lnTo>
                  <a:lnTo>
                    <a:pt x="297307" y="297307"/>
                  </a:lnTo>
                  <a:lnTo>
                    <a:pt x="297307" y="222973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47751" y="124587"/>
                  </a:lnTo>
                  <a:lnTo>
                    <a:pt x="272529" y="124587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72529" y="99187"/>
                  </a:lnTo>
                  <a:lnTo>
                    <a:pt x="297307" y="99187"/>
                  </a:lnTo>
                  <a:lnTo>
                    <a:pt x="322072" y="99187"/>
                  </a:lnTo>
                  <a:lnTo>
                    <a:pt x="322072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98208"/>
                  </a:lnTo>
                  <a:lnTo>
                    <a:pt x="297307" y="198208"/>
                  </a:lnTo>
                  <a:lnTo>
                    <a:pt x="322072" y="198208"/>
                  </a:lnTo>
                  <a:lnTo>
                    <a:pt x="322072" y="272529"/>
                  </a:lnTo>
                  <a:lnTo>
                    <a:pt x="346849" y="272529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272529"/>
                  </a:lnTo>
                  <a:lnTo>
                    <a:pt x="346849" y="272529"/>
                  </a:lnTo>
                  <a:lnTo>
                    <a:pt x="346849" y="297307"/>
                  </a:lnTo>
                  <a:lnTo>
                    <a:pt x="371627" y="297307"/>
                  </a:lnTo>
                  <a:lnTo>
                    <a:pt x="371627" y="322084"/>
                  </a:lnTo>
                  <a:lnTo>
                    <a:pt x="396405" y="322084"/>
                  </a:lnTo>
                  <a:lnTo>
                    <a:pt x="396405" y="297307"/>
                  </a:lnTo>
                  <a:lnTo>
                    <a:pt x="421182" y="297307"/>
                  </a:lnTo>
                  <a:lnTo>
                    <a:pt x="421182" y="322084"/>
                  </a:lnTo>
                  <a:lnTo>
                    <a:pt x="445947" y="322084"/>
                  </a:lnTo>
                  <a:lnTo>
                    <a:pt x="445947" y="247751"/>
                  </a:lnTo>
                  <a:lnTo>
                    <a:pt x="470725" y="247751"/>
                  </a:lnTo>
                  <a:lnTo>
                    <a:pt x="470725" y="222973"/>
                  </a:lnTo>
                  <a:close/>
                </a:path>
                <a:path w="1016000" h="471169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471169">
                  <a:moveTo>
                    <a:pt x="520280" y="297307"/>
                  </a:moveTo>
                  <a:lnTo>
                    <a:pt x="495503" y="297307"/>
                  </a:lnTo>
                  <a:lnTo>
                    <a:pt x="495503" y="272529"/>
                  </a:lnTo>
                  <a:lnTo>
                    <a:pt x="470725" y="272529"/>
                  </a:lnTo>
                  <a:lnTo>
                    <a:pt x="470725" y="322084"/>
                  </a:lnTo>
                  <a:lnTo>
                    <a:pt x="495503" y="322084"/>
                  </a:lnTo>
                  <a:lnTo>
                    <a:pt x="520280" y="322084"/>
                  </a:lnTo>
                  <a:lnTo>
                    <a:pt x="520280" y="297307"/>
                  </a:lnTo>
                  <a:close/>
                </a:path>
                <a:path w="1016000" h="471169">
                  <a:moveTo>
                    <a:pt x="569836" y="148653"/>
                  </a:moveTo>
                  <a:lnTo>
                    <a:pt x="545058" y="148653"/>
                  </a:lnTo>
                  <a:lnTo>
                    <a:pt x="545058" y="173431"/>
                  </a:lnTo>
                  <a:lnTo>
                    <a:pt x="569836" y="173431"/>
                  </a:lnTo>
                  <a:lnTo>
                    <a:pt x="569836" y="148653"/>
                  </a:lnTo>
                  <a:close/>
                </a:path>
                <a:path w="1016000" h="471169">
                  <a:moveTo>
                    <a:pt x="594614" y="173431"/>
                  </a:moveTo>
                  <a:lnTo>
                    <a:pt x="569836" y="173431"/>
                  </a:lnTo>
                  <a:lnTo>
                    <a:pt x="569836" y="198208"/>
                  </a:lnTo>
                  <a:lnTo>
                    <a:pt x="594614" y="198208"/>
                  </a:lnTo>
                  <a:lnTo>
                    <a:pt x="594614" y="173431"/>
                  </a:lnTo>
                  <a:close/>
                </a:path>
                <a:path w="1016000" h="471169">
                  <a:moveTo>
                    <a:pt x="619379" y="198208"/>
                  </a:moveTo>
                  <a:lnTo>
                    <a:pt x="594614" y="198208"/>
                  </a:lnTo>
                  <a:lnTo>
                    <a:pt x="594614" y="222973"/>
                  </a:lnTo>
                  <a:lnTo>
                    <a:pt x="619379" y="222973"/>
                  </a:lnTo>
                  <a:lnTo>
                    <a:pt x="619379" y="198208"/>
                  </a:lnTo>
                  <a:close/>
                </a:path>
                <a:path w="1016000" h="471169">
                  <a:moveTo>
                    <a:pt x="644156" y="397078"/>
                  </a:moveTo>
                  <a:lnTo>
                    <a:pt x="619379" y="397078"/>
                  </a:lnTo>
                  <a:lnTo>
                    <a:pt x="619379" y="371678"/>
                  </a:lnTo>
                  <a:lnTo>
                    <a:pt x="594614" y="371678"/>
                  </a:lnTo>
                  <a:lnTo>
                    <a:pt x="594614" y="397078"/>
                  </a:lnTo>
                  <a:lnTo>
                    <a:pt x="569836" y="397078"/>
                  </a:lnTo>
                  <a:lnTo>
                    <a:pt x="569836" y="371678"/>
                  </a:lnTo>
                  <a:lnTo>
                    <a:pt x="594614" y="371678"/>
                  </a:lnTo>
                  <a:lnTo>
                    <a:pt x="594614" y="347548"/>
                  </a:lnTo>
                  <a:lnTo>
                    <a:pt x="569836" y="347548"/>
                  </a:lnTo>
                  <a:lnTo>
                    <a:pt x="569836" y="272618"/>
                  </a:lnTo>
                  <a:lnTo>
                    <a:pt x="545058" y="272618"/>
                  </a:lnTo>
                  <a:lnTo>
                    <a:pt x="545058" y="322148"/>
                  </a:lnTo>
                  <a:lnTo>
                    <a:pt x="520280" y="322148"/>
                  </a:lnTo>
                  <a:lnTo>
                    <a:pt x="520280" y="347548"/>
                  </a:lnTo>
                  <a:lnTo>
                    <a:pt x="495503" y="347548"/>
                  </a:lnTo>
                  <a:lnTo>
                    <a:pt x="495503" y="446608"/>
                  </a:lnTo>
                  <a:lnTo>
                    <a:pt x="520280" y="446608"/>
                  </a:lnTo>
                  <a:lnTo>
                    <a:pt x="520280" y="470738"/>
                  </a:lnTo>
                  <a:lnTo>
                    <a:pt x="545058" y="470738"/>
                  </a:lnTo>
                  <a:lnTo>
                    <a:pt x="569836" y="470738"/>
                  </a:lnTo>
                  <a:lnTo>
                    <a:pt x="594614" y="470738"/>
                  </a:lnTo>
                  <a:lnTo>
                    <a:pt x="619379" y="470738"/>
                  </a:lnTo>
                  <a:lnTo>
                    <a:pt x="619379" y="446608"/>
                  </a:lnTo>
                  <a:lnTo>
                    <a:pt x="594614" y="446608"/>
                  </a:lnTo>
                  <a:lnTo>
                    <a:pt x="569836" y="446608"/>
                  </a:lnTo>
                  <a:lnTo>
                    <a:pt x="569836" y="421208"/>
                  </a:lnTo>
                  <a:lnTo>
                    <a:pt x="594614" y="421208"/>
                  </a:lnTo>
                  <a:lnTo>
                    <a:pt x="619379" y="421208"/>
                  </a:lnTo>
                  <a:lnTo>
                    <a:pt x="619379" y="446608"/>
                  </a:lnTo>
                  <a:lnTo>
                    <a:pt x="644156" y="446608"/>
                  </a:lnTo>
                  <a:lnTo>
                    <a:pt x="644156" y="397078"/>
                  </a:lnTo>
                  <a:close/>
                </a:path>
                <a:path w="1016000" h="471169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471169">
                  <a:moveTo>
                    <a:pt x="693712" y="298018"/>
                  </a:moveTo>
                  <a:lnTo>
                    <a:pt x="668934" y="298018"/>
                  </a:lnTo>
                  <a:lnTo>
                    <a:pt x="644156" y="298018"/>
                  </a:lnTo>
                  <a:lnTo>
                    <a:pt x="644156" y="272618"/>
                  </a:lnTo>
                  <a:lnTo>
                    <a:pt x="619379" y="272618"/>
                  </a:lnTo>
                  <a:lnTo>
                    <a:pt x="594614" y="272618"/>
                  </a:lnTo>
                  <a:lnTo>
                    <a:pt x="594614" y="347548"/>
                  </a:lnTo>
                  <a:lnTo>
                    <a:pt x="619379" y="347548"/>
                  </a:lnTo>
                  <a:lnTo>
                    <a:pt x="619379" y="371678"/>
                  </a:lnTo>
                  <a:lnTo>
                    <a:pt x="644156" y="371678"/>
                  </a:lnTo>
                  <a:lnTo>
                    <a:pt x="644156" y="322148"/>
                  </a:lnTo>
                  <a:lnTo>
                    <a:pt x="668934" y="322148"/>
                  </a:lnTo>
                  <a:lnTo>
                    <a:pt x="693712" y="322148"/>
                  </a:lnTo>
                  <a:lnTo>
                    <a:pt x="693712" y="298018"/>
                  </a:lnTo>
                  <a:close/>
                </a:path>
                <a:path w="1016000" h="471169">
                  <a:moveTo>
                    <a:pt x="768032" y="322148"/>
                  </a:moveTo>
                  <a:lnTo>
                    <a:pt x="743254" y="322148"/>
                  </a:lnTo>
                  <a:lnTo>
                    <a:pt x="743254" y="248488"/>
                  </a:lnTo>
                  <a:lnTo>
                    <a:pt x="718489" y="248488"/>
                  </a:lnTo>
                  <a:lnTo>
                    <a:pt x="718489" y="347548"/>
                  </a:lnTo>
                  <a:lnTo>
                    <a:pt x="743254" y="347548"/>
                  </a:lnTo>
                  <a:lnTo>
                    <a:pt x="768032" y="347548"/>
                  </a:lnTo>
                  <a:lnTo>
                    <a:pt x="768032" y="322148"/>
                  </a:lnTo>
                  <a:close/>
                </a:path>
                <a:path w="1016000" h="471169">
                  <a:moveTo>
                    <a:pt x="867130" y="24777"/>
                  </a:moveTo>
                  <a:lnTo>
                    <a:pt x="842365" y="24777"/>
                  </a:lnTo>
                  <a:lnTo>
                    <a:pt x="842365" y="0"/>
                  </a:lnTo>
                  <a:lnTo>
                    <a:pt x="817587" y="0"/>
                  </a:lnTo>
                  <a:lnTo>
                    <a:pt x="817587" y="24777"/>
                  </a:lnTo>
                  <a:lnTo>
                    <a:pt x="792810" y="24777"/>
                  </a:lnTo>
                  <a:lnTo>
                    <a:pt x="792810" y="49555"/>
                  </a:lnTo>
                  <a:lnTo>
                    <a:pt x="817587" y="49555"/>
                  </a:lnTo>
                  <a:lnTo>
                    <a:pt x="842365" y="49555"/>
                  </a:lnTo>
                  <a:lnTo>
                    <a:pt x="867130" y="49555"/>
                  </a:lnTo>
                  <a:lnTo>
                    <a:pt x="867130" y="24777"/>
                  </a:lnTo>
                  <a:close/>
                </a:path>
                <a:path w="1016000" h="471169">
                  <a:moveTo>
                    <a:pt x="966241" y="49555"/>
                  </a:moveTo>
                  <a:lnTo>
                    <a:pt x="941463" y="49555"/>
                  </a:lnTo>
                  <a:lnTo>
                    <a:pt x="941463" y="74333"/>
                  </a:lnTo>
                  <a:lnTo>
                    <a:pt x="966241" y="74333"/>
                  </a:lnTo>
                  <a:lnTo>
                    <a:pt x="966241" y="49555"/>
                  </a:lnTo>
                  <a:close/>
                </a:path>
                <a:path w="1016000" h="471169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53"/>
                  </a:lnTo>
                  <a:lnTo>
                    <a:pt x="991019" y="148653"/>
                  </a:lnTo>
                  <a:lnTo>
                    <a:pt x="991019" y="123875"/>
                  </a:lnTo>
                  <a:close/>
                </a:path>
                <a:path w="1016000" h="471169">
                  <a:moveTo>
                    <a:pt x="1015784" y="322084"/>
                  </a:moveTo>
                  <a:lnTo>
                    <a:pt x="991019" y="322084"/>
                  </a:lnTo>
                  <a:lnTo>
                    <a:pt x="991019" y="396405"/>
                  </a:lnTo>
                  <a:lnTo>
                    <a:pt x="1015784" y="396405"/>
                  </a:lnTo>
                  <a:lnTo>
                    <a:pt x="1015784" y="322084"/>
                  </a:lnTo>
                  <a:close/>
                </a:path>
                <a:path w="1016000" h="471169">
                  <a:moveTo>
                    <a:pt x="1015784" y="247751"/>
                  </a:moveTo>
                  <a:lnTo>
                    <a:pt x="991019" y="247751"/>
                  </a:lnTo>
                  <a:lnTo>
                    <a:pt x="991019" y="272529"/>
                  </a:lnTo>
                  <a:lnTo>
                    <a:pt x="966241" y="272529"/>
                  </a:lnTo>
                  <a:lnTo>
                    <a:pt x="966241" y="297307"/>
                  </a:lnTo>
                  <a:lnTo>
                    <a:pt x="991019" y="297307"/>
                  </a:lnTo>
                  <a:lnTo>
                    <a:pt x="1015784" y="297307"/>
                  </a:lnTo>
                  <a:lnTo>
                    <a:pt x="1015784" y="247751"/>
                  </a:lnTo>
                  <a:close/>
                </a:path>
                <a:path w="1016000" h="471169">
                  <a:moveTo>
                    <a:pt x="1015784" y="74333"/>
                  </a:moveTo>
                  <a:lnTo>
                    <a:pt x="991019" y="74333"/>
                  </a:lnTo>
                  <a:lnTo>
                    <a:pt x="966241" y="74333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84" y="99098"/>
                  </a:lnTo>
                  <a:lnTo>
                    <a:pt x="1015784" y="7433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900299"/>
              <a:ext cx="1016000" cy="1015365"/>
            </a:xfrm>
            <a:custGeom>
              <a:avLst/>
              <a:gdLst/>
              <a:ahLst/>
              <a:cxnLst/>
              <a:rect l="l" t="t" r="r" b="b"/>
              <a:pathLst>
                <a:path w="1016000" h="1015364">
                  <a:moveTo>
                    <a:pt x="173431" y="24193"/>
                  </a:moveTo>
                  <a:lnTo>
                    <a:pt x="148653" y="24193"/>
                  </a:lnTo>
                  <a:lnTo>
                    <a:pt x="148653" y="148069"/>
                  </a:lnTo>
                  <a:lnTo>
                    <a:pt x="173431" y="148069"/>
                  </a:lnTo>
                  <a:lnTo>
                    <a:pt x="173431" y="24193"/>
                  </a:lnTo>
                  <a:close/>
                </a:path>
                <a:path w="1016000" h="1015364">
                  <a:moveTo>
                    <a:pt x="17343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31" y="172720"/>
                  </a:lnTo>
                  <a:lnTo>
                    <a:pt x="173431" y="148590"/>
                  </a:lnTo>
                  <a:lnTo>
                    <a:pt x="24777" y="148590"/>
                  </a:lnTo>
                  <a:lnTo>
                    <a:pt x="24777" y="24130"/>
                  </a:lnTo>
                  <a:lnTo>
                    <a:pt x="173431" y="24130"/>
                  </a:lnTo>
                  <a:lnTo>
                    <a:pt x="173431" y="0"/>
                  </a:lnTo>
                  <a:close/>
                </a:path>
                <a:path w="1016000" h="1015364">
                  <a:moveTo>
                    <a:pt x="322072" y="965657"/>
                  </a:moveTo>
                  <a:lnTo>
                    <a:pt x="297307" y="965657"/>
                  </a:lnTo>
                  <a:lnTo>
                    <a:pt x="297307" y="940879"/>
                  </a:lnTo>
                  <a:lnTo>
                    <a:pt x="272529" y="940879"/>
                  </a:lnTo>
                  <a:lnTo>
                    <a:pt x="272529" y="965657"/>
                  </a:lnTo>
                  <a:lnTo>
                    <a:pt x="247751" y="965657"/>
                  </a:lnTo>
                  <a:lnTo>
                    <a:pt x="247751" y="990434"/>
                  </a:lnTo>
                  <a:lnTo>
                    <a:pt x="222973" y="990434"/>
                  </a:lnTo>
                  <a:lnTo>
                    <a:pt x="222973" y="1015212"/>
                  </a:lnTo>
                  <a:lnTo>
                    <a:pt x="247751" y="1015212"/>
                  </a:lnTo>
                  <a:lnTo>
                    <a:pt x="272529" y="1015212"/>
                  </a:lnTo>
                  <a:lnTo>
                    <a:pt x="272529" y="990434"/>
                  </a:lnTo>
                  <a:lnTo>
                    <a:pt x="297307" y="990434"/>
                  </a:lnTo>
                  <a:lnTo>
                    <a:pt x="322072" y="990434"/>
                  </a:lnTo>
                  <a:lnTo>
                    <a:pt x="322072" y="965657"/>
                  </a:lnTo>
                  <a:close/>
                </a:path>
                <a:path w="1016000" h="1015364">
                  <a:moveTo>
                    <a:pt x="346849" y="990434"/>
                  </a:moveTo>
                  <a:lnTo>
                    <a:pt x="322072" y="990434"/>
                  </a:lnTo>
                  <a:lnTo>
                    <a:pt x="322072" y="1015212"/>
                  </a:lnTo>
                  <a:lnTo>
                    <a:pt x="346849" y="1015212"/>
                  </a:lnTo>
                  <a:lnTo>
                    <a:pt x="346849" y="990434"/>
                  </a:lnTo>
                  <a:close/>
                </a:path>
                <a:path w="1016000" h="1015364">
                  <a:moveTo>
                    <a:pt x="470725" y="891336"/>
                  </a:moveTo>
                  <a:lnTo>
                    <a:pt x="470725" y="891336"/>
                  </a:lnTo>
                  <a:lnTo>
                    <a:pt x="346849" y="891336"/>
                  </a:lnTo>
                  <a:lnTo>
                    <a:pt x="346849" y="841781"/>
                  </a:lnTo>
                  <a:lnTo>
                    <a:pt x="322072" y="841781"/>
                  </a:lnTo>
                  <a:lnTo>
                    <a:pt x="322072" y="866559"/>
                  </a:lnTo>
                  <a:lnTo>
                    <a:pt x="297307" y="866559"/>
                  </a:lnTo>
                  <a:lnTo>
                    <a:pt x="297307" y="891336"/>
                  </a:lnTo>
                  <a:lnTo>
                    <a:pt x="322072" y="891336"/>
                  </a:lnTo>
                  <a:lnTo>
                    <a:pt x="322072" y="916101"/>
                  </a:lnTo>
                  <a:lnTo>
                    <a:pt x="297307" y="916101"/>
                  </a:lnTo>
                  <a:lnTo>
                    <a:pt x="297307" y="940879"/>
                  </a:lnTo>
                  <a:lnTo>
                    <a:pt x="322072" y="940879"/>
                  </a:lnTo>
                  <a:lnTo>
                    <a:pt x="346849" y="940879"/>
                  </a:lnTo>
                  <a:lnTo>
                    <a:pt x="346849" y="916101"/>
                  </a:lnTo>
                  <a:lnTo>
                    <a:pt x="371627" y="916101"/>
                  </a:lnTo>
                  <a:lnTo>
                    <a:pt x="371627" y="990434"/>
                  </a:lnTo>
                  <a:lnTo>
                    <a:pt x="396405" y="990434"/>
                  </a:lnTo>
                  <a:lnTo>
                    <a:pt x="396405" y="965657"/>
                  </a:lnTo>
                  <a:lnTo>
                    <a:pt x="421182" y="965657"/>
                  </a:lnTo>
                  <a:lnTo>
                    <a:pt x="421182" y="940879"/>
                  </a:lnTo>
                  <a:lnTo>
                    <a:pt x="396405" y="940879"/>
                  </a:lnTo>
                  <a:lnTo>
                    <a:pt x="396405" y="916101"/>
                  </a:lnTo>
                  <a:lnTo>
                    <a:pt x="421182" y="916101"/>
                  </a:lnTo>
                  <a:lnTo>
                    <a:pt x="445947" y="916101"/>
                  </a:lnTo>
                  <a:lnTo>
                    <a:pt x="445947" y="1015212"/>
                  </a:lnTo>
                  <a:lnTo>
                    <a:pt x="470725" y="1015212"/>
                  </a:lnTo>
                  <a:lnTo>
                    <a:pt x="470725" y="891336"/>
                  </a:lnTo>
                  <a:close/>
                </a:path>
                <a:path w="1016000" h="1015364">
                  <a:moveTo>
                    <a:pt x="569836" y="767562"/>
                  </a:moveTo>
                  <a:lnTo>
                    <a:pt x="545058" y="767562"/>
                  </a:lnTo>
                  <a:lnTo>
                    <a:pt x="545058" y="743432"/>
                  </a:lnTo>
                  <a:lnTo>
                    <a:pt x="520280" y="743432"/>
                  </a:lnTo>
                  <a:lnTo>
                    <a:pt x="520280" y="668502"/>
                  </a:lnTo>
                  <a:lnTo>
                    <a:pt x="495503" y="668502"/>
                  </a:lnTo>
                  <a:lnTo>
                    <a:pt x="495503" y="718032"/>
                  </a:lnTo>
                  <a:lnTo>
                    <a:pt x="470725" y="718032"/>
                  </a:lnTo>
                  <a:lnTo>
                    <a:pt x="470725" y="743432"/>
                  </a:lnTo>
                  <a:lnTo>
                    <a:pt x="495503" y="743432"/>
                  </a:lnTo>
                  <a:lnTo>
                    <a:pt x="495503" y="792962"/>
                  </a:lnTo>
                  <a:lnTo>
                    <a:pt x="520280" y="792962"/>
                  </a:lnTo>
                  <a:lnTo>
                    <a:pt x="520280" y="842492"/>
                  </a:lnTo>
                  <a:lnTo>
                    <a:pt x="545058" y="842492"/>
                  </a:lnTo>
                  <a:lnTo>
                    <a:pt x="545058" y="792962"/>
                  </a:lnTo>
                  <a:lnTo>
                    <a:pt x="569836" y="792962"/>
                  </a:lnTo>
                  <a:lnTo>
                    <a:pt x="569836" y="767562"/>
                  </a:lnTo>
                  <a:close/>
                </a:path>
                <a:path w="1016000" h="1015364">
                  <a:moveTo>
                    <a:pt x="594614" y="792962"/>
                  </a:moveTo>
                  <a:lnTo>
                    <a:pt x="569836" y="792962"/>
                  </a:lnTo>
                  <a:lnTo>
                    <a:pt x="569836" y="842492"/>
                  </a:lnTo>
                  <a:lnTo>
                    <a:pt x="594614" y="842492"/>
                  </a:lnTo>
                  <a:lnTo>
                    <a:pt x="594614" y="792962"/>
                  </a:lnTo>
                  <a:close/>
                </a:path>
                <a:path w="1016000" h="1015364">
                  <a:moveTo>
                    <a:pt x="668934" y="990434"/>
                  </a:moveTo>
                  <a:lnTo>
                    <a:pt x="644156" y="990434"/>
                  </a:lnTo>
                  <a:lnTo>
                    <a:pt x="644156" y="1015212"/>
                  </a:lnTo>
                  <a:lnTo>
                    <a:pt x="668934" y="1015212"/>
                  </a:lnTo>
                  <a:lnTo>
                    <a:pt x="668934" y="990434"/>
                  </a:lnTo>
                  <a:close/>
                </a:path>
                <a:path w="1016000" h="1015364">
                  <a:moveTo>
                    <a:pt x="693712" y="940879"/>
                  </a:moveTo>
                  <a:lnTo>
                    <a:pt x="668934" y="940879"/>
                  </a:lnTo>
                  <a:lnTo>
                    <a:pt x="668934" y="965657"/>
                  </a:lnTo>
                  <a:lnTo>
                    <a:pt x="693712" y="965657"/>
                  </a:lnTo>
                  <a:lnTo>
                    <a:pt x="693712" y="940879"/>
                  </a:lnTo>
                  <a:close/>
                </a:path>
                <a:path w="1016000" h="1015364">
                  <a:moveTo>
                    <a:pt x="693712" y="891336"/>
                  </a:moveTo>
                  <a:lnTo>
                    <a:pt x="668934" y="891336"/>
                  </a:lnTo>
                  <a:lnTo>
                    <a:pt x="668934" y="916101"/>
                  </a:lnTo>
                  <a:lnTo>
                    <a:pt x="693712" y="916101"/>
                  </a:lnTo>
                  <a:lnTo>
                    <a:pt x="693712" y="891336"/>
                  </a:lnTo>
                  <a:close/>
                </a:path>
                <a:path w="1016000" h="1015364">
                  <a:moveTo>
                    <a:pt x="718489" y="916101"/>
                  </a:moveTo>
                  <a:lnTo>
                    <a:pt x="693712" y="916101"/>
                  </a:lnTo>
                  <a:lnTo>
                    <a:pt x="693712" y="940879"/>
                  </a:lnTo>
                  <a:lnTo>
                    <a:pt x="718489" y="940879"/>
                  </a:lnTo>
                  <a:lnTo>
                    <a:pt x="718489" y="916101"/>
                  </a:lnTo>
                  <a:close/>
                </a:path>
                <a:path w="1016000" h="1015364">
                  <a:moveTo>
                    <a:pt x="718489" y="817092"/>
                  </a:moveTo>
                  <a:lnTo>
                    <a:pt x="693712" y="817092"/>
                  </a:lnTo>
                  <a:lnTo>
                    <a:pt x="693712" y="842492"/>
                  </a:lnTo>
                  <a:lnTo>
                    <a:pt x="668934" y="842492"/>
                  </a:lnTo>
                  <a:lnTo>
                    <a:pt x="668934" y="866622"/>
                  </a:lnTo>
                  <a:lnTo>
                    <a:pt x="693712" y="866622"/>
                  </a:lnTo>
                  <a:lnTo>
                    <a:pt x="718489" y="866622"/>
                  </a:lnTo>
                  <a:lnTo>
                    <a:pt x="718489" y="817092"/>
                  </a:lnTo>
                  <a:close/>
                </a:path>
                <a:path w="1016000" h="1015364">
                  <a:moveTo>
                    <a:pt x="743254" y="990434"/>
                  </a:moveTo>
                  <a:lnTo>
                    <a:pt x="718489" y="990434"/>
                  </a:lnTo>
                  <a:lnTo>
                    <a:pt x="718489" y="1015212"/>
                  </a:lnTo>
                  <a:lnTo>
                    <a:pt x="743254" y="1015212"/>
                  </a:lnTo>
                  <a:lnTo>
                    <a:pt x="743254" y="990434"/>
                  </a:lnTo>
                  <a:close/>
                </a:path>
                <a:path w="1016000" h="1015364">
                  <a:moveTo>
                    <a:pt x="792810" y="792962"/>
                  </a:moveTo>
                  <a:lnTo>
                    <a:pt x="768032" y="792962"/>
                  </a:lnTo>
                  <a:lnTo>
                    <a:pt x="768032" y="817092"/>
                  </a:lnTo>
                  <a:lnTo>
                    <a:pt x="743254" y="817092"/>
                  </a:lnTo>
                  <a:lnTo>
                    <a:pt x="743254" y="842492"/>
                  </a:lnTo>
                  <a:lnTo>
                    <a:pt x="768032" y="842492"/>
                  </a:lnTo>
                  <a:lnTo>
                    <a:pt x="768032" y="866622"/>
                  </a:lnTo>
                  <a:lnTo>
                    <a:pt x="792810" y="866622"/>
                  </a:lnTo>
                  <a:lnTo>
                    <a:pt x="792810" y="792962"/>
                  </a:lnTo>
                  <a:close/>
                </a:path>
                <a:path w="1016000" h="1015364">
                  <a:moveTo>
                    <a:pt x="966241" y="990434"/>
                  </a:moveTo>
                  <a:lnTo>
                    <a:pt x="941463" y="990434"/>
                  </a:lnTo>
                  <a:lnTo>
                    <a:pt x="941463" y="1015212"/>
                  </a:lnTo>
                  <a:lnTo>
                    <a:pt x="966241" y="1015212"/>
                  </a:lnTo>
                  <a:lnTo>
                    <a:pt x="966241" y="990434"/>
                  </a:lnTo>
                  <a:close/>
                </a:path>
                <a:path w="1016000" h="1015364">
                  <a:moveTo>
                    <a:pt x="991019" y="940879"/>
                  </a:moveTo>
                  <a:lnTo>
                    <a:pt x="966241" y="940879"/>
                  </a:lnTo>
                  <a:lnTo>
                    <a:pt x="966241" y="990434"/>
                  </a:lnTo>
                  <a:lnTo>
                    <a:pt x="991019" y="990434"/>
                  </a:lnTo>
                  <a:lnTo>
                    <a:pt x="991019" y="940879"/>
                  </a:lnTo>
                  <a:close/>
                </a:path>
                <a:path w="1016000" h="1015364">
                  <a:moveTo>
                    <a:pt x="1015784" y="718032"/>
                  </a:moveTo>
                  <a:lnTo>
                    <a:pt x="991019" y="718032"/>
                  </a:lnTo>
                  <a:lnTo>
                    <a:pt x="966241" y="718032"/>
                  </a:lnTo>
                  <a:lnTo>
                    <a:pt x="966241" y="743432"/>
                  </a:lnTo>
                  <a:lnTo>
                    <a:pt x="941463" y="743432"/>
                  </a:lnTo>
                  <a:lnTo>
                    <a:pt x="941463" y="718032"/>
                  </a:lnTo>
                  <a:lnTo>
                    <a:pt x="966241" y="718032"/>
                  </a:lnTo>
                  <a:lnTo>
                    <a:pt x="966241" y="693902"/>
                  </a:lnTo>
                  <a:lnTo>
                    <a:pt x="941463" y="693902"/>
                  </a:lnTo>
                  <a:lnTo>
                    <a:pt x="941463" y="668502"/>
                  </a:lnTo>
                  <a:lnTo>
                    <a:pt x="916686" y="668502"/>
                  </a:lnTo>
                  <a:lnTo>
                    <a:pt x="891908" y="668502"/>
                  </a:lnTo>
                  <a:lnTo>
                    <a:pt x="891908" y="693902"/>
                  </a:lnTo>
                  <a:lnTo>
                    <a:pt x="916686" y="693902"/>
                  </a:lnTo>
                  <a:lnTo>
                    <a:pt x="916686" y="718032"/>
                  </a:lnTo>
                  <a:lnTo>
                    <a:pt x="891908" y="718032"/>
                  </a:lnTo>
                  <a:lnTo>
                    <a:pt x="891908" y="693902"/>
                  </a:lnTo>
                  <a:lnTo>
                    <a:pt x="867130" y="693902"/>
                  </a:lnTo>
                  <a:lnTo>
                    <a:pt x="867130" y="718032"/>
                  </a:lnTo>
                  <a:lnTo>
                    <a:pt x="842365" y="718032"/>
                  </a:lnTo>
                  <a:lnTo>
                    <a:pt x="817587" y="718032"/>
                  </a:lnTo>
                  <a:lnTo>
                    <a:pt x="792810" y="718032"/>
                  </a:lnTo>
                  <a:lnTo>
                    <a:pt x="792810" y="693902"/>
                  </a:lnTo>
                  <a:lnTo>
                    <a:pt x="817587" y="693902"/>
                  </a:lnTo>
                  <a:lnTo>
                    <a:pt x="842365" y="693902"/>
                  </a:lnTo>
                  <a:lnTo>
                    <a:pt x="842365" y="668502"/>
                  </a:lnTo>
                  <a:lnTo>
                    <a:pt x="817587" y="668502"/>
                  </a:lnTo>
                  <a:lnTo>
                    <a:pt x="817587" y="644372"/>
                  </a:lnTo>
                  <a:lnTo>
                    <a:pt x="792810" y="644372"/>
                  </a:lnTo>
                  <a:lnTo>
                    <a:pt x="792810" y="668502"/>
                  </a:lnTo>
                  <a:lnTo>
                    <a:pt x="768032" y="668502"/>
                  </a:lnTo>
                  <a:lnTo>
                    <a:pt x="743254" y="668502"/>
                  </a:lnTo>
                  <a:lnTo>
                    <a:pt x="743254" y="693902"/>
                  </a:lnTo>
                  <a:lnTo>
                    <a:pt x="718489" y="693902"/>
                  </a:lnTo>
                  <a:lnTo>
                    <a:pt x="693712" y="693902"/>
                  </a:lnTo>
                  <a:lnTo>
                    <a:pt x="693712" y="718032"/>
                  </a:lnTo>
                  <a:lnTo>
                    <a:pt x="718489" y="718032"/>
                  </a:lnTo>
                  <a:lnTo>
                    <a:pt x="743254" y="718032"/>
                  </a:lnTo>
                  <a:lnTo>
                    <a:pt x="743254" y="743432"/>
                  </a:lnTo>
                  <a:lnTo>
                    <a:pt x="718489" y="743432"/>
                  </a:lnTo>
                  <a:lnTo>
                    <a:pt x="693712" y="743432"/>
                  </a:lnTo>
                  <a:lnTo>
                    <a:pt x="693712" y="718032"/>
                  </a:lnTo>
                  <a:lnTo>
                    <a:pt x="668934" y="718032"/>
                  </a:lnTo>
                  <a:lnTo>
                    <a:pt x="668934" y="693902"/>
                  </a:lnTo>
                  <a:lnTo>
                    <a:pt x="644156" y="693902"/>
                  </a:lnTo>
                  <a:lnTo>
                    <a:pt x="644156" y="668502"/>
                  </a:lnTo>
                  <a:lnTo>
                    <a:pt x="619379" y="668502"/>
                  </a:lnTo>
                  <a:lnTo>
                    <a:pt x="594614" y="668502"/>
                  </a:lnTo>
                  <a:lnTo>
                    <a:pt x="569836" y="668502"/>
                  </a:lnTo>
                  <a:lnTo>
                    <a:pt x="569836" y="693902"/>
                  </a:lnTo>
                  <a:lnTo>
                    <a:pt x="594614" y="693902"/>
                  </a:lnTo>
                  <a:lnTo>
                    <a:pt x="619379" y="693902"/>
                  </a:lnTo>
                  <a:lnTo>
                    <a:pt x="619379" y="743432"/>
                  </a:lnTo>
                  <a:lnTo>
                    <a:pt x="644156" y="743432"/>
                  </a:lnTo>
                  <a:lnTo>
                    <a:pt x="668934" y="743432"/>
                  </a:lnTo>
                  <a:lnTo>
                    <a:pt x="668934" y="817092"/>
                  </a:lnTo>
                  <a:lnTo>
                    <a:pt x="693712" y="817092"/>
                  </a:lnTo>
                  <a:lnTo>
                    <a:pt x="693712" y="767562"/>
                  </a:lnTo>
                  <a:lnTo>
                    <a:pt x="718489" y="767562"/>
                  </a:lnTo>
                  <a:lnTo>
                    <a:pt x="743254" y="767562"/>
                  </a:lnTo>
                  <a:lnTo>
                    <a:pt x="743254" y="792962"/>
                  </a:lnTo>
                  <a:lnTo>
                    <a:pt x="768032" y="792962"/>
                  </a:lnTo>
                  <a:lnTo>
                    <a:pt x="768032" y="743432"/>
                  </a:lnTo>
                  <a:lnTo>
                    <a:pt x="792810" y="743432"/>
                  </a:lnTo>
                  <a:lnTo>
                    <a:pt x="792810" y="792962"/>
                  </a:lnTo>
                  <a:lnTo>
                    <a:pt x="817587" y="792962"/>
                  </a:lnTo>
                  <a:lnTo>
                    <a:pt x="842365" y="792962"/>
                  </a:lnTo>
                  <a:lnTo>
                    <a:pt x="867130" y="792962"/>
                  </a:lnTo>
                  <a:lnTo>
                    <a:pt x="867130" y="767562"/>
                  </a:lnTo>
                  <a:lnTo>
                    <a:pt x="891908" y="767562"/>
                  </a:lnTo>
                  <a:lnTo>
                    <a:pt x="916686" y="767562"/>
                  </a:lnTo>
                  <a:lnTo>
                    <a:pt x="916686" y="941552"/>
                  </a:lnTo>
                  <a:lnTo>
                    <a:pt x="891908" y="941552"/>
                  </a:lnTo>
                  <a:lnTo>
                    <a:pt x="891908" y="916152"/>
                  </a:lnTo>
                  <a:lnTo>
                    <a:pt x="867130" y="916152"/>
                  </a:lnTo>
                  <a:lnTo>
                    <a:pt x="867130" y="941552"/>
                  </a:lnTo>
                  <a:lnTo>
                    <a:pt x="842365" y="941552"/>
                  </a:lnTo>
                  <a:lnTo>
                    <a:pt x="842365" y="916152"/>
                  </a:lnTo>
                  <a:lnTo>
                    <a:pt x="817587" y="916152"/>
                  </a:lnTo>
                  <a:lnTo>
                    <a:pt x="792810" y="916152"/>
                  </a:lnTo>
                  <a:lnTo>
                    <a:pt x="768032" y="916152"/>
                  </a:lnTo>
                  <a:lnTo>
                    <a:pt x="743254" y="916152"/>
                  </a:lnTo>
                  <a:lnTo>
                    <a:pt x="743254" y="941552"/>
                  </a:lnTo>
                  <a:lnTo>
                    <a:pt x="718489" y="941552"/>
                  </a:lnTo>
                  <a:lnTo>
                    <a:pt x="718489" y="965657"/>
                  </a:lnTo>
                  <a:lnTo>
                    <a:pt x="693712" y="965657"/>
                  </a:lnTo>
                  <a:lnTo>
                    <a:pt x="693712" y="990434"/>
                  </a:lnTo>
                  <a:lnTo>
                    <a:pt x="718489" y="990434"/>
                  </a:lnTo>
                  <a:lnTo>
                    <a:pt x="718489" y="965682"/>
                  </a:lnTo>
                  <a:lnTo>
                    <a:pt x="743254" y="965682"/>
                  </a:lnTo>
                  <a:lnTo>
                    <a:pt x="768032" y="965682"/>
                  </a:lnTo>
                  <a:lnTo>
                    <a:pt x="792810" y="965682"/>
                  </a:lnTo>
                  <a:lnTo>
                    <a:pt x="792810" y="990434"/>
                  </a:lnTo>
                  <a:lnTo>
                    <a:pt x="768032" y="990434"/>
                  </a:lnTo>
                  <a:lnTo>
                    <a:pt x="768032" y="1015212"/>
                  </a:lnTo>
                  <a:lnTo>
                    <a:pt x="792810" y="1015212"/>
                  </a:lnTo>
                  <a:lnTo>
                    <a:pt x="792810" y="991082"/>
                  </a:lnTo>
                  <a:lnTo>
                    <a:pt x="817587" y="991082"/>
                  </a:lnTo>
                  <a:lnTo>
                    <a:pt x="817587" y="965682"/>
                  </a:lnTo>
                  <a:lnTo>
                    <a:pt x="842365" y="965682"/>
                  </a:lnTo>
                  <a:lnTo>
                    <a:pt x="867130" y="965682"/>
                  </a:lnTo>
                  <a:lnTo>
                    <a:pt x="891908" y="965682"/>
                  </a:lnTo>
                  <a:lnTo>
                    <a:pt x="891908" y="991082"/>
                  </a:lnTo>
                  <a:lnTo>
                    <a:pt x="867130" y="991082"/>
                  </a:lnTo>
                  <a:lnTo>
                    <a:pt x="867130" y="1015212"/>
                  </a:lnTo>
                  <a:lnTo>
                    <a:pt x="891908" y="1015212"/>
                  </a:lnTo>
                  <a:lnTo>
                    <a:pt x="916686" y="1015212"/>
                  </a:lnTo>
                  <a:lnTo>
                    <a:pt x="916686" y="965682"/>
                  </a:lnTo>
                  <a:lnTo>
                    <a:pt x="941463" y="965682"/>
                  </a:lnTo>
                  <a:lnTo>
                    <a:pt x="941463" y="916152"/>
                  </a:lnTo>
                  <a:lnTo>
                    <a:pt x="966241" y="916152"/>
                  </a:lnTo>
                  <a:lnTo>
                    <a:pt x="966241" y="892022"/>
                  </a:lnTo>
                  <a:lnTo>
                    <a:pt x="941463" y="892022"/>
                  </a:lnTo>
                  <a:lnTo>
                    <a:pt x="941463" y="817092"/>
                  </a:lnTo>
                  <a:lnTo>
                    <a:pt x="966241" y="817092"/>
                  </a:lnTo>
                  <a:lnTo>
                    <a:pt x="966241" y="792962"/>
                  </a:lnTo>
                  <a:lnTo>
                    <a:pt x="941463" y="792962"/>
                  </a:lnTo>
                  <a:lnTo>
                    <a:pt x="941463" y="767562"/>
                  </a:lnTo>
                  <a:lnTo>
                    <a:pt x="966241" y="767562"/>
                  </a:lnTo>
                  <a:lnTo>
                    <a:pt x="991019" y="767562"/>
                  </a:lnTo>
                  <a:lnTo>
                    <a:pt x="991019" y="743432"/>
                  </a:lnTo>
                  <a:lnTo>
                    <a:pt x="1015784" y="743432"/>
                  </a:lnTo>
                  <a:lnTo>
                    <a:pt x="1015784" y="71803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900299"/>
              <a:ext cx="1016000" cy="1014730"/>
            </a:xfrm>
            <a:custGeom>
              <a:avLst/>
              <a:gdLst/>
              <a:ahLst/>
              <a:cxnLst/>
              <a:rect l="l" t="t" r="r" b="b"/>
              <a:pathLst>
                <a:path w="1016000" h="1014730">
                  <a:moveTo>
                    <a:pt x="123875" y="891336"/>
                  </a:moveTo>
                  <a:lnTo>
                    <a:pt x="49542" y="891336"/>
                  </a:lnTo>
                  <a:lnTo>
                    <a:pt x="49542" y="965657"/>
                  </a:lnTo>
                  <a:lnTo>
                    <a:pt x="123875" y="965657"/>
                  </a:lnTo>
                  <a:lnTo>
                    <a:pt x="123875" y="891336"/>
                  </a:lnTo>
                  <a:close/>
                </a:path>
                <a:path w="1016000" h="1014730">
                  <a:moveTo>
                    <a:pt x="123875" y="48958"/>
                  </a:moveTo>
                  <a:lnTo>
                    <a:pt x="49542" y="48958"/>
                  </a:lnTo>
                  <a:lnTo>
                    <a:pt x="49542" y="123291"/>
                  </a:lnTo>
                  <a:lnTo>
                    <a:pt x="123875" y="123291"/>
                  </a:lnTo>
                  <a:lnTo>
                    <a:pt x="123875" y="48958"/>
                  </a:lnTo>
                  <a:close/>
                </a:path>
                <a:path w="1016000" h="1014730">
                  <a:moveTo>
                    <a:pt x="173431" y="866559"/>
                  </a:moveTo>
                  <a:lnTo>
                    <a:pt x="148653" y="866559"/>
                  </a:lnTo>
                  <a:lnTo>
                    <a:pt x="148653" y="990434"/>
                  </a:lnTo>
                  <a:lnTo>
                    <a:pt x="173431" y="990434"/>
                  </a:lnTo>
                  <a:lnTo>
                    <a:pt x="173431" y="866559"/>
                  </a:lnTo>
                  <a:close/>
                </a:path>
                <a:path w="1016000" h="1014730">
                  <a:moveTo>
                    <a:pt x="173431" y="842010"/>
                  </a:moveTo>
                  <a:lnTo>
                    <a:pt x="0" y="842010"/>
                  </a:lnTo>
                  <a:lnTo>
                    <a:pt x="0" y="866140"/>
                  </a:lnTo>
                  <a:lnTo>
                    <a:pt x="0" y="990600"/>
                  </a:lnTo>
                  <a:lnTo>
                    <a:pt x="0" y="1014730"/>
                  </a:lnTo>
                  <a:lnTo>
                    <a:pt x="173431" y="1014730"/>
                  </a:lnTo>
                  <a:lnTo>
                    <a:pt x="173431" y="990600"/>
                  </a:lnTo>
                  <a:lnTo>
                    <a:pt x="24777" y="990600"/>
                  </a:lnTo>
                  <a:lnTo>
                    <a:pt x="24777" y="866140"/>
                  </a:lnTo>
                  <a:lnTo>
                    <a:pt x="173431" y="866140"/>
                  </a:lnTo>
                  <a:lnTo>
                    <a:pt x="173431" y="842010"/>
                  </a:lnTo>
                  <a:close/>
                </a:path>
                <a:path w="1016000" h="1014730">
                  <a:moveTo>
                    <a:pt x="173431" y="24193"/>
                  </a:moveTo>
                  <a:lnTo>
                    <a:pt x="148653" y="24193"/>
                  </a:lnTo>
                  <a:lnTo>
                    <a:pt x="148653" y="148069"/>
                  </a:lnTo>
                  <a:lnTo>
                    <a:pt x="173431" y="148069"/>
                  </a:lnTo>
                  <a:lnTo>
                    <a:pt x="173431" y="24193"/>
                  </a:lnTo>
                  <a:close/>
                </a:path>
                <a:path w="1016000" h="1014730">
                  <a:moveTo>
                    <a:pt x="867130" y="841781"/>
                  </a:moveTo>
                  <a:lnTo>
                    <a:pt x="842365" y="841781"/>
                  </a:lnTo>
                  <a:lnTo>
                    <a:pt x="842365" y="866559"/>
                  </a:lnTo>
                  <a:lnTo>
                    <a:pt x="867130" y="866559"/>
                  </a:lnTo>
                  <a:lnTo>
                    <a:pt x="867130" y="841781"/>
                  </a:lnTo>
                  <a:close/>
                </a:path>
                <a:path w="1016000" h="1014730">
                  <a:moveTo>
                    <a:pt x="916686" y="817003"/>
                  </a:moveTo>
                  <a:lnTo>
                    <a:pt x="891908" y="817003"/>
                  </a:lnTo>
                  <a:lnTo>
                    <a:pt x="891908" y="891336"/>
                  </a:lnTo>
                  <a:lnTo>
                    <a:pt x="916686" y="891336"/>
                  </a:lnTo>
                  <a:lnTo>
                    <a:pt x="916686" y="817003"/>
                  </a:lnTo>
                  <a:close/>
                </a:path>
                <a:path w="1016000" h="1014730">
                  <a:moveTo>
                    <a:pt x="916686" y="792480"/>
                  </a:moveTo>
                  <a:lnTo>
                    <a:pt x="792810" y="792480"/>
                  </a:lnTo>
                  <a:lnTo>
                    <a:pt x="792810" y="816610"/>
                  </a:lnTo>
                  <a:lnTo>
                    <a:pt x="792810" y="891540"/>
                  </a:lnTo>
                  <a:lnTo>
                    <a:pt x="792810" y="915670"/>
                  </a:lnTo>
                  <a:lnTo>
                    <a:pt x="916686" y="915670"/>
                  </a:lnTo>
                  <a:lnTo>
                    <a:pt x="916686" y="891540"/>
                  </a:lnTo>
                  <a:lnTo>
                    <a:pt x="817587" y="891540"/>
                  </a:lnTo>
                  <a:lnTo>
                    <a:pt x="817587" y="816610"/>
                  </a:lnTo>
                  <a:lnTo>
                    <a:pt x="916686" y="816610"/>
                  </a:lnTo>
                  <a:lnTo>
                    <a:pt x="916686" y="792480"/>
                  </a:lnTo>
                  <a:close/>
                </a:path>
                <a:path w="1016000" h="1014730">
                  <a:moveTo>
                    <a:pt x="966241" y="48958"/>
                  </a:moveTo>
                  <a:lnTo>
                    <a:pt x="891908" y="48958"/>
                  </a:lnTo>
                  <a:lnTo>
                    <a:pt x="891908" y="123291"/>
                  </a:lnTo>
                  <a:lnTo>
                    <a:pt x="966241" y="123291"/>
                  </a:lnTo>
                  <a:lnTo>
                    <a:pt x="966241" y="48958"/>
                  </a:lnTo>
                  <a:close/>
                </a:path>
                <a:path w="1016000" h="1014730">
                  <a:moveTo>
                    <a:pt x="1015784" y="24193"/>
                  </a:moveTo>
                  <a:lnTo>
                    <a:pt x="991019" y="24193"/>
                  </a:lnTo>
                  <a:lnTo>
                    <a:pt x="991019" y="148069"/>
                  </a:lnTo>
                  <a:lnTo>
                    <a:pt x="1015784" y="148069"/>
                  </a:lnTo>
                  <a:lnTo>
                    <a:pt x="1015784" y="24193"/>
                  </a:lnTo>
                  <a:close/>
                </a:path>
                <a:path w="1016000" h="1014730">
                  <a:moveTo>
                    <a:pt x="1015784" y="0"/>
                  </a:moveTo>
                  <a:lnTo>
                    <a:pt x="842365" y="0"/>
                  </a:lnTo>
                  <a:lnTo>
                    <a:pt x="842365" y="24130"/>
                  </a:lnTo>
                  <a:lnTo>
                    <a:pt x="842365" y="148590"/>
                  </a:lnTo>
                  <a:lnTo>
                    <a:pt x="842365" y="172720"/>
                  </a:lnTo>
                  <a:lnTo>
                    <a:pt x="1015784" y="172720"/>
                  </a:lnTo>
                  <a:lnTo>
                    <a:pt x="1015784" y="148590"/>
                  </a:lnTo>
                  <a:lnTo>
                    <a:pt x="867130" y="148590"/>
                  </a:lnTo>
                  <a:lnTo>
                    <a:pt x="867130" y="24130"/>
                  </a:lnTo>
                  <a:lnTo>
                    <a:pt x="1015784" y="24130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012709" y="70187"/>
            <a:ext cx="12065000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YOUR</a:t>
            </a:r>
            <a:r>
              <a:rPr sz="2450" spc="-100" dirty="0"/>
              <a:t> </a:t>
            </a:r>
            <a:r>
              <a:rPr sz="2450" dirty="0"/>
              <a:t>ARCHITECTURAL</a:t>
            </a:r>
            <a:r>
              <a:rPr sz="2450" spc="-45" dirty="0"/>
              <a:t> </a:t>
            </a:r>
            <a:r>
              <a:rPr sz="2450" dirty="0"/>
              <a:t>PICTORIAL</a:t>
            </a:r>
            <a:r>
              <a:rPr sz="2450" spc="-55" dirty="0"/>
              <a:t> </a:t>
            </a:r>
            <a:r>
              <a:rPr sz="2450" dirty="0"/>
              <a:t>VIEW</a:t>
            </a:r>
            <a:r>
              <a:rPr sz="2450" spc="-5" dirty="0"/>
              <a:t> </a:t>
            </a:r>
            <a:r>
              <a:rPr sz="2450" dirty="0"/>
              <a:t>-</a:t>
            </a:r>
            <a:r>
              <a:rPr sz="2450" spc="-10" dirty="0"/>
              <a:t> </a:t>
            </a:r>
            <a:r>
              <a:rPr sz="2450" dirty="0"/>
              <a:t>MODULAR,</a:t>
            </a:r>
            <a:r>
              <a:rPr sz="2450" spc="-95" dirty="0"/>
              <a:t> </a:t>
            </a:r>
            <a:r>
              <a:rPr sz="2450" dirty="0"/>
              <a:t>AFFORDABLE</a:t>
            </a:r>
            <a:r>
              <a:rPr sz="2450" spc="-5" dirty="0"/>
              <a:t> </a:t>
            </a:r>
            <a:r>
              <a:rPr sz="2450" spc="-10" dirty="0"/>
              <a:t>HOUSING</a:t>
            </a:r>
            <a:endParaRPr sz="2450"/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692" y="859723"/>
            <a:ext cx="5886450" cy="3429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https://technologystudent.com/despro2/architec5.html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8551" y="673530"/>
            <a:ext cx="10858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86740"/>
            </a:xfrm>
            <a:custGeom>
              <a:avLst/>
              <a:gdLst/>
              <a:ahLst/>
              <a:cxnLst/>
              <a:rect l="l" t="t" r="r" b="b"/>
              <a:pathLst>
                <a:path w="14878685" h="586740">
                  <a:moveTo>
                    <a:pt x="14878058" y="0"/>
                  </a:moveTo>
                  <a:lnTo>
                    <a:pt x="0" y="0"/>
                  </a:lnTo>
                  <a:lnTo>
                    <a:pt x="0" y="586162"/>
                  </a:lnTo>
                  <a:lnTo>
                    <a:pt x="14878058" y="586162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4218" y="2938252"/>
              <a:ext cx="1119289" cy="96348"/>
            </a:xfrm>
            <a:prstGeom prst="rect">
              <a:avLst/>
            </a:prstGeom>
          </p:spPr>
        </p:pic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3025" y="3685089"/>
              <a:ext cx="4801870" cy="0"/>
            </a:xfrm>
            <a:custGeom>
              <a:avLst/>
              <a:gdLst/>
              <a:ahLst/>
              <a:cxnLst/>
              <a:rect l="l" t="t" r="r" b="b"/>
              <a:pathLst>
                <a:path w="4801870">
                  <a:moveTo>
                    <a:pt x="0" y="0"/>
                  </a:moveTo>
                  <a:lnTo>
                    <a:pt x="3505464" y="0"/>
                  </a:lnTo>
                </a:path>
                <a:path w="4801870">
                  <a:moveTo>
                    <a:pt x="4069685" y="0"/>
                  </a:moveTo>
                  <a:lnTo>
                    <a:pt x="4801547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82442" y="2611476"/>
              <a:ext cx="535305" cy="422909"/>
            </a:xfrm>
            <a:custGeom>
              <a:avLst/>
              <a:gdLst/>
              <a:ahLst/>
              <a:cxnLst/>
              <a:rect l="l" t="t" r="r" b="b"/>
              <a:pathLst>
                <a:path w="535304" h="422910">
                  <a:moveTo>
                    <a:pt x="0" y="0"/>
                  </a:moveTo>
                  <a:lnTo>
                    <a:pt x="535298" y="0"/>
                  </a:lnTo>
                  <a:lnTo>
                    <a:pt x="535298" y="26433"/>
                  </a:lnTo>
                  <a:lnTo>
                    <a:pt x="0" y="26433"/>
                  </a:lnTo>
                  <a:lnTo>
                    <a:pt x="0" y="0"/>
                  </a:lnTo>
                  <a:close/>
                </a:path>
                <a:path w="535304" h="422910">
                  <a:moveTo>
                    <a:pt x="0" y="26384"/>
                  </a:moveTo>
                  <a:lnTo>
                    <a:pt x="535298" y="26384"/>
                  </a:lnTo>
                  <a:lnTo>
                    <a:pt x="535298" y="52819"/>
                  </a:lnTo>
                  <a:lnTo>
                    <a:pt x="0" y="52819"/>
                  </a:lnTo>
                  <a:lnTo>
                    <a:pt x="0" y="26384"/>
                  </a:lnTo>
                  <a:close/>
                </a:path>
                <a:path w="535304" h="422910">
                  <a:moveTo>
                    <a:pt x="0" y="52772"/>
                  </a:moveTo>
                  <a:lnTo>
                    <a:pt x="535298" y="52772"/>
                  </a:lnTo>
                  <a:lnTo>
                    <a:pt x="535298" y="79203"/>
                  </a:lnTo>
                  <a:lnTo>
                    <a:pt x="0" y="79203"/>
                  </a:lnTo>
                  <a:lnTo>
                    <a:pt x="0" y="52772"/>
                  </a:lnTo>
                  <a:close/>
                </a:path>
                <a:path w="535304" h="422910">
                  <a:moveTo>
                    <a:pt x="0" y="79156"/>
                  </a:moveTo>
                  <a:lnTo>
                    <a:pt x="535298" y="79156"/>
                  </a:lnTo>
                  <a:lnTo>
                    <a:pt x="535298" y="105587"/>
                  </a:lnTo>
                  <a:lnTo>
                    <a:pt x="0" y="105587"/>
                  </a:lnTo>
                  <a:lnTo>
                    <a:pt x="0" y="79156"/>
                  </a:lnTo>
                  <a:close/>
                </a:path>
                <a:path w="535304" h="422910">
                  <a:moveTo>
                    <a:pt x="0" y="79321"/>
                  </a:moveTo>
                  <a:lnTo>
                    <a:pt x="535298" y="79321"/>
                  </a:lnTo>
                  <a:lnTo>
                    <a:pt x="535298" y="105756"/>
                  </a:lnTo>
                  <a:lnTo>
                    <a:pt x="0" y="105756"/>
                  </a:lnTo>
                  <a:lnTo>
                    <a:pt x="0" y="79321"/>
                  </a:lnTo>
                  <a:close/>
                </a:path>
                <a:path w="535304" h="422910">
                  <a:moveTo>
                    <a:pt x="0" y="105705"/>
                  </a:moveTo>
                  <a:lnTo>
                    <a:pt x="535298" y="105705"/>
                  </a:lnTo>
                  <a:lnTo>
                    <a:pt x="535298" y="132140"/>
                  </a:lnTo>
                  <a:lnTo>
                    <a:pt x="0" y="132140"/>
                  </a:lnTo>
                  <a:lnTo>
                    <a:pt x="0" y="105705"/>
                  </a:lnTo>
                  <a:close/>
                </a:path>
                <a:path w="535304" h="422910">
                  <a:moveTo>
                    <a:pt x="0" y="132090"/>
                  </a:moveTo>
                  <a:lnTo>
                    <a:pt x="535298" y="132090"/>
                  </a:lnTo>
                  <a:lnTo>
                    <a:pt x="535298" y="158525"/>
                  </a:lnTo>
                  <a:lnTo>
                    <a:pt x="0" y="158525"/>
                  </a:lnTo>
                  <a:lnTo>
                    <a:pt x="0" y="132090"/>
                  </a:lnTo>
                  <a:close/>
                </a:path>
                <a:path w="535304" h="422910">
                  <a:moveTo>
                    <a:pt x="0" y="158478"/>
                  </a:moveTo>
                  <a:lnTo>
                    <a:pt x="535298" y="158478"/>
                  </a:lnTo>
                  <a:lnTo>
                    <a:pt x="535298" y="184909"/>
                  </a:lnTo>
                  <a:lnTo>
                    <a:pt x="0" y="184909"/>
                  </a:lnTo>
                  <a:lnTo>
                    <a:pt x="0" y="158478"/>
                  </a:lnTo>
                  <a:close/>
                </a:path>
                <a:path w="535304" h="422910">
                  <a:moveTo>
                    <a:pt x="0" y="184420"/>
                  </a:moveTo>
                  <a:lnTo>
                    <a:pt x="535298" y="184420"/>
                  </a:lnTo>
                  <a:lnTo>
                    <a:pt x="535298" y="210855"/>
                  </a:lnTo>
                  <a:lnTo>
                    <a:pt x="0" y="210855"/>
                  </a:lnTo>
                  <a:lnTo>
                    <a:pt x="0" y="184420"/>
                  </a:lnTo>
                  <a:close/>
                </a:path>
                <a:path w="535304" h="422910">
                  <a:moveTo>
                    <a:pt x="0" y="210804"/>
                  </a:moveTo>
                  <a:lnTo>
                    <a:pt x="535298" y="210804"/>
                  </a:lnTo>
                  <a:lnTo>
                    <a:pt x="535298" y="237239"/>
                  </a:lnTo>
                  <a:lnTo>
                    <a:pt x="0" y="237239"/>
                  </a:lnTo>
                  <a:lnTo>
                    <a:pt x="0" y="210804"/>
                  </a:lnTo>
                  <a:close/>
                </a:path>
                <a:path w="535304" h="422910">
                  <a:moveTo>
                    <a:pt x="0" y="237189"/>
                  </a:moveTo>
                  <a:lnTo>
                    <a:pt x="535298" y="237189"/>
                  </a:lnTo>
                  <a:lnTo>
                    <a:pt x="535298" y="263624"/>
                  </a:lnTo>
                  <a:lnTo>
                    <a:pt x="0" y="263624"/>
                  </a:lnTo>
                  <a:lnTo>
                    <a:pt x="0" y="237189"/>
                  </a:lnTo>
                  <a:close/>
                </a:path>
                <a:path w="535304" h="422910">
                  <a:moveTo>
                    <a:pt x="0" y="263577"/>
                  </a:moveTo>
                  <a:lnTo>
                    <a:pt x="535298" y="263577"/>
                  </a:lnTo>
                  <a:lnTo>
                    <a:pt x="535298" y="290008"/>
                  </a:lnTo>
                  <a:lnTo>
                    <a:pt x="0" y="290008"/>
                  </a:lnTo>
                  <a:lnTo>
                    <a:pt x="0" y="263577"/>
                  </a:lnTo>
                  <a:close/>
                </a:path>
                <a:path w="535304" h="422910">
                  <a:moveTo>
                    <a:pt x="0" y="263742"/>
                  </a:moveTo>
                  <a:lnTo>
                    <a:pt x="535298" y="263742"/>
                  </a:lnTo>
                  <a:lnTo>
                    <a:pt x="535298" y="290177"/>
                  </a:lnTo>
                  <a:lnTo>
                    <a:pt x="0" y="290177"/>
                  </a:lnTo>
                  <a:lnTo>
                    <a:pt x="0" y="263742"/>
                  </a:lnTo>
                  <a:close/>
                </a:path>
                <a:path w="535304" h="422910">
                  <a:moveTo>
                    <a:pt x="0" y="290127"/>
                  </a:moveTo>
                  <a:lnTo>
                    <a:pt x="535298" y="290127"/>
                  </a:lnTo>
                  <a:lnTo>
                    <a:pt x="535298" y="316561"/>
                  </a:lnTo>
                  <a:lnTo>
                    <a:pt x="0" y="316561"/>
                  </a:lnTo>
                  <a:lnTo>
                    <a:pt x="0" y="290127"/>
                  </a:lnTo>
                  <a:close/>
                </a:path>
                <a:path w="535304" h="422910">
                  <a:moveTo>
                    <a:pt x="0" y="316511"/>
                  </a:moveTo>
                  <a:lnTo>
                    <a:pt x="535298" y="316511"/>
                  </a:lnTo>
                  <a:lnTo>
                    <a:pt x="535298" y="342946"/>
                  </a:lnTo>
                  <a:lnTo>
                    <a:pt x="0" y="342946"/>
                  </a:lnTo>
                  <a:lnTo>
                    <a:pt x="0" y="316511"/>
                  </a:lnTo>
                  <a:close/>
                </a:path>
                <a:path w="535304" h="422910">
                  <a:moveTo>
                    <a:pt x="0" y="342896"/>
                  </a:moveTo>
                  <a:lnTo>
                    <a:pt x="535298" y="342896"/>
                  </a:lnTo>
                  <a:lnTo>
                    <a:pt x="535298" y="369331"/>
                  </a:lnTo>
                  <a:lnTo>
                    <a:pt x="0" y="369331"/>
                  </a:lnTo>
                  <a:lnTo>
                    <a:pt x="0" y="342896"/>
                  </a:lnTo>
                  <a:close/>
                </a:path>
                <a:path w="535304" h="422910">
                  <a:moveTo>
                    <a:pt x="0" y="369672"/>
                  </a:moveTo>
                  <a:lnTo>
                    <a:pt x="535298" y="369672"/>
                  </a:lnTo>
                  <a:lnTo>
                    <a:pt x="535298" y="396107"/>
                  </a:lnTo>
                  <a:lnTo>
                    <a:pt x="0" y="396107"/>
                  </a:lnTo>
                  <a:lnTo>
                    <a:pt x="0" y="369672"/>
                  </a:lnTo>
                  <a:close/>
                </a:path>
                <a:path w="535304" h="422910">
                  <a:moveTo>
                    <a:pt x="0" y="396057"/>
                  </a:moveTo>
                  <a:lnTo>
                    <a:pt x="535298" y="396057"/>
                  </a:lnTo>
                  <a:lnTo>
                    <a:pt x="535298" y="422492"/>
                  </a:lnTo>
                  <a:lnTo>
                    <a:pt x="0" y="422492"/>
                  </a:lnTo>
                  <a:lnTo>
                    <a:pt x="0" y="396057"/>
                  </a:lnTo>
                  <a:close/>
                </a:path>
                <a:path w="535304" h="422910">
                  <a:moveTo>
                    <a:pt x="155732" y="170718"/>
                  </a:moveTo>
                  <a:lnTo>
                    <a:pt x="155732" y="188315"/>
                  </a:lnTo>
                  <a:lnTo>
                    <a:pt x="157661" y="191188"/>
                  </a:lnTo>
                  <a:lnTo>
                    <a:pt x="158719" y="195454"/>
                  </a:lnTo>
                  <a:lnTo>
                    <a:pt x="160538" y="198550"/>
                  </a:lnTo>
                  <a:lnTo>
                    <a:pt x="164141" y="204670"/>
                  </a:lnTo>
                  <a:lnTo>
                    <a:pt x="168145" y="205447"/>
                  </a:lnTo>
                  <a:lnTo>
                    <a:pt x="168271" y="205239"/>
                  </a:lnTo>
                  <a:lnTo>
                    <a:pt x="168655" y="205628"/>
                  </a:lnTo>
                  <a:lnTo>
                    <a:pt x="168879" y="205771"/>
                  </a:lnTo>
                  <a:lnTo>
                    <a:pt x="169256" y="213789"/>
                  </a:lnTo>
                  <a:lnTo>
                    <a:pt x="168713" y="223092"/>
                  </a:lnTo>
                  <a:lnTo>
                    <a:pt x="166369" y="230391"/>
                  </a:lnTo>
                  <a:lnTo>
                    <a:pt x="164867" y="246387"/>
                  </a:lnTo>
                  <a:lnTo>
                    <a:pt x="166060" y="268996"/>
                  </a:lnTo>
                  <a:lnTo>
                    <a:pt x="168344" y="291834"/>
                  </a:lnTo>
                  <a:lnTo>
                    <a:pt x="170113" y="308516"/>
                  </a:lnTo>
                  <a:lnTo>
                    <a:pt x="170482" y="322275"/>
                  </a:lnTo>
                  <a:lnTo>
                    <a:pt x="169912" y="335594"/>
                  </a:lnTo>
                  <a:lnTo>
                    <a:pt x="169512" y="348973"/>
                  </a:lnTo>
                  <a:lnTo>
                    <a:pt x="170390" y="362908"/>
                  </a:lnTo>
                  <a:lnTo>
                    <a:pt x="179866" y="408628"/>
                  </a:lnTo>
                  <a:lnTo>
                    <a:pt x="179748" y="410809"/>
                  </a:lnTo>
                  <a:lnTo>
                    <a:pt x="176295" y="415626"/>
                  </a:lnTo>
                  <a:lnTo>
                    <a:pt x="172827" y="412901"/>
                  </a:lnTo>
                  <a:lnTo>
                    <a:pt x="172036" y="420969"/>
                  </a:lnTo>
                  <a:lnTo>
                    <a:pt x="180276" y="420969"/>
                  </a:lnTo>
                  <a:lnTo>
                    <a:pt x="185105" y="419994"/>
                  </a:lnTo>
                  <a:lnTo>
                    <a:pt x="192391" y="421275"/>
                  </a:lnTo>
                  <a:lnTo>
                    <a:pt x="200120" y="408023"/>
                  </a:lnTo>
                  <a:lnTo>
                    <a:pt x="200667" y="405438"/>
                  </a:lnTo>
                  <a:lnTo>
                    <a:pt x="199425" y="407922"/>
                  </a:lnTo>
                  <a:lnTo>
                    <a:pt x="200976" y="405978"/>
                  </a:lnTo>
                  <a:lnTo>
                    <a:pt x="205952" y="421577"/>
                  </a:lnTo>
                  <a:lnTo>
                    <a:pt x="207323" y="420129"/>
                  </a:lnTo>
                  <a:lnTo>
                    <a:pt x="216255" y="419641"/>
                  </a:lnTo>
                  <a:lnTo>
                    <a:pt x="217335" y="415850"/>
                  </a:lnTo>
                  <a:lnTo>
                    <a:pt x="219481" y="411896"/>
                  </a:lnTo>
                  <a:lnTo>
                    <a:pt x="220949" y="408419"/>
                  </a:lnTo>
                  <a:lnTo>
                    <a:pt x="223692" y="401918"/>
                  </a:lnTo>
                  <a:lnTo>
                    <a:pt x="224163" y="407292"/>
                  </a:lnTo>
                  <a:lnTo>
                    <a:pt x="231062" y="369741"/>
                  </a:lnTo>
                  <a:lnTo>
                    <a:pt x="231956" y="362555"/>
                  </a:lnTo>
                  <a:lnTo>
                    <a:pt x="232903" y="355380"/>
                  </a:lnTo>
                  <a:lnTo>
                    <a:pt x="233953" y="348221"/>
                  </a:lnTo>
                  <a:lnTo>
                    <a:pt x="235158" y="341081"/>
                  </a:lnTo>
                  <a:lnTo>
                    <a:pt x="236057" y="332626"/>
                  </a:lnTo>
                  <a:lnTo>
                    <a:pt x="235712" y="325976"/>
                  </a:lnTo>
                  <a:lnTo>
                    <a:pt x="234941" y="319605"/>
                  </a:lnTo>
                  <a:lnTo>
                    <a:pt x="234565" y="311986"/>
                  </a:lnTo>
                  <a:lnTo>
                    <a:pt x="235631" y="300127"/>
                  </a:lnTo>
                  <a:lnTo>
                    <a:pt x="238078" y="284152"/>
                  </a:lnTo>
                  <a:lnTo>
                    <a:pt x="241050" y="268042"/>
                  </a:lnTo>
                  <a:lnTo>
                    <a:pt x="243693" y="255775"/>
                  </a:lnTo>
                  <a:lnTo>
                    <a:pt x="244864" y="239726"/>
                  </a:lnTo>
                  <a:lnTo>
                    <a:pt x="242168" y="225237"/>
                  </a:lnTo>
                  <a:lnTo>
                    <a:pt x="238759" y="211603"/>
                  </a:lnTo>
                  <a:lnTo>
                    <a:pt x="237793" y="198114"/>
                  </a:lnTo>
                  <a:lnTo>
                    <a:pt x="242365" y="198344"/>
                  </a:lnTo>
                  <a:lnTo>
                    <a:pt x="244688" y="200487"/>
                  </a:lnTo>
                  <a:lnTo>
                    <a:pt x="247741" y="197736"/>
                  </a:lnTo>
                  <a:lnTo>
                    <a:pt x="249591" y="196070"/>
                  </a:lnTo>
                  <a:lnTo>
                    <a:pt x="249252" y="195544"/>
                  </a:lnTo>
                  <a:lnTo>
                    <a:pt x="249969" y="193229"/>
                  </a:lnTo>
                  <a:lnTo>
                    <a:pt x="251160" y="189363"/>
                  </a:lnTo>
                  <a:lnTo>
                    <a:pt x="249529" y="190450"/>
                  </a:lnTo>
                  <a:lnTo>
                    <a:pt x="252470" y="188690"/>
                  </a:lnTo>
                  <a:lnTo>
                    <a:pt x="252470" y="167439"/>
                  </a:lnTo>
                  <a:lnTo>
                    <a:pt x="250484" y="166442"/>
                  </a:lnTo>
                  <a:lnTo>
                    <a:pt x="251218" y="167060"/>
                  </a:lnTo>
                  <a:lnTo>
                    <a:pt x="250016" y="164743"/>
                  </a:lnTo>
                  <a:lnTo>
                    <a:pt x="249904" y="164527"/>
                  </a:lnTo>
                  <a:lnTo>
                    <a:pt x="249217" y="162370"/>
                  </a:lnTo>
                  <a:lnTo>
                    <a:pt x="249069" y="161880"/>
                  </a:lnTo>
                  <a:lnTo>
                    <a:pt x="248338" y="159478"/>
                  </a:lnTo>
                  <a:lnTo>
                    <a:pt x="248003" y="158273"/>
                  </a:lnTo>
                  <a:lnTo>
                    <a:pt x="247575" y="155879"/>
                  </a:lnTo>
                  <a:lnTo>
                    <a:pt x="246330" y="143109"/>
                  </a:lnTo>
                  <a:lnTo>
                    <a:pt x="245263" y="135894"/>
                  </a:lnTo>
                  <a:lnTo>
                    <a:pt x="239663" y="132422"/>
                  </a:lnTo>
                  <a:lnTo>
                    <a:pt x="224816" y="130881"/>
                  </a:lnTo>
                  <a:lnTo>
                    <a:pt x="232448" y="125769"/>
                  </a:lnTo>
                  <a:lnTo>
                    <a:pt x="225406" y="100699"/>
                  </a:lnTo>
                  <a:lnTo>
                    <a:pt x="222859" y="89880"/>
                  </a:lnTo>
                  <a:lnTo>
                    <a:pt x="216695" y="78206"/>
                  </a:lnTo>
                  <a:lnTo>
                    <a:pt x="203895" y="67233"/>
                  </a:lnTo>
                  <a:lnTo>
                    <a:pt x="197316" y="67233"/>
                  </a:lnTo>
                  <a:lnTo>
                    <a:pt x="173235" y="103988"/>
                  </a:lnTo>
                  <a:lnTo>
                    <a:pt x="171293" y="112075"/>
                  </a:lnTo>
                  <a:lnTo>
                    <a:pt x="170861" y="118102"/>
                  </a:lnTo>
                  <a:lnTo>
                    <a:pt x="173227" y="122158"/>
                  </a:lnTo>
                  <a:lnTo>
                    <a:pt x="176989" y="124933"/>
                  </a:lnTo>
                  <a:lnTo>
                    <a:pt x="177631" y="123033"/>
                  </a:lnTo>
                  <a:lnTo>
                    <a:pt x="179899" y="127266"/>
                  </a:lnTo>
                  <a:lnTo>
                    <a:pt x="172651" y="130460"/>
                  </a:lnTo>
                  <a:lnTo>
                    <a:pt x="166976" y="131256"/>
                  </a:lnTo>
                  <a:lnTo>
                    <a:pt x="162684" y="133730"/>
                  </a:lnTo>
                  <a:lnTo>
                    <a:pt x="159584" y="141958"/>
                  </a:lnTo>
                  <a:lnTo>
                    <a:pt x="158662" y="148836"/>
                  </a:lnTo>
                  <a:lnTo>
                    <a:pt x="157947" y="157164"/>
                  </a:lnTo>
                  <a:lnTo>
                    <a:pt x="157087" y="165079"/>
                  </a:lnTo>
                  <a:lnTo>
                    <a:pt x="155732" y="17071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27152" y="3034306"/>
              <a:ext cx="2593975" cy="42545"/>
            </a:xfrm>
            <a:custGeom>
              <a:avLst/>
              <a:gdLst/>
              <a:ahLst/>
              <a:cxnLst/>
              <a:rect l="l" t="t" r="r" b="b"/>
              <a:pathLst>
                <a:path w="2593975" h="42544">
                  <a:moveTo>
                    <a:pt x="2593652" y="0"/>
                  </a:moveTo>
                  <a:lnTo>
                    <a:pt x="0" y="0"/>
                  </a:lnTo>
                  <a:lnTo>
                    <a:pt x="0" y="42250"/>
                  </a:lnTo>
                  <a:lnTo>
                    <a:pt x="2593652" y="42250"/>
                  </a:lnTo>
                  <a:lnTo>
                    <a:pt x="2593652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27152" y="2848176"/>
              <a:ext cx="2593975" cy="800735"/>
            </a:xfrm>
            <a:custGeom>
              <a:avLst/>
              <a:gdLst/>
              <a:ahLst/>
              <a:cxnLst/>
              <a:rect l="l" t="t" r="r" b="b"/>
              <a:pathLst>
                <a:path w="2593975" h="800735">
                  <a:moveTo>
                    <a:pt x="0" y="186129"/>
                  </a:moveTo>
                  <a:lnTo>
                    <a:pt x="2593652" y="186129"/>
                  </a:lnTo>
                  <a:lnTo>
                    <a:pt x="2593652" y="228380"/>
                  </a:lnTo>
                  <a:lnTo>
                    <a:pt x="0" y="228380"/>
                  </a:lnTo>
                  <a:lnTo>
                    <a:pt x="0" y="186129"/>
                  </a:lnTo>
                  <a:close/>
                </a:path>
                <a:path w="2593975" h="800735">
                  <a:moveTo>
                    <a:pt x="1770054" y="0"/>
                  </a:moveTo>
                  <a:lnTo>
                    <a:pt x="2547067" y="0"/>
                  </a:lnTo>
                  <a:lnTo>
                    <a:pt x="2547067" y="9734"/>
                  </a:lnTo>
                  <a:lnTo>
                    <a:pt x="1770054" y="9734"/>
                  </a:lnTo>
                  <a:lnTo>
                    <a:pt x="1770054" y="0"/>
                  </a:lnTo>
                  <a:close/>
                </a:path>
                <a:path w="2593975" h="800735">
                  <a:moveTo>
                    <a:pt x="1759758" y="9730"/>
                  </a:moveTo>
                  <a:lnTo>
                    <a:pt x="1763801" y="9730"/>
                  </a:lnTo>
                  <a:lnTo>
                    <a:pt x="1763801" y="186129"/>
                  </a:lnTo>
                  <a:lnTo>
                    <a:pt x="1759758" y="186129"/>
                  </a:lnTo>
                  <a:lnTo>
                    <a:pt x="1759758" y="9730"/>
                  </a:lnTo>
                  <a:close/>
                </a:path>
                <a:path w="2593975" h="800735">
                  <a:moveTo>
                    <a:pt x="1929260" y="9730"/>
                  </a:moveTo>
                  <a:lnTo>
                    <a:pt x="1933304" y="9730"/>
                  </a:lnTo>
                  <a:lnTo>
                    <a:pt x="1933304" y="186129"/>
                  </a:lnTo>
                  <a:lnTo>
                    <a:pt x="1929260" y="186129"/>
                  </a:lnTo>
                  <a:lnTo>
                    <a:pt x="1929260" y="9730"/>
                  </a:lnTo>
                  <a:close/>
                </a:path>
                <a:path w="2593975" h="800735">
                  <a:moveTo>
                    <a:pt x="2079816" y="9730"/>
                  </a:moveTo>
                  <a:lnTo>
                    <a:pt x="2083855" y="9730"/>
                  </a:lnTo>
                  <a:lnTo>
                    <a:pt x="2083855" y="186129"/>
                  </a:lnTo>
                  <a:lnTo>
                    <a:pt x="2079816" y="186129"/>
                  </a:lnTo>
                  <a:lnTo>
                    <a:pt x="2079816" y="9730"/>
                  </a:lnTo>
                  <a:close/>
                </a:path>
                <a:path w="2593975" h="800735">
                  <a:moveTo>
                    <a:pt x="2230368" y="9730"/>
                  </a:moveTo>
                  <a:lnTo>
                    <a:pt x="2234411" y="9730"/>
                  </a:lnTo>
                  <a:lnTo>
                    <a:pt x="2234411" y="186129"/>
                  </a:lnTo>
                  <a:lnTo>
                    <a:pt x="2230368" y="186129"/>
                  </a:lnTo>
                  <a:lnTo>
                    <a:pt x="2230368" y="9730"/>
                  </a:lnTo>
                  <a:close/>
                </a:path>
                <a:path w="2593975" h="800735">
                  <a:moveTo>
                    <a:pt x="2380921" y="9730"/>
                  </a:moveTo>
                  <a:lnTo>
                    <a:pt x="2384963" y="9730"/>
                  </a:lnTo>
                  <a:lnTo>
                    <a:pt x="2384963" y="186129"/>
                  </a:lnTo>
                  <a:lnTo>
                    <a:pt x="2380921" y="186129"/>
                  </a:lnTo>
                  <a:lnTo>
                    <a:pt x="2380921" y="9730"/>
                  </a:lnTo>
                  <a:close/>
                </a:path>
                <a:path w="2593975" h="800735">
                  <a:moveTo>
                    <a:pt x="2531479" y="9730"/>
                  </a:moveTo>
                  <a:lnTo>
                    <a:pt x="2535519" y="9730"/>
                  </a:lnTo>
                  <a:lnTo>
                    <a:pt x="2535519" y="186129"/>
                  </a:lnTo>
                  <a:lnTo>
                    <a:pt x="2531479" y="186129"/>
                  </a:lnTo>
                  <a:lnTo>
                    <a:pt x="2531479" y="9730"/>
                  </a:lnTo>
                  <a:close/>
                </a:path>
                <a:path w="2593975" h="800735">
                  <a:moveTo>
                    <a:pt x="759120" y="229298"/>
                  </a:moveTo>
                  <a:lnTo>
                    <a:pt x="2574197" y="229298"/>
                  </a:lnTo>
                  <a:lnTo>
                    <a:pt x="2574197" y="800653"/>
                  </a:lnTo>
                  <a:lnTo>
                    <a:pt x="759120" y="800653"/>
                  </a:lnTo>
                  <a:lnTo>
                    <a:pt x="759120" y="229298"/>
                  </a:lnTo>
                  <a:close/>
                </a:path>
                <a:path w="2593975" h="800735">
                  <a:moveTo>
                    <a:pt x="759120" y="230205"/>
                  </a:moveTo>
                  <a:lnTo>
                    <a:pt x="2574197" y="230205"/>
                  </a:lnTo>
                  <a:lnTo>
                    <a:pt x="2574197" y="256150"/>
                  </a:lnTo>
                  <a:lnTo>
                    <a:pt x="759120" y="256150"/>
                  </a:lnTo>
                  <a:lnTo>
                    <a:pt x="759120" y="230205"/>
                  </a:lnTo>
                  <a:close/>
                </a:path>
                <a:path w="2593975" h="800735">
                  <a:moveTo>
                    <a:pt x="759120" y="256103"/>
                  </a:moveTo>
                  <a:lnTo>
                    <a:pt x="2574197" y="256103"/>
                  </a:lnTo>
                  <a:lnTo>
                    <a:pt x="2574197" y="282049"/>
                  </a:lnTo>
                  <a:lnTo>
                    <a:pt x="759120" y="282049"/>
                  </a:lnTo>
                  <a:lnTo>
                    <a:pt x="759120" y="256103"/>
                  </a:lnTo>
                  <a:close/>
                </a:path>
                <a:path w="2593975" h="800735">
                  <a:moveTo>
                    <a:pt x="759120" y="282002"/>
                  </a:moveTo>
                  <a:lnTo>
                    <a:pt x="2574197" y="282002"/>
                  </a:lnTo>
                  <a:lnTo>
                    <a:pt x="2574197" y="307947"/>
                  </a:lnTo>
                  <a:lnTo>
                    <a:pt x="759120" y="307947"/>
                  </a:lnTo>
                  <a:lnTo>
                    <a:pt x="759120" y="282002"/>
                  </a:lnTo>
                  <a:close/>
                </a:path>
                <a:path w="2593975" h="800735">
                  <a:moveTo>
                    <a:pt x="759120" y="307900"/>
                  </a:moveTo>
                  <a:lnTo>
                    <a:pt x="2574197" y="307900"/>
                  </a:lnTo>
                  <a:lnTo>
                    <a:pt x="2574197" y="333844"/>
                  </a:lnTo>
                  <a:lnTo>
                    <a:pt x="759120" y="333844"/>
                  </a:lnTo>
                  <a:lnTo>
                    <a:pt x="759120" y="307900"/>
                  </a:lnTo>
                  <a:close/>
                </a:path>
                <a:path w="2593975" h="800735">
                  <a:moveTo>
                    <a:pt x="759120" y="308062"/>
                  </a:moveTo>
                  <a:lnTo>
                    <a:pt x="2574197" y="308062"/>
                  </a:lnTo>
                  <a:lnTo>
                    <a:pt x="2574197" y="334007"/>
                  </a:lnTo>
                  <a:lnTo>
                    <a:pt x="759120" y="334007"/>
                  </a:lnTo>
                  <a:lnTo>
                    <a:pt x="759120" y="308062"/>
                  </a:lnTo>
                  <a:close/>
                </a:path>
                <a:path w="2593975" h="800735">
                  <a:moveTo>
                    <a:pt x="759120" y="333960"/>
                  </a:moveTo>
                  <a:lnTo>
                    <a:pt x="2574197" y="333960"/>
                  </a:lnTo>
                  <a:lnTo>
                    <a:pt x="2574197" y="359905"/>
                  </a:lnTo>
                  <a:lnTo>
                    <a:pt x="759120" y="359905"/>
                  </a:lnTo>
                  <a:lnTo>
                    <a:pt x="759120" y="333960"/>
                  </a:lnTo>
                  <a:close/>
                </a:path>
                <a:path w="2593975" h="800735">
                  <a:moveTo>
                    <a:pt x="759120" y="359859"/>
                  </a:moveTo>
                  <a:lnTo>
                    <a:pt x="2574197" y="359859"/>
                  </a:lnTo>
                  <a:lnTo>
                    <a:pt x="2574197" y="385804"/>
                  </a:lnTo>
                  <a:lnTo>
                    <a:pt x="759120" y="385804"/>
                  </a:lnTo>
                  <a:lnTo>
                    <a:pt x="759120" y="359859"/>
                  </a:lnTo>
                  <a:close/>
                </a:path>
                <a:path w="2593975" h="800735">
                  <a:moveTo>
                    <a:pt x="759120" y="385757"/>
                  </a:moveTo>
                  <a:lnTo>
                    <a:pt x="2574197" y="385757"/>
                  </a:lnTo>
                  <a:lnTo>
                    <a:pt x="2574197" y="411702"/>
                  </a:lnTo>
                  <a:lnTo>
                    <a:pt x="759120" y="411702"/>
                  </a:lnTo>
                  <a:lnTo>
                    <a:pt x="759120" y="385757"/>
                  </a:lnTo>
                  <a:close/>
                </a:path>
                <a:path w="2593975" h="800735">
                  <a:moveTo>
                    <a:pt x="759120" y="411223"/>
                  </a:moveTo>
                  <a:lnTo>
                    <a:pt x="2574197" y="411223"/>
                  </a:lnTo>
                  <a:lnTo>
                    <a:pt x="2574197" y="437169"/>
                  </a:lnTo>
                  <a:lnTo>
                    <a:pt x="759120" y="437169"/>
                  </a:lnTo>
                  <a:lnTo>
                    <a:pt x="759120" y="411223"/>
                  </a:lnTo>
                  <a:close/>
                </a:path>
                <a:path w="2593975" h="800735">
                  <a:moveTo>
                    <a:pt x="759120" y="437122"/>
                  </a:moveTo>
                  <a:lnTo>
                    <a:pt x="2574197" y="437122"/>
                  </a:lnTo>
                  <a:lnTo>
                    <a:pt x="2574197" y="463067"/>
                  </a:lnTo>
                  <a:lnTo>
                    <a:pt x="759120" y="463067"/>
                  </a:lnTo>
                  <a:lnTo>
                    <a:pt x="759120" y="437122"/>
                  </a:lnTo>
                  <a:close/>
                </a:path>
                <a:path w="2593975" h="800735">
                  <a:moveTo>
                    <a:pt x="759120" y="463020"/>
                  </a:moveTo>
                  <a:lnTo>
                    <a:pt x="2574197" y="463020"/>
                  </a:lnTo>
                  <a:lnTo>
                    <a:pt x="2574197" y="488966"/>
                  </a:lnTo>
                  <a:lnTo>
                    <a:pt x="759120" y="488966"/>
                  </a:lnTo>
                  <a:lnTo>
                    <a:pt x="759120" y="463020"/>
                  </a:lnTo>
                  <a:close/>
                </a:path>
                <a:path w="2593975" h="800735">
                  <a:moveTo>
                    <a:pt x="759120" y="488919"/>
                  </a:moveTo>
                  <a:lnTo>
                    <a:pt x="2574197" y="488919"/>
                  </a:lnTo>
                  <a:lnTo>
                    <a:pt x="2574197" y="514864"/>
                  </a:lnTo>
                  <a:lnTo>
                    <a:pt x="759120" y="514864"/>
                  </a:lnTo>
                  <a:lnTo>
                    <a:pt x="759120" y="488919"/>
                  </a:lnTo>
                  <a:close/>
                </a:path>
                <a:path w="2593975" h="800735">
                  <a:moveTo>
                    <a:pt x="759120" y="489080"/>
                  </a:moveTo>
                  <a:lnTo>
                    <a:pt x="2574197" y="489080"/>
                  </a:lnTo>
                  <a:lnTo>
                    <a:pt x="2574197" y="515026"/>
                  </a:lnTo>
                  <a:lnTo>
                    <a:pt x="759120" y="515026"/>
                  </a:lnTo>
                  <a:lnTo>
                    <a:pt x="759120" y="489080"/>
                  </a:lnTo>
                  <a:close/>
                </a:path>
                <a:path w="2593975" h="800735">
                  <a:moveTo>
                    <a:pt x="759120" y="514979"/>
                  </a:moveTo>
                  <a:lnTo>
                    <a:pt x="2574197" y="514979"/>
                  </a:lnTo>
                  <a:lnTo>
                    <a:pt x="2574197" y="540924"/>
                  </a:lnTo>
                  <a:lnTo>
                    <a:pt x="759120" y="540924"/>
                  </a:lnTo>
                  <a:lnTo>
                    <a:pt x="759120" y="514979"/>
                  </a:lnTo>
                  <a:close/>
                </a:path>
                <a:path w="2593975" h="800735">
                  <a:moveTo>
                    <a:pt x="759120" y="540877"/>
                  </a:moveTo>
                  <a:lnTo>
                    <a:pt x="2574197" y="540877"/>
                  </a:lnTo>
                  <a:lnTo>
                    <a:pt x="2574197" y="566822"/>
                  </a:lnTo>
                  <a:lnTo>
                    <a:pt x="759120" y="566822"/>
                  </a:lnTo>
                  <a:lnTo>
                    <a:pt x="759120" y="540877"/>
                  </a:lnTo>
                  <a:close/>
                </a:path>
                <a:path w="2593975" h="800735">
                  <a:moveTo>
                    <a:pt x="759120" y="566776"/>
                  </a:moveTo>
                  <a:lnTo>
                    <a:pt x="2574197" y="566776"/>
                  </a:lnTo>
                  <a:lnTo>
                    <a:pt x="2574197" y="592721"/>
                  </a:lnTo>
                  <a:lnTo>
                    <a:pt x="759120" y="592721"/>
                  </a:lnTo>
                  <a:lnTo>
                    <a:pt x="759120" y="566776"/>
                  </a:lnTo>
                  <a:close/>
                </a:path>
                <a:path w="2593975" h="800735">
                  <a:moveTo>
                    <a:pt x="759120" y="593055"/>
                  </a:moveTo>
                  <a:lnTo>
                    <a:pt x="2574197" y="593055"/>
                  </a:lnTo>
                  <a:lnTo>
                    <a:pt x="2574197" y="619005"/>
                  </a:lnTo>
                  <a:lnTo>
                    <a:pt x="759120" y="619005"/>
                  </a:lnTo>
                  <a:lnTo>
                    <a:pt x="759120" y="593055"/>
                  </a:lnTo>
                  <a:close/>
                </a:path>
                <a:path w="2593975" h="800735">
                  <a:moveTo>
                    <a:pt x="759120" y="618954"/>
                  </a:moveTo>
                  <a:lnTo>
                    <a:pt x="2574197" y="618954"/>
                  </a:lnTo>
                  <a:lnTo>
                    <a:pt x="2574197" y="644903"/>
                  </a:lnTo>
                  <a:lnTo>
                    <a:pt x="759120" y="644903"/>
                  </a:lnTo>
                  <a:lnTo>
                    <a:pt x="759120" y="618954"/>
                  </a:lnTo>
                  <a:close/>
                </a:path>
                <a:path w="2593975" h="800735">
                  <a:moveTo>
                    <a:pt x="759120" y="644852"/>
                  </a:moveTo>
                  <a:lnTo>
                    <a:pt x="2574197" y="644852"/>
                  </a:lnTo>
                  <a:lnTo>
                    <a:pt x="2574197" y="670801"/>
                  </a:lnTo>
                  <a:lnTo>
                    <a:pt x="759120" y="670801"/>
                  </a:lnTo>
                  <a:lnTo>
                    <a:pt x="759120" y="644852"/>
                  </a:lnTo>
                  <a:close/>
                </a:path>
                <a:path w="2593975" h="800735">
                  <a:moveTo>
                    <a:pt x="759120" y="670751"/>
                  </a:moveTo>
                  <a:lnTo>
                    <a:pt x="2574197" y="670751"/>
                  </a:lnTo>
                  <a:lnTo>
                    <a:pt x="2574197" y="696700"/>
                  </a:lnTo>
                  <a:lnTo>
                    <a:pt x="759120" y="696700"/>
                  </a:lnTo>
                  <a:lnTo>
                    <a:pt x="759120" y="670751"/>
                  </a:lnTo>
                  <a:close/>
                </a:path>
                <a:path w="2593975" h="800735">
                  <a:moveTo>
                    <a:pt x="759120" y="670916"/>
                  </a:moveTo>
                  <a:lnTo>
                    <a:pt x="2574197" y="670916"/>
                  </a:lnTo>
                  <a:lnTo>
                    <a:pt x="2574197" y="696861"/>
                  </a:lnTo>
                  <a:lnTo>
                    <a:pt x="759120" y="696861"/>
                  </a:lnTo>
                  <a:lnTo>
                    <a:pt x="759120" y="670916"/>
                  </a:lnTo>
                  <a:close/>
                </a:path>
                <a:path w="2593975" h="800735">
                  <a:moveTo>
                    <a:pt x="759120" y="696815"/>
                  </a:moveTo>
                  <a:lnTo>
                    <a:pt x="2574197" y="696815"/>
                  </a:lnTo>
                  <a:lnTo>
                    <a:pt x="2574197" y="722760"/>
                  </a:lnTo>
                  <a:lnTo>
                    <a:pt x="759120" y="722760"/>
                  </a:lnTo>
                  <a:lnTo>
                    <a:pt x="759120" y="696815"/>
                  </a:lnTo>
                  <a:close/>
                </a:path>
                <a:path w="2593975" h="800735">
                  <a:moveTo>
                    <a:pt x="759120" y="722713"/>
                  </a:moveTo>
                  <a:lnTo>
                    <a:pt x="2574197" y="722713"/>
                  </a:lnTo>
                  <a:lnTo>
                    <a:pt x="2574197" y="748658"/>
                  </a:lnTo>
                  <a:lnTo>
                    <a:pt x="759120" y="748658"/>
                  </a:lnTo>
                  <a:lnTo>
                    <a:pt x="759120" y="722713"/>
                  </a:lnTo>
                  <a:close/>
                </a:path>
                <a:path w="2593975" h="800735">
                  <a:moveTo>
                    <a:pt x="759120" y="748612"/>
                  </a:moveTo>
                  <a:lnTo>
                    <a:pt x="2574197" y="748612"/>
                  </a:lnTo>
                  <a:lnTo>
                    <a:pt x="2574197" y="774557"/>
                  </a:lnTo>
                  <a:lnTo>
                    <a:pt x="759120" y="774557"/>
                  </a:lnTo>
                  <a:lnTo>
                    <a:pt x="759120" y="748612"/>
                  </a:lnTo>
                  <a:close/>
                </a:path>
                <a:path w="2593975" h="800735">
                  <a:moveTo>
                    <a:pt x="759120" y="774049"/>
                  </a:moveTo>
                  <a:lnTo>
                    <a:pt x="2574197" y="774049"/>
                  </a:lnTo>
                  <a:lnTo>
                    <a:pt x="2574197" y="799994"/>
                  </a:lnTo>
                  <a:lnTo>
                    <a:pt x="759120" y="799994"/>
                  </a:lnTo>
                  <a:lnTo>
                    <a:pt x="759120" y="77404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67542" y="3114777"/>
              <a:ext cx="470534" cy="457834"/>
            </a:xfrm>
            <a:custGeom>
              <a:avLst/>
              <a:gdLst/>
              <a:ahLst/>
              <a:cxnLst/>
              <a:rect l="l" t="t" r="r" b="b"/>
              <a:pathLst>
                <a:path w="470535" h="457835">
                  <a:moveTo>
                    <a:pt x="470397" y="0"/>
                  </a:moveTo>
                  <a:lnTo>
                    <a:pt x="0" y="0"/>
                  </a:lnTo>
                  <a:lnTo>
                    <a:pt x="0" y="457409"/>
                  </a:lnTo>
                  <a:lnTo>
                    <a:pt x="470397" y="457409"/>
                  </a:lnTo>
                  <a:lnTo>
                    <a:pt x="4703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67542" y="3114777"/>
              <a:ext cx="470534" cy="457834"/>
            </a:xfrm>
            <a:custGeom>
              <a:avLst/>
              <a:gdLst/>
              <a:ahLst/>
              <a:cxnLst/>
              <a:rect l="l" t="t" r="r" b="b"/>
              <a:pathLst>
                <a:path w="470535" h="457835">
                  <a:moveTo>
                    <a:pt x="0" y="0"/>
                  </a:moveTo>
                  <a:lnTo>
                    <a:pt x="470397" y="0"/>
                  </a:lnTo>
                  <a:lnTo>
                    <a:pt x="470397" y="457409"/>
                  </a:lnTo>
                  <a:lnTo>
                    <a:pt x="0" y="457409"/>
                  </a:lnTo>
                  <a:lnTo>
                    <a:pt x="0" y="0"/>
                  </a:lnTo>
                  <a:close/>
                </a:path>
                <a:path w="470535" h="457835">
                  <a:moveTo>
                    <a:pt x="3322" y="3233"/>
                  </a:moveTo>
                  <a:lnTo>
                    <a:pt x="467071" y="3233"/>
                  </a:lnTo>
                  <a:lnTo>
                    <a:pt x="467071" y="454176"/>
                  </a:lnTo>
                  <a:lnTo>
                    <a:pt x="3322" y="454176"/>
                  </a:lnTo>
                  <a:lnTo>
                    <a:pt x="3322" y="323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14563" y="3648931"/>
              <a:ext cx="2613660" cy="36830"/>
            </a:xfrm>
            <a:custGeom>
              <a:avLst/>
              <a:gdLst/>
              <a:ahLst/>
              <a:cxnLst/>
              <a:rect l="l" t="t" r="r" b="b"/>
              <a:pathLst>
                <a:path w="2613660" h="36829">
                  <a:moveTo>
                    <a:pt x="2613229" y="0"/>
                  </a:moveTo>
                  <a:lnTo>
                    <a:pt x="0" y="0"/>
                  </a:lnTo>
                  <a:lnTo>
                    <a:pt x="0" y="36683"/>
                  </a:lnTo>
                  <a:lnTo>
                    <a:pt x="2613229" y="36683"/>
                  </a:lnTo>
                  <a:lnTo>
                    <a:pt x="2613229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14563" y="3075976"/>
              <a:ext cx="2613660" cy="610235"/>
            </a:xfrm>
            <a:custGeom>
              <a:avLst/>
              <a:gdLst/>
              <a:ahLst/>
              <a:cxnLst/>
              <a:rect l="l" t="t" r="r" b="b"/>
              <a:pathLst>
                <a:path w="2613660" h="610235">
                  <a:moveTo>
                    <a:pt x="2613229" y="572955"/>
                  </a:moveTo>
                  <a:lnTo>
                    <a:pt x="0" y="572955"/>
                  </a:lnTo>
                  <a:lnTo>
                    <a:pt x="0" y="609639"/>
                  </a:lnTo>
                  <a:lnTo>
                    <a:pt x="2613229" y="609639"/>
                  </a:lnTo>
                  <a:lnTo>
                    <a:pt x="2613229" y="572955"/>
                  </a:lnTo>
                  <a:close/>
                </a:path>
                <a:path w="2613660" h="610235">
                  <a:moveTo>
                    <a:pt x="36680" y="0"/>
                  </a:moveTo>
                  <a:lnTo>
                    <a:pt x="55893" y="0"/>
                  </a:lnTo>
                  <a:lnTo>
                    <a:pt x="55893" y="574700"/>
                  </a:lnTo>
                  <a:lnTo>
                    <a:pt x="36680" y="574700"/>
                  </a:lnTo>
                  <a:lnTo>
                    <a:pt x="3668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26832" y="3613111"/>
              <a:ext cx="527685" cy="26034"/>
            </a:xfrm>
            <a:custGeom>
              <a:avLst/>
              <a:gdLst/>
              <a:ahLst/>
              <a:cxnLst/>
              <a:rect l="l" t="t" r="r" b="b"/>
              <a:pathLst>
                <a:path w="527685" h="26035">
                  <a:moveTo>
                    <a:pt x="527536" y="0"/>
                  </a:moveTo>
                  <a:lnTo>
                    <a:pt x="0" y="0"/>
                  </a:lnTo>
                  <a:lnTo>
                    <a:pt x="0" y="25452"/>
                  </a:lnTo>
                  <a:lnTo>
                    <a:pt x="527536" y="25452"/>
                  </a:lnTo>
                  <a:lnTo>
                    <a:pt x="52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26832" y="3613111"/>
              <a:ext cx="527685" cy="26034"/>
            </a:xfrm>
            <a:custGeom>
              <a:avLst/>
              <a:gdLst/>
              <a:ahLst/>
              <a:cxnLst/>
              <a:rect l="l" t="t" r="r" b="b"/>
              <a:pathLst>
                <a:path w="527685" h="26035">
                  <a:moveTo>
                    <a:pt x="0" y="0"/>
                  </a:moveTo>
                  <a:lnTo>
                    <a:pt x="527536" y="0"/>
                  </a:lnTo>
                  <a:lnTo>
                    <a:pt x="527536" y="25452"/>
                  </a:lnTo>
                  <a:lnTo>
                    <a:pt x="0" y="254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17223" y="3637094"/>
              <a:ext cx="547370" cy="26034"/>
            </a:xfrm>
            <a:custGeom>
              <a:avLst/>
              <a:gdLst/>
              <a:ahLst/>
              <a:cxnLst/>
              <a:rect l="l" t="t" r="r" b="b"/>
              <a:pathLst>
                <a:path w="547370" h="26035">
                  <a:moveTo>
                    <a:pt x="546754" y="0"/>
                  </a:moveTo>
                  <a:lnTo>
                    <a:pt x="0" y="0"/>
                  </a:lnTo>
                  <a:lnTo>
                    <a:pt x="0" y="25452"/>
                  </a:lnTo>
                  <a:lnTo>
                    <a:pt x="546754" y="25452"/>
                  </a:lnTo>
                  <a:lnTo>
                    <a:pt x="546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17223" y="3637094"/>
              <a:ext cx="547370" cy="26034"/>
            </a:xfrm>
            <a:custGeom>
              <a:avLst/>
              <a:gdLst/>
              <a:ahLst/>
              <a:cxnLst/>
              <a:rect l="l" t="t" r="r" b="b"/>
              <a:pathLst>
                <a:path w="547370" h="26035">
                  <a:moveTo>
                    <a:pt x="0" y="0"/>
                  </a:moveTo>
                  <a:lnTo>
                    <a:pt x="546754" y="0"/>
                  </a:lnTo>
                  <a:lnTo>
                    <a:pt x="546754" y="25452"/>
                  </a:lnTo>
                  <a:lnTo>
                    <a:pt x="0" y="254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08489" y="3661567"/>
              <a:ext cx="564515" cy="26034"/>
            </a:xfrm>
            <a:custGeom>
              <a:avLst/>
              <a:gdLst/>
              <a:ahLst/>
              <a:cxnLst/>
              <a:rect l="l" t="t" r="r" b="b"/>
              <a:pathLst>
                <a:path w="564514" h="26035">
                  <a:moveTo>
                    <a:pt x="564221" y="0"/>
                  </a:moveTo>
                  <a:lnTo>
                    <a:pt x="0" y="0"/>
                  </a:lnTo>
                  <a:lnTo>
                    <a:pt x="0" y="25448"/>
                  </a:lnTo>
                  <a:lnTo>
                    <a:pt x="564221" y="25448"/>
                  </a:lnTo>
                  <a:lnTo>
                    <a:pt x="5642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08489" y="3661567"/>
              <a:ext cx="564515" cy="26034"/>
            </a:xfrm>
            <a:custGeom>
              <a:avLst/>
              <a:gdLst/>
              <a:ahLst/>
              <a:cxnLst/>
              <a:rect l="l" t="t" r="r" b="b"/>
              <a:pathLst>
                <a:path w="564514" h="26035">
                  <a:moveTo>
                    <a:pt x="0" y="0"/>
                  </a:moveTo>
                  <a:lnTo>
                    <a:pt x="564221" y="0"/>
                  </a:lnTo>
                  <a:lnTo>
                    <a:pt x="564221" y="25448"/>
                  </a:lnTo>
                  <a:lnTo>
                    <a:pt x="0" y="254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34936" y="3116152"/>
              <a:ext cx="255270" cy="499109"/>
            </a:xfrm>
            <a:custGeom>
              <a:avLst/>
              <a:gdLst/>
              <a:ahLst/>
              <a:cxnLst/>
              <a:rect l="l" t="t" r="r" b="b"/>
              <a:pathLst>
                <a:path w="255270" h="499110">
                  <a:moveTo>
                    <a:pt x="255031" y="0"/>
                  </a:moveTo>
                  <a:lnTo>
                    <a:pt x="0" y="0"/>
                  </a:lnTo>
                  <a:lnTo>
                    <a:pt x="0" y="498711"/>
                  </a:lnTo>
                  <a:lnTo>
                    <a:pt x="255031" y="498711"/>
                  </a:lnTo>
                  <a:lnTo>
                    <a:pt x="25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34936" y="3116152"/>
              <a:ext cx="255270" cy="499109"/>
            </a:xfrm>
            <a:custGeom>
              <a:avLst/>
              <a:gdLst/>
              <a:ahLst/>
              <a:cxnLst/>
              <a:rect l="l" t="t" r="r" b="b"/>
              <a:pathLst>
                <a:path w="255270" h="499110">
                  <a:moveTo>
                    <a:pt x="255031" y="0"/>
                  </a:moveTo>
                  <a:lnTo>
                    <a:pt x="0" y="0"/>
                  </a:lnTo>
                  <a:lnTo>
                    <a:pt x="0" y="498711"/>
                  </a:lnTo>
                  <a:lnTo>
                    <a:pt x="255031" y="498711"/>
                  </a:lnTo>
                  <a:lnTo>
                    <a:pt x="255031" y="0"/>
                  </a:lnTo>
                  <a:close/>
                </a:path>
                <a:path w="255270" h="499110">
                  <a:moveTo>
                    <a:pt x="250567" y="6544"/>
                  </a:moveTo>
                  <a:lnTo>
                    <a:pt x="4460" y="6544"/>
                  </a:lnTo>
                  <a:lnTo>
                    <a:pt x="4460" y="494568"/>
                  </a:lnTo>
                  <a:lnTo>
                    <a:pt x="250567" y="494568"/>
                  </a:lnTo>
                  <a:lnTo>
                    <a:pt x="250567" y="654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88743" y="3116152"/>
              <a:ext cx="255270" cy="499109"/>
            </a:xfrm>
            <a:custGeom>
              <a:avLst/>
              <a:gdLst/>
              <a:ahLst/>
              <a:cxnLst/>
              <a:rect l="l" t="t" r="r" b="b"/>
              <a:pathLst>
                <a:path w="255270" h="499110">
                  <a:moveTo>
                    <a:pt x="255035" y="0"/>
                  </a:moveTo>
                  <a:lnTo>
                    <a:pt x="0" y="0"/>
                  </a:lnTo>
                  <a:lnTo>
                    <a:pt x="0" y="498711"/>
                  </a:lnTo>
                  <a:lnTo>
                    <a:pt x="255035" y="498711"/>
                  </a:lnTo>
                  <a:lnTo>
                    <a:pt x="255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88743" y="3116152"/>
              <a:ext cx="255270" cy="499109"/>
            </a:xfrm>
            <a:custGeom>
              <a:avLst/>
              <a:gdLst/>
              <a:ahLst/>
              <a:cxnLst/>
              <a:rect l="l" t="t" r="r" b="b"/>
              <a:pathLst>
                <a:path w="255270" h="499110">
                  <a:moveTo>
                    <a:pt x="255035" y="0"/>
                  </a:moveTo>
                  <a:lnTo>
                    <a:pt x="0" y="0"/>
                  </a:lnTo>
                  <a:lnTo>
                    <a:pt x="0" y="498711"/>
                  </a:lnTo>
                  <a:lnTo>
                    <a:pt x="255035" y="498711"/>
                  </a:lnTo>
                  <a:lnTo>
                    <a:pt x="255035" y="0"/>
                  </a:lnTo>
                  <a:close/>
                </a:path>
                <a:path w="255270" h="499110">
                  <a:moveTo>
                    <a:pt x="250570" y="6544"/>
                  </a:moveTo>
                  <a:lnTo>
                    <a:pt x="4464" y="6544"/>
                  </a:lnTo>
                  <a:lnTo>
                    <a:pt x="4464" y="494568"/>
                  </a:lnTo>
                  <a:lnTo>
                    <a:pt x="250570" y="494568"/>
                  </a:lnTo>
                  <a:lnTo>
                    <a:pt x="250570" y="654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57408" y="3317900"/>
              <a:ext cx="8255" cy="103505"/>
            </a:xfrm>
            <a:custGeom>
              <a:avLst/>
              <a:gdLst/>
              <a:ahLst/>
              <a:cxnLst/>
              <a:rect l="l" t="t" r="r" b="b"/>
              <a:pathLst>
                <a:path w="8254" h="103504">
                  <a:moveTo>
                    <a:pt x="7858" y="0"/>
                  </a:moveTo>
                  <a:lnTo>
                    <a:pt x="0" y="0"/>
                  </a:lnTo>
                  <a:lnTo>
                    <a:pt x="0" y="103061"/>
                  </a:lnTo>
                  <a:lnTo>
                    <a:pt x="7858" y="103061"/>
                  </a:lnTo>
                  <a:lnTo>
                    <a:pt x="7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57408" y="3317900"/>
              <a:ext cx="8255" cy="103505"/>
            </a:xfrm>
            <a:custGeom>
              <a:avLst/>
              <a:gdLst/>
              <a:ahLst/>
              <a:cxnLst/>
              <a:rect l="l" t="t" r="r" b="b"/>
              <a:pathLst>
                <a:path w="8254" h="103504">
                  <a:moveTo>
                    <a:pt x="0" y="0"/>
                  </a:moveTo>
                  <a:lnTo>
                    <a:pt x="7858" y="0"/>
                  </a:lnTo>
                  <a:lnTo>
                    <a:pt x="7858" y="103061"/>
                  </a:lnTo>
                  <a:lnTo>
                    <a:pt x="0" y="1030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12578" y="3317900"/>
              <a:ext cx="8255" cy="103505"/>
            </a:xfrm>
            <a:custGeom>
              <a:avLst/>
              <a:gdLst/>
              <a:ahLst/>
              <a:cxnLst/>
              <a:rect l="l" t="t" r="r" b="b"/>
              <a:pathLst>
                <a:path w="8254" h="103504">
                  <a:moveTo>
                    <a:pt x="7862" y="0"/>
                  </a:moveTo>
                  <a:lnTo>
                    <a:pt x="0" y="0"/>
                  </a:lnTo>
                  <a:lnTo>
                    <a:pt x="0" y="103061"/>
                  </a:lnTo>
                  <a:lnTo>
                    <a:pt x="7862" y="103061"/>
                  </a:lnTo>
                  <a:lnTo>
                    <a:pt x="7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12578" y="3317900"/>
              <a:ext cx="8255" cy="103505"/>
            </a:xfrm>
            <a:custGeom>
              <a:avLst/>
              <a:gdLst/>
              <a:ahLst/>
              <a:cxnLst/>
              <a:rect l="l" t="t" r="r" b="b"/>
              <a:pathLst>
                <a:path w="8254" h="103504">
                  <a:moveTo>
                    <a:pt x="0" y="0"/>
                  </a:moveTo>
                  <a:lnTo>
                    <a:pt x="7862" y="0"/>
                  </a:lnTo>
                  <a:lnTo>
                    <a:pt x="7862" y="103061"/>
                  </a:lnTo>
                  <a:lnTo>
                    <a:pt x="0" y="1030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725" y="2814022"/>
              <a:ext cx="1016975" cy="224975"/>
            </a:xfrm>
            <a:prstGeom prst="rect">
              <a:avLst/>
            </a:prstGeom>
          </p:spPr>
        </p:pic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62241" y="3114777"/>
              <a:ext cx="470534" cy="457834"/>
            </a:xfrm>
            <a:custGeom>
              <a:avLst/>
              <a:gdLst/>
              <a:ahLst/>
              <a:cxnLst/>
              <a:rect l="l" t="t" r="r" b="b"/>
              <a:pathLst>
                <a:path w="470535" h="457835">
                  <a:moveTo>
                    <a:pt x="470400" y="0"/>
                  </a:moveTo>
                  <a:lnTo>
                    <a:pt x="0" y="0"/>
                  </a:lnTo>
                  <a:lnTo>
                    <a:pt x="0" y="457409"/>
                  </a:lnTo>
                  <a:lnTo>
                    <a:pt x="470400" y="457409"/>
                  </a:lnTo>
                  <a:lnTo>
                    <a:pt x="47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3196" y="2585253"/>
              <a:ext cx="1938655" cy="1071245"/>
            </a:xfrm>
            <a:custGeom>
              <a:avLst/>
              <a:gdLst/>
              <a:ahLst/>
              <a:cxnLst/>
              <a:rect l="l" t="t" r="r" b="b"/>
              <a:pathLst>
                <a:path w="1938654" h="1071245">
                  <a:moveTo>
                    <a:pt x="279044" y="529523"/>
                  </a:moveTo>
                  <a:lnTo>
                    <a:pt x="749444" y="529523"/>
                  </a:lnTo>
                  <a:lnTo>
                    <a:pt x="749444" y="986933"/>
                  </a:lnTo>
                  <a:lnTo>
                    <a:pt x="279044" y="986933"/>
                  </a:lnTo>
                  <a:lnTo>
                    <a:pt x="279044" y="529523"/>
                  </a:lnTo>
                  <a:close/>
                </a:path>
                <a:path w="1938654" h="1071245">
                  <a:moveTo>
                    <a:pt x="282370" y="532757"/>
                  </a:moveTo>
                  <a:lnTo>
                    <a:pt x="746118" y="532757"/>
                  </a:lnTo>
                  <a:lnTo>
                    <a:pt x="746118" y="983700"/>
                  </a:lnTo>
                  <a:lnTo>
                    <a:pt x="282370" y="983700"/>
                  </a:lnTo>
                  <a:lnTo>
                    <a:pt x="282370" y="532757"/>
                  </a:lnTo>
                  <a:close/>
                </a:path>
                <a:path w="1938654" h="1071245">
                  <a:moveTo>
                    <a:pt x="0" y="821631"/>
                  </a:moveTo>
                  <a:lnTo>
                    <a:pt x="0" y="839120"/>
                  </a:lnTo>
                  <a:lnTo>
                    <a:pt x="1918" y="841979"/>
                  </a:lnTo>
                  <a:lnTo>
                    <a:pt x="2970" y="846220"/>
                  </a:lnTo>
                  <a:lnTo>
                    <a:pt x="4781" y="849297"/>
                  </a:lnTo>
                  <a:lnTo>
                    <a:pt x="8360" y="855381"/>
                  </a:lnTo>
                  <a:lnTo>
                    <a:pt x="12341" y="856155"/>
                  </a:lnTo>
                  <a:lnTo>
                    <a:pt x="12463" y="855946"/>
                  </a:lnTo>
                  <a:lnTo>
                    <a:pt x="12848" y="856331"/>
                  </a:lnTo>
                  <a:lnTo>
                    <a:pt x="13068" y="856476"/>
                  </a:lnTo>
                  <a:lnTo>
                    <a:pt x="13442" y="864447"/>
                  </a:lnTo>
                  <a:lnTo>
                    <a:pt x="12907" y="873695"/>
                  </a:lnTo>
                  <a:lnTo>
                    <a:pt x="10577" y="880952"/>
                  </a:lnTo>
                  <a:lnTo>
                    <a:pt x="9082" y="896850"/>
                  </a:lnTo>
                  <a:lnTo>
                    <a:pt x="10267" y="919324"/>
                  </a:lnTo>
                  <a:lnTo>
                    <a:pt x="12537" y="942026"/>
                  </a:lnTo>
                  <a:lnTo>
                    <a:pt x="14296" y="958611"/>
                  </a:lnTo>
                  <a:lnTo>
                    <a:pt x="14663" y="972286"/>
                  </a:lnTo>
                  <a:lnTo>
                    <a:pt x="14097" y="985526"/>
                  </a:lnTo>
                  <a:lnTo>
                    <a:pt x="13699" y="998825"/>
                  </a:lnTo>
                  <a:lnTo>
                    <a:pt x="14573" y="1012680"/>
                  </a:lnTo>
                  <a:lnTo>
                    <a:pt x="15675" y="1021074"/>
                  </a:lnTo>
                  <a:lnTo>
                    <a:pt x="17118" y="1029345"/>
                  </a:lnTo>
                  <a:lnTo>
                    <a:pt x="18878" y="1037318"/>
                  </a:lnTo>
                  <a:lnTo>
                    <a:pt x="19883" y="1041876"/>
                  </a:lnTo>
                  <a:lnTo>
                    <a:pt x="23991" y="1058127"/>
                  </a:lnTo>
                  <a:lnTo>
                    <a:pt x="23875" y="1060293"/>
                  </a:lnTo>
                  <a:lnTo>
                    <a:pt x="20441" y="1065081"/>
                  </a:lnTo>
                  <a:lnTo>
                    <a:pt x="16996" y="1062371"/>
                  </a:lnTo>
                  <a:lnTo>
                    <a:pt x="16207" y="1070391"/>
                  </a:lnTo>
                  <a:lnTo>
                    <a:pt x="24397" y="1070391"/>
                  </a:lnTo>
                  <a:lnTo>
                    <a:pt x="29199" y="1069423"/>
                  </a:lnTo>
                  <a:lnTo>
                    <a:pt x="36440" y="1070697"/>
                  </a:lnTo>
                  <a:lnTo>
                    <a:pt x="44126" y="1057525"/>
                  </a:lnTo>
                  <a:lnTo>
                    <a:pt x="44665" y="1054954"/>
                  </a:lnTo>
                  <a:lnTo>
                    <a:pt x="43433" y="1057424"/>
                  </a:lnTo>
                  <a:lnTo>
                    <a:pt x="44975" y="1055491"/>
                  </a:lnTo>
                  <a:lnTo>
                    <a:pt x="49922" y="1070996"/>
                  </a:lnTo>
                  <a:lnTo>
                    <a:pt x="51286" y="1069559"/>
                  </a:lnTo>
                  <a:lnTo>
                    <a:pt x="60163" y="1069074"/>
                  </a:lnTo>
                  <a:lnTo>
                    <a:pt x="61236" y="1065305"/>
                  </a:lnTo>
                  <a:lnTo>
                    <a:pt x="63371" y="1061373"/>
                  </a:lnTo>
                  <a:lnTo>
                    <a:pt x="64829" y="1057917"/>
                  </a:lnTo>
                  <a:lnTo>
                    <a:pt x="67557" y="1051455"/>
                  </a:lnTo>
                  <a:lnTo>
                    <a:pt x="75771" y="1012327"/>
                  </a:lnTo>
                  <a:lnTo>
                    <a:pt x="76713" y="1005195"/>
                  </a:lnTo>
                  <a:lnTo>
                    <a:pt x="77758" y="998079"/>
                  </a:lnTo>
                  <a:lnTo>
                    <a:pt x="78955" y="990983"/>
                  </a:lnTo>
                  <a:lnTo>
                    <a:pt x="79849" y="982576"/>
                  </a:lnTo>
                  <a:lnTo>
                    <a:pt x="79505" y="975964"/>
                  </a:lnTo>
                  <a:lnTo>
                    <a:pt x="78739" y="969630"/>
                  </a:lnTo>
                  <a:lnTo>
                    <a:pt x="78365" y="962056"/>
                  </a:lnTo>
                  <a:lnTo>
                    <a:pt x="79424" y="950268"/>
                  </a:lnTo>
                  <a:lnTo>
                    <a:pt x="81855" y="934390"/>
                  </a:lnTo>
                  <a:lnTo>
                    <a:pt x="84810" y="918376"/>
                  </a:lnTo>
                  <a:lnTo>
                    <a:pt x="87440" y="906181"/>
                  </a:lnTo>
                  <a:lnTo>
                    <a:pt x="88604" y="890228"/>
                  </a:lnTo>
                  <a:lnTo>
                    <a:pt x="85922" y="875826"/>
                  </a:lnTo>
                  <a:lnTo>
                    <a:pt x="82533" y="862273"/>
                  </a:lnTo>
                  <a:lnTo>
                    <a:pt x="81573" y="848865"/>
                  </a:lnTo>
                  <a:lnTo>
                    <a:pt x="86119" y="849092"/>
                  </a:lnTo>
                  <a:lnTo>
                    <a:pt x="88427" y="851223"/>
                  </a:lnTo>
                  <a:lnTo>
                    <a:pt x="91461" y="848488"/>
                  </a:lnTo>
                  <a:lnTo>
                    <a:pt x="93301" y="846832"/>
                  </a:lnTo>
                  <a:lnTo>
                    <a:pt x="92966" y="846310"/>
                  </a:lnTo>
                  <a:lnTo>
                    <a:pt x="93676" y="844008"/>
                  </a:lnTo>
                  <a:lnTo>
                    <a:pt x="94863" y="840164"/>
                  </a:lnTo>
                  <a:lnTo>
                    <a:pt x="93240" y="841244"/>
                  </a:lnTo>
                  <a:lnTo>
                    <a:pt x="96166" y="839497"/>
                  </a:lnTo>
                  <a:lnTo>
                    <a:pt x="96166" y="818370"/>
                  </a:lnTo>
                  <a:lnTo>
                    <a:pt x="94187" y="817379"/>
                  </a:lnTo>
                  <a:lnTo>
                    <a:pt x="94918" y="817995"/>
                  </a:lnTo>
                  <a:lnTo>
                    <a:pt x="93723" y="815691"/>
                  </a:lnTo>
                  <a:lnTo>
                    <a:pt x="93615" y="815475"/>
                  </a:lnTo>
                  <a:lnTo>
                    <a:pt x="92930" y="813333"/>
                  </a:lnTo>
                  <a:lnTo>
                    <a:pt x="92783" y="812848"/>
                  </a:lnTo>
                  <a:lnTo>
                    <a:pt x="92055" y="810460"/>
                  </a:lnTo>
                  <a:lnTo>
                    <a:pt x="91724" y="809261"/>
                  </a:lnTo>
                  <a:lnTo>
                    <a:pt x="91296" y="806883"/>
                  </a:lnTo>
                  <a:lnTo>
                    <a:pt x="90059" y="794188"/>
                  </a:lnTo>
                  <a:lnTo>
                    <a:pt x="88999" y="787015"/>
                  </a:lnTo>
                  <a:lnTo>
                    <a:pt x="83431" y="783564"/>
                  </a:lnTo>
                  <a:lnTo>
                    <a:pt x="68673" y="782031"/>
                  </a:lnTo>
                  <a:lnTo>
                    <a:pt x="76259" y="776949"/>
                  </a:lnTo>
                  <a:lnTo>
                    <a:pt x="69262" y="752029"/>
                  </a:lnTo>
                  <a:lnTo>
                    <a:pt x="66729" y="741275"/>
                  </a:lnTo>
                  <a:lnTo>
                    <a:pt x="60602" y="729670"/>
                  </a:lnTo>
                  <a:lnTo>
                    <a:pt x="47880" y="718761"/>
                  </a:lnTo>
                  <a:lnTo>
                    <a:pt x="41339" y="718761"/>
                  </a:lnTo>
                  <a:lnTo>
                    <a:pt x="17400" y="755299"/>
                  </a:lnTo>
                  <a:lnTo>
                    <a:pt x="15470" y="763336"/>
                  </a:lnTo>
                  <a:lnTo>
                    <a:pt x="15041" y="769327"/>
                  </a:lnTo>
                  <a:lnTo>
                    <a:pt x="17392" y="773358"/>
                  </a:lnTo>
                  <a:lnTo>
                    <a:pt x="21132" y="776121"/>
                  </a:lnTo>
                  <a:lnTo>
                    <a:pt x="21770" y="774230"/>
                  </a:lnTo>
                  <a:lnTo>
                    <a:pt x="24023" y="778438"/>
                  </a:lnTo>
                  <a:lnTo>
                    <a:pt x="16819" y="781612"/>
                  </a:lnTo>
                  <a:lnTo>
                    <a:pt x="11179" y="782403"/>
                  </a:lnTo>
                  <a:lnTo>
                    <a:pt x="6913" y="784862"/>
                  </a:lnTo>
                  <a:lnTo>
                    <a:pt x="3831" y="793040"/>
                  </a:lnTo>
                  <a:lnTo>
                    <a:pt x="2915" y="799878"/>
                  </a:lnTo>
                  <a:lnTo>
                    <a:pt x="2204" y="808156"/>
                  </a:lnTo>
                  <a:lnTo>
                    <a:pt x="1349" y="816025"/>
                  </a:lnTo>
                  <a:lnTo>
                    <a:pt x="0" y="821631"/>
                  </a:lnTo>
                  <a:close/>
                </a:path>
                <a:path w="1938654" h="1071245">
                  <a:moveTo>
                    <a:pt x="102496" y="1023641"/>
                  </a:moveTo>
                  <a:lnTo>
                    <a:pt x="201974" y="1023641"/>
                  </a:lnTo>
                  <a:lnTo>
                    <a:pt x="201974" y="1063645"/>
                  </a:lnTo>
                  <a:lnTo>
                    <a:pt x="102496" y="1063645"/>
                  </a:lnTo>
                  <a:lnTo>
                    <a:pt x="102496" y="1023641"/>
                  </a:lnTo>
                  <a:close/>
                </a:path>
                <a:path w="1938654" h="1071245">
                  <a:moveTo>
                    <a:pt x="1390827" y="0"/>
                  </a:moveTo>
                  <a:lnTo>
                    <a:pt x="1938496" y="0"/>
                  </a:lnTo>
                  <a:lnTo>
                    <a:pt x="1938496" y="26845"/>
                  </a:lnTo>
                  <a:lnTo>
                    <a:pt x="1390827" y="26845"/>
                  </a:lnTo>
                  <a:lnTo>
                    <a:pt x="139082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552" y="3032934"/>
              <a:ext cx="1607061" cy="621872"/>
            </a:xfrm>
            <a:prstGeom prst="rect">
              <a:avLst/>
            </a:prstGeom>
          </p:spPr>
        </p:pic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8573" y="3075976"/>
              <a:ext cx="19212" cy="574700"/>
            </a:xfrm>
            <a:prstGeom prst="rect">
              <a:avLst/>
            </a:prstGeom>
          </p:spPr>
        </p:pic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78573" y="3075976"/>
              <a:ext cx="19685" cy="575310"/>
            </a:xfrm>
            <a:custGeom>
              <a:avLst/>
              <a:gdLst/>
              <a:ahLst/>
              <a:cxnLst/>
              <a:rect l="l" t="t" r="r" b="b"/>
              <a:pathLst>
                <a:path w="19685" h="575310">
                  <a:moveTo>
                    <a:pt x="0" y="0"/>
                  </a:moveTo>
                  <a:lnTo>
                    <a:pt x="19212" y="0"/>
                  </a:lnTo>
                  <a:lnTo>
                    <a:pt x="19212" y="574700"/>
                  </a:lnTo>
                  <a:lnTo>
                    <a:pt x="0" y="5747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1428" y="3648931"/>
              <a:ext cx="1605280" cy="36830"/>
            </a:xfrm>
            <a:custGeom>
              <a:avLst/>
              <a:gdLst/>
              <a:ahLst/>
              <a:cxnLst/>
              <a:rect l="l" t="t" r="r" b="b"/>
              <a:pathLst>
                <a:path w="1605280" h="36829">
                  <a:moveTo>
                    <a:pt x="1604846" y="0"/>
                  </a:moveTo>
                  <a:lnTo>
                    <a:pt x="0" y="0"/>
                  </a:lnTo>
                  <a:lnTo>
                    <a:pt x="0" y="36683"/>
                  </a:lnTo>
                  <a:lnTo>
                    <a:pt x="1604846" y="36683"/>
                  </a:lnTo>
                  <a:lnTo>
                    <a:pt x="1604846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1428" y="3648931"/>
              <a:ext cx="1605280" cy="36830"/>
            </a:xfrm>
            <a:custGeom>
              <a:avLst/>
              <a:gdLst/>
              <a:ahLst/>
              <a:cxnLst/>
              <a:rect l="l" t="t" r="r" b="b"/>
              <a:pathLst>
                <a:path w="1605280" h="36829">
                  <a:moveTo>
                    <a:pt x="1604846" y="0"/>
                  </a:moveTo>
                  <a:lnTo>
                    <a:pt x="0" y="0"/>
                  </a:lnTo>
                  <a:lnTo>
                    <a:pt x="0" y="36683"/>
                  </a:lnTo>
                  <a:lnTo>
                    <a:pt x="1604846" y="36683"/>
                  </a:lnTo>
                  <a:lnTo>
                    <a:pt x="160484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918" y="2938252"/>
              <a:ext cx="548751" cy="96348"/>
            </a:xfrm>
            <a:prstGeom prst="rect">
              <a:avLst/>
            </a:prstGeom>
          </p:spPr>
        </p:pic>
        <p:pic>
          <p:nvPicPr>
            <p:cNvPr id="37" name="object 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016" y="3075976"/>
              <a:ext cx="19216" cy="574700"/>
            </a:xfrm>
            <a:prstGeom prst="rect">
              <a:avLst/>
            </a:prstGeom>
          </p:spPr>
        </p:pic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0016" y="2589599"/>
              <a:ext cx="820419" cy="1061085"/>
            </a:xfrm>
            <a:custGeom>
              <a:avLst/>
              <a:gdLst/>
              <a:ahLst/>
              <a:cxnLst/>
              <a:rect l="l" t="t" r="r" b="b"/>
              <a:pathLst>
                <a:path w="820419" h="1061085">
                  <a:moveTo>
                    <a:pt x="0" y="486376"/>
                  </a:moveTo>
                  <a:lnTo>
                    <a:pt x="19216" y="486376"/>
                  </a:lnTo>
                  <a:lnTo>
                    <a:pt x="19216" y="1061077"/>
                  </a:lnTo>
                  <a:lnTo>
                    <a:pt x="0" y="1061077"/>
                  </a:lnTo>
                  <a:lnTo>
                    <a:pt x="0" y="486376"/>
                  </a:lnTo>
                  <a:close/>
                </a:path>
                <a:path w="820419" h="1061085">
                  <a:moveTo>
                    <a:pt x="261691" y="0"/>
                  </a:moveTo>
                  <a:lnTo>
                    <a:pt x="819611" y="0"/>
                  </a:lnTo>
                  <a:lnTo>
                    <a:pt x="819611" y="445228"/>
                  </a:lnTo>
                  <a:lnTo>
                    <a:pt x="261691" y="445228"/>
                  </a:lnTo>
                  <a:lnTo>
                    <a:pt x="261691" y="0"/>
                  </a:lnTo>
                  <a:close/>
                </a:path>
                <a:path w="820419" h="1061085">
                  <a:moveTo>
                    <a:pt x="261675" y="21877"/>
                  </a:moveTo>
                  <a:lnTo>
                    <a:pt x="819873" y="21877"/>
                  </a:lnTo>
                  <a:lnTo>
                    <a:pt x="819873" y="48310"/>
                  </a:lnTo>
                  <a:lnTo>
                    <a:pt x="261675" y="48310"/>
                  </a:lnTo>
                  <a:lnTo>
                    <a:pt x="261675" y="21877"/>
                  </a:lnTo>
                  <a:close/>
                </a:path>
                <a:path w="820419" h="1061085">
                  <a:moveTo>
                    <a:pt x="261675" y="48261"/>
                  </a:moveTo>
                  <a:lnTo>
                    <a:pt x="819873" y="48261"/>
                  </a:lnTo>
                  <a:lnTo>
                    <a:pt x="819873" y="74696"/>
                  </a:lnTo>
                  <a:lnTo>
                    <a:pt x="261675" y="74696"/>
                  </a:lnTo>
                  <a:lnTo>
                    <a:pt x="261675" y="48261"/>
                  </a:lnTo>
                  <a:close/>
                </a:path>
                <a:path w="820419" h="1061085">
                  <a:moveTo>
                    <a:pt x="261675" y="74649"/>
                  </a:moveTo>
                  <a:lnTo>
                    <a:pt x="819873" y="74649"/>
                  </a:lnTo>
                  <a:lnTo>
                    <a:pt x="819873" y="101080"/>
                  </a:lnTo>
                  <a:lnTo>
                    <a:pt x="261675" y="101080"/>
                  </a:lnTo>
                  <a:lnTo>
                    <a:pt x="261675" y="74649"/>
                  </a:lnTo>
                  <a:close/>
                </a:path>
                <a:path w="820419" h="1061085">
                  <a:moveTo>
                    <a:pt x="261675" y="101033"/>
                  </a:moveTo>
                  <a:lnTo>
                    <a:pt x="819873" y="101033"/>
                  </a:lnTo>
                  <a:lnTo>
                    <a:pt x="819873" y="127464"/>
                  </a:lnTo>
                  <a:lnTo>
                    <a:pt x="261675" y="127464"/>
                  </a:lnTo>
                  <a:lnTo>
                    <a:pt x="261675" y="101033"/>
                  </a:lnTo>
                  <a:close/>
                </a:path>
                <a:path w="820419" h="1061085">
                  <a:moveTo>
                    <a:pt x="261675" y="101198"/>
                  </a:moveTo>
                  <a:lnTo>
                    <a:pt x="819873" y="101198"/>
                  </a:lnTo>
                  <a:lnTo>
                    <a:pt x="819873" y="127633"/>
                  </a:lnTo>
                  <a:lnTo>
                    <a:pt x="261675" y="127633"/>
                  </a:lnTo>
                  <a:lnTo>
                    <a:pt x="261675" y="101198"/>
                  </a:lnTo>
                  <a:close/>
                </a:path>
                <a:path w="820419" h="1061085">
                  <a:moveTo>
                    <a:pt x="261675" y="127582"/>
                  </a:moveTo>
                  <a:lnTo>
                    <a:pt x="819873" y="127582"/>
                  </a:lnTo>
                  <a:lnTo>
                    <a:pt x="819873" y="154017"/>
                  </a:lnTo>
                  <a:lnTo>
                    <a:pt x="261675" y="154017"/>
                  </a:lnTo>
                  <a:lnTo>
                    <a:pt x="261675" y="127582"/>
                  </a:lnTo>
                  <a:close/>
                </a:path>
                <a:path w="820419" h="1061085">
                  <a:moveTo>
                    <a:pt x="261675" y="153967"/>
                  </a:moveTo>
                  <a:lnTo>
                    <a:pt x="819873" y="153967"/>
                  </a:lnTo>
                  <a:lnTo>
                    <a:pt x="819873" y="180402"/>
                  </a:lnTo>
                  <a:lnTo>
                    <a:pt x="261675" y="180402"/>
                  </a:lnTo>
                  <a:lnTo>
                    <a:pt x="261675" y="153967"/>
                  </a:lnTo>
                  <a:close/>
                </a:path>
                <a:path w="820419" h="1061085">
                  <a:moveTo>
                    <a:pt x="261675" y="180355"/>
                  </a:moveTo>
                  <a:lnTo>
                    <a:pt x="819873" y="180355"/>
                  </a:lnTo>
                  <a:lnTo>
                    <a:pt x="819873" y="206786"/>
                  </a:lnTo>
                  <a:lnTo>
                    <a:pt x="261675" y="206786"/>
                  </a:lnTo>
                  <a:lnTo>
                    <a:pt x="261675" y="180355"/>
                  </a:lnTo>
                  <a:close/>
                </a:path>
                <a:path w="820419" h="1061085">
                  <a:moveTo>
                    <a:pt x="261675" y="206297"/>
                  </a:moveTo>
                  <a:lnTo>
                    <a:pt x="819873" y="206297"/>
                  </a:lnTo>
                  <a:lnTo>
                    <a:pt x="819873" y="232732"/>
                  </a:lnTo>
                  <a:lnTo>
                    <a:pt x="261675" y="232732"/>
                  </a:lnTo>
                  <a:lnTo>
                    <a:pt x="261675" y="206297"/>
                  </a:lnTo>
                  <a:close/>
                </a:path>
                <a:path w="820419" h="1061085">
                  <a:moveTo>
                    <a:pt x="261675" y="232681"/>
                  </a:moveTo>
                  <a:lnTo>
                    <a:pt x="819873" y="232681"/>
                  </a:lnTo>
                  <a:lnTo>
                    <a:pt x="819873" y="259116"/>
                  </a:lnTo>
                  <a:lnTo>
                    <a:pt x="261675" y="259116"/>
                  </a:lnTo>
                  <a:lnTo>
                    <a:pt x="261675" y="232681"/>
                  </a:lnTo>
                  <a:close/>
                </a:path>
                <a:path w="820419" h="1061085">
                  <a:moveTo>
                    <a:pt x="261675" y="259066"/>
                  </a:moveTo>
                  <a:lnTo>
                    <a:pt x="819873" y="259066"/>
                  </a:lnTo>
                  <a:lnTo>
                    <a:pt x="819873" y="285501"/>
                  </a:lnTo>
                  <a:lnTo>
                    <a:pt x="261675" y="285501"/>
                  </a:lnTo>
                  <a:lnTo>
                    <a:pt x="261675" y="259066"/>
                  </a:lnTo>
                  <a:close/>
                </a:path>
                <a:path w="820419" h="1061085">
                  <a:moveTo>
                    <a:pt x="261675" y="285454"/>
                  </a:moveTo>
                  <a:lnTo>
                    <a:pt x="819873" y="285454"/>
                  </a:lnTo>
                  <a:lnTo>
                    <a:pt x="819873" y="311885"/>
                  </a:lnTo>
                  <a:lnTo>
                    <a:pt x="261675" y="311885"/>
                  </a:lnTo>
                  <a:lnTo>
                    <a:pt x="261675" y="285454"/>
                  </a:lnTo>
                  <a:close/>
                </a:path>
                <a:path w="820419" h="1061085">
                  <a:moveTo>
                    <a:pt x="261675" y="285619"/>
                  </a:moveTo>
                  <a:lnTo>
                    <a:pt x="819873" y="285619"/>
                  </a:lnTo>
                  <a:lnTo>
                    <a:pt x="819873" y="312054"/>
                  </a:lnTo>
                  <a:lnTo>
                    <a:pt x="261675" y="312054"/>
                  </a:lnTo>
                  <a:lnTo>
                    <a:pt x="261675" y="285619"/>
                  </a:lnTo>
                  <a:close/>
                </a:path>
                <a:path w="820419" h="1061085">
                  <a:moveTo>
                    <a:pt x="261675" y="312004"/>
                  </a:moveTo>
                  <a:lnTo>
                    <a:pt x="819873" y="312004"/>
                  </a:lnTo>
                  <a:lnTo>
                    <a:pt x="819873" y="338438"/>
                  </a:lnTo>
                  <a:lnTo>
                    <a:pt x="261675" y="338438"/>
                  </a:lnTo>
                  <a:lnTo>
                    <a:pt x="261675" y="312004"/>
                  </a:lnTo>
                  <a:close/>
                </a:path>
                <a:path w="820419" h="1061085">
                  <a:moveTo>
                    <a:pt x="261675" y="338388"/>
                  </a:moveTo>
                  <a:lnTo>
                    <a:pt x="819873" y="338388"/>
                  </a:lnTo>
                  <a:lnTo>
                    <a:pt x="819873" y="364824"/>
                  </a:lnTo>
                  <a:lnTo>
                    <a:pt x="261675" y="364824"/>
                  </a:lnTo>
                  <a:lnTo>
                    <a:pt x="261675" y="338388"/>
                  </a:lnTo>
                  <a:close/>
                </a:path>
                <a:path w="820419" h="1061085">
                  <a:moveTo>
                    <a:pt x="261675" y="364773"/>
                  </a:moveTo>
                  <a:lnTo>
                    <a:pt x="819873" y="364773"/>
                  </a:lnTo>
                  <a:lnTo>
                    <a:pt x="819873" y="391208"/>
                  </a:lnTo>
                  <a:lnTo>
                    <a:pt x="261675" y="391208"/>
                  </a:lnTo>
                  <a:lnTo>
                    <a:pt x="261675" y="364773"/>
                  </a:lnTo>
                  <a:close/>
                </a:path>
                <a:path w="820419" h="1061085">
                  <a:moveTo>
                    <a:pt x="261675" y="391549"/>
                  </a:moveTo>
                  <a:lnTo>
                    <a:pt x="819873" y="391549"/>
                  </a:lnTo>
                  <a:lnTo>
                    <a:pt x="819873" y="417984"/>
                  </a:lnTo>
                  <a:lnTo>
                    <a:pt x="261675" y="417984"/>
                  </a:lnTo>
                  <a:lnTo>
                    <a:pt x="261675" y="391549"/>
                  </a:lnTo>
                  <a:close/>
                </a:path>
                <a:path w="820419" h="1061085">
                  <a:moveTo>
                    <a:pt x="261675" y="417934"/>
                  </a:moveTo>
                  <a:lnTo>
                    <a:pt x="819873" y="417934"/>
                  </a:lnTo>
                  <a:lnTo>
                    <a:pt x="819873" y="444369"/>
                  </a:lnTo>
                  <a:lnTo>
                    <a:pt x="261675" y="444369"/>
                  </a:lnTo>
                  <a:lnTo>
                    <a:pt x="261675" y="41793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3275" y="2585253"/>
              <a:ext cx="572135" cy="27305"/>
            </a:xfrm>
            <a:custGeom>
              <a:avLst/>
              <a:gdLst/>
              <a:ahLst/>
              <a:cxnLst/>
              <a:rect l="l" t="t" r="r" b="b"/>
              <a:pathLst>
                <a:path w="572135" h="27305">
                  <a:moveTo>
                    <a:pt x="571619" y="0"/>
                  </a:moveTo>
                  <a:lnTo>
                    <a:pt x="0" y="0"/>
                  </a:lnTo>
                  <a:lnTo>
                    <a:pt x="0" y="26845"/>
                  </a:lnTo>
                  <a:lnTo>
                    <a:pt x="571619" y="26845"/>
                  </a:lnTo>
                  <a:lnTo>
                    <a:pt x="571619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3275" y="2585253"/>
              <a:ext cx="572135" cy="27305"/>
            </a:xfrm>
            <a:custGeom>
              <a:avLst/>
              <a:gdLst/>
              <a:ahLst/>
              <a:cxnLst/>
              <a:rect l="l" t="t" r="r" b="b"/>
              <a:pathLst>
                <a:path w="572135" h="27305">
                  <a:moveTo>
                    <a:pt x="0" y="0"/>
                  </a:moveTo>
                  <a:lnTo>
                    <a:pt x="571619" y="0"/>
                  </a:lnTo>
                  <a:lnTo>
                    <a:pt x="571619" y="26845"/>
                  </a:lnTo>
                  <a:lnTo>
                    <a:pt x="0" y="2684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8181" y="2645182"/>
              <a:ext cx="201295" cy="393065"/>
            </a:xfrm>
            <a:custGeom>
              <a:avLst/>
              <a:gdLst/>
              <a:ahLst/>
              <a:cxnLst/>
              <a:rect l="l" t="t" r="r" b="b"/>
              <a:pathLst>
                <a:path w="201294" h="393064">
                  <a:moveTo>
                    <a:pt x="200836" y="0"/>
                  </a:moveTo>
                  <a:lnTo>
                    <a:pt x="0" y="0"/>
                  </a:lnTo>
                  <a:lnTo>
                    <a:pt x="0" y="392734"/>
                  </a:lnTo>
                  <a:lnTo>
                    <a:pt x="200836" y="392734"/>
                  </a:lnTo>
                  <a:lnTo>
                    <a:pt x="200836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8181" y="2645182"/>
              <a:ext cx="201295" cy="393065"/>
            </a:xfrm>
            <a:custGeom>
              <a:avLst/>
              <a:gdLst/>
              <a:ahLst/>
              <a:cxnLst/>
              <a:rect l="l" t="t" r="r" b="b"/>
              <a:pathLst>
                <a:path w="201294" h="393064">
                  <a:moveTo>
                    <a:pt x="200836" y="0"/>
                  </a:moveTo>
                  <a:lnTo>
                    <a:pt x="0" y="0"/>
                  </a:lnTo>
                  <a:lnTo>
                    <a:pt x="0" y="392734"/>
                  </a:lnTo>
                  <a:lnTo>
                    <a:pt x="200836" y="392734"/>
                  </a:lnTo>
                  <a:lnTo>
                    <a:pt x="20083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1699" y="2650338"/>
              <a:ext cx="194310" cy="384810"/>
            </a:xfrm>
            <a:custGeom>
              <a:avLst/>
              <a:gdLst/>
              <a:ahLst/>
              <a:cxnLst/>
              <a:rect l="l" t="t" r="r" b="b"/>
              <a:pathLst>
                <a:path w="194309" h="384810">
                  <a:moveTo>
                    <a:pt x="193805" y="0"/>
                  </a:moveTo>
                  <a:lnTo>
                    <a:pt x="0" y="0"/>
                  </a:lnTo>
                  <a:lnTo>
                    <a:pt x="0" y="384313"/>
                  </a:lnTo>
                  <a:lnTo>
                    <a:pt x="193805" y="384313"/>
                  </a:lnTo>
                  <a:lnTo>
                    <a:pt x="193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1699" y="2650338"/>
              <a:ext cx="194310" cy="384810"/>
            </a:xfrm>
            <a:custGeom>
              <a:avLst/>
              <a:gdLst/>
              <a:ahLst/>
              <a:cxnLst/>
              <a:rect l="l" t="t" r="r" b="b"/>
              <a:pathLst>
                <a:path w="194309" h="384810">
                  <a:moveTo>
                    <a:pt x="193805" y="0"/>
                  </a:moveTo>
                  <a:lnTo>
                    <a:pt x="0" y="0"/>
                  </a:lnTo>
                  <a:lnTo>
                    <a:pt x="0" y="384313"/>
                  </a:lnTo>
                  <a:lnTo>
                    <a:pt x="193805" y="384313"/>
                  </a:lnTo>
                  <a:lnTo>
                    <a:pt x="19380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8056" y="2645182"/>
              <a:ext cx="201295" cy="393065"/>
            </a:xfrm>
            <a:custGeom>
              <a:avLst/>
              <a:gdLst/>
              <a:ahLst/>
              <a:cxnLst/>
              <a:rect l="l" t="t" r="r" b="b"/>
              <a:pathLst>
                <a:path w="201294" h="393064">
                  <a:moveTo>
                    <a:pt x="200837" y="0"/>
                  </a:moveTo>
                  <a:lnTo>
                    <a:pt x="0" y="0"/>
                  </a:lnTo>
                  <a:lnTo>
                    <a:pt x="0" y="392734"/>
                  </a:lnTo>
                  <a:lnTo>
                    <a:pt x="200837" y="392734"/>
                  </a:lnTo>
                  <a:lnTo>
                    <a:pt x="200837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8056" y="2645182"/>
              <a:ext cx="201295" cy="393065"/>
            </a:xfrm>
            <a:custGeom>
              <a:avLst/>
              <a:gdLst/>
              <a:ahLst/>
              <a:cxnLst/>
              <a:rect l="l" t="t" r="r" b="b"/>
              <a:pathLst>
                <a:path w="201294" h="393064">
                  <a:moveTo>
                    <a:pt x="200837" y="0"/>
                  </a:moveTo>
                  <a:lnTo>
                    <a:pt x="0" y="0"/>
                  </a:lnTo>
                  <a:lnTo>
                    <a:pt x="0" y="392734"/>
                  </a:lnTo>
                  <a:lnTo>
                    <a:pt x="200837" y="392734"/>
                  </a:lnTo>
                  <a:lnTo>
                    <a:pt x="20083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1570" y="2650338"/>
              <a:ext cx="194310" cy="384810"/>
            </a:xfrm>
            <a:custGeom>
              <a:avLst/>
              <a:gdLst/>
              <a:ahLst/>
              <a:cxnLst/>
              <a:rect l="l" t="t" r="r" b="b"/>
              <a:pathLst>
                <a:path w="194309" h="384810">
                  <a:moveTo>
                    <a:pt x="193805" y="0"/>
                  </a:moveTo>
                  <a:lnTo>
                    <a:pt x="0" y="0"/>
                  </a:lnTo>
                  <a:lnTo>
                    <a:pt x="0" y="384313"/>
                  </a:lnTo>
                  <a:lnTo>
                    <a:pt x="193805" y="384313"/>
                  </a:lnTo>
                  <a:lnTo>
                    <a:pt x="193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1570" y="2650338"/>
              <a:ext cx="194310" cy="384810"/>
            </a:xfrm>
            <a:custGeom>
              <a:avLst/>
              <a:gdLst/>
              <a:ahLst/>
              <a:cxnLst/>
              <a:rect l="l" t="t" r="r" b="b"/>
              <a:pathLst>
                <a:path w="194309" h="384810">
                  <a:moveTo>
                    <a:pt x="193805" y="0"/>
                  </a:moveTo>
                  <a:lnTo>
                    <a:pt x="0" y="0"/>
                  </a:lnTo>
                  <a:lnTo>
                    <a:pt x="0" y="384313"/>
                  </a:lnTo>
                  <a:lnTo>
                    <a:pt x="193805" y="384313"/>
                  </a:lnTo>
                  <a:lnTo>
                    <a:pt x="19380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372" y="2804067"/>
              <a:ext cx="50165" cy="81280"/>
            </a:xfrm>
            <a:custGeom>
              <a:avLst/>
              <a:gdLst/>
              <a:ahLst/>
              <a:cxnLst/>
              <a:rect l="l" t="t" r="r" b="b"/>
              <a:pathLst>
                <a:path w="50165" h="81280">
                  <a:moveTo>
                    <a:pt x="6197" y="0"/>
                  </a:moveTo>
                  <a:lnTo>
                    <a:pt x="0" y="0"/>
                  </a:lnTo>
                  <a:lnTo>
                    <a:pt x="0" y="81153"/>
                  </a:lnTo>
                  <a:lnTo>
                    <a:pt x="6197" y="81153"/>
                  </a:lnTo>
                  <a:lnTo>
                    <a:pt x="6197" y="0"/>
                  </a:lnTo>
                  <a:close/>
                </a:path>
                <a:path w="50165" h="81280">
                  <a:moveTo>
                    <a:pt x="49644" y="0"/>
                  </a:moveTo>
                  <a:lnTo>
                    <a:pt x="43446" y="0"/>
                  </a:lnTo>
                  <a:lnTo>
                    <a:pt x="43446" y="81153"/>
                  </a:lnTo>
                  <a:lnTo>
                    <a:pt x="49644" y="81153"/>
                  </a:lnTo>
                  <a:lnTo>
                    <a:pt x="4964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9540" y="2848176"/>
              <a:ext cx="989330" cy="10160"/>
            </a:xfrm>
            <a:custGeom>
              <a:avLst/>
              <a:gdLst/>
              <a:ahLst/>
              <a:cxnLst/>
              <a:rect l="l" t="t" r="r" b="b"/>
              <a:pathLst>
                <a:path w="989330" h="10160">
                  <a:moveTo>
                    <a:pt x="989210" y="0"/>
                  </a:moveTo>
                  <a:lnTo>
                    <a:pt x="0" y="0"/>
                  </a:lnTo>
                  <a:lnTo>
                    <a:pt x="0" y="9734"/>
                  </a:lnTo>
                  <a:lnTo>
                    <a:pt x="989210" y="9734"/>
                  </a:lnTo>
                  <a:lnTo>
                    <a:pt x="989210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9540" y="2848176"/>
              <a:ext cx="989330" cy="10160"/>
            </a:xfrm>
            <a:custGeom>
              <a:avLst/>
              <a:gdLst/>
              <a:ahLst/>
              <a:cxnLst/>
              <a:rect l="l" t="t" r="r" b="b"/>
              <a:pathLst>
                <a:path w="989330" h="10160">
                  <a:moveTo>
                    <a:pt x="0" y="0"/>
                  </a:moveTo>
                  <a:lnTo>
                    <a:pt x="989210" y="0"/>
                  </a:lnTo>
                  <a:lnTo>
                    <a:pt x="989210" y="9734"/>
                  </a:lnTo>
                  <a:lnTo>
                    <a:pt x="0" y="973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7874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3891" y="0"/>
                  </a:moveTo>
                  <a:lnTo>
                    <a:pt x="0" y="0"/>
                  </a:lnTo>
                  <a:lnTo>
                    <a:pt x="0" y="176399"/>
                  </a:lnTo>
                  <a:lnTo>
                    <a:pt x="3891" y="176399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7874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0" y="0"/>
                  </a:moveTo>
                  <a:lnTo>
                    <a:pt x="3891" y="0"/>
                  </a:lnTo>
                  <a:lnTo>
                    <a:pt x="3891" y="176399"/>
                  </a:lnTo>
                  <a:lnTo>
                    <a:pt x="0" y="1763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805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3891" y="0"/>
                  </a:moveTo>
                  <a:lnTo>
                    <a:pt x="0" y="0"/>
                  </a:lnTo>
                  <a:lnTo>
                    <a:pt x="0" y="176399"/>
                  </a:lnTo>
                  <a:lnTo>
                    <a:pt x="3891" y="176399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805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0" y="0"/>
                  </a:moveTo>
                  <a:lnTo>
                    <a:pt x="3891" y="0"/>
                  </a:lnTo>
                  <a:lnTo>
                    <a:pt x="3891" y="176399"/>
                  </a:lnTo>
                  <a:lnTo>
                    <a:pt x="0" y="1763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98171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3891" y="0"/>
                  </a:moveTo>
                  <a:lnTo>
                    <a:pt x="0" y="0"/>
                  </a:lnTo>
                  <a:lnTo>
                    <a:pt x="0" y="176399"/>
                  </a:lnTo>
                  <a:lnTo>
                    <a:pt x="3891" y="176399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98171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0" y="0"/>
                  </a:moveTo>
                  <a:lnTo>
                    <a:pt x="3891" y="0"/>
                  </a:lnTo>
                  <a:lnTo>
                    <a:pt x="3891" y="176399"/>
                  </a:lnTo>
                  <a:lnTo>
                    <a:pt x="0" y="1763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6998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3891" y="0"/>
                  </a:moveTo>
                  <a:lnTo>
                    <a:pt x="0" y="0"/>
                  </a:lnTo>
                  <a:lnTo>
                    <a:pt x="0" y="176399"/>
                  </a:lnTo>
                  <a:lnTo>
                    <a:pt x="3891" y="176399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6998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0" y="0"/>
                  </a:moveTo>
                  <a:lnTo>
                    <a:pt x="3891" y="0"/>
                  </a:lnTo>
                  <a:lnTo>
                    <a:pt x="3891" y="176399"/>
                  </a:lnTo>
                  <a:lnTo>
                    <a:pt x="0" y="1763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5390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3891" y="0"/>
                  </a:moveTo>
                  <a:lnTo>
                    <a:pt x="0" y="0"/>
                  </a:lnTo>
                  <a:lnTo>
                    <a:pt x="0" y="176399"/>
                  </a:lnTo>
                  <a:lnTo>
                    <a:pt x="3891" y="176399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5390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0" y="0"/>
                  </a:moveTo>
                  <a:lnTo>
                    <a:pt x="3891" y="0"/>
                  </a:lnTo>
                  <a:lnTo>
                    <a:pt x="3891" y="176399"/>
                  </a:lnTo>
                  <a:lnTo>
                    <a:pt x="0" y="1763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0688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3891" y="0"/>
                  </a:moveTo>
                  <a:lnTo>
                    <a:pt x="0" y="0"/>
                  </a:lnTo>
                  <a:lnTo>
                    <a:pt x="0" y="176399"/>
                  </a:lnTo>
                  <a:lnTo>
                    <a:pt x="3891" y="176399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0688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0" y="0"/>
                  </a:moveTo>
                  <a:lnTo>
                    <a:pt x="3891" y="0"/>
                  </a:lnTo>
                  <a:lnTo>
                    <a:pt x="3891" y="176399"/>
                  </a:lnTo>
                  <a:lnTo>
                    <a:pt x="0" y="1763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31252" y="2857907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30">
                  <a:moveTo>
                    <a:pt x="3891" y="0"/>
                  </a:moveTo>
                  <a:lnTo>
                    <a:pt x="0" y="0"/>
                  </a:lnTo>
                  <a:lnTo>
                    <a:pt x="0" y="176399"/>
                  </a:lnTo>
                  <a:lnTo>
                    <a:pt x="3891" y="176399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31252" y="2857907"/>
              <a:ext cx="173355" cy="828040"/>
            </a:xfrm>
            <a:custGeom>
              <a:avLst/>
              <a:gdLst/>
              <a:ahLst/>
              <a:cxnLst/>
              <a:rect l="l" t="t" r="r" b="b"/>
              <a:pathLst>
                <a:path w="173355" h="828039">
                  <a:moveTo>
                    <a:pt x="0" y="0"/>
                  </a:moveTo>
                  <a:lnTo>
                    <a:pt x="3891" y="0"/>
                  </a:lnTo>
                  <a:lnTo>
                    <a:pt x="3891" y="176399"/>
                  </a:lnTo>
                  <a:lnTo>
                    <a:pt x="0" y="176399"/>
                  </a:lnTo>
                  <a:lnTo>
                    <a:pt x="0" y="0"/>
                  </a:lnTo>
                  <a:close/>
                </a:path>
                <a:path w="173355" h="828039">
                  <a:moveTo>
                    <a:pt x="79978" y="778776"/>
                  </a:moveTo>
                  <a:lnTo>
                    <a:pt x="122245" y="778776"/>
                  </a:lnTo>
                  <a:lnTo>
                    <a:pt x="122245" y="802831"/>
                  </a:lnTo>
                  <a:lnTo>
                    <a:pt x="172742" y="802831"/>
                  </a:lnTo>
                  <a:lnTo>
                    <a:pt x="172742" y="827848"/>
                  </a:lnTo>
                  <a:lnTo>
                    <a:pt x="4730" y="827848"/>
                  </a:lnTo>
                  <a:lnTo>
                    <a:pt x="4730" y="802831"/>
                  </a:lnTo>
                  <a:lnTo>
                    <a:pt x="5079" y="802831"/>
                  </a:lnTo>
                  <a:lnTo>
                    <a:pt x="5079" y="780220"/>
                  </a:lnTo>
                  <a:lnTo>
                    <a:pt x="4762" y="780220"/>
                  </a:lnTo>
                  <a:lnTo>
                    <a:pt x="4762" y="755204"/>
                  </a:lnTo>
                  <a:lnTo>
                    <a:pt x="79978" y="755204"/>
                  </a:lnTo>
                  <a:lnTo>
                    <a:pt x="79978" y="77877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2156" y="3721594"/>
            <a:ext cx="44767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500" spc="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50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3463" y="3721594"/>
            <a:ext cx="37401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50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50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66938" y="3338514"/>
            <a:ext cx="461009" cy="31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0"/>
              </a:lnSpc>
            </a:pPr>
            <a:r>
              <a:rPr sz="250" dirty="0">
                <a:solidFill>
                  <a:srgbClr val="818281"/>
                </a:solidFill>
                <a:latin typeface="Arial"/>
                <a:cs typeface="Arial"/>
              </a:rPr>
              <a:t>V.Ryan</a:t>
            </a:r>
            <a:r>
              <a:rPr sz="250" spc="1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250" dirty="0">
                <a:solidFill>
                  <a:srgbClr val="818281"/>
                </a:solidFill>
                <a:latin typeface="Arial"/>
                <a:cs typeface="Arial"/>
              </a:rPr>
              <a:t>©</a:t>
            </a:r>
            <a:r>
              <a:rPr sz="250" spc="1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818281"/>
                </a:solidFill>
                <a:latin typeface="Arial"/>
                <a:cs typeface="Arial"/>
              </a:rPr>
              <a:t>2024</a:t>
            </a:r>
            <a:endParaRPr sz="25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8767" y="3228903"/>
            <a:ext cx="251460" cy="660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" dirty="0">
                <a:solidFill>
                  <a:srgbClr val="818281"/>
                </a:solidFill>
                <a:latin typeface="Arial"/>
                <a:cs typeface="Arial"/>
              </a:rPr>
              <a:t>V.Ryan</a:t>
            </a:r>
            <a:r>
              <a:rPr sz="250" spc="1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250" dirty="0">
                <a:solidFill>
                  <a:srgbClr val="818281"/>
                </a:solidFill>
                <a:latin typeface="Arial"/>
                <a:cs typeface="Arial"/>
              </a:rPr>
              <a:t>©</a:t>
            </a:r>
            <a:r>
              <a:rPr sz="250" spc="1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818281"/>
                </a:solidFill>
                <a:latin typeface="Arial"/>
                <a:cs typeface="Arial"/>
              </a:rPr>
              <a:t>2024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70" name="object 70"/>
          <p:cNvGrpSpPr>
            <a:grpSpLocks noGrp="1" noUngrp="1" noRot="1" noMove="1" noResize="1"/>
          </p:cNvGrpSpPr>
          <p:nvPr/>
        </p:nvGrpSpPr>
        <p:grpSpPr>
          <a:xfrm>
            <a:off x="2432315" y="816750"/>
            <a:ext cx="2597150" cy="2833370"/>
            <a:chOff x="2432315" y="816750"/>
            <a:chExt cx="2597150" cy="2833370"/>
          </a:xfrm>
        </p:grpSpPr>
        <p:pic>
          <p:nvPicPr>
            <p:cNvPr id="71" name="object 7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2319" y="3341584"/>
              <a:ext cx="454737" cy="308142"/>
            </a:xfrm>
            <a:prstGeom prst="rect">
              <a:avLst/>
            </a:prstGeom>
          </p:spPr>
        </p:pic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33902" y="818338"/>
              <a:ext cx="2593975" cy="1603375"/>
            </a:xfrm>
            <a:custGeom>
              <a:avLst/>
              <a:gdLst/>
              <a:ahLst/>
              <a:cxnLst/>
              <a:rect l="l" t="t" r="r" b="b"/>
              <a:pathLst>
                <a:path w="2593975" h="1603375">
                  <a:moveTo>
                    <a:pt x="749390" y="0"/>
                  </a:moveTo>
                  <a:lnTo>
                    <a:pt x="2592039" y="0"/>
                  </a:lnTo>
                  <a:lnTo>
                    <a:pt x="2592044" y="50212"/>
                  </a:lnTo>
                  <a:lnTo>
                    <a:pt x="2592060" y="100401"/>
                  </a:lnTo>
                  <a:lnTo>
                    <a:pt x="2592085" y="150566"/>
                  </a:lnTo>
                  <a:lnTo>
                    <a:pt x="2592118" y="200711"/>
                  </a:lnTo>
                  <a:lnTo>
                    <a:pt x="2592160" y="250836"/>
                  </a:lnTo>
                  <a:lnTo>
                    <a:pt x="2592209" y="300943"/>
                  </a:lnTo>
                  <a:lnTo>
                    <a:pt x="2592265" y="351034"/>
                  </a:lnTo>
                  <a:lnTo>
                    <a:pt x="2592328" y="401110"/>
                  </a:lnTo>
                  <a:lnTo>
                    <a:pt x="2592395" y="451174"/>
                  </a:lnTo>
                  <a:lnTo>
                    <a:pt x="2592467" y="501226"/>
                  </a:lnTo>
                  <a:lnTo>
                    <a:pt x="2592544" y="551269"/>
                  </a:lnTo>
                  <a:lnTo>
                    <a:pt x="2592623" y="601304"/>
                  </a:lnTo>
                  <a:lnTo>
                    <a:pt x="2592706" y="651332"/>
                  </a:lnTo>
                  <a:lnTo>
                    <a:pt x="2592790" y="701356"/>
                  </a:lnTo>
                  <a:lnTo>
                    <a:pt x="2592876" y="751378"/>
                  </a:lnTo>
                  <a:lnTo>
                    <a:pt x="2592962" y="801398"/>
                  </a:lnTo>
                  <a:lnTo>
                    <a:pt x="2593049" y="851418"/>
                  </a:lnTo>
                  <a:lnTo>
                    <a:pt x="2593135" y="901440"/>
                  </a:lnTo>
                  <a:lnTo>
                    <a:pt x="2593219" y="951466"/>
                  </a:lnTo>
                  <a:lnTo>
                    <a:pt x="2593301" y="1001498"/>
                  </a:lnTo>
                  <a:lnTo>
                    <a:pt x="2593381" y="1051536"/>
                  </a:lnTo>
                  <a:lnTo>
                    <a:pt x="2593457" y="1101584"/>
                  </a:lnTo>
                  <a:lnTo>
                    <a:pt x="2593530" y="1151641"/>
                  </a:lnTo>
                  <a:lnTo>
                    <a:pt x="2593597" y="1201711"/>
                  </a:lnTo>
                  <a:lnTo>
                    <a:pt x="2593659" y="1251794"/>
                  </a:lnTo>
                  <a:lnTo>
                    <a:pt x="2593715" y="1301893"/>
                  </a:lnTo>
                  <a:lnTo>
                    <a:pt x="2593764" y="1352008"/>
                  </a:lnTo>
                  <a:lnTo>
                    <a:pt x="2593806" y="1402143"/>
                  </a:lnTo>
                  <a:lnTo>
                    <a:pt x="2593840" y="1452297"/>
                  </a:lnTo>
                  <a:lnTo>
                    <a:pt x="2593865" y="1502474"/>
                  </a:lnTo>
                  <a:lnTo>
                    <a:pt x="2593880" y="1552674"/>
                  </a:lnTo>
                  <a:lnTo>
                    <a:pt x="2593886" y="1602900"/>
                  </a:lnTo>
                  <a:lnTo>
                    <a:pt x="0" y="1602900"/>
                  </a:lnTo>
                  <a:lnTo>
                    <a:pt x="0" y="499849"/>
                  </a:lnTo>
                  <a:lnTo>
                    <a:pt x="749390" y="499849"/>
                  </a:lnTo>
                  <a:lnTo>
                    <a:pt x="749390" y="0"/>
                  </a:lnTo>
                  <a:close/>
                </a:path>
                <a:path w="2593975" h="1603375">
                  <a:moveTo>
                    <a:pt x="781303" y="25411"/>
                  </a:moveTo>
                  <a:lnTo>
                    <a:pt x="2562633" y="25411"/>
                  </a:lnTo>
                  <a:lnTo>
                    <a:pt x="2562639" y="77018"/>
                  </a:lnTo>
                  <a:lnTo>
                    <a:pt x="2562656" y="128607"/>
                  </a:lnTo>
                  <a:lnTo>
                    <a:pt x="2562683" y="180177"/>
                  </a:lnTo>
                  <a:lnTo>
                    <a:pt x="2562720" y="231731"/>
                  </a:lnTo>
                  <a:lnTo>
                    <a:pt x="2562765" y="283270"/>
                  </a:lnTo>
                  <a:lnTo>
                    <a:pt x="2562818" y="334795"/>
                  </a:lnTo>
                  <a:lnTo>
                    <a:pt x="2562879" y="386308"/>
                  </a:lnTo>
                  <a:lnTo>
                    <a:pt x="2562946" y="437810"/>
                  </a:lnTo>
                  <a:lnTo>
                    <a:pt x="2563018" y="489303"/>
                  </a:lnTo>
                  <a:lnTo>
                    <a:pt x="2563095" y="540788"/>
                  </a:lnTo>
                  <a:lnTo>
                    <a:pt x="2563176" y="592266"/>
                  </a:lnTo>
                  <a:lnTo>
                    <a:pt x="2563260" y="643739"/>
                  </a:lnTo>
                  <a:lnTo>
                    <a:pt x="2563346" y="695208"/>
                  </a:lnTo>
                  <a:lnTo>
                    <a:pt x="2563434" y="746675"/>
                  </a:lnTo>
                  <a:lnTo>
                    <a:pt x="2563523" y="798141"/>
                  </a:lnTo>
                  <a:lnTo>
                    <a:pt x="2563612" y="849607"/>
                  </a:lnTo>
                  <a:lnTo>
                    <a:pt x="2563700" y="901076"/>
                  </a:lnTo>
                  <a:lnTo>
                    <a:pt x="2563786" y="952547"/>
                  </a:lnTo>
                  <a:lnTo>
                    <a:pt x="2563870" y="1004023"/>
                  </a:lnTo>
                  <a:lnTo>
                    <a:pt x="2563951" y="1055505"/>
                  </a:lnTo>
                  <a:lnTo>
                    <a:pt x="2564028" y="1106995"/>
                  </a:lnTo>
                  <a:lnTo>
                    <a:pt x="2564101" y="1158493"/>
                  </a:lnTo>
                  <a:lnTo>
                    <a:pt x="2564167" y="1210002"/>
                  </a:lnTo>
                  <a:lnTo>
                    <a:pt x="2564228" y="1261523"/>
                  </a:lnTo>
                  <a:lnTo>
                    <a:pt x="2564281" y="1313056"/>
                  </a:lnTo>
                  <a:lnTo>
                    <a:pt x="2564326" y="1364605"/>
                  </a:lnTo>
                  <a:lnTo>
                    <a:pt x="2564363" y="1416169"/>
                  </a:lnTo>
                  <a:lnTo>
                    <a:pt x="2564390" y="1467750"/>
                  </a:lnTo>
                  <a:lnTo>
                    <a:pt x="2564407" y="1519350"/>
                  </a:lnTo>
                  <a:lnTo>
                    <a:pt x="2564413" y="1570970"/>
                  </a:lnTo>
                  <a:lnTo>
                    <a:pt x="27351" y="1570970"/>
                  </a:lnTo>
                  <a:lnTo>
                    <a:pt x="27351" y="533713"/>
                  </a:lnTo>
                  <a:lnTo>
                    <a:pt x="781303" y="533713"/>
                  </a:lnTo>
                  <a:lnTo>
                    <a:pt x="781303" y="25411"/>
                  </a:lnTo>
                  <a:close/>
                </a:path>
                <a:path w="2593975" h="1603375">
                  <a:moveTo>
                    <a:pt x="826811" y="48383"/>
                  </a:moveTo>
                  <a:lnTo>
                    <a:pt x="2532189" y="48383"/>
                  </a:lnTo>
                  <a:lnTo>
                    <a:pt x="2532189" y="593683"/>
                  </a:lnTo>
                  <a:lnTo>
                    <a:pt x="826811" y="593683"/>
                  </a:lnTo>
                  <a:lnTo>
                    <a:pt x="826811" y="4838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30563" y="1134236"/>
            <a:ext cx="8102600" cy="723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1789"/>
              </a:lnSpc>
              <a:spcBef>
                <a:spcPts val="265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front,</a:t>
            </a:r>
            <a:r>
              <a:rPr sz="1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modular</a:t>
            </a:r>
            <a:r>
              <a:rPr sz="1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house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design.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should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good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understanding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before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attempting</a:t>
            </a:r>
            <a:r>
              <a:rPr sz="1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this.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drawing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very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little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shade,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typical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architectural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outline</a:t>
            </a:r>
            <a:r>
              <a:rPr sz="16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drawings.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2156" y="681478"/>
            <a:ext cx="39243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50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500">
              <a:latin typeface="Arial"/>
              <a:cs typeface="Arial"/>
            </a:endParaRPr>
          </a:p>
        </p:txBody>
      </p:sp>
      <p:sp>
        <p:nvSpPr>
          <p:cNvPr id="75" name="object 7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08490" y="2420420"/>
            <a:ext cx="564515" cy="76835"/>
          </a:xfrm>
          <a:custGeom>
            <a:avLst/>
            <a:gdLst/>
            <a:ahLst/>
            <a:cxnLst/>
            <a:rect l="l" t="t" r="r" b="b"/>
            <a:pathLst>
              <a:path w="564514" h="76835">
                <a:moveTo>
                  <a:pt x="18342" y="76295"/>
                </a:moveTo>
                <a:lnTo>
                  <a:pt x="545879" y="76295"/>
                </a:lnTo>
                <a:lnTo>
                  <a:pt x="545879" y="50843"/>
                </a:lnTo>
                <a:lnTo>
                  <a:pt x="18342" y="50843"/>
                </a:lnTo>
                <a:lnTo>
                  <a:pt x="18342" y="76295"/>
                </a:lnTo>
                <a:close/>
              </a:path>
              <a:path w="564514" h="76835">
                <a:moveTo>
                  <a:pt x="8733" y="51120"/>
                </a:moveTo>
                <a:lnTo>
                  <a:pt x="555487" y="51120"/>
                </a:lnTo>
                <a:lnTo>
                  <a:pt x="555487" y="25667"/>
                </a:lnTo>
                <a:lnTo>
                  <a:pt x="8733" y="25667"/>
                </a:lnTo>
                <a:lnTo>
                  <a:pt x="8733" y="51120"/>
                </a:lnTo>
                <a:close/>
              </a:path>
              <a:path w="564514" h="76835">
                <a:moveTo>
                  <a:pt x="0" y="25452"/>
                </a:moveTo>
                <a:lnTo>
                  <a:pt x="564221" y="25452"/>
                </a:lnTo>
                <a:lnTo>
                  <a:pt x="564221" y="0"/>
                </a:lnTo>
                <a:lnTo>
                  <a:pt x="0" y="0"/>
                </a:lnTo>
                <a:lnTo>
                  <a:pt x="0" y="2545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68398" y="1865011"/>
            <a:ext cx="36449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10" dirty="0">
                <a:solidFill>
                  <a:srgbClr val="989899"/>
                </a:solidFill>
                <a:latin typeface="Arial"/>
                <a:cs typeface="Arial"/>
              </a:rPr>
              <a:t>V.Ryan</a:t>
            </a:r>
            <a:r>
              <a:rPr sz="400" spc="-5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989899"/>
                </a:solidFill>
                <a:latin typeface="Arial"/>
                <a:cs typeface="Arial"/>
              </a:rPr>
              <a:t>©</a:t>
            </a:r>
            <a:r>
              <a:rPr sz="400" spc="-5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400" spc="-20" dirty="0">
                <a:solidFill>
                  <a:srgbClr val="989899"/>
                </a:solidFill>
                <a:latin typeface="Arial"/>
                <a:cs typeface="Arial"/>
              </a:rPr>
              <a:t>2024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77" name="object 77"/>
          <p:cNvGrpSpPr>
            <a:grpSpLocks noGrp="1" noUngrp="1" noRot="1" noMove="1" noResize="1"/>
          </p:cNvGrpSpPr>
          <p:nvPr/>
        </p:nvGrpSpPr>
        <p:grpSpPr>
          <a:xfrm>
            <a:off x="3258309" y="715953"/>
            <a:ext cx="11590020" cy="1614170"/>
            <a:chOff x="3258309" y="715953"/>
            <a:chExt cx="11590020" cy="1614170"/>
          </a:xfrm>
        </p:grpSpPr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59681" y="1436731"/>
              <a:ext cx="1715135" cy="892175"/>
            </a:xfrm>
            <a:custGeom>
              <a:avLst/>
              <a:gdLst/>
              <a:ahLst/>
              <a:cxnLst/>
              <a:rect l="l" t="t" r="r" b="b"/>
              <a:pathLst>
                <a:path w="1715135" h="892175">
                  <a:moveTo>
                    <a:pt x="262" y="0"/>
                  </a:moveTo>
                  <a:lnTo>
                    <a:pt x="1714535" y="0"/>
                  </a:lnTo>
                  <a:lnTo>
                    <a:pt x="1714535" y="9734"/>
                  </a:lnTo>
                  <a:lnTo>
                    <a:pt x="1714517" y="881815"/>
                  </a:lnTo>
                  <a:lnTo>
                    <a:pt x="1714535" y="891550"/>
                  </a:lnTo>
                  <a:lnTo>
                    <a:pt x="262" y="891550"/>
                  </a:lnTo>
                  <a:lnTo>
                    <a:pt x="262" y="881995"/>
                  </a:lnTo>
                  <a:lnTo>
                    <a:pt x="0" y="881995"/>
                  </a:lnTo>
                  <a:lnTo>
                    <a:pt x="0" y="687"/>
                  </a:lnTo>
                  <a:lnTo>
                    <a:pt x="262" y="687"/>
                  </a:lnTo>
                  <a:lnTo>
                    <a:pt x="26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58763" y="2216977"/>
              <a:ext cx="1713864" cy="55880"/>
            </a:xfrm>
            <a:custGeom>
              <a:avLst/>
              <a:gdLst/>
              <a:ahLst/>
              <a:cxnLst/>
              <a:rect l="l" t="t" r="r" b="b"/>
              <a:pathLst>
                <a:path w="1713864" h="55880">
                  <a:moveTo>
                    <a:pt x="0" y="55702"/>
                  </a:moveTo>
                  <a:lnTo>
                    <a:pt x="1713801" y="55702"/>
                  </a:lnTo>
                </a:path>
                <a:path w="1713864" h="55880">
                  <a:moveTo>
                    <a:pt x="0" y="0"/>
                  </a:moveTo>
                  <a:lnTo>
                    <a:pt x="1713801" y="0"/>
                  </a:lnTo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58763" y="1604235"/>
              <a:ext cx="1713864" cy="557530"/>
            </a:xfrm>
            <a:custGeom>
              <a:avLst/>
              <a:gdLst/>
              <a:ahLst/>
              <a:cxnLst/>
              <a:rect l="l" t="t" r="r" b="b"/>
              <a:pathLst>
                <a:path w="1713864" h="557530">
                  <a:moveTo>
                    <a:pt x="0" y="557038"/>
                  </a:moveTo>
                  <a:lnTo>
                    <a:pt x="1115277" y="557038"/>
                  </a:lnTo>
                </a:path>
                <a:path w="1713864" h="557530">
                  <a:moveTo>
                    <a:pt x="1666876" y="557038"/>
                  </a:moveTo>
                  <a:lnTo>
                    <a:pt x="1713801" y="557038"/>
                  </a:lnTo>
                </a:path>
                <a:path w="1713864" h="557530">
                  <a:moveTo>
                    <a:pt x="0" y="501336"/>
                  </a:moveTo>
                  <a:lnTo>
                    <a:pt x="1115277" y="501336"/>
                  </a:lnTo>
                </a:path>
                <a:path w="1713864" h="557530">
                  <a:moveTo>
                    <a:pt x="1666876" y="501336"/>
                  </a:moveTo>
                  <a:lnTo>
                    <a:pt x="1713801" y="501336"/>
                  </a:lnTo>
                </a:path>
                <a:path w="1713864" h="557530">
                  <a:moveTo>
                    <a:pt x="0" y="445629"/>
                  </a:moveTo>
                  <a:lnTo>
                    <a:pt x="1115277" y="445629"/>
                  </a:lnTo>
                </a:path>
                <a:path w="1713864" h="557530">
                  <a:moveTo>
                    <a:pt x="1666876" y="445629"/>
                  </a:moveTo>
                  <a:lnTo>
                    <a:pt x="1713801" y="445629"/>
                  </a:lnTo>
                </a:path>
                <a:path w="1713864" h="557530">
                  <a:moveTo>
                    <a:pt x="0" y="389926"/>
                  </a:moveTo>
                  <a:lnTo>
                    <a:pt x="1115277" y="389926"/>
                  </a:lnTo>
                </a:path>
                <a:path w="1713864" h="557530">
                  <a:moveTo>
                    <a:pt x="1666876" y="389926"/>
                  </a:moveTo>
                  <a:lnTo>
                    <a:pt x="1713801" y="389926"/>
                  </a:lnTo>
                </a:path>
                <a:path w="1713864" h="557530">
                  <a:moveTo>
                    <a:pt x="0" y="334224"/>
                  </a:moveTo>
                  <a:lnTo>
                    <a:pt x="1115277" y="334224"/>
                  </a:lnTo>
                </a:path>
                <a:path w="1713864" h="557530">
                  <a:moveTo>
                    <a:pt x="1666876" y="334224"/>
                  </a:moveTo>
                  <a:lnTo>
                    <a:pt x="1713801" y="334224"/>
                  </a:lnTo>
                </a:path>
                <a:path w="1713864" h="557530">
                  <a:moveTo>
                    <a:pt x="0" y="278521"/>
                  </a:moveTo>
                  <a:lnTo>
                    <a:pt x="1115277" y="278521"/>
                  </a:lnTo>
                </a:path>
                <a:path w="1713864" h="557530">
                  <a:moveTo>
                    <a:pt x="1666876" y="278521"/>
                  </a:moveTo>
                  <a:lnTo>
                    <a:pt x="1713801" y="278521"/>
                  </a:lnTo>
                </a:path>
                <a:path w="1713864" h="557530">
                  <a:moveTo>
                    <a:pt x="0" y="222815"/>
                  </a:moveTo>
                  <a:lnTo>
                    <a:pt x="1115277" y="222815"/>
                  </a:lnTo>
                </a:path>
                <a:path w="1713864" h="557530">
                  <a:moveTo>
                    <a:pt x="1666876" y="222815"/>
                  </a:moveTo>
                  <a:lnTo>
                    <a:pt x="1713801" y="222815"/>
                  </a:lnTo>
                </a:path>
                <a:path w="1713864" h="557530">
                  <a:moveTo>
                    <a:pt x="0" y="167111"/>
                  </a:moveTo>
                  <a:lnTo>
                    <a:pt x="1115277" y="167111"/>
                  </a:lnTo>
                </a:path>
                <a:path w="1713864" h="557530">
                  <a:moveTo>
                    <a:pt x="1666876" y="167111"/>
                  </a:moveTo>
                  <a:lnTo>
                    <a:pt x="1713801" y="167111"/>
                  </a:lnTo>
                </a:path>
                <a:path w="1713864" h="557530">
                  <a:moveTo>
                    <a:pt x="0" y="111409"/>
                  </a:moveTo>
                  <a:lnTo>
                    <a:pt x="1115277" y="111409"/>
                  </a:lnTo>
                </a:path>
                <a:path w="1713864" h="557530">
                  <a:moveTo>
                    <a:pt x="1666876" y="111409"/>
                  </a:moveTo>
                  <a:lnTo>
                    <a:pt x="1713801" y="111409"/>
                  </a:lnTo>
                </a:path>
                <a:path w="1713864" h="557530">
                  <a:moveTo>
                    <a:pt x="0" y="55706"/>
                  </a:moveTo>
                  <a:lnTo>
                    <a:pt x="1115277" y="55706"/>
                  </a:lnTo>
                </a:path>
                <a:path w="1713864" h="557530">
                  <a:moveTo>
                    <a:pt x="1666876" y="55706"/>
                  </a:moveTo>
                  <a:lnTo>
                    <a:pt x="1713801" y="55706"/>
                  </a:lnTo>
                </a:path>
                <a:path w="1713864" h="557530">
                  <a:moveTo>
                    <a:pt x="0" y="0"/>
                  </a:moveTo>
                  <a:lnTo>
                    <a:pt x="1115277" y="0"/>
                  </a:lnTo>
                </a:path>
                <a:path w="1713864" h="557530">
                  <a:moveTo>
                    <a:pt x="1666876" y="0"/>
                  </a:moveTo>
                  <a:lnTo>
                    <a:pt x="1713801" y="0"/>
                  </a:lnTo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58763" y="1492830"/>
              <a:ext cx="1713864" cy="55880"/>
            </a:xfrm>
            <a:custGeom>
              <a:avLst/>
              <a:gdLst/>
              <a:ahLst/>
              <a:cxnLst/>
              <a:rect l="l" t="t" r="r" b="b"/>
              <a:pathLst>
                <a:path w="1713864" h="55880">
                  <a:moveTo>
                    <a:pt x="0" y="55703"/>
                  </a:moveTo>
                  <a:lnTo>
                    <a:pt x="1713801" y="55703"/>
                  </a:lnTo>
                </a:path>
                <a:path w="1713864" h="55880">
                  <a:moveTo>
                    <a:pt x="0" y="0"/>
                  </a:moveTo>
                  <a:lnTo>
                    <a:pt x="1713801" y="0"/>
                  </a:lnTo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58763" y="1437116"/>
              <a:ext cx="1713864" cy="0"/>
            </a:xfrm>
            <a:custGeom>
              <a:avLst/>
              <a:gdLst/>
              <a:ahLst/>
              <a:cxnLst/>
              <a:rect l="l" t="t" r="r" b="b"/>
              <a:pathLst>
                <a:path w="1713864">
                  <a:moveTo>
                    <a:pt x="0" y="0"/>
                  </a:moveTo>
                  <a:lnTo>
                    <a:pt x="1713801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4040" y="1591376"/>
              <a:ext cx="551815" cy="575310"/>
            </a:xfrm>
            <a:custGeom>
              <a:avLst/>
              <a:gdLst/>
              <a:ahLst/>
              <a:cxnLst/>
              <a:rect l="l" t="t" r="r" b="b"/>
              <a:pathLst>
                <a:path w="551814" h="575310">
                  <a:moveTo>
                    <a:pt x="0" y="0"/>
                  </a:moveTo>
                  <a:lnTo>
                    <a:pt x="551599" y="0"/>
                  </a:lnTo>
                  <a:lnTo>
                    <a:pt x="551599" y="574981"/>
                  </a:lnTo>
                  <a:lnTo>
                    <a:pt x="0" y="5749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2244" y="715959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62"/>
                  </a:moveTo>
                  <a:lnTo>
                    <a:pt x="0" y="346862"/>
                  </a:lnTo>
                  <a:lnTo>
                    <a:pt x="0" y="371627"/>
                  </a:lnTo>
                  <a:lnTo>
                    <a:pt x="24777" y="371627"/>
                  </a:lnTo>
                  <a:lnTo>
                    <a:pt x="24777" y="346862"/>
                  </a:lnTo>
                  <a:close/>
                </a:path>
                <a:path w="1016000" h="421640">
                  <a:moveTo>
                    <a:pt x="24777" y="222973"/>
                  </a:moveTo>
                  <a:lnTo>
                    <a:pt x="0" y="222973"/>
                  </a:lnTo>
                  <a:lnTo>
                    <a:pt x="0" y="322084"/>
                  </a:lnTo>
                  <a:lnTo>
                    <a:pt x="24777" y="322084"/>
                  </a:lnTo>
                  <a:lnTo>
                    <a:pt x="24777" y="222973"/>
                  </a:lnTo>
                  <a:close/>
                </a:path>
                <a:path w="1016000" h="421640">
                  <a:moveTo>
                    <a:pt x="99098" y="297307"/>
                  </a:moveTo>
                  <a:lnTo>
                    <a:pt x="74333" y="297307"/>
                  </a:lnTo>
                  <a:lnTo>
                    <a:pt x="74333" y="322084"/>
                  </a:lnTo>
                  <a:lnTo>
                    <a:pt x="49555" y="322084"/>
                  </a:lnTo>
                  <a:lnTo>
                    <a:pt x="49555" y="346862"/>
                  </a:lnTo>
                  <a:lnTo>
                    <a:pt x="74333" y="346862"/>
                  </a:lnTo>
                  <a:lnTo>
                    <a:pt x="99098" y="346862"/>
                  </a:lnTo>
                  <a:lnTo>
                    <a:pt x="99098" y="297307"/>
                  </a:lnTo>
                  <a:close/>
                </a:path>
                <a:path w="1016000" h="421640">
                  <a:moveTo>
                    <a:pt x="123875" y="272529"/>
                  </a:moveTo>
                  <a:lnTo>
                    <a:pt x="99098" y="272529"/>
                  </a:lnTo>
                  <a:lnTo>
                    <a:pt x="99098" y="297307"/>
                  </a:lnTo>
                  <a:lnTo>
                    <a:pt x="123875" y="297307"/>
                  </a:lnTo>
                  <a:lnTo>
                    <a:pt x="123875" y="272529"/>
                  </a:lnTo>
                  <a:close/>
                </a:path>
                <a:path w="1016000" h="421640">
                  <a:moveTo>
                    <a:pt x="123875" y="198208"/>
                  </a:moveTo>
                  <a:lnTo>
                    <a:pt x="99098" y="198208"/>
                  </a:lnTo>
                  <a:lnTo>
                    <a:pt x="74333" y="198208"/>
                  </a:lnTo>
                  <a:lnTo>
                    <a:pt x="49555" y="198208"/>
                  </a:lnTo>
                  <a:lnTo>
                    <a:pt x="49555" y="297307"/>
                  </a:lnTo>
                  <a:lnTo>
                    <a:pt x="74333" y="297307"/>
                  </a:lnTo>
                  <a:lnTo>
                    <a:pt x="74333" y="247751"/>
                  </a:lnTo>
                  <a:lnTo>
                    <a:pt x="99098" y="247751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23875" y="198208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23875" y="297307"/>
                  </a:lnTo>
                  <a:lnTo>
                    <a:pt x="123875" y="346862"/>
                  </a:lnTo>
                  <a:lnTo>
                    <a:pt x="148653" y="346862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208"/>
                  </a:moveTo>
                  <a:lnTo>
                    <a:pt x="148653" y="198208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208"/>
                  </a:lnTo>
                  <a:close/>
                </a:path>
                <a:path w="1016000" h="421640">
                  <a:moveTo>
                    <a:pt x="222986" y="247751"/>
                  </a:moveTo>
                  <a:lnTo>
                    <a:pt x="198208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98208" y="297307"/>
                  </a:lnTo>
                  <a:lnTo>
                    <a:pt x="198208" y="272529"/>
                  </a:lnTo>
                  <a:lnTo>
                    <a:pt x="222986" y="272529"/>
                  </a:lnTo>
                  <a:lnTo>
                    <a:pt x="222986" y="247751"/>
                  </a:lnTo>
                  <a:close/>
                </a:path>
                <a:path w="1016000" h="421640">
                  <a:moveTo>
                    <a:pt x="346862" y="371627"/>
                  </a:moveTo>
                  <a:lnTo>
                    <a:pt x="322084" y="371627"/>
                  </a:lnTo>
                  <a:lnTo>
                    <a:pt x="322084" y="396405"/>
                  </a:lnTo>
                  <a:lnTo>
                    <a:pt x="346862" y="396405"/>
                  </a:lnTo>
                  <a:lnTo>
                    <a:pt x="346862" y="371627"/>
                  </a:lnTo>
                  <a:close/>
                </a:path>
                <a:path w="1016000" h="421640">
                  <a:moveTo>
                    <a:pt x="346862" y="247751"/>
                  </a:moveTo>
                  <a:lnTo>
                    <a:pt x="322084" y="247751"/>
                  </a:lnTo>
                  <a:lnTo>
                    <a:pt x="297307" y="247751"/>
                  </a:lnTo>
                  <a:lnTo>
                    <a:pt x="272529" y="247751"/>
                  </a:lnTo>
                  <a:lnTo>
                    <a:pt x="272529" y="222973"/>
                  </a:lnTo>
                  <a:lnTo>
                    <a:pt x="247764" y="222973"/>
                  </a:lnTo>
                  <a:lnTo>
                    <a:pt x="222986" y="222973"/>
                  </a:lnTo>
                  <a:lnTo>
                    <a:pt x="222986" y="247751"/>
                  </a:lnTo>
                  <a:lnTo>
                    <a:pt x="247764" y="247751"/>
                  </a:lnTo>
                  <a:lnTo>
                    <a:pt x="247764" y="272529"/>
                  </a:lnTo>
                  <a:lnTo>
                    <a:pt x="222986" y="272529"/>
                  </a:lnTo>
                  <a:lnTo>
                    <a:pt x="222986" y="297307"/>
                  </a:lnTo>
                  <a:lnTo>
                    <a:pt x="247764" y="297307"/>
                  </a:lnTo>
                  <a:lnTo>
                    <a:pt x="247764" y="371627"/>
                  </a:lnTo>
                  <a:lnTo>
                    <a:pt x="222986" y="371627"/>
                  </a:lnTo>
                  <a:lnTo>
                    <a:pt x="222986" y="346862"/>
                  </a:lnTo>
                  <a:lnTo>
                    <a:pt x="198208" y="346862"/>
                  </a:lnTo>
                  <a:lnTo>
                    <a:pt x="198208" y="322084"/>
                  </a:lnTo>
                  <a:lnTo>
                    <a:pt x="173431" y="322084"/>
                  </a:lnTo>
                  <a:lnTo>
                    <a:pt x="173431" y="346862"/>
                  </a:lnTo>
                  <a:lnTo>
                    <a:pt x="148653" y="346862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73431" y="396405"/>
                  </a:lnTo>
                  <a:lnTo>
                    <a:pt x="198208" y="396405"/>
                  </a:lnTo>
                  <a:lnTo>
                    <a:pt x="222986" y="396405"/>
                  </a:lnTo>
                  <a:lnTo>
                    <a:pt x="247764" y="396405"/>
                  </a:lnTo>
                  <a:lnTo>
                    <a:pt x="247764" y="421182"/>
                  </a:lnTo>
                  <a:lnTo>
                    <a:pt x="272529" y="421182"/>
                  </a:lnTo>
                  <a:lnTo>
                    <a:pt x="272529" y="371627"/>
                  </a:lnTo>
                  <a:lnTo>
                    <a:pt x="297307" y="371627"/>
                  </a:lnTo>
                  <a:lnTo>
                    <a:pt x="297307" y="346862"/>
                  </a:lnTo>
                  <a:lnTo>
                    <a:pt x="272529" y="346862"/>
                  </a:lnTo>
                  <a:lnTo>
                    <a:pt x="272529" y="272529"/>
                  </a:lnTo>
                  <a:lnTo>
                    <a:pt x="297307" y="272529"/>
                  </a:lnTo>
                  <a:lnTo>
                    <a:pt x="322084" y="272529"/>
                  </a:lnTo>
                  <a:lnTo>
                    <a:pt x="322084" y="297307"/>
                  </a:lnTo>
                  <a:lnTo>
                    <a:pt x="346862" y="297307"/>
                  </a:lnTo>
                  <a:lnTo>
                    <a:pt x="346862" y="247751"/>
                  </a:lnTo>
                  <a:close/>
                </a:path>
                <a:path w="1016000" h="421640">
                  <a:moveTo>
                    <a:pt x="346862" y="123875"/>
                  </a:moveTo>
                  <a:lnTo>
                    <a:pt x="322084" y="123875"/>
                  </a:lnTo>
                  <a:lnTo>
                    <a:pt x="322084" y="99098"/>
                  </a:lnTo>
                  <a:lnTo>
                    <a:pt x="297307" y="99098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72529" y="24777"/>
                  </a:lnTo>
                  <a:lnTo>
                    <a:pt x="247764" y="24777"/>
                  </a:lnTo>
                  <a:lnTo>
                    <a:pt x="247764" y="49555"/>
                  </a:lnTo>
                  <a:lnTo>
                    <a:pt x="222986" y="49555"/>
                  </a:lnTo>
                  <a:lnTo>
                    <a:pt x="222986" y="0"/>
                  </a:lnTo>
                  <a:lnTo>
                    <a:pt x="198208" y="0"/>
                  </a:lnTo>
                  <a:lnTo>
                    <a:pt x="198208" y="74320"/>
                  </a:lnTo>
                  <a:lnTo>
                    <a:pt x="222986" y="74320"/>
                  </a:lnTo>
                  <a:lnTo>
                    <a:pt x="222986" y="123875"/>
                  </a:lnTo>
                  <a:lnTo>
                    <a:pt x="247764" y="123875"/>
                  </a:lnTo>
                  <a:lnTo>
                    <a:pt x="247764" y="173431"/>
                  </a:lnTo>
                  <a:lnTo>
                    <a:pt x="222986" y="173431"/>
                  </a:lnTo>
                  <a:lnTo>
                    <a:pt x="222986" y="123875"/>
                  </a:lnTo>
                  <a:lnTo>
                    <a:pt x="198208" y="123875"/>
                  </a:lnTo>
                  <a:lnTo>
                    <a:pt x="198208" y="222973"/>
                  </a:lnTo>
                  <a:lnTo>
                    <a:pt x="222986" y="222973"/>
                  </a:lnTo>
                  <a:lnTo>
                    <a:pt x="222986" y="198208"/>
                  </a:lnTo>
                  <a:lnTo>
                    <a:pt x="247764" y="198208"/>
                  </a:lnTo>
                  <a:lnTo>
                    <a:pt x="272529" y="198208"/>
                  </a:lnTo>
                  <a:lnTo>
                    <a:pt x="297307" y="198208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322084" y="173431"/>
                  </a:lnTo>
                  <a:lnTo>
                    <a:pt x="322084" y="148653"/>
                  </a:lnTo>
                  <a:lnTo>
                    <a:pt x="346862" y="148653"/>
                  </a:lnTo>
                  <a:lnTo>
                    <a:pt x="346862" y="123875"/>
                  </a:lnTo>
                  <a:close/>
                </a:path>
                <a:path w="1016000" h="421640">
                  <a:moveTo>
                    <a:pt x="371640" y="297307"/>
                  </a:moveTo>
                  <a:lnTo>
                    <a:pt x="346862" y="297307"/>
                  </a:lnTo>
                  <a:lnTo>
                    <a:pt x="346862" y="322084"/>
                  </a:lnTo>
                  <a:lnTo>
                    <a:pt x="322084" y="322084"/>
                  </a:lnTo>
                  <a:lnTo>
                    <a:pt x="322084" y="297307"/>
                  </a:lnTo>
                  <a:lnTo>
                    <a:pt x="297307" y="297307"/>
                  </a:lnTo>
                  <a:lnTo>
                    <a:pt x="297307" y="346862"/>
                  </a:lnTo>
                  <a:lnTo>
                    <a:pt x="322084" y="346862"/>
                  </a:lnTo>
                  <a:lnTo>
                    <a:pt x="346862" y="346862"/>
                  </a:lnTo>
                  <a:lnTo>
                    <a:pt x="371640" y="346862"/>
                  </a:lnTo>
                  <a:lnTo>
                    <a:pt x="371640" y="297307"/>
                  </a:lnTo>
                  <a:close/>
                </a:path>
                <a:path w="1016000" h="421640">
                  <a:moveTo>
                    <a:pt x="371640" y="49555"/>
                  </a:moveTo>
                  <a:lnTo>
                    <a:pt x="346862" y="49555"/>
                  </a:lnTo>
                  <a:lnTo>
                    <a:pt x="346862" y="0"/>
                  </a:lnTo>
                  <a:lnTo>
                    <a:pt x="322084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84" y="74320"/>
                  </a:lnTo>
                  <a:lnTo>
                    <a:pt x="322084" y="99098"/>
                  </a:lnTo>
                  <a:lnTo>
                    <a:pt x="346862" y="99098"/>
                  </a:lnTo>
                  <a:lnTo>
                    <a:pt x="346862" y="74320"/>
                  </a:lnTo>
                  <a:lnTo>
                    <a:pt x="371640" y="74320"/>
                  </a:lnTo>
                  <a:lnTo>
                    <a:pt x="371640" y="49555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40" y="99098"/>
                  </a:lnTo>
                  <a:lnTo>
                    <a:pt x="346862" y="99098"/>
                  </a:lnTo>
                  <a:lnTo>
                    <a:pt x="346862" y="123875"/>
                  </a:lnTo>
                  <a:lnTo>
                    <a:pt x="371640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45960" y="0"/>
                  </a:moveTo>
                  <a:lnTo>
                    <a:pt x="421182" y="0"/>
                  </a:lnTo>
                  <a:lnTo>
                    <a:pt x="396405" y="0"/>
                  </a:lnTo>
                  <a:lnTo>
                    <a:pt x="396405" y="49555"/>
                  </a:lnTo>
                  <a:lnTo>
                    <a:pt x="421182" y="49555"/>
                  </a:lnTo>
                  <a:lnTo>
                    <a:pt x="421182" y="24777"/>
                  </a:lnTo>
                  <a:lnTo>
                    <a:pt x="445960" y="24777"/>
                  </a:lnTo>
                  <a:lnTo>
                    <a:pt x="445960" y="0"/>
                  </a:lnTo>
                  <a:close/>
                </a:path>
                <a:path w="1016000" h="421640">
                  <a:moveTo>
                    <a:pt x="495515" y="0"/>
                  </a:moveTo>
                  <a:lnTo>
                    <a:pt x="470738" y="0"/>
                  </a:lnTo>
                  <a:lnTo>
                    <a:pt x="470738" y="24777"/>
                  </a:lnTo>
                  <a:lnTo>
                    <a:pt x="495515" y="24777"/>
                  </a:lnTo>
                  <a:lnTo>
                    <a:pt x="495515" y="0"/>
                  </a:lnTo>
                  <a:close/>
                </a:path>
                <a:path w="1016000" h="421640">
                  <a:moveTo>
                    <a:pt x="520293" y="247751"/>
                  </a:moveTo>
                  <a:lnTo>
                    <a:pt x="495515" y="247751"/>
                  </a:lnTo>
                  <a:lnTo>
                    <a:pt x="495515" y="297307"/>
                  </a:lnTo>
                  <a:lnTo>
                    <a:pt x="520293" y="297307"/>
                  </a:lnTo>
                  <a:lnTo>
                    <a:pt x="520293" y="247751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49555"/>
                  </a:moveTo>
                  <a:lnTo>
                    <a:pt x="545058" y="49555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69836" y="49555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77"/>
                  </a:lnTo>
                  <a:lnTo>
                    <a:pt x="569836" y="24777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91" y="198208"/>
                  </a:moveTo>
                  <a:lnTo>
                    <a:pt x="594614" y="198208"/>
                  </a:lnTo>
                  <a:lnTo>
                    <a:pt x="594614" y="247751"/>
                  </a:lnTo>
                  <a:lnTo>
                    <a:pt x="619391" y="247751"/>
                  </a:lnTo>
                  <a:lnTo>
                    <a:pt x="619391" y="198208"/>
                  </a:lnTo>
                  <a:close/>
                </a:path>
                <a:path w="1016000" h="421640">
                  <a:moveTo>
                    <a:pt x="619391" y="148653"/>
                  </a:moveTo>
                  <a:lnTo>
                    <a:pt x="594614" y="148653"/>
                  </a:lnTo>
                  <a:lnTo>
                    <a:pt x="594614" y="173431"/>
                  </a:lnTo>
                  <a:lnTo>
                    <a:pt x="619391" y="173431"/>
                  </a:lnTo>
                  <a:lnTo>
                    <a:pt x="619391" y="148653"/>
                  </a:lnTo>
                  <a:close/>
                </a:path>
                <a:path w="1016000" h="421640">
                  <a:moveTo>
                    <a:pt x="619391" y="49555"/>
                  </a:moveTo>
                  <a:lnTo>
                    <a:pt x="594614" y="49555"/>
                  </a:lnTo>
                  <a:lnTo>
                    <a:pt x="594614" y="74320"/>
                  </a:lnTo>
                  <a:lnTo>
                    <a:pt x="619391" y="74320"/>
                  </a:lnTo>
                  <a:lnTo>
                    <a:pt x="619391" y="49555"/>
                  </a:lnTo>
                  <a:close/>
                </a:path>
                <a:path w="1016000" h="421640">
                  <a:moveTo>
                    <a:pt x="644169" y="297307"/>
                  </a:moveTo>
                  <a:lnTo>
                    <a:pt x="619391" y="297307"/>
                  </a:lnTo>
                  <a:lnTo>
                    <a:pt x="619391" y="322084"/>
                  </a:lnTo>
                  <a:lnTo>
                    <a:pt x="644169" y="322084"/>
                  </a:lnTo>
                  <a:lnTo>
                    <a:pt x="644169" y="297307"/>
                  </a:lnTo>
                  <a:close/>
                </a:path>
                <a:path w="1016000" h="421640">
                  <a:moveTo>
                    <a:pt x="668934" y="371627"/>
                  </a:moveTo>
                  <a:lnTo>
                    <a:pt x="644169" y="371627"/>
                  </a:lnTo>
                  <a:lnTo>
                    <a:pt x="619391" y="371627"/>
                  </a:lnTo>
                  <a:lnTo>
                    <a:pt x="619391" y="396405"/>
                  </a:lnTo>
                  <a:lnTo>
                    <a:pt x="644169" y="396405"/>
                  </a:lnTo>
                  <a:lnTo>
                    <a:pt x="644169" y="421182"/>
                  </a:lnTo>
                  <a:lnTo>
                    <a:pt x="668934" y="421182"/>
                  </a:lnTo>
                  <a:lnTo>
                    <a:pt x="668934" y="371627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69" y="148653"/>
                  </a:lnTo>
                  <a:lnTo>
                    <a:pt x="644169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99098"/>
                  </a:moveTo>
                  <a:lnTo>
                    <a:pt x="644169" y="99098"/>
                  </a:lnTo>
                  <a:lnTo>
                    <a:pt x="619391" y="99098"/>
                  </a:lnTo>
                  <a:lnTo>
                    <a:pt x="594614" y="99098"/>
                  </a:lnTo>
                  <a:lnTo>
                    <a:pt x="594614" y="123875"/>
                  </a:lnTo>
                  <a:lnTo>
                    <a:pt x="619391" y="123875"/>
                  </a:lnTo>
                  <a:lnTo>
                    <a:pt x="644169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69" y="0"/>
                  </a:lnTo>
                  <a:lnTo>
                    <a:pt x="644169" y="24777"/>
                  </a:lnTo>
                  <a:lnTo>
                    <a:pt x="668934" y="24777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34" y="247751"/>
                  </a:lnTo>
                  <a:lnTo>
                    <a:pt x="668934" y="198208"/>
                  </a:lnTo>
                  <a:lnTo>
                    <a:pt x="644169" y="198208"/>
                  </a:lnTo>
                  <a:lnTo>
                    <a:pt x="644169" y="247751"/>
                  </a:lnTo>
                  <a:lnTo>
                    <a:pt x="619391" y="247751"/>
                  </a:lnTo>
                  <a:lnTo>
                    <a:pt x="619391" y="272529"/>
                  </a:lnTo>
                  <a:lnTo>
                    <a:pt x="644169" y="272529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89" y="371627"/>
                  </a:moveTo>
                  <a:lnTo>
                    <a:pt x="693712" y="371627"/>
                  </a:lnTo>
                  <a:lnTo>
                    <a:pt x="693712" y="396405"/>
                  </a:lnTo>
                  <a:lnTo>
                    <a:pt x="718489" y="396405"/>
                  </a:lnTo>
                  <a:lnTo>
                    <a:pt x="718489" y="371627"/>
                  </a:lnTo>
                  <a:close/>
                </a:path>
                <a:path w="1016000" h="421640">
                  <a:moveTo>
                    <a:pt x="718489" y="322084"/>
                  </a:moveTo>
                  <a:lnTo>
                    <a:pt x="693712" y="322084"/>
                  </a:lnTo>
                  <a:lnTo>
                    <a:pt x="668934" y="322084"/>
                  </a:lnTo>
                  <a:lnTo>
                    <a:pt x="644169" y="322084"/>
                  </a:lnTo>
                  <a:lnTo>
                    <a:pt x="644169" y="346862"/>
                  </a:lnTo>
                  <a:lnTo>
                    <a:pt x="668934" y="346862"/>
                  </a:lnTo>
                  <a:lnTo>
                    <a:pt x="693712" y="346862"/>
                  </a:lnTo>
                  <a:lnTo>
                    <a:pt x="718489" y="346862"/>
                  </a:lnTo>
                  <a:lnTo>
                    <a:pt x="718489" y="322084"/>
                  </a:lnTo>
                  <a:close/>
                </a:path>
                <a:path w="1016000" h="421640">
                  <a:moveTo>
                    <a:pt x="718489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89" y="297307"/>
                  </a:lnTo>
                  <a:lnTo>
                    <a:pt x="718489" y="272529"/>
                  </a:lnTo>
                  <a:close/>
                </a:path>
                <a:path w="1016000" h="421640">
                  <a:moveTo>
                    <a:pt x="718489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208"/>
                  </a:lnTo>
                  <a:lnTo>
                    <a:pt x="718489" y="198208"/>
                  </a:lnTo>
                  <a:lnTo>
                    <a:pt x="718489" y="99098"/>
                  </a:lnTo>
                  <a:close/>
                </a:path>
                <a:path w="1016000" h="421640">
                  <a:moveTo>
                    <a:pt x="743267" y="297307"/>
                  </a:moveTo>
                  <a:lnTo>
                    <a:pt x="718489" y="297307"/>
                  </a:lnTo>
                  <a:lnTo>
                    <a:pt x="718489" y="322084"/>
                  </a:lnTo>
                  <a:lnTo>
                    <a:pt x="743267" y="322084"/>
                  </a:lnTo>
                  <a:lnTo>
                    <a:pt x="743267" y="297307"/>
                  </a:lnTo>
                  <a:close/>
                </a:path>
                <a:path w="1016000" h="421640">
                  <a:moveTo>
                    <a:pt x="768045" y="346862"/>
                  </a:moveTo>
                  <a:lnTo>
                    <a:pt x="743267" y="346862"/>
                  </a:lnTo>
                  <a:lnTo>
                    <a:pt x="743267" y="371627"/>
                  </a:lnTo>
                  <a:lnTo>
                    <a:pt x="768045" y="371627"/>
                  </a:lnTo>
                  <a:lnTo>
                    <a:pt x="768045" y="346862"/>
                  </a:lnTo>
                  <a:close/>
                </a:path>
                <a:path w="1016000" h="421640">
                  <a:moveTo>
                    <a:pt x="768045" y="148653"/>
                  </a:moveTo>
                  <a:lnTo>
                    <a:pt x="743267" y="148653"/>
                  </a:lnTo>
                  <a:lnTo>
                    <a:pt x="743267" y="198208"/>
                  </a:lnTo>
                  <a:lnTo>
                    <a:pt x="768045" y="198208"/>
                  </a:lnTo>
                  <a:lnTo>
                    <a:pt x="768045" y="148653"/>
                  </a:lnTo>
                  <a:close/>
                </a:path>
                <a:path w="1016000" h="421640">
                  <a:moveTo>
                    <a:pt x="817587" y="371627"/>
                  </a:moveTo>
                  <a:lnTo>
                    <a:pt x="792810" y="371627"/>
                  </a:lnTo>
                  <a:lnTo>
                    <a:pt x="792810" y="396405"/>
                  </a:lnTo>
                  <a:lnTo>
                    <a:pt x="817587" y="396405"/>
                  </a:lnTo>
                  <a:lnTo>
                    <a:pt x="817587" y="371627"/>
                  </a:lnTo>
                  <a:close/>
                </a:path>
                <a:path w="1016000" h="421640">
                  <a:moveTo>
                    <a:pt x="1015796" y="322745"/>
                  </a:moveTo>
                  <a:lnTo>
                    <a:pt x="991019" y="322745"/>
                  </a:lnTo>
                  <a:lnTo>
                    <a:pt x="966241" y="322745"/>
                  </a:lnTo>
                  <a:lnTo>
                    <a:pt x="966241" y="297345"/>
                  </a:lnTo>
                  <a:lnTo>
                    <a:pt x="941476" y="297345"/>
                  </a:lnTo>
                  <a:lnTo>
                    <a:pt x="941476" y="273215"/>
                  </a:lnTo>
                  <a:lnTo>
                    <a:pt x="916698" y="273215"/>
                  </a:lnTo>
                  <a:lnTo>
                    <a:pt x="916698" y="322745"/>
                  </a:lnTo>
                  <a:lnTo>
                    <a:pt x="891921" y="322745"/>
                  </a:lnTo>
                  <a:lnTo>
                    <a:pt x="891921" y="297345"/>
                  </a:lnTo>
                  <a:lnTo>
                    <a:pt x="867143" y="297345"/>
                  </a:lnTo>
                  <a:lnTo>
                    <a:pt x="867143" y="322745"/>
                  </a:lnTo>
                  <a:lnTo>
                    <a:pt x="842365" y="322745"/>
                  </a:lnTo>
                  <a:lnTo>
                    <a:pt x="842365" y="346862"/>
                  </a:lnTo>
                  <a:lnTo>
                    <a:pt x="817587" y="346862"/>
                  </a:lnTo>
                  <a:lnTo>
                    <a:pt x="817587" y="371627"/>
                  </a:lnTo>
                  <a:lnTo>
                    <a:pt x="842365" y="371627"/>
                  </a:lnTo>
                  <a:lnTo>
                    <a:pt x="842365" y="346875"/>
                  </a:lnTo>
                  <a:lnTo>
                    <a:pt x="867143" y="346875"/>
                  </a:lnTo>
                  <a:lnTo>
                    <a:pt x="867143" y="371627"/>
                  </a:lnTo>
                  <a:lnTo>
                    <a:pt x="842365" y="371627"/>
                  </a:lnTo>
                  <a:lnTo>
                    <a:pt x="842365" y="396405"/>
                  </a:lnTo>
                  <a:lnTo>
                    <a:pt x="867143" y="396405"/>
                  </a:lnTo>
                  <a:lnTo>
                    <a:pt x="867143" y="372275"/>
                  </a:lnTo>
                  <a:lnTo>
                    <a:pt x="891921" y="372275"/>
                  </a:lnTo>
                  <a:lnTo>
                    <a:pt x="891921" y="346875"/>
                  </a:lnTo>
                  <a:lnTo>
                    <a:pt x="916698" y="346875"/>
                  </a:lnTo>
                  <a:lnTo>
                    <a:pt x="916698" y="372275"/>
                  </a:lnTo>
                  <a:lnTo>
                    <a:pt x="891921" y="372275"/>
                  </a:lnTo>
                  <a:lnTo>
                    <a:pt x="891921" y="396405"/>
                  </a:lnTo>
                  <a:lnTo>
                    <a:pt x="916698" y="396405"/>
                  </a:lnTo>
                  <a:lnTo>
                    <a:pt x="941476" y="396405"/>
                  </a:lnTo>
                  <a:lnTo>
                    <a:pt x="941476" y="372275"/>
                  </a:lnTo>
                  <a:lnTo>
                    <a:pt x="966241" y="372275"/>
                  </a:lnTo>
                  <a:lnTo>
                    <a:pt x="966241" y="346875"/>
                  </a:lnTo>
                  <a:lnTo>
                    <a:pt x="991019" y="346875"/>
                  </a:lnTo>
                  <a:lnTo>
                    <a:pt x="1015796" y="346875"/>
                  </a:lnTo>
                  <a:lnTo>
                    <a:pt x="1015796" y="322745"/>
                  </a:lnTo>
                  <a:close/>
                </a:path>
                <a:path w="1016000" h="421640">
                  <a:moveTo>
                    <a:pt x="1015796" y="198208"/>
                  </a:moveTo>
                  <a:lnTo>
                    <a:pt x="991019" y="198208"/>
                  </a:lnTo>
                  <a:lnTo>
                    <a:pt x="966241" y="198208"/>
                  </a:lnTo>
                  <a:lnTo>
                    <a:pt x="941476" y="198208"/>
                  </a:lnTo>
                  <a:lnTo>
                    <a:pt x="941476" y="247751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1015796" y="247751"/>
                  </a:lnTo>
                  <a:lnTo>
                    <a:pt x="1015796" y="19820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2244" y="716124"/>
              <a:ext cx="1016000" cy="594995"/>
            </a:xfrm>
            <a:custGeom>
              <a:avLst/>
              <a:gdLst/>
              <a:ahLst/>
              <a:cxnLst/>
              <a:rect l="l" t="t" r="r" b="b"/>
              <a:pathLst>
                <a:path w="1016000" h="594994">
                  <a:moveTo>
                    <a:pt x="49555" y="569671"/>
                  </a:moveTo>
                  <a:lnTo>
                    <a:pt x="24777" y="569671"/>
                  </a:lnTo>
                  <a:lnTo>
                    <a:pt x="24777" y="594448"/>
                  </a:lnTo>
                  <a:lnTo>
                    <a:pt x="49555" y="594448"/>
                  </a:lnTo>
                  <a:lnTo>
                    <a:pt x="49555" y="569671"/>
                  </a:lnTo>
                  <a:close/>
                </a:path>
                <a:path w="1016000" h="594994">
                  <a:moveTo>
                    <a:pt x="74333" y="396240"/>
                  </a:moveTo>
                  <a:lnTo>
                    <a:pt x="49555" y="396240"/>
                  </a:lnTo>
                  <a:lnTo>
                    <a:pt x="49555" y="371462"/>
                  </a:lnTo>
                  <a:lnTo>
                    <a:pt x="24777" y="371462"/>
                  </a:lnTo>
                  <a:lnTo>
                    <a:pt x="24777" y="470573"/>
                  </a:lnTo>
                  <a:lnTo>
                    <a:pt x="0" y="470573"/>
                  </a:lnTo>
                  <a:lnTo>
                    <a:pt x="0" y="495338"/>
                  </a:lnTo>
                  <a:lnTo>
                    <a:pt x="24777" y="495338"/>
                  </a:lnTo>
                  <a:lnTo>
                    <a:pt x="24777" y="520115"/>
                  </a:lnTo>
                  <a:lnTo>
                    <a:pt x="49555" y="520115"/>
                  </a:lnTo>
                  <a:lnTo>
                    <a:pt x="49555" y="495338"/>
                  </a:lnTo>
                  <a:lnTo>
                    <a:pt x="74333" y="495338"/>
                  </a:lnTo>
                  <a:lnTo>
                    <a:pt x="74333" y="445795"/>
                  </a:lnTo>
                  <a:lnTo>
                    <a:pt x="49555" y="445795"/>
                  </a:lnTo>
                  <a:lnTo>
                    <a:pt x="49555" y="421017"/>
                  </a:lnTo>
                  <a:lnTo>
                    <a:pt x="74333" y="421017"/>
                  </a:lnTo>
                  <a:lnTo>
                    <a:pt x="74333" y="396240"/>
                  </a:lnTo>
                  <a:close/>
                </a:path>
                <a:path w="1016000" h="594994">
                  <a:moveTo>
                    <a:pt x="123875" y="520115"/>
                  </a:moveTo>
                  <a:lnTo>
                    <a:pt x="99098" y="520115"/>
                  </a:lnTo>
                  <a:lnTo>
                    <a:pt x="74333" y="520115"/>
                  </a:lnTo>
                  <a:lnTo>
                    <a:pt x="49555" y="520115"/>
                  </a:lnTo>
                  <a:lnTo>
                    <a:pt x="49555" y="569671"/>
                  </a:lnTo>
                  <a:lnTo>
                    <a:pt x="74333" y="569671"/>
                  </a:lnTo>
                  <a:lnTo>
                    <a:pt x="99098" y="569671"/>
                  </a:lnTo>
                  <a:lnTo>
                    <a:pt x="99098" y="544893"/>
                  </a:lnTo>
                  <a:lnTo>
                    <a:pt x="123875" y="544893"/>
                  </a:lnTo>
                  <a:lnTo>
                    <a:pt x="123875" y="520115"/>
                  </a:lnTo>
                  <a:close/>
                </a:path>
                <a:path w="1016000" h="594994">
                  <a:moveTo>
                    <a:pt x="297307" y="520115"/>
                  </a:moveTo>
                  <a:lnTo>
                    <a:pt x="272529" y="520115"/>
                  </a:lnTo>
                  <a:lnTo>
                    <a:pt x="272529" y="445795"/>
                  </a:lnTo>
                  <a:lnTo>
                    <a:pt x="247764" y="445795"/>
                  </a:lnTo>
                  <a:lnTo>
                    <a:pt x="247764" y="495338"/>
                  </a:lnTo>
                  <a:lnTo>
                    <a:pt x="247764" y="520115"/>
                  </a:lnTo>
                  <a:lnTo>
                    <a:pt x="222986" y="520115"/>
                  </a:lnTo>
                  <a:lnTo>
                    <a:pt x="222986" y="495338"/>
                  </a:lnTo>
                  <a:lnTo>
                    <a:pt x="247764" y="495338"/>
                  </a:lnTo>
                  <a:lnTo>
                    <a:pt x="247764" y="445795"/>
                  </a:lnTo>
                  <a:lnTo>
                    <a:pt x="222986" y="445795"/>
                  </a:lnTo>
                  <a:lnTo>
                    <a:pt x="198208" y="445795"/>
                  </a:lnTo>
                  <a:lnTo>
                    <a:pt x="198208" y="495338"/>
                  </a:lnTo>
                  <a:lnTo>
                    <a:pt x="173431" y="495338"/>
                  </a:lnTo>
                  <a:lnTo>
                    <a:pt x="148653" y="495338"/>
                  </a:lnTo>
                  <a:lnTo>
                    <a:pt x="148653" y="371462"/>
                  </a:lnTo>
                  <a:lnTo>
                    <a:pt x="123875" y="371462"/>
                  </a:lnTo>
                  <a:lnTo>
                    <a:pt x="123875" y="520115"/>
                  </a:lnTo>
                  <a:lnTo>
                    <a:pt x="148653" y="520115"/>
                  </a:lnTo>
                  <a:lnTo>
                    <a:pt x="173431" y="520115"/>
                  </a:lnTo>
                  <a:lnTo>
                    <a:pt x="173431" y="544893"/>
                  </a:lnTo>
                  <a:lnTo>
                    <a:pt x="148653" y="544893"/>
                  </a:lnTo>
                  <a:lnTo>
                    <a:pt x="123875" y="544893"/>
                  </a:lnTo>
                  <a:lnTo>
                    <a:pt x="123875" y="569671"/>
                  </a:lnTo>
                  <a:lnTo>
                    <a:pt x="99098" y="569671"/>
                  </a:lnTo>
                  <a:lnTo>
                    <a:pt x="99098" y="594448"/>
                  </a:lnTo>
                  <a:lnTo>
                    <a:pt x="123875" y="594448"/>
                  </a:lnTo>
                  <a:lnTo>
                    <a:pt x="148653" y="594448"/>
                  </a:lnTo>
                  <a:lnTo>
                    <a:pt x="148653" y="569671"/>
                  </a:lnTo>
                  <a:lnTo>
                    <a:pt x="173431" y="569671"/>
                  </a:lnTo>
                  <a:lnTo>
                    <a:pt x="198208" y="569671"/>
                  </a:lnTo>
                  <a:lnTo>
                    <a:pt x="198208" y="544893"/>
                  </a:lnTo>
                  <a:lnTo>
                    <a:pt x="222986" y="544893"/>
                  </a:lnTo>
                  <a:lnTo>
                    <a:pt x="222986" y="594448"/>
                  </a:lnTo>
                  <a:lnTo>
                    <a:pt x="247764" y="594448"/>
                  </a:lnTo>
                  <a:lnTo>
                    <a:pt x="247764" y="569671"/>
                  </a:lnTo>
                  <a:lnTo>
                    <a:pt x="272529" y="569671"/>
                  </a:lnTo>
                  <a:lnTo>
                    <a:pt x="272529" y="544893"/>
                  </a:lnTo>
                  <a:lnTo>
                    <a:pt x="297307" y="544893"/>
                  </a:lnTo>
                  <a:lnTo>
                    <a:pt x="297307" y="520115"/>
                  </a:lnTo>
                  <a:close/>
                </a:path>
                <a:path w="1016000" h="594994">
                  <a:moveTo>
                    <a:pt x="322084" y="421017"/>
                  </a:moveTo>
                  <a:lnTo>
                    <a:pt x="297307" y="421017"/>
                  </a:lnTo>
                  <a:lnTo>
                    <a:pt x="297307" y="445795"/>
                  </a:lnTo>
                  <a:lnTo>
                    <a:pt x="322084" y="445795"/>
                  </a:lnTo>
                  <a:lnTo>
                    <a:pt x="322084" y="421017"/>
                  </a:lnTo>
                  <a:close/>
                </a:path>
                <a:path w="1016000" h="594994">
                  <a:moveTo>
                    <a:pt x="346862" y="495338"/>
                  </a:moveTo>
                  <a:lnTo>
                    <a:pt x="322084" y="495338"/>
                  </a:lnTo>
                  <a:lnTo>
                    <a:pt x="322084" y="520115"/>
                  </a:lnTo>
                  <a:lnTo>
                    <a:pt x="346862" y="520115"/>
                  </a:lnTo>
                  <a:lnTo>
                    <a:pt x="346862" y="495338"/>
                  </a:lnTo>
                  <a:close/>
                </a:path>
                <a:path w="1016000" h="594994">
                  <a:moveTo>
                    <a:pt x="346862" y="445795"/>
                  </a:moveTo>
                  <a:lnTo>
                    <a:pt x="322084" y="445795"/>
                  </a:lnTo>
                  <a:lnTo>
                    <a:pt x="322084" y="470573"/>
                  </a:lnTo>
                  <a:lnTo>
                    <a:pt x="346862" y="470573"/>
                  </a:lnTo>
                  <a:lnTo>
                    <a:pt x="346862" y="445795"/>
                  </a:lnTo>
                  <a:close/>
                </a:path>
                <a:path w="1016000" h="594994">
                  <a:moveTo>
                    <a:pt x="421182" y="520115"/>
                  </a:moveTo>
                  <a:lnTo>
                    <a:pt x="396405" y="520115"/>
                  </a:lnTo>
                  <a:lnTo>
                    <a:pt x="396405" y="544893"/>
                  </a:lnTo>
                  <a:lnTo>
                    <a:pt x="421182" y="544893"/>
                  </a:lnTo>
                  <a:lnTo>
                    <a:pt x="421182" y="520115"/>
                  </a:lnTo>
                  <a:close/>
                </a:path>
                <a:path w="1016000" h="594994">
                  <a:moveTo>
                    <a:pt x="470738" y="520115"/>
                  </a:moveTo>
                  <a:lnTo>
                    <a:pt x="445960" y="520115"/>
                  </a:lnTo>
                  <a:lnTo>
                    <a:pt x="445960" y="544893"/>
                  </a:lnTo>
                  <a:lnTo>
                    <a:pt x="470738" y="544893"/>
                  </a:lnTo>
                  <a:lnTo>
                    <a:pt x="470738" y="520115"/>
                  </a:lnTo>
                  <a:close/>
                </a:path>
                <a:path w="1016000" h="594994">
                  <a:moveTo>
                    <a:pt x="495515" y="495338"/>
                  </a:moveTo>
                  <a:lnTo>
                    <a:pt x="470738" y="495338"/>
                  </a:lnTo>
                  <a:lnTo>
                    <a:pt x="470738" y="520115"/>
                  </a:lnTo>
                  <a:lnTo>
                    <a:pt x="495515" y="520115"/>
                  </a:lnTo>
                  <a:lnTo>
                    <a:pt x="495515" y="495338"/>
                  </a:lnTo>
                  <a:close/>
                </a:path>
                <a:path w="1016000" h="594994">
                  <a:moveTo>
                    <a:pt x="520293" y="544893"/>
                  </a:moveTo>
                  <a:lnTo>
                    <a:pt x="495515" y="544893"/>
                  </a:lnTo>
                  <a:lnTo>
                    <a:pt x="495515" y="569671"/>
                  </a:lnTo>
                  <a:lnTo>
                    <a:pt x="520293" y="569671"/>
                  </a:lnTo>
                  <a:lnTo>
                    <a:pt x="520293" y="544893"/>
                  </a:lnTo>
                  <a:close/>
                </a:path>
                <a:path w="1016000" h="594994">
                  <a:moveTo>
                    <a:pt x="644169" y="544893"/>
                  </a:moveTo>
                  <a:lnTo>
                    <a:pt x="619391" y="544893"/>
                  </a:lnTo>
                  <a:lnTo>
                    <a:pt x="619391" y="569671"/>
                  </a:lnTo>
                  <a:lnTo>
                    <a:pt x="644169" y="569671"/>
                  </a:lnTo>
                  <a:lnTo>
                    <a:pt x="644169" y="544893"/>
                  </a:lnTo>
                  <a:close/>
                </a:path>
                <a:path w="1016000" h="594994">
                  <a:moveTo>
                    <a:pt x="693712" y="445795"/>
                  </a:moveTo>
                  <a:lnTo>
                    <a:pt x="668934" y="445795"/>
                  </a:lnTo>
                  <a:lnTo>
                    <a:pt x="644169" y="445795"/>
                  </a:lnTo>
                  <a:lnTo>
                    <a:pt x="644169" y="495338"/>
                  </a:lnTo>
                  <a:lnTo>
                    <a:pt x="668934" y="495338"/>
                  </a:lnTo>
                  <a:lnTo>
                    <a:pt x="693712" y="495338"/>
                  </a:lnTo>
                  <a:lnTo>
                    <a:pt x="693712" y="445795"/>
                  </a:lnTo>
                  <a:close/>
                </a:path>
                <a:path w="1016000" h="594994">
                  <a:moveTo>
                    <a:pt x="718489" y="520115"/>
                  </a:moveTo>
                  <a:lnTo>
                    <a:pt x="693712" y="520115"/>
                  </a:lnTo>
                  <a:lnTo>
                    <a:pt x="693712" y="544893"/>
                  </a:lnTo>
                  <a:lnTo>
                    <a:pt x="668934" y="544893"/>
                  </a:lnTo>
                  <a:lnTo>
                    <a:pt x="668934" y="569671"/>
                  </a:lnTo>
                  <a:lnTo>
                    <a:pt x="693712" y="569671"/>
                  </a:lnTo>
                  <a:lnTo>
                    <a:pt x="718489" y="569671"/>
                  </a:lnTo>
                  <a:lnTo>
                    <a:pt x="718489" y="520115"/>
                  </a:lnTo>
                  <a:close/>
                </a:path>
                <a:path w="1016000" h="594994">
                  <a:moveTo>
                    <a:pt x="718489" y="421017"/>
                  </a:moveTo>
                  <a:lnTo>
                    <a:pt x="693712" y="421017"/>
                  </a:lnTo>
                  <a:lnTo>
                    <a:pt x="693712" y="445795"/>
                  </a:lnTo>
                  <a:lnTo>
                    <a:pt x="718489" y="445795"/>
                  </a:lnTo>
                  <a:lnTo>
                    <a:pt x="718489" y="421017"/>
                  </a:lnTo>
                  <a:close/>
                </a:path>
                <a:path w="1016000" h="594994">
                  <a:moveTo>
                    <a:pt x="743267" y="396240"/>
                  </a:moveTo>
                  <a:lnTo>
                    <a:pt x="718489" y="396240"/>
                  </a:lnTo>
                  <a:lnTo>
                    <a:pt x="718489" y="421017"/>
                  </a:lnTo>
                  <a:lnTo>
                    <a:pt x="743267" y="421017"/>
                  </a:lnTo>
                  <a:lnTo>
                    <a:pt x="743267" y="396240"/>
                  </a:lnTo>
                  <a:close/>
                </a:path>
                <a:path w="1016000" h="594994">
                  <a:moveTo>
                    <a:pt x="768045" y="495338"/>
                  </a:moveTo>
                  <a:lnTo>
                    <a:pt x="743267" y="495338"/>
                  </a:lnTo>
                  <a:lnTo>
                    <a:pt x="743267" y="520115"/>
                  </a:lnTo>
                  <a:lnTo>
                    <a:pt x="768045" y="520115"/>
                  </a:lnTo>
                  <a:lnTo>
                    <a:pt x="768045" y="495338"/>
                  </a:lnTo>
                  <a:close/>
                </a:path>
                <a:path w="1016000" h="594994">
                  <a:moveTo>
                    <a:pt x="768045" y="445795"/>
                  </a:moveTo>
                  <a:lnTo>
                    <a:pt x="743267" y="445795"/>
                  </a:lnTo>
                  <a:lnTo>
                    <a:pt x="743267" y="470573"/>
                  </a:lnTo>
                  <a:lnTo>
                    <a:pt x="768045" y="470573"/>
                  </a:lnTo>
                  <a:lnTo>
                    <a:pt x="768045" y="445795"/>
                  </a:lnTo>
                  <a:close/>
                </a:path>
                <a:path w="1016000" h="594994">
                  <a:moveTo>
                    <a:pt x="792810" y="470573"/>
                  </a:moveTo>
                  <a:lnTo>
                    <a:pt x="768045" y="470573"/>
                  </a:lnTo>
                  <a:lnTo>
                    <a:pt x="768045" y="495338"/>
                  </a:lnTo>
                  <a:lnTo>
                    <a:pt x="792810" y="495338"/>
                  </a:lnTo>
                  <a:lnTo>
                    <a:pt x="792810" y="470573"/>
                  </a:lnTo>
                  <a:close/>
                </a:path>
                <a:path w="1016000" h="594994">
                  <a:moveTo>
                    <a:pt x="792810" y="396240"/>
                  </a:moveTo>
                  <a:lnTo>
                    <a:pt x="768045" y="396240"/>
                  </a:lnTo>
                  <a:lnTo>
                    <a:pt x="768045" y="445795"/>
                  </a:lnTo>
                  <a:lnTo>
                    <a:pt x="792810" y="445795"/>
                  </a:lnTo>
                  <a:lnTo>
                    <a:pt x="792810" y="396240"/>
                  </a:lnTo>
                  <a:close/>
                </a:path>
                <a:path w="1016000" h="594994">
                  <a:moveTo>
                    <a:pt x="817587" y="520115"/>
                  </a:moveTo>
                  <a:lnTo>
                    <a:pt x="792810" y="520115"/>
                  </a:lnTo>
                  <a:lnTo>
                    <a:pt x="768045" y="520115"/>
                  </a:lnTo>
                  <a:lnTo>
                    <a:pt x="768045" y="544893"/>
                  </a:lnTo>
                  <a:lnTo>
                    <a:pt x="792810" y="544893"/>
                  </a:lnTo>
                  <a:lnTo>
                    <a:pt x="817587" y="544893"/>
                  </a:lnTo>
                  <a:lnTo>
                    <a:pt x="817587" y="520115"/>
                  </a:lnTo>
                  <a:close/>
                </a:path>
                <a:path w="1016000" h="594994">
                  <a:moveTo>
                    <a:pt x="842365" y="470573"/>
                  </a:moveTo>
                  <a:lnTo>
                    <a:pt x="817587" y="470573"/>
                  </a:lnTo>
                  <a:lnTo>
                    <a:pt x="817587" y="495338"/>
                  </a:lnTo>
                  <a:lnTo>
                    <a:pt x="842365" y="495338"/>
                  </a:lnTo>
                  <a:lnTo>
                    <a:pt x="842365" y="470573"/>
                  </a:lnTo>
                  <a:close/>
                </a:path>
                <a:path w="1016000" h="594994">
                  <a:moveTo>
                    <a:pt x="842365" y="396240"/>
                  </a:moveTo>
                  <a:lnTo>
                    <a:pt x="817587" y="396240"/>
                  </a:lnTo>
                  <a:lnTo>
                    <a:pt x="817587" y="421017"/>
                  </a:lnTo>
                  <a:lnTo>
                    <a:pt x="842365" y="421017"/>
                  </a:lnTo>
                  <a:lnTo>
                    <a:pt x="842365" y="396240"/>
                  </a:lnTo>
                  <a:close/>
                </a:path>
                <a:path w="1016000" h="594994">
                  <a:moveTo>
                    <a:pt x="916698" y="520115"/>
                  </a:moveTo>
                  <a:lnTo>
                    <a:pt x="891921" y="520115"/>
                  </a:lnTo>
                  <a:lnTo>
                    <a:pt x="867143" y="520115"/>
                  </a:lnTo>
                  <a:lnTo>
                    <a:pt x="842365" y="520115"/>
                  </a:lnTo>
                  <a:lnTo>
                    <a:pt x="842365" y="544893"/>
                  </a:lnTo>
                  <a:lnTo>
                    <a:pt x="867143" y="544893"/>
                  </a:lnTo>
                  <a:lnTo>
                    <a:pt x="891921" y="544893"/>
                  </a:lnTo>
                  <a:lnTo>
                    <a:pt x="916698" y="544893"/>
                  </a:lnTo>
                  <a:lnTo>
                    <a:pt x="916698" y="520115"/>
                  </a:lnTo>
                  <a:close/>
                </a:path>
                <a:path w="1016000" h="594994">
                  <a:moveTo>
                    <a:pt x="916698" y="223520"/>
                  </a:moveTo>
                  <a:lnTo>
                    <a:pt x="891921" y="223520"/>
                  </a:lnTo>
                  <a:lnTo>
                    <a:pt x="891921" y="198120"/>
                  </a:lnTo>
                  <a:lnTo>
                    <a:pt x="867143" y="198120"/>
                  </a:lnTo>
                  <a:lnTo>
                    <a:pt x="842365" y="198120"/>
                  </a:lnTo>
                  <a:lnTo>
                    <a:pt x="842365" y="223520"/>
                  </a:lnTo>
                  <a:lnTo>
                    <a:pt x="842365" y="247650"/>
                  </a:lnTo>
                  <a:lnTo>
                    <a:pt x="817587" y="247650"/>
                  </a:lnTo>
                  <a:lnTo>
                    <a:pt x="817587" y="223520"/>
                  </a:lnTo>
                  <a:lnTo>
                    <a:pt x="842365" y="223520"/>
                  </a:lnTo>
                  <a:lnTo>
                    <a:pt x="842365" y="198120"/>
                  </a:lnTo>
                  <a:lnTo>
                    <a:pt x="817587" y="198120"/>
                  </a:lnTo>
                  <a:lnTo>
                    <a:pt x="817587" y="99060"/>
                  </a:lnTo>
                  <a:lnTo>
                    <a:pt x="792810" y="99060"/>
                  </a:lnTo>
                  <a:lnTo>
                    <a:pt x="792810" y="74930"/>
                  </a:lnTo>
                  <a:lnTo>
                    <a:pt x="817587" y="74930"/>
                  </a:lnTo>
                  <a:lnTo>
                    <a:pt x="817587" y="0"/>
                  </a:lnTo>
                  <a:lnTo>
                    <a:pt x="792810" y="0"/>
                  </a:lnTo>
                  <a:lnTo>
                    <a:pt x="792810" y="25400"/>
                  </a:lnTo>
                  <a:lnTo>
                    <a:pt x="792810" y="49530"/>
                  </a:lnTo>
                  <a:lnTo>
                    <a:pt x="768045" y="49530"/>
                  </a:lnTo>
                  <a:lnTo>
                    <a:pt x="743267" y="49530"/>
                  </a:lnTo>
                  <a:lnTo>
                    <a:pt x="743267" y="25400"/>
                  </a:lnTo>
                  <a:lnTo>
                    <a:pt x="768045" y="25400"/>
                  </a:lnTo>
                  <a:lnTo>
                    <a:pt x="792810" y="25400"/>
                  </a:lnTo>
                  <a:lnTo>
                    <a:pt x="792810" y="0"/>
                  </a:lnTo>
                  <a:lnTo>
                    <a:pt x="768045" y="0"/>
                  </a:lnTo>
                  <a:lnTo>
                    <a:pt x="743267" y="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68934" y="25400"/>
                  </a:lnTo>
                  <a:lnTo>
                    <a:pt x="668934" y="49530"/>
                  </a:lnTo>
                  <a:lnTo>
                    <a:pt x="644169" y="49530"/>
                  </a:lnTo>
                  <a:lnTo>
                    <a:pt x="644169" y="74930"/>
                  </a:lnTo>
                  <a:lnTo>
                    <a:pt x="668934" y="74930"/>
                  </a:lnTo>
                  <a:lnTo>
                    <a:pt x="693712" y="74930"/>
                  </a:lnTo>
                  <a:lnTo>
                    <a:pt x="693712" y="49530"/>
                  </a:lnTo>
                  <a:lnTo>
                    <a:pt x="718489" y="49530"/>
                  </a:lnTo>
                  <a:lnTo>
                    <a:pt x="718489" y="74930"/>
                  </a:lnTo>
                  <a:lnTo>
                    <a:pt x="743267" y="74930"/>
                  </a:lnTo>
                  <a:lnTo>
                    <a:pt x="768045" y="74930"/>
                  </a:lnTo>
                  <a:lnTo>
                    <a:pt x="768045" y="99060"/>
                  </a:lnTo>
                  <a:lnTo>
                    <a:pt x="743267" y="99060"/>
                  </a:lnTo>
                  <a:lnTo>
                    <a:pt x="743267" y="124460"/>
                  </a:lnTo>
                  <a:lnTo>
                    <a:pt x="768045" y="124460"/>
                  </a:lnTo>
                  <a:lnTo>
                    <a:pt x="792810" y="124460"/>
                  </a:lnTo>
                  <a:lnTo>
                    <a:pt x="792810" y="223520"/>
                  </a:lnTo>
                  <a:lnTo>
                    <a:pt x="768045" y="223520"/>
                  </a:lnTo>
                  <a:lnTo>
                    <a:pt x="743267" y="223520"/>
                  </a:lnTo>
                  <a:lnTo>
                    <a:pt x="743267" y="198120"/>
                  </a:lnTo>
                  <a:lnTo>
                    <a:pt x="718489" y="198120"/>
                  </a:lnTo>
                  <a:lnTo>
                    <a:pt x="718489" y="223520"/>
                  </a:lnTo>
                  <a:lnTo>
                    <a:pt x="693712" y="223520"/>
                  </a:lnTo>
                  <a:lnTo>
                    <a:pt x="693712" y="247650"/>
                  </a:lnTo>
                  <a:lnTo>
                    <a:pt x="718489" y="247650"/>
                  </a:lnTo>
                  <a:lnTo>
                    <a:pt x="718489" y="273050"/>
                  </a:lnTo>
                  <a:lnTo>
                    <a:pt x="743267" y="273050"/>
                  </a:lnTo>
                  <a:lnTo>
                    <a:pt x="743267" y="247650"/>
                  </a:lnTo>
                  <a:lnTo>
                    <a:pt x="768045" y="247650"/>
                  </a:lnTo>
                  <a:lnTo>
                    <a:pt x="792810" y="247650"/>
                  </a:lnTo>
                  <a:lnTo>
                    <a:pt x="792810" y="273050"/>
                  </a:lnTo>
                  <a:lnTo>
                    <a:pt x="768045" y="273050"/>
                  </a:lnTo>
                  <a:lnTo>
                    <a:pt x="743267" y="273050"/>
                  </a:lnTo>
                  <a:lnTo>
                    <a:pt x="743267" y="297180"/>
                  </a:lnTo>
                  <a:lnTo>
                    <a:pt x="768045" y="297180"/>
                  </a:lnTo>
                  <a:lnTo>
                    <a:pt x="768045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67143" y="273050"/>
                  </a:lnTo>
                  <a:lnTo>
                    <a:pt x="867143" y="247650"/>
                  </a:lnTo>
                  <a:lnTo>
                    <a:pt x="891921" y="247650"/>
                  </a:lnTo>
                  <a:lnTo>
                    <a:pt x="891921" y="297180"/>
                  </a:lnTo>
                  <a:lnTo>
                    <a:pt x="916698" y="297180"/>
                  </a:lnTo>
                  <a:lnTo>
                    <a:pt x="916698" y="223520"/>
                  </a:lnTo>
                  <a:close/>
                </a:path>
                <a:path w="1016000" h="594994">
                  <a:moveTo>
                    <a:pt x="941476" y="421017"/>
                  </a:moveTo>
                  <a:lnTo>
                    <a:pt x="916698" y="421017"/>
                  </a:lnTo>
                  <a:lnTo>
                    <a:pt x="891921" y="421017"/>
                  </a:lnTo>
                  <a:lnTo>
                    <a:pt x="891921" y="396240"/>
                  </a:lnTo>
                  <a:lnTo>
                    <a:pt x="867143" y="396240"/>
                  </a:lnTo>
                  <a:lnTo>
                    <a:pt x="867143" y="421017"/>
                  </a:lnTo>
                  <a:lnTo>
                    <a:pt x="842365" y="421017"/>
                  </a:lnTo>
                  <a:lnTo>
                    <a:pt x="842365" y="445795"/>
                  </a:lnTo>
                  <a:lnTo>
                    <a:pt x="867143" y="445795"/>
                  </a:lnTo>
                  <a:lnTo>
                    <a:pt x="891921" y="445795"/>
                  </a:lnTo>
                  <a:lnTo>
                    <a:pt x="891921" y="495338"/>
                  </a:lnTo>
                  <a:lnTo>
                    <a:pt x="916698" y="495338"/>
                  </a:lnTo>
                  <a:lnTo>
                    <a:pt x="941476" y="495338"/>
                  </a:lnTo>
                  <a:lnTo>
                    <a:pt x="941476" y="470573"/>
                  </a:lnTo>
                  <a:lnTo>
                    <a:pt x="916698" y="470573"/>
                  </a:lnTo>
                  <a:lnTo>
                    <a:pt x="916698" y="445795"/>
                  </a:lnTo>
                  <a:lnTo>
                    <a:pt x="941476" y="445795"/>
                  </a:lnTo>
                  <a:lnTo>
                    <a:pt x="941476" y="421017"/>
                  </a:lnTo>
                  <a:close/>
                </a:path>
                <a:path w="1016000" h="594994">
                  <a:moveTo>
                    <a:pt x="966241" y="544893"/>
                  </a:moveTo>
                  <a:lnTo>
                    <a:pt x="941476" y="544893"/>
                  </a:lnTo>
                  <a:lnTo>
                    <a:pt x="916698" y="544893"/>
                  </a:lnTo>
                  <a:lnTo>
                    <a:pt x="916698" y="569671"/>
                  </a:lnTo>
                  <a:lnTo>
                    <a:pt x="941476" y="569671"/>
                  </a:lnTo>
                  <a:lnTo>
                    <a:pt x="966241" y="569671"/>
                  </a:lnTo>
                  <a:lnTo>
                    <a:pt x="966241" y="544893"/>
                  </a:lnTo>
                  <a:close/>
                </a:path>
                <a:path w="1016000" h="594994">
                  <a:moveTo>
                    <a:pt x="966241" y="495338"/>
                  </a:moveTo>
                  <a:lnTo>
                    <a:pt x="941476" y="495338"/>
                  </a:lnTo>
                  <a:lnTo>
                    <a:pt x="941476" y="520115"/>
                  </a:lnTo>
                  <a:lnTo>
                    <a:pt x="966241" y="520115"/>
                  </a:lnTo>
                  <a:lnTo>
                    <a:pt x="966241" y="495338"/>
                  </a:lnTo>
                  <a:close/>
                </a:path>
                <a:path w="1016000" h="594994">
                  <a:moveTo>
                    <a:pt x="966241" y="396240"/>
                  </a:moveTo>
                  <a:lnTo>
                    <a:pt x="941476" y="396240"/>
                  </a:lnTo>
                  <a:lnTo>
                    <a:pt x="941476" y="421017"/>
                  </a:lnTo>
                  <a:lnTo>
                    <a:pt x="966241" y="421017"/>
                  </a:lnTo>
                  <a:lnTo>
                    <a:pt x="966241" y="396240"/>
                  </a:lnTo>
                  <a:close/>
                </a:path>
                <a:path w="1016000" h="594994">
                  <a:moveTo>
                    <a:pt x="991019" y="470573"/>
                  </a:moveTo>
                  <a:lnTo>
                    <a:pt x="966241" y="470573"/>
                  </a:lnTo>
                  <a:lnTo>
                    <a:pt x="966241" y="495338"/>
                  </a:lnTo>
                  <a:lnTo>
                    <a:pt x="991019" y="495338"/>
                  </a:lnTo>
                  <a:lnTo>
                    <a:pt x="991019" y="470573"/>
                  </a:lnTo>
                  <a:close/>
                </a:path>
                <a:path w="1016000" h="594994">
                  <a:moveTo>
                    <a:pt x="1015796" y="495338"/>
                  </a:moveTo>
                  <a:lnTo>
                    <a:pt x="991019" y="495338"/>
                  </a:lnTo>
                  <a:lnTo>
                    <a:pt x="991019" y="520115"/>
                  </a:lnTo>
                  <a:lnTo>
                    <a:pt x="966241" y="520115"/>
                  </a:lnTo>
                  <a:lnTo>
                    <a:pt x="966241" y="544893"/>
                  </a:lnTo>
                  <a:lnTo>
                    <a:pt x="991019" y="544893"/>
                  </a:lnTo>
                  <a:lnTo>
                    <a:pt x="1015796" y="544893"/>
                  </a:lnTo>
                  <a:lnTo>
                    <a:pt x="1015796" y="495338"/>
                  </a:lnTo>
                  <a:close/>
                </a:path>
                <a:path w="1016000" h="594994">
                  <a:moveTo>
                    <a:pt x="1015796" y="371462"/>
                  </a:moveTo>
                  <a:lnTo>
                    <a:pt x="991019" y="371462"/>
                  </a:lnTo>
                  <a:lnTo>
                    <a:pt x="991019" y="421017"/>
                  </a:lnTo>
                  <a:lnTo>
                    <a:pt x="966241" y="421017"/>
                  </a:lnTo>
                  <a:lnTo>
                    <a:pt x="966241" y="445795"/>
                  </a:lnTo>
                  <a:lnTo>
                    <a:pt x="991019" y="445795"/>
                  </a:lnTo>
                  <a:lnTo>
                    <a:pt x="1015796" y="445795"/>
                  </a:lnTo>
                  <a:lnTo>
                    <a:pt x="1015796" y="371462"/>
                  </a:lnTo>
                  <a:close/>
                </a:path>
                <a:path w="1016000" h="594994">
                  <a:moveTo>
                    <a:pt x="1015796" y="322580"/>
                  </a:moveTo>
                  <a:lnTo>
                    <a:pt x="991019" y="322580"/>
                  </a:lnTo>
                  <a:lnTo>
                    <a:pt x="991019" y="346710"/>
                  </a:lnTo>
                  <a:lnTo>
                    <a:pt x="1015796" y="346710"/>
                  </a:lnTo>
                  <a:lnTo>
                    <a:pt x="1015796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57021" y="765781"/>
              <a:ext cx="991235" cy="669290"/>
            </a:xfrm>
            <a:custGeom>
              <a:avLst/>
              <a:gdLst/>
              <a:ahLst/>
              <a:cxnLst/>
              <a:rect l="l" t="t" r="r" b="b"/>
              <a:pathLst>
                <a:path w="991234" h="669290">
                  <a:moveTo>
                    <a:pt x="49555" y="544791"/>
                  </a:moveTo>
                  <a:lnTo>
                    <a:pt x="24777" y="544791"/>
                  </a:lnTo>
                  <a:lnTo>
                    <a:pt x="24777" y="569569"/>
                  </a:lnTo>
                  <a:lnTo>
                    <a:pt x="0" y="569569"/>
                  </a:lnTo>
                  <a:lnTo>
                    <a:pt x="0" y="594334"/>
                  </a:lnTo>
                  <a:lnTo>
                    <a:pt x="24777" y="594334"/>
                  </a:lnTo>
                  <a:lnTo>
                    <a:pt x="49555" y="594334"/>
                  </a:lnTo>
                  <a:lnTo>
                    <a:pt x="49555" y="544791"/>
                  </a:lnTo>
                  <a:close/>
                </a:path>
                <a:path w="991234" h="669290">
                  <a:moveTo>
                    <a:pt x="99098" y="569569"/>
                  </a:moveTo>
                  <a:lnTo>
                    <a:pt x="74320" y="569569"/>
                  </a:lnTo>
                  <a:lnTo>
                    <a:pt x="74320" y="594334"/>
                  </a:lnTo>
                  <a:lnTo>
                    <a:pt x="49555" y="594334"/>
                  </a:lnTo>
                  <a:lnTo>
                    <a:pt x="49555" y="619112"/>
                  </a:lnTo>
                  <a:lnTo>
                    <a:pt x="74320" y="619112"/>
                  </a:lnTo>
                  <a:lnTo>
                    <a:pt x="99098" y="619112"/>
                  </a:lnTo>
                  <a:lnTo>
                    <a:pt x="99098" y="569569"/>
                  </a:lnTo>
                  <a:close/>
                </a:path>
                <a:path w="991234" h="669290">
                  <a:moveTo>
                    <a:pt x="99098" y="346583"/>
                  </a:moveTo>
                  <a:lnTo>
                    <a:pt x="74320" y="346583"/>
                  </a:lnTo>
                  <a:lnTo>
                    <a:pt x="74320" y="420916"/>
                  </a:lnTo>
                  <a:lnTo>
                    <a:pt x="99098" y="420916"/>
                  </a:lnTo>
                  <a:lnTo>
                    <a:pt x="99098" y="346583"/>
                  </a:lnTo>
                  <a:close/>
                </a:path>
                <a:path w="991234" h="669290">
                  <a:moveTo>
                    <a:pt x="148653" y="396138"/>
                  </a:moveTo>
                  <a:lnTo>
                    <a:pt x="123875" y="396138"/>
                  </a:lnTo>
                  <a:lnTo>
                    <a:pt x="123875" y="420916"/>
                  </a:lnTo>
                  <a:lnTo>
                    <a:pt x="148653" y="420916"/>
                  </a:lnTo>
                  <a:lnTo>
                    <a:pt x="148653" y="396138"/>
                  </a:lnTo>
                  <a:close/>
                </a:path>
                <a:path w="991234" h="669290">
                  <a:moveTo>
                    <a:pt x="148653" y="346583"/>
                  </a:moveTo>
                  <a:lnTo>
                    <a:pt x="123875" y="346583"/>
                  </a:lnTo>
                  <a:lnTo>
                    <a:pt x="123875" y="371360"/>
                  </a:lnTo>
                  <a:lnTo>
                    <a:pt x="148653" y="371360"/>
                  </a:lnTo>
                  <a:lnTo>
                    <a:pt x="148653" y="346583"/>
                  </a:lnTo>
                  <a:close/>
                </a:path>
                <a:path w="991234" h="669290">
                  <a:moveTo>
                    <a:pt x="198208" y="544791"/>
                  </a:moveTo>
                  <a:lnTo>
                    <a:pt x="173431" y="544791"/>
                  </a:lnTo>
                  <a:lnTo>
                    <a:pt x="148653" y="544791"/>
                  </a:lnTo>
                  <a:lnTo>
                    <a:pt x="123875" y="544791"/>
                  </a:lnTo>
                  <a:lnTo>
                    <a:pt x="123875" y="569569"/>
                  </a:lnTo>
                  <a:lnTo>
                    <a:pt x="148653" y="569569"/>
                  </a:lnTo>
                  <a:lnTo>
                    <a:pt x="148653" y="594334"/>
                  </a:lnTo>
                  <a:lnTo>
                    <a:pt x="173431" y="594334"/>
                  </a:lnTo>
                  <a:lnTo>
                    <a:pt x="173431" y="569569"/>
                  </a:lnTo>
                  <a:lnTo>
                    <a:pt x="198208" y="569569"/>
                  </a:lnTo>
                  <a:lnTo>
                    <a:pt x="198208" y="544791"/>
                  </a:lnTo>
                  <a:close/>
                </a:path>
                <a:path w="991234" h="669290">
                  <a:moveTo>
                    <a:pt x="222986" y="396138"/>
                  </a:moveTo>
                  <a:lnTo>
                    <a:pt x="198208" y="396138"/>
                  </a:lnTo>
                  <a:lnTo>
                    <a:pt x="198208" y="445681"/>
                  </a:lnTo>
                  <a:lnTo>
                    <a:pt x="222986" y="445681"/>
                  </a:lnTo>
                  <a:lnTo>
                    <a:pt x="222986" y="396138"/>
                  </a:lnTo>
                  <a:close/>
                </a:path>
                <a:path w="991234" h="669290">
                  <a:moveTo>
                    <a:pt x="272529" y="420916"/>
                  </a:moveTo>
                  <a:lnTo>
                    <a:pt x="247751" y="420916"/>
                  </a:lnTo>
                  <a:lnTo>
                    <a:pt x="247751" y="445681"/>
                  </a:lnTo>
                  <a:lnTo>
                    <a:pt x="272529" y="445681"/>
                  </a:lnTo>
                  <a:lnTo>
                    <a:pt x="272529" y="420916"/>
                  </a:lnTo>
                  <a:close/>
                </a:path>
                <a:path w="991234" h="669290">
                  <a:moveTo>
                    <a:pt x="445960" y="643890"/>
                  </a:moveTo>
                  <a:lnTo>
                    <a:pt x="421182" y="643890"/>
                  </a:lnTo>
                  <a:lnTo>
                    <a:pt x="421182" y="569569"/>
                  </a:lnTo>
                  <a:lnTo>
                    <a:pt x="396405" y="569569"/>
                  </a:lnTo>
                  <a:lnTo>
                    <a:pt x="371627" y="569569"/>
                  </a:lnTo>
                  <a:lnTo>
                    <a:pt x="371627" y="643890"/>
                  </a:lnTo>
                  <a:lnTo>
                    <a:pt x="396405" y="643890"/>
                  </a:lnTo>
                  <a:lnTo>
                    <a:pt x="396405" y="668667"/>
                  </a:lnTo>
                  <a:lnTo>
                    <a:pt x="421182" y="668667"/>
                  </a:lnTo>
                  <a:lnTo>
                    <a:pt x="445960" y="668667"/>
                  </a:lnTo>
                  <a:lnTo>
                    <a:pt x="445960" y="643890"/>
                  </a:lnTo>
                  <a:close/>
                </a:path>
                <a:path w="991234" h="669290">
                  <a:moveTo>
                    <a:pt x="470738" y="520014"/>
                  </a:moveTo>
                  <a:lnTo>
                    <a:pt x="445960" y="520014"/>
                  </a:lnTo>
                  <a:lnTo>
                    <a:pt x="445960" y="569569"/>
                  </a:lnTo>
                  <a:lnTo>
                    <a:pt x="470738" y="569569"/>
                  </a:lnTo>
                  <a:lnTo>
                    <a:pt x="470738" y="520014"/>
                  </a:lnTo>
                  <a:close/>
                </a:path>
                <a:path w="991234" h="669290">
                  <a:moveTo>
                    <a:pt x="693712" y="569569"/>
                  </a:moveTo>
                  <a:lnTo>
                    <a:pt x="668934" y="569569"/>
                  </a:lnTo>
                  <a:lnTo>
                    <a:pt x="668934" y="544830"/>
                  </a:lnTo>
                  <a:lnTo>
                    <a:pt x="644156" y="544830"/>
                  </a:lnTo>
                  <a:lnTo>
                    <a:pt x="619391" y="544830"/>
                  </a:lnTo>
                  <a:lnTo>
                    <a:pt x="594614" y="544830"/>
                  </a:lnTo>
                  <a:lnTo>
                    <a:pt x="594614" y="520700"/>
                  </a:lnTo>
                  <a:lnTo>
                    <a:pt x="569836" y="520700"/>
                  </a:lnTo>
                  <a:lnTo>
                    <a:pt x="569836" y="544830"/>
                  </a:lnTo>
                  <a:lnTo>
                    <a:pt x="569836" y="569569"/>
                  </a:lnTo>
                  <a:lnTo>
                    <a:pt x="545058" y="569569"/>
                  </a:lnTo>
                  <a:lnTo>
                    <a:pt x="520280" y="569569"/>
                  </a:lnTo>
                  <a:lnTo>
                    <a:pt x="520280" y="544830"/>
                  </a:lnTo>
                  <a:lnTo>
                    <a:pt x="545058" y="544830"/>
                  </a:lnTo>
                  <a:lnTo>
                    <a:pt x="569836" y="544830"/>
                  </a:lnTo>
                  <a:lnTo>
                    <a:pt x="569836" y="520700"/>
                  </a:lnTo>
                  <a:lnTo>
                    <a:pt x="569836" y="396240"/>
                  </a:lnTo>
                  <a:lnTo>
                    <a:pt x="545058" y="396240"/>
                  </a:lnTo>
                  <a:lnTo>
                    <a:pt x="520280" y="396240"/>
                  </a:lnTo>
                  <a:lnTo>
                    <a:pt x="520280" y="372110"/>
                  </a:lnTo>
                  <a:lnTo>
                    <a:pt x="545058" y="372110"/>
                  </a:lnTo>
                  <a:lnTo>
                    <a:pt x="569836" y="372110"/>
                  </a:lnTo>
                  <a:lnTo>
                    <a:pt x="569836" y="396240"/>
                  </a:lnTo>
                  <a:lnTo>
                    <a:pt x="594614" y="396240"/>
                  </a:lnTo>
                  <a:lnTo>
                    <a:pt x="619391" y="396240"/>
                  </a:lnTo>
                  <a:lnTo>
                    <a:pt x="619391" y="372110"/>
                  </a:lnTo>
                  <a:lnTo>
                    <a:pt x="594614" y="372110"/>
                  </a:lnTo>
                  <a:lnTo>
                    <a:pt x="594614" y="346710"/>
                  </a:lnTo>
                  <a:lnTo>
                    <a:pt x="569836" y="346710"/>
                  </a:lnTo>
                  <a:lnTo>
                    <a:pt x="569836" y="247650"/>
                  </a:lnTo>
                  <a:lnTo>
                    <a:pt x="545058" y="247650"/>
                  </a:lnTo>
                  <a:lnTo>
                    <a:pt x="545058" y="273050"/>
                  </a:lnTo>
                  <a:lnTo>
                    <a:pt x="545058" y="297180"/>
                  </a:lnTo>
                  <a:lnTo>
                    <a:pt x="545058" y="322580"/>
                  </a:lnTo>
                  <a:lnTo>
                    <a:pt x="520280" y="322580"/>
                  </a:lnTo>
                  <a:lnTo>
                    <a:pt x="520280" y="346710"/>
                  </a:lnTo>
                  <a:lnTo>
                    <a:pt x="495515" y="346710"/>
                  </a:lnTo>
                  <a:lnTo>
                    <a:pt x="495515" y="322580"/>
                  </a:lnTo>
                  <a:lnTo>
                    <a:pt x="470738" y="322580"/>
                  </a:lnTo>
                  <a:lnTo>
                    <a:pt x="470738" y="346710"/>
                  </a:lnTo>
                  <a:lnTo>
                    <a:pt x="445960" y="346710"/>
                  </a:lnTo>
                  <a:lnTo>
                    <a:pt x="445960" y="322580"/>
                  </a:lnTo>
                  <a:lnTo>
                    <a:pt x="421182" y="322580"/>
                  </a:lnTo>
                  <a:lnTo>
                    <a:pt x="421182" y="346710"/>
                  </a:lnTo>
                  <a:lnTo>
                    <a:pt x="396405" y="346710"/>
                  </a:lnTo>
                  <a:lnTo>
                    <a:pt x="396405" y="322580"/>
                  </a:lnTo>
                  <a:lnTo>
                    <a:pt x="421182" y="322580"/>
                  </a:lnTo>
                  <a:lnTo>
                    <a:pt x="421182" y="297180"/>
                  </a:lnTo>
                  <a:lnTo>
                    <a:pt x="545058" y="297180"/>
                  </a:lnTo>
                  <a:lnTo>
                    <a:pt x="545058" y="273050"/>
                  </a:lnTo>
                  <a:lnTo>
                    <a:pt x="520280" y="273050"/>
                  </a:lnTo>
                  <a:lnTo>
                    <a:pt x="520280" y="247650"/>
                  </a:lnTo>
                  <a:lnTo>
                    <a:pt x="495515" y="247650"/>
                  </a:lnTo>
                  <a:lnTo>
                    <a:pt x="495515" y="273050"/>
                  </a:lnTo>
                  <a:lnTo>
                    <a:pt x="470738" y="273050"/>
                  </a:lnTo>
                  <a:lnTo>
                    <a:pt x="470738" y="247650"/>
                  </a:lnTo>
                  <a:lnTo>
                    <a:pt x="445960" y="247650"/>
                  </a:lnTo>
                  <a:lnTo>
                    <a:pt x="445960" y="223520"/>
                  </a:lnTo>
                  <a:lnTo>
                    <a:pt x="421182" y="223520"/>
                  </a:lnTo>
                  <a:lnTo>
                    <a:pt x="421182" y="247650"/>
                  </a:lnTo>
                  <a:lnTo>
                    <a:pt x="396405" y="247650"/>
                  </a:lnTo>
                  <a:lnTo>
                    <a:pt x="396405" y="223520"/>
                  </a:lnTo>
                  <a:lnTo>
                    <a:pt x="421182" y="223520"/>
                  </a:lnTo>
                  <a:lnTo>
                    <a:pt x="421182" y="198120"/>
                  </a:lnTo>
                  <a:lnTo>
                    <a:pt x="445960" y="198120"/>
                  </a:lnTo>
                  <a:lnTo>
                    <a:pt x="470738" y="198120"/>
                  </a:lnTo>
                  <a:lnTo>
                    <a:pt x="470738" y="173990"/>
                  </a:lnTo>
                  <a:lnTo>
                    <a:pt x="445960" y="173990"/>
                  </a:lnTo>
                  <a:lnTo>
                    <a:pt x="445960" y="99060"/>
                  </a:lnTo>
                  <a:lnTo>
                    <a:pt x="470738" y="99060"/>
                  </a:lnTo>
                  <a:lnTo>
                    <a:pt x="470738" y="148590"/>
                  </a:lnTo>
                  <a:lnTo>
                    <a:pt x="495515" y="148590"/>
                  </a:lnTo>
                  <a:lnTo>
                    <a:pt x="495515" y="198120"/>
                  </a:lnTo>
                  <a:lnTo>
                    <a:pt x="520280" y="198120"/>
                  </a:lnTo>
                  <a:lnTo>
                    <a:pt x="520280" y="173990"/>
                  </a:lnTo>
                  <a:lnTo>
                    <a:pt x="545058" y="173990"/>
                  </a:lnTo>
                  <a:lnTo>
                    <a:pt x="545058" y="49530"/>
                  </a:lnTo>
                  <a:lnTo>
                    <a:pt x="520280" y="49530"/>
                  </a:lnTo>
                  <a:lnTo>
                    <a:pt x="520280" y="74930"/>
                  </a:lnTo>
                  <a:lnTo>
                    <a:pt x="520280" y="99060"/>
                  </a:lnTo>
                  <a:lnTo>
                    <a:pt x="520280" y="124460"/>
                  </a:lnTo>
                  <a:lnTo>
                    <a:pt x="495515" y="124460"/>
                  </a:lnTo>
                  <a:lnTo>
                    <a:pt x="495515" y="99060"/>
                  </a:lnTo>
                  <a:lnTo>
                    <a:pt x="520280" y="99060"/>
                  </a:lnTo>
                  <a:lnTo>
                    <a:pt x="520280" y="74930"/>
                  </a:lnTo>
                  <a:lnTo>
                    <a:pt x="495515" y="74930"/>
                  </a:lnTo>
                  <a:lnTo>
                    <a:pt x="470738" y="74930"/>
                  </a:lnTo>
                  <a:lnTo>
                    <a:pt x="470738" y="25400"/>
                  </a:lnTo>
                  <a:lnTo>
                    <a:pt x="445960" y="25400"/>
                  </a:lnTo>
                  <a:lnTo>
                    <a:pt x="421182" y="25400"/>
                  </a:lnTo>
                  <a:lnTo>
                    <a:pt x="421182" y="0"/>
                  </a:lnTo>
                  <a:lnTo>
                    <a:pt x="396405" y="0"/>
                  </a:lnTo>
                  <a:lnTo>
                    <a:pt x="396405" y="74930"/>
                  </a:lnTo>
                  <a:lnTo>
                    <a:pt x="421182" y="74930"/>
                  </a:lnTo>
                  <a:lnTo>
                    <a:pt x="421182" y="49530"/>
                  </a:lnTo>
                  <a:lnTo>
                    <a:pt x="445960" y="49530"/>
                  </a:lnTo>
                  <a:lnTo>
                    <a:pt x="445960" y="74930"/>
                  </a:lnTo>
                  <a:lnTo>
                    <a:pt x="421182" y="74930"/>
                  </a:lnTo>
                  <a:lnTo>
                    <a:pt x="421182" y="124460"/>
                  </a:lnTo>
                  <a:lnTo>
                    <a:pt x="396405" y="124460"/>
                  </a:lnTo>
                  <a:lnTo>
                    <a:pt x="396405" y="99060"/>
                  </a:lnTo>
                  <a:lnTo>
                    <a:pt x="371627" y="99060"/>
                  </a:lnTo>
                  <a:lnTo>
                    <a:pt x="371627" y="124460"/>
                  </a:lnTo>
                  <a:lnTo>
                    <a:pt x="346862" y="124460"/>
                  </a:lnTo>
                  <a:lnTo>
                    <a:pt x="346862" y="99060"/>
                  </a:lnTo>
                  <a:lnTo>
                    <a:pt x="322084" y="99060"/>
                  </a:lnTo>
                  <a:lnTo>
                    <a:pt x="322084" y="173990"/>
                  </a:lnTo>
                  <a:lnTo>
                    <a:pt x="346862" y="173990"/>
                  </a:lnTo>
                  <a:lnTo>
                    <a:pt x="371627" y="173990"/>
                  </a:lnTo>
                  <a:lnTo>
                    <a:pt x="371627" y="223520"/>
                  </a:lnTo>
                  <a:lnTo>
                    <a:pt x="346862" y="223520"/>
                  </a:lnTo>
                  <a:lnTo>
                    <a:pt x="346862" y="247650"/>
                  </a:lnTo>
                  <a:lnTo>
                    <a:pt x="371627" y="247650"/>
                  </a:lnTo>
                  <a:lnTo>
                    <a:pt x="371627" y="273050"/>
                  </a:lnTo>
                  <a:lnTo>
                    <a:pt x="396405" y="273050"/>
                  </a:lnTo>
                  <a:lnTo>
                    <a:pt x="396405" y="297180"/>
                  </a:lnTo>
                  <a:lnTo>
                    <a:pt x="371627" y="297180"/>
                  </a:lnTo>
                  <a:lnTo>
                    <a:pt x="371627" y="346710"/>
                  </a:lnTo>
                  <a:lnTo>
                    <a:pt x="346862" y="346710"/>
                  </a:lnTo>
                  <a:lnTo>
                    <a:pt x="346862" y="421640"/>
                  </a:lnTo>
                  <a:lnTo>
                    <a:pt x="371627" y="421640"/>
                  </a:lnTo>
                  <a:lnTo>
                    <a:pt x="371627" y="396240"/>
                  </a:lnTo>
                  <a:lnTo>
                    <a:pt x="396405" y="396240"/>
                  </a:lnTo>
                  <a:lnTo>
                    <a:pt x="396405" y="421640"/>
                  </a:lnTo>
                  <a:lnTo>
                    <a:pt x="371627" y="421640"/>
                  </a:lnTo>
                  <a:lnTo>
                    <a:pt x="371627" y="445770"/>
                  </a:lnTo>
                  <a:lnTo>
                    <a:pt x="396405" y="445770"/>
                  </a:lnTo>
                  <a:lnTo>
                    <a:pt x="396405" y="471170"/>
                  </a:lnTo>
                  <a:lnTo>
                    <a:pt x="421182" y="471170"/>
                  </a:lnTo>
                  <a:lnTo>
                    <a:pt x="421182" y="421640"/>
                  </a:lnTo>
                  <a:lnTo>
                    <a:pt x="445960" y="421640"/>
                  </a:lnTo>
                  <a:lnTo>
                    <a:pt x="445960" y="396240"/>
                  </a:lnTo>
                  <a:lnTo>
                    <a:pt x="421182" y="396240"/>
                  </a:lnTo>
                  <a:lnTo>
                    <a:pt x="421182" y="372110"/>
                  </a:lnTo>
                  <a:lnTo>
                    <a:pt x="445960" y="372110"/>
                  </a:lnTo>
                  <a:lnTo>
                    <a:pt x="445960" y="396240"/>
                  </a:lnTo>
                  <a:lnTo>
                    <a:pt x="470738" y="396240"/>
                  </a:lnTo>
                  <a:lnTo>
                    <a:pt x="470738" y="372110"/>
                  </a:lnTo>
                  <a:lnTo>
                    <a:pt x="495515" y="372110"/>
                  </a:lnTo>
                  <a:lnTo>
                    <a:pt x="495515" y="396240"/>
                  </a:lnTo>
                  <a:lnTo>
                    <a:pt x="470738" y="396240"/>
                  </a:lnTo>
                  <a:lnTo>
                    <a:pt x="470738" y="445770"/>
                  </a:lnTo>
                  <a:lnTo>
                    <a:pt x="495515" y="445770"/>
                  </a:lnTo>
                  <a:lnTo>
                    <a:pt x="520280" y="445770"/>
                  </a:lnTo>
                  <a:lnTo>
                    <a:pt x="520280" y="495300"/>
                  </a:lnTo>
                  <a:lnTo>
                    <a:pt x="545058" y="495300"/>
                  </a:lnTo>
                  <a:lnTo>
                    <a:pt x="545058" y="520700"/>
                  </a:lnTo>
                  <a:lnTo>
                    <a:pt x="520280" y="520700"/>
                  </a:lnTo>
                  <a:lnTo>
                    <a:pt x="495515" y="520700"/>
                  </a:lnTo>
                  <a:lnTo>
                    <a:pt x="495515" y="569569"/>
                  </a:lnTo>
                  <a:lnTo>
                    <a:pt x="470738" y="569569"/>
                  </a:lnTo>
                  <a:lnTo>
                    <a:pt x="470738" y="594334"/>
                  </a:lnTo>
                  <a:lnTo>
                    <a:pt x="495515" y="594334"/>
                  </a:lnTo>
                  <a:lnTo>
                    <a:pt x="495515" y="570230"/>
                  </a:lnTo>
                  <a:lnTo>
                    <a:pt x="520280" y="570230"/>
                  </a:lnTo>
                  <a:lnTo>
                    <a:pt x="520280" y="619112"/>
                  </a:lnTo>
                  <a:lnTo>
                    <a:pt x="545058" y="619112"/>
                  </a:lnTo>
                  <a:lnTo>
                    <a:pt x="545058" y="594334"/>
                  </a:lnTo>
                  <a:lnTo>
                    <a:pt x="569836" y="594334"/>
                  </a:lnTo>
                  <a:lnTo>
                    <a:pt x="569836" y="570230"/>
                  </a:lnTo>
                  <a:lnTo>
                    <a:pt x="594614" y="570230"/>
                  </a:lnTo>
                  <a:lnTo>
                    <a:pt x="619391" y="570230"/>
                  </a:lnTo>
                  <a:lnTo>
                    <a:pt x="619391" y="619760"/>
                  </a:lnTo>
                  <a:lnTo>
                    <a:pt x="644156" y="619760"/>
                  </a:lnTo>
                  <a:lnTo>
                    <a:pt x="644156" y="643890"/>
                  </a:lnTo>
                  <a:lnTo>
                    <a:pt x="668934" y="643890"/>
                  </a:lnTo>
                  <a:lnTo>
                    <a:pt x="668934" y="594360"/>
                  </a:lnTo>
                  <a:lnTo>
                    <a:pt x="644156" y="594360"/>
                  </a:lnTo>
                  <a:lnTo>
                    <a:pt x="644156" y="570230"/>
                  </a:lnTo>
                  <a:lnTo>
                    <a:pt x="668934" y="570230"/>
                  </a:lnTo>
                  <a:lnTo>
                    <a:pt x="668934" y="594334"/>
                  </a:lnTo>
                  <a:lnTo>
                    <a:pt x="693712" y="594334"/>
                  </a:lnTo>
                  <a:lnTo>
                    <a:pt x="693712" y="569569"/>
                  </a:lnTo>
                  <a:close/>
                </a:path>
                <a:path w="991234" h="669290">
                  <a:moveTo>
                    <a:pt x="718489" y="544791"/>
                  </a:moveTo>
                  <a:lnTo>
                    <a:pt x="693712" y="544791"/>
                  </a:lnTo>
                  <a:lnTo>
                    <a:pt x="693712" y="569569"/>
                  </a:lnTo>
                  <a:lnTo>
                    <a:pt x="718489" y="569569"/>
                  </a:lnTo>
                  <a:lnTo>
                    <a:pt x="718489" y="544791"/>
                  </a:lnTo>
                  <a:close/>
                </a:path>
                <a:path w="991234" h="669290">
                  <a:moveTo>
                    <a:pt x="768032" y="569569"/>
                  </a:moveTo>
                  <a:lnTo>
                    <a:pt x="743267" y="569569"/>
                  </a:lnTo>
                  <a:lnTo>
                    <a:pt x="718489" y="569569"/>
                  </a:lnTo>
                  <a:lnTo>
                    <a:pt x="718489" y="594334"/>
                  </a:lnTo>
                  <a:lnTo>
                    <a:pt x="743267" y="594334"/>
                  </a:lnTo>
                  <a:lnTo>
                    <a:pt x="768032" y="594334"/>
                  </a:lnTo>
                  <a:lnTo>
                    <a:pt x="768032" y="569569"/>
                  </a:lnTo>
                  <a:close/>
                </a:path>
                <a:path w="991234" h="669290">
                  <a:moveTo>
                    <a:pt x="941463" y="544791"/>
                  </a:moveTo>
                  <a:lnTo>
                    <a:pt x="916698" y="544791"/>
                  </a:lnTo>
                  <a:lnTo>
                    <a:pt x="891921" y="544791"/>
                  </a:lnTo>
                  <a:lnTo>
                    <a:pt x="891921" y="569569"/>
                  </a:lnTo>
                  <a:lnTo>
                    <a:pt x="867143" y="569569"/>
                  </a:lnTo>
                  <a:lnTo>
                    <a:pt x="867143" y="520014"/>
                  </a:lnTo>
                  <a:lnTo>
                    <a:pt x="842365" y="520014"/>
                  </a:lnTo>
                  <a:lnTo>
                    <a:pt x="817587" y="520014"/>
                  </a:lnTo>
                  <a:lnTo>
                    <a:pt x="817587" y="495236"/>
                  </a:lnTo>
                  <a:lnTo>
                    <a:pt x="792810" y="495236"/>
                  </a:lnTo>
                  <a:lnTo>
                    <a:pt x="792810" y="520014"/>
                  </a:lnTo>
                  <a:lnTo>
                    <a:pt x="768032" y="520014"/>
                  </a:lnTo>
                  <a:lnTo>
                    <a:pt x="768032" y="544791"/>
                  </a:lnTo>
                  <a:lnTo>
                    <a:pt x="792810" y="544791"/>
                  </a:lnTo>
                  <a:lnTo>
                    <a:pt x="817587" y="544791"/>
                  </a:lnTo>
                  <a:lnTo>
                    <a:pt x="842365" y="544791"/>
                  </a:lnTo>
                  <a:lnTo>
                    <a:pt x="842365" y="569569"/>
                  </a:lnTo>
                  <a:lnTo>
                    <a:pt x="817587" y="569569"/>
                  </a:lnTo>
                  <a:lnTo>
                    <a:pt x="792810" y="569569"/>
                  </a:lnTo>
                  <a:lnTo>
                    <a:pt x="792810" y="594334"/>
                  </a:lnTo>
                  <a:lnTo>
                    <a:pt x="817587" y="594334"/>
                  </a:lnTo>
                  <a:lnTo>
                    <a:pt x="842365" y="594334"/>
                  </a:lnTo>
                  <a:lnTo>
                    <a:pt x="842365" y="619112"/>
                  </a:lnTo>
                  <a:lnTo>
                    <a:pt x="867143" y="619112"/>
                  </a:lnTo>
                  <a:lnTo>
                    <a:pt x="867143" y="594334"/>
                  </a:lnTo>
                  <a:lnTo>
                    <a:pt x="891921" y="594334"/>
                  </a:lnTo>
                  <a:lnTo>
                    <a:pt x="916698" y="594334"/>
                  </a:lnTo>
                  <a:lnTo>
                    <a:pt x="916698" y="569569"/>
                  </a:lnTo>
                  <a:lnTo>
                    <a:pt x="941463" y="569569"/>
                  </a:lnTo>
                  <a:lnTo>
                    <a:pt x="941463" y="544791"/>
                  </a:lnTo>
                  <a:close/>
                </a:path>
                <a:path w="991234" h="669290">
                  <a:moveTo>
                    <a:pt x="966241" y="520014"/>
                  </a:moveTo>
                  <a:lnTo>
                    <a:pt x="941463" y="520014"/>
                  </a:lnTo>
                  <a:lnTo>
                    <a:pt x="941463" y="544791"/>
                  </a:lnTo>
                  <a:lnTo>
                    <a:pt x="966241" y="544791"/>
                  </a:lnTo>
                  <a:lnTo>
                    <a:pt x="966241" y="520014"/>
                  </a:lnTo>
                  <a:close/>
                </a:path>
                <a:path w="991234" h="669290">
                  <a:moveTo>
                    <a:pt x="991019" y="569569"/>
                  </a:moveTo>
                  <a:lnTo>
                    <a:pt x="966241" y="569569"/>
                  </a:lnTo>
                  <a:lnTo>
                    <a:pt x="941463" y="569569"/>
                  </a:lnTo>
                  <a:lnTo>
                    <a:pt x="941463" y="594334"/>
                  </a:lnTo>
                  <a:lnTo>
                    <a:pt x="966241" y="594334"/>
                  </a:lnTo>
                  <a:lnTo>
                    <a:pt x="991019" y="594334"/>
                  </a:lnTo>
                  <a:lnTo>
                    <a:pt x="991019" y="56956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2244" y="1261144"/>
              <a:ext cx="1016000" cy="396875"/>
            </a:xfrm>
            <a:custGeom>
              <a:avLst/>
              <a:gdLst/>
              <a:ahLst/>
              <a:cxnLst/>
              <a:rect l="l" t="t" r="r" b="b"/>
              <a:pathLst>
                <a:path w="1016000" h="396875">
                  <a:moveTo>
                    <a:pt x="99098" y="247624"/>
                  </a:moveTo>
                  <a:lnTo>
                    <a:pt x="74333" y="247624"/>
                  </a:lnTo>
                  <a:lnTo>
                    <a:pt x="74333" y="272402"/>
                  </a:lnTo>
                  <a:lnTo>
                    <a:pt x="99098" y="272402"/>
                  </a:lnTo>
                  <a:lnTo>
                    <a:pt x="99098" y="247624"/>
                  </a:lnTo>
                  <a:close/>
                </a:path>
                <a:path w="1016000" h="396875">
                  <a:moveTo>
                    <a:pt x="123875" y="74206"/>
                  </a:moveTo>
                  <a:lnTo>
                    <a:pt x="99098" y="74206"/>
                  </a:lnTo>
                  <a:lnTo>
                    <a:pt x="99098" y="98971"/>
                  </a:lnTo>
                  <a:lnTo>
                    <a:pt x="74333" y="98971"/>
                  </a:lnTo>
                  <a:lnTo>
                    <a:pt x="74333" y="123748"/>
                  </a:lnTo>
                  <a:lnTo>
                    <a:pt x="99098" y="123748"/>
                  </a:lnTo>
                  <a:lnTo>
                    <a:pt x="123875" y="123748"/>
                  </a:lnTo>
                  <a:lnTo>
                    <a:pt x="123875" y="74206"/>
                  </a:lnTo>
                  <a:close/>
                </a:path>
                <a:path w="1016000" h="396875">
                  <a:moveTo>
                    <a:pt x="173431" y="98971"/>
                  </a:moveTo>
                  <a:lnTo>
                    <a:pt x="148653" y="98971"/>
                  </a:lnTo>
                  <a:lnTo>
                    <a:pt x="148653" y="123748"/>
                  </a:lnTo>
                  <a:lnTo>
                    <a:pt x="173431" y="123748"/>
                  </a:lnTo>
                  <a:lnTo>
                    <a:pt x="173431" y="98971"/>
                  </a:lnTo>
                  <a:close/>
                </a:path>
                <a:path w="1016000" h="396875">
                  <a:moveTo>
                    <a:pt x="396405" y="0"/>
                  </a:moveTo>
                  <a:lnTo>
                    <a:pt x="371640" y="0"/>
                  </a:lnTo>
                  <a:lnTo>
                    <a:pt x="371640" y="25400"/>
                  </a:lnTo>
                  <a:lnTo>
                    <a:pt x="346862" y="25400"/>
                  </a:lnTo>
                  <a:lnTo>
                    <a:pt x="346862" y="0"/>
                  </a:lnTo>
                  <a:lnTo>
                    <a:pt x="322084" y="0"/>
                  </a:lnTo>
                  <a:lnTo>
                    <a:pt x="322084" y="25400"/>
                  </a:lnTo>
                  <a:lnTo>
                    <a:pt x="297307" y="25400"/>
                  </a:lnTo>
                  <a:lnTo>
                    <a:pt x="297307" y="49530"/>
                  </a:lnTo>
                  <a:lnTo>
                    <a:pt x="322084" y="49530"/>
                  </a:lnTo>
                  <a:lnTo>
                    <a:pt x="322084" y="74930"/>
                  </a:lnTo>
                  <a:lnTo>
                    <a:pt x="297307" y="74930"/>
                  </a:lnTo>
                  <a:lnTo>
                    <a:pt x="272529" y="74930"/>
                  </a:lnTo>
                  <a:lnTo>
                    <a:pt x="272529" y="49530"/>
                  </a:lnTo>
                  <a:lnTo>
                    <a:pt x="247764" y="49530"/>
                  </a:lnTo>
                  <a:lnTo>
                    <a:pt x="247764" y="74930"/>
                  </a:lnTo>
                  <a:lnTo>
                    <a:pt x="222986" y="74930"/>
                  </a:lnTo>
                  <a:lnTo>
                    <a:pt x="222986" y="99060"/>
                  </a:lnTo>
                  <a:lnTo>
                    <a:pt x="198208" y="99060"/>
                  </a:lnTo>
                  <a:lnTo>
                    <a:pt x="198208" y="148590"/>
                  </a:lnTo>
                  <a:lnTo>
                    <a:pt x="173431" y="148590"/>
                  </a:lnTo>
                  <a:lnTo>
                    <a:pt x="148653" y="148590"/>
                  </a:lnTo>
                  <a:lnTo>
                    <a:pt x="148653" y="173990"/>
                  </a:lnTo>
                  <a:lnTo>
                    <a:pt x="173431" y="173990"/>
                  </a:lnTo>
                  <a:lnTo>
                    <a:pt x="173431" y="198120"/>
                  </a:lnTo>
                  <a:lnTo>
                    <a:pt x="148653" y="198120"/>
                  </a:lnTo>
                  <a:lnTo>
                    <a:pt x="148653" y="173990"/>
                  </a:lnTo>
                  <a:lnTo>
                    <a:pt x="123875" y="173990"/>
                  </a:lnTo>
                  <a:lnTo>
                    <a:pt x="123875" y="198120"/>
                  </a:lnTo>
                  <a:lnTo>
                    <a:pt x="99098" y="198120"/>
                  </a:lnTo>
                  <a:lnTo>
                    <a:pt x="99098" y="173990"/>
                  </a:lnTo>
                  <a:lnTo>
                    <a:pt x="74333" y="173990"/>
                  </a:lnTo>
                  <a:lnTo>
                    <a:pt x="74333" y="124460"/>
                  </a:lnTo>
                  <a:lnTo>
                    <a:pt x="49555" y="124460"/>
                  </a:lnTo>
                  <a:lnTo>
                    <a:pt x="49555" y="173990"/>
                  </a:lnTo>
                  <a:lnTo>
                    <a:pt x="24777" y="173990"/>
                  </a:lnTo>
                  <a:lnTo>
                    <a:pt x="24777" y="148590"/>
                  </a:lnTo>
                  <a:lnTo>
                    <a:pt x="0" y="148590"/>
                  </a:lnTo>
                  <a:lnTo>
                    <a:pt x="0" y="273050"/>
                  </a:lnTo>
                  <a:lnTo>
                    <a:pt x="24777" y="273050"/>
                  </a:lnTo>
                  <a:lnTo>
                    <a:pt x="24777" y="198120"/>
                  </a:lnTo>
                  <a:lnTo>
                    <a:pt x="49555" y="198120"/>
                  </a:lnTo>
                  <a:lnTo>
                    <a:pt x="74333" y="198120"/>
                  </a:lnTo>
                  <a:lnTo>
                    <a:pt x="74333" y="223520"/>
                  </a:lnTo>
                  <a:lnTo>
                    <a:pt x="99098" y="223520"/>
                  </a:lnTo>
                  <a:lnTo>
                    <a:pt x="123875" y="223520"/>
                  </a:lnTo>
                  <a:lnTo>
                    <a:pt x="123875" y="247650"/>
                  </a:lnTo>
                  <a:lnTo>
                    <a:pt x="148653" y="247650"/>
                  </a:lnTo>
                  <a:lnTo>
                    <a:pt x="148653" y="223520"/>
                  </a:lnTo>
                  <a:lnTo>
                    <a:pt x="173431" y="223520"/>
                  </a:lnTo>
                  <a:lnTo>
                    <a:pt x="173431" y="247650"/>
                  </a:lnTo>
                  <a:lnTo>
                    <a:pt x="148653" y="247650"/>
                  </a:lnTo>
                  <a:lnTo>
                    <a:pt x="148653" y="273050"/>
                  </a:lnTo>
                  <a:lnTo>
                    <a:pt x="173431" y="273050"/>
                  </a:lnTo>
                  <a:lnTo>
                    <a:pt x="198208" y="273050"/>
                  </a:lnTo>
                  <a:lnTo>
                    <a:pt x="198208" y="297180"/>
                  </a:lnTo>
                  <a:lnTo>
                    <a:pt x="222986" y="297180"/>
                  </a:lnTo>
                  <a:lnTo>
                    <a:pt x="222986" y="223520"/>
                  </a:lnTo>
                  <a:lnTo>
                    <a:pt x="198208" y="223520"/>
                  </a:lnTo>
                  <a:lnTo>
                    <a:pt x="198208" y="173990"/>
                  </a:lnTo>
                  <a:lnTo>
                    <a:pt x="222986" y="173990"/>
                  </a:lnTo>
                  <a:lnTo>
                    <a:pt x="222986" y="223520"/>
                  </a:lnTo>
                  <a:lnTo>
                    <a:pt x="247764" y="223520"/>
                  </a:lnTo>
                  <a:lnTo>
                    <a:pt x="247764" y="247624"/>
                  </a:lnTo>
                  <a:lnTo>
                    <a:pt x="272529" y="247624"/>
                  </a:lnTo>
                  <a:lnTo>
                    <a:pt x="297307" y="247624"/>
                  </a:lnTo>
                  <a:lnTo>
                    <a:pt x="297307" y="222846"/>
                  </a:lnTo>
                  <a:lnTo>
                    <a:pt x="272529" y="222846"/>
                  </a:lnTo>
                  <a:lnTo>
                    <a:pt x="247764" y="222846"/>
                  </a:lnTo>
                  <a:lnTo>
                    <a:pt x="247764" y="124460"/>
                  </a:lnTo>
                  <a:lnTo>
                    <a:pt x="272529" y="124460"/>
                  </a:lnTo>
                  <a:lnTo>
                    <a:pt x="272529" y="148526"/>
                  </a:lnTo>
                  <a:lnTo>
                    <a:pt x="297307" y="148526"/>
                  </a:lnTo>
                  <a:lnTo>
                    <a:pt x="297307" y="123748"/>
                  </a:lnTo>
                  <a:lnTo>
                    <a:pt x="272529" y="123748"/>
                  </a:lnTo>
                  <a:lnTo>
                    <a:pt x="272529" y="99060"/>
                  </a:lnTo>
                  <a:lnTo>
                    <a:pt x="297307" y="99060"/>
                  </a:lnTo>
                  <a:lnTo>
                    <a:pt x="322084" y="99060"/>
                  </a:lnTo>
                  <a:lnTo>
                    <a:pt x="322084" y="148590"/>
                  </a:lnTo>
                  <a:lnTo>
                    <a:pt x="346862" y="148590"/>
                  </a:lnTo>
                  <a:lnTo>
                    <a:pt x="371640" y="148590"/>
                  </a:lnTo>
                  <a:lnTo>
                    <a:pt x="371640" y="124460"/>
                  </a:lnTo>
                  <a:lnTo>
                    <a:pt x="346862" y="124460"/>
                  </a:lnTo>
                  <a:lnTo>
                    <a:pt x="346862" y="99060"/>
                  </a:lnTo>
                  <a:lnTo>
                    <a:pt x="371640" y="99060"/>
                  </a:lnTo>
                  <a:lnTo>
                    <a:pt x="371640" y="74930"/>
                  </a:lnTo>
                  <a:lnTo>
                    <a:pt x="346862" y="74930"/>
                  </a:lnTo>
                  <a:lnTo>
                    <a:pt x="346862" y="49530"/>
                  </a:lnTo>
                  <a:lnTo>
                    <a:pt x="371640" y="49530"/>
                  </a:lnTo>
                  <a:lnTo>
                    <a:pt x="371640" y="74930"/>
                  </a:lnTo>
                  <a:lnTo>
                    <a:pt x="396405" y="74930"/>
                  </a:lnTo>
                  <a:lnTo>
                    <a:pt x="396405" y="0"/>
                  </a:lnTo>
                  <a:close/>
                </a:path>
                <a:path w="1016000" h="396875">
                  <a:moveTo>
                    <a:pt x="495515" y="98971"/>
                  </a:moveTo>
                  <a:lnTo>
                    <a:pt x="470738" y="98971"/>
                  </a:lnTo>
                  <a:lnTo>
                    <a:pt x="470738" y="123748"/>
                  </a:lnTo>
                  <a:lnTo>
                    <a:pt x="495515" y="123748"/>
                  </a:lnTo>
                  <a:lnTo>
                    <a:pt x="495515" y="98971"/>
                  </a:lnTo>
                  <a:close/>
                </a:path>
                <a:path w="1016000" h="396875">
                  <a:moveTo>
                    <a:pt x="520293" y="173304"/>
                  </a:moveTo>
                  <a:lnTo>
                    <a:pt x="495515" y="173304"/>
                  </a:lnTo>
                  <a:lnTo>
                    <a:pt x="470738" y="173304"/>
                  </a:lnTo>
                  <a:lnTo>
                    <a:pt x="470738" y="222846"/>
                  </a:lnTo>
                  <a:lnTo>
                    <a:pt x="495515" y="222846"/>
                  </a:lnTo>
                  <a:lnTo>
                    <a:pt x="495515" y="198081"/>
                  </a:lnTo>
                  <a:lnTo>
                    <a:pt x="520293" y="198081"/>
                  </a:lnTo>
                  <a:lnTo>
                    <a:pt x="520293" y="173304"/>
                  </a:lnTo>
                  <a:close/>
                </a:path>
                <a:path w="1016000" h="396875">
                  <a:moveTo>
                    <a:pt x="520293" y="123748"/>
                  </a:moveTo>
                  <a:lnTo>
                    <a:pt x="495515" y="123748"/>
                  </a:lnTo>
                  <a:lnTo>
                    <a:pt x="495515" y="148526"/>
                  </a:lnTo>
                  <a:lnTo>
                    <a:pt x="520293" y="148526"/>
                  </a:lnTo>
                  <a:lnTo>
                    <a:pt x="520293" y="123748"/>
                  </a:lnTo>
                  <a:close/>
                </a:path>
                <a:path w="1016000" h="396875">
                  <a:moveTo>
                    <a:pt x="545058" y="198081"/>
                  </a:moveTo>
                  <a:lnTo>
                    <a:pt x="520293" y="198081"/>
                  </a:lnTo>
                  <a:lnTo>
                    <a:pt x="520293" y="297180"/>
                  </a:lnTo>
                  <a:lnTo>
                    <a:pt x="495515" y="297180"/>
                  </a:lnTo>
                  <a:lnTo>
                    <a:pt x="495515" y="247624"/>
                  </a:lnTo>
                  <a:lnTo>
                    <a:pt x="470738" y="247624"/>
                  </a:lnTo>
                  <a:lnTo>
                    <a:pt x="470738" y="321957"/>
                  </a:lnTo>
                  <a:lnTo>
                    <a:pt x="495515" y="321957"/>
                  </a:lnTo>
                  <a:lnTo>
                    <a:pt x="520293" y="321957"/>
                  </a:lnTo>
                  <a:lnTo>
                    <a:pt x="520293" y="346735"/>
                  </a:lnTo>
                  <a:lnTo>
                    <a:pt x="545058" y="346735"/>
                  </a:lnTo>
                  <a:lnTo>
                    <a:pt x="545058" y="198081"/>
                  </a:lnTo>
                  <a:close/>
                </a:path>
                <a:path w="1016000" h="396875">
                  <a:moveTo>
                    <a:pt x="594614" y="173304"/>
                  </a:moveTo>
                  <a:lnTo>
                    <a:pt x="569836" y="173304"/>
                  </a:lnTo>
                  <a:lnTo>
                    <a:pt x="569836" y="198081"/>
                  </a:lnTo>
                  <a:lnTo>
                    <a:pt x="594614" y="198081"/>
                  </a:lnTo>
                  <a:lnTo>
                    <a:pt x="594614" y="173304"/>
                  </a:lnTo>
                  <a:close/>
                </a:path>
                <a:path w="1016000" h="396875">
                  <a:moveTo>
                    <a:pt x="644169" y="222846"/>
                  </a:moveTo>
                  <a:lnTo>
                    <a:pt x="619391" y="222846"/>
                  </a:lnTo>
                  <a:lnTo>
                    <a:pt x="619391" y="247624"/>
                  </a:lnTo>
                  <a:lnTo>
                    <a:pt x="644169" y="247624"/>
                  </a:lnTo>
                  <a:lnTo>
                    <a:pt x="644169" y="222846"/>
                  </a:lnTo>
                  <a:close/>
                </a:path>
                <a:path w="1016000" h="396875">
                  <a:moveTo>
                    <a:pt x="991019" y="123748"/>
                  </a:moveTo>
                  <a:lnTo>
                    <a:pt x="966241" y="123748"/>
                  </a:lnTo>
                  <a:lnTo>
                    <a:pt x="966241" y="148526"/>
                  </a:lnTo>
                  <a:lnTo>
                    <a:pt x="991019" y="148526"/>
                  </a:lnTo>
                  <a:lnTo>
                    <a:pt x="991019" y="123748"/>
                  </a:lnTo>
                  <a:close/>
                </a:path>
                <a:path w="1016000" h="396875">
                  <a:moveTo>
                    <a:pt x="1015796" y="174028"/>
                  </a:moveTo>
                  <a:lnTo>
                    <a:pt x="991019" y="174028"/>
                  </a:lnTo>
                  <a:lnTo>
                    <a:pt x="966241" y="174028"/>
                  </a:lnTo>
                  <a:lnTo>
                    <a:pt x="966241" y="198158"/>
                  </a:lnTo>
                  <a:lnTo>
                    <a:pt x="941476" y="198158"/>
                  </a:lnTo>
                  <a:lnTo>
                    <a:pt x="941476" y="174028"/>
                  </a:lnTo>
                  <a:lnTo>
                    <a:pt x="966241" y="174028"/>
                  </a:lnTo>
                  <a:lnTo>
                    <a:pt x="966241" y="148628"/>
                  </a:lnTo>
                  <a:lnTo>
                    <a:pt x="941476" y="148628"/>
                  </a:lnTo>
                  <a:lnTo>
                    <a:pt x="941476" y="124498"/>
                  </a:lnTo>
                  <a:lnTo>
                    <a:pt x="916698" y="124498"/>
                  </a:lnTo>
                  <a:lnTo>
                    <a:pt x="891921" y="124498"/>
                  </a:lnTo>
                  <a:lnTo>
                    <a:pt x="891921" y="148628"/>
                  </a:lnTo>
                  <a:lnTo>
                    <a:pt x="916698" y="148628"/>
                  </a:lnTo>
                  <a:lnTo>
                    <a:pt x="916698" y="174028"/>
                  </a:lnTo>
                  <a:lnTo>
                    <a:pt x="891921" y="174028"/>
                  </a:lnTo>
                  <a:lnTo>
                    <a:pt x="891921" y="148628"/>
                  </a:lnTo>
                  <a:lnTo>
                    <a:pt x="867143" y="148628"/>
                  </a:lnTo>
                  <a:lnTo>
                    <a:pt x="867143" y="174028"/>
                  </a:lnTo>
                  <a:lnTo>
                    <a:pt x="842365" y="174028"/>
                  </a:lnTo>
                  <a:lnTo>
                    <a:pt x="817587" y="174028"/>
                  </a:lnTo>
                  <a:lnTo>
                    <a:pt x="792810" y="174028"/>
                  </a:lnTo>
                  <a:lnTo>
                    <a:pt x="792810" y="148628"/>
                  </a:lnTo>
                  <a:lnTo>
                    <a:pt x="817587" y="148628"/>
                  </a:lnTo>
                  <a:lnTo>
                    <a:pt x="842365" y="148628"/>
                  </a:lnTo>
                  <a:lnTo>
                    <a:pt x="842365" y="124498"/>
                  </a:lnTo>
                  <a:lnTo>
                    <a:pt x="817587" y="124498"/>
                  </a:lnTo>
                  <a:lnTo>
                    <a:pt x="817587" y="99098"/>
                  </a:lnTo>
                  <a:lnTo>
                    <a:pt x="792810" y="99098"/>
                  </a:lnTo>
                  <a:lnTo>
                    <a:pt x="792810" y="124498"/>
                  </a:lnTo>
                  <a:lnTo>
                    <a:pt x="768045" y="124498"/>
                  </a:lnTo>
                  <a:lnTo>
                    <a:pt x="743267" y="124498"/>
                  </a:lnTo>
                  <a:lnTo>
                    <a:pt x="743267" y="148628"/>
                  </a:lnTo>
                  <a:lnTo>
                    <a:pt x="718489" y="148628"/>
                  </a:lnTo>
                  <a:lnTo>
                    <a:pt x="693712" y="148628"/>
                  </a:lnTo>
                  <a:lnTo>
                    <a:pt x="693712" y="174028"/>
                  </a:lnTo>
                  <a:lnTo>
                    <a:pt x="718489" y="174028"/>
                  </a:lnTo>
                  <a:lnTo>
                    <a:pt x="743267" y="174028"/>
                  </a:lnTo>
                  <a:lnTo>
                    <a:pt x="743267" y="198158"/>
                  </a:lnTo>
                  <a:lnTo>
                    <a:pt x="743267" y="223558"/>
                  </a:lnTo>
                  <a:lnTo>
                    <a:pt x="743267" y="247624"/>
                  </a:lnTo>
                  <a:lnTo>
                    <a:pt x="718489" y="247624"/>
                  </a:lnTo>
                  <a:lnTo>
                    <a:pt x="718489" y="272402"/>
                  </a:lnTo>
                  <a:lnTo>
                    <a:pt x="693712" y="272402"/>
                  </a:lnTo>
                  <a:lnTo>
                    <a:pt x="693712" y="223558"/>
                  </a:lnTo>
                  <a:lnTo>
                    <a:pt x="718489" y="223558"/>
                  </a:lnTo>
                  <a:lnTo>
                    <a:pt x="743267" y="223558"/>
                  </a:lnTo>
                  <a:lnTo>
                    <a:pt x="743267" y="198158"/>
                  </a:lnTo>
                  <a:lnTo>
                    <a:pt x="718489" y="198158"/>
                  </a:lnTo>
                  <a:lnTo>
                    <a:pt x="693712" y="198158"/>
                  </a:lnTo>
                  <a:lnTo>
                    <a:pt x="693712" y="174028"/>
                  </a:lnTo>
                  <a:lnTo>
                    <a:pt x="668934" y="174028"/>
                  </a:lnTo>
                  <a:lnTo>
                    <a:pt x="668934" y="148628"/>
                  </a:lnTo>
                  <a:lnTo>
                    <a:pt x="644169" y="148628"/>
                  </a:lnTo>
                  <a:lnTo>
                    <a:pt x="644169" y="124498"/>
                  </a:lnTo>
                  <a:lnTo>
                    <a:pt x="619391" y="124498"/>
                  </a:lnTo>
                  <a:lnTo>
                    <a:pt x="594614" y="124498"/>
                  </a:lnTo>
                  <a:lnTo>
                    <a:pt x="569836" y="124498"/>
                  </a:lnTo>
                  <a:lnTo>
                    <a:pt x="569836" y="148526"/>
                  </a:lnTo>
                  <a:lnTo>
                    <a:pt x="545058" y="148526"/>
                  </a:lnTo>
                  <a:lnTo>
                    <a:pt x="545058" y="173304"/>
                  </a:lnTo>
                  <a:lnTo>
                    <a:pt x="569836" y="173304"/>
                  </a:lnTo>
                  <a:lnTo>
                    <a:pt x="569836" y="148628"/>
                  </a:lnTo>
                  <a:lnTo>
                    <a:pt x="594614" y="148628"/>
                  </a:lnTo>
                  <a:lnTo>
                    <a:pt x="619391" y="148628"/>
                  </a:lnTo>
                  <a:lnTo>
                    <a:pt x="619391" y="198081"/>
                  </a:lnTo>
                  <a:lnTo>
                    <a:pt x="594614" y="198081"/>
                  </a:lnTo>
                  <a:lnTo>
                    <a:pt x="594614" y="222846"/>
                  </a:lnTo>
                  <a:lnTo>
                    <a:pt x="619391" y="222846"/>
                  </a:lnTo>
                  <a:lnTo>
                    <a:pt x="619391" y="198158"/>
                  </a:lnTo>
                  <a:lnTo>
                    <a:pt x="644169" y="198158"/>
                  </a:lnTo>
                  <a:lnTo>
                    <a:pt x="668934" y="198158"/>
                  </a:lnTo>
                  <a:lnTo>
                    <a:pt x="668934" y="273088"/>
                  </a:lnTo>
                  <a:lnTo>
                    <a:pt x="693712" y="273088"/>
                  </a:lnTo>
                  <a:lnTo>
                    <a:pt x="693712" y="297180"/>
                  </a:lnTo>
                  <a:lnTo>
                    <a:pt x="668934" y="297180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619391" y="272402"/>
                  </a:lnTo>
                  <a:lnTo>
                    <a:pt x="594614" y="272402"/>
                  </a:lnTo>
                  <a:lnTo>
                    <a:pt x="594614" y="346735"/>
                  </a:lnTo>
                  <a:lnTo>
                    <a:pt x="619391" y="346735"/>
                  </a:lnTo>
                  <a:lnTo>
                    <a:pt x="619391" y="321957"/>
                  </a:lnTo>
                  <a:lnTo>
                    <a:pt x="644169" y="321957"/>
                  </a:lnTo>
                  <a:lnTo>
                    <a:pt x="668934" y="321957"/>
                  </a:lnTo>
                  <a:lnTo>
                    <a:pt x="693712" y="321957"/>
                  </a:lnTo>
                  <a:lnTo>
                    <a:pt x="718489" y="321957"/>
                  </a:lnTo>
                  <a:lnTo>
                    <a:pt x="718489" y="346735"/>
                  </a:lnTo>
                  <a:lnTo>
                    <a:pt x="743267" y="346735"/>
                  </a:lnTo>
                  <a:lnTo>
                    <a:pt x="768045" y="346735"/>
                  </a:lnTo>
                  <a:lnTo>
                    <a:pt x="768045" y="321957"/>
                  </a:lnTo>
                  <a:lnTo>
                    <a:pt x="743267" y="321957"/>
                  </a:lnTo>
                  <a:lnTo>
                    <a:pt x="743267" y="247688"/>
                  </a:lnTo>
                  <a:lnTo>
                    <a:pt x="768045" y="247688"/>
                  </a:lnTo>
                  <a:lnTo>
                    <a:pt x="768045" y="198158"/>
                  </a:lnTo>
                  <a:lnTo>
                    <a:pt x="792810" y="198158"/>
                  </a:lnTo>
                  <a:lnTo>
                    <a:pt x="792810" y="247688"/>
                  </a:lnTo>
                  <a:lnTo>
                    <a:pt x="817587" y="247688"/>
                  </a:lnTo>
                  <a:lnTo>
                    <a:pt x="842365" y="247688"/>
                  </a:lnTo>
                  <a:lnTo>
                    <a:pt x="867143" y="247688"/>
                  </a:lnTo>
                  <a:lnTo>
                    <a:pt x="867143" y="223558"/>
                  </a:lnTo>
                  <a:lnTo>
                    <a:pt x="891921" y="223558"/>
                  </a:lnTo>
                  <a:lnTo>
                    <a:pt x="916698" y="223558"/>
                  </a:lnTo>
                  <a:lnTo>
                    <a:pt x="916698" y="396278"/>
                  </a:lnTo>
                  <a:lnTo>
                    <a:pt x="941476" y="396278"/>
                  </a:lnTo>
                  <a:lnTo>
                    <a:pt x="941476" y="372148"/>
                  </a:lnTo>
                  <a:lnTo>
                    <a:pt x="966241" y="372148"/>
                  </a:lnTo>
                  <a:lnTo>
                    <a:pt x="966241" y="346748"/>
                  </a:lnTo>
                  <a:lnTo>
                    <a:pt x="941476" y="346748"/>
                  </a:lnTo>
                  <a:lnTo>
                    <a:pt x="941476" y="273088"/>
                  </a:lnTo>
                  <a:lnTo>
                    <a:pt x="966241" y="273088"/>
                  </a:lnTo>
                  <a:lnTo>
                    <a:pt x="966241" y="247688"/>
                  </a:lnTo>
                  <a:lnTo>
                    <a:pt x="941476" y="247688"/>
                  </a:lnTo>
                  <a:lnTo>
                    <a:pt x="941476" y="223558"/>
                  </a:lnTo>
                  <a:lnTo>
                    <a:pt x="966241" y="223558"/>
                  </a:lnTo>
                  <a:lnTo>
                    <a:pt x="991019" y="223558"/>
                  </a:lnTo>
                  <a:lnTo>
                    <a:pt x="991019" y="198158"/>
                  </a:lnTo>
                  <a:lnTo>
                    <a:pt x="1015796" y="198158"/>
                  </a:lnTo>
                  <a:lnTo>
                    <a:pt x="1015796" y="17402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2244" y="71614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73431" y="24587"/>
                  </a:moveTo>
                  <a:lnTo>
                    <a:pt x="148653" y="24587"/>
                  </a:lnTo>
                  <a:lnTo>
                    <a:pt x="148653" y="148463"/>
                  </a:lnTo>
                  <a:lnTo>
                    <a:pt x="173431" y="148463"/>
                  </a:lnTo>
                  <a:lnTo>
                    <a:pt x="173431" y="24587"/>
                  </a:lnTo>
                  <a:close/>
                </a:path>
                <a:path w="1016000" h="1016000">
                  <a:moveTo>
                    <a:pt x="17343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31" y="172720"/>
                  </a:lnTo>
                  <a:lnTo>
                    <a:pt x="173431" y="148590"/>
                  </a:lnTo>
                  <a:lnTo>
                    <a:pt x="24777" y="148590"/>
                  </a:lnTo>
                  <a:lnTo>
                    <a:pt x="24777" y="24130"/>
                  </a:lnTo>
                  <a:lnTo>
                    <a:pt x="173431" y="24130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272529" y="866952"/>
                  </a:moveTo>
                  <a:lnTo>
                    <a:pt x="247764" y="866952"/>
                  </a:lnTo>
                  <a:lnTo>
                    <a:pt x="247764" y="842175"/>
                  </a:lnTo>
                  <a:lnTo>
                    <a:pt x="222986" y="842175"/>
                  </a:lnTo>
                  <a:lnTo>
                    <a:pt x="222986" y="891730"/>
                  </a:lnTo>
                  <a:lnTo>
                    <a:pt x="198208" y="891730"/>
                  </a:lnTo>
                  <a:lnTo>
                    <a:pt x="198208" y="966050"/>
                  </a:lnTo>
                  <a:lnTo>
                    <a:pt x="222986" y="966050"/>
                  </a:lnTo>
                  <a:lnTo>
                    <a:pt x="222986" y="916508"/>
                  </a:lnTo>
                  <a:lnTo>
                    <a:pt x="247764" y="916508"/>
                  </a:lnTo>
                  <a:lnTo>
                    <a:pt x="247764" y="941273"/>
                  </a:lnTo>
                  <a:lnTo>
                    <a:pt x="272529" y="941273"/>
                  </a:lnTo>
                  <a:lnTo>
                    <a:pt x="272529" y="866952"/>
                  </a:lnTo>
                  <a:close/>
                </a:path>
                <a:path w="1016000" h="1016000">
                  <a:moveTo>
                    <a:pt x="297307" y="817397"/>
                  </a:moveTo>
                  <a:lnTo>
                    <a:pt x="272529" y="817397"/>
                  </a:lnTo>
                  <a:lnTo>
                    <a:pt x="247764" y="817397"/>
                  </a:lnTo>
                  <a:lnTo>
                    <a:pt x="247764" y="842175"/>
                  </a:lnTo>
                  <a:lnTo>
                    <a:pt x="272529" y="842175"/>
                  </a:lnTo>
                  <a:lnTo>
                    <a:pt x="297307" y="842175"/>
                  </a:lnTo>
                  <a:lnTo>
                    <a:pt x="297307" y="817397"/>
                  </a:lnTo>
                  <a:close/>
                </a:path>
                <a:path w="1016000" h="1016000">
                  <a:moveTo>
                    <a:pt x="322084" y="966050"/>
                  </a:moveTo>
                  <a:lnTo>
                    <a:pt x="297307" y="966050"/>
                  </a:lnTo>
                  <a:lnTo>
                    <a:pt x="297307" y="941273"/>
                  </a:lnTo>
                  <a:lnTo>
                    <a:pt x="272529" y="941273"/>
                  </a:lnTo>
                  <a:lnTo>
                    <a:pt x="272529" y="966050"/>
                  </a:lnTo>
                  <a:lnTo>
                    <a:pt x="247764" y="966050"/>
                  </a:lnTo>
                  <a:lnTo>
                    <a:pt x="247764" y="990828"/>
                  </a:lnTo>
                  <a:lnTo>
                    <a:pt x="222986" y="990828"/>
                  </a:lnTo>
                  <a:lnTo>
                    <a:pt x="222986" y="1015606"/>
                  </a:lnTo>
                  <a:lnTo>
                    <a:pt x="247764" y="1015606"/>
                  </a:lnTo>
                  <a:lnTo>
                    <a:pt x="272529" y="1015606"/>
                  </a:lnTo>
                  <a:lnTo>
                    <a:pt x="272529" y="990828"/>
                  </a:lnTo>
                  <a:lnTo>
                    <a:pt x="297307" y="990828"/>
                  </a:lnTo>
                  <a:lnTo>
                    <a:pt x="322084" y="990828"/>
                  </a:lnTo>
                  <a:lnTo>
                    <a:pt x="322084" y="966050"/>
                  </a:lnTo>
                  <a:close/>
                </a:path>
                <a:path w="1016000" h="1016000">
                  <a:moveTo>
                    <a:pt x="322084" y="866952"/>
                  </a:moveTo>
                  <a:lnTo>
                    <a:pt x="297307" y="866952"/>
                  </a:lnTo>
                  <a:lnTo>
                    <a:pt x="297307" y="891730"/>
                  </a:lnTo>
                  <a:lnTo>
                    <a:pt x="322084" y="891730"/>
                  </a:lnTo>
                  <a:lnTo>
                    <a:pt x="322084" y="866952"/>
                  </a:lnTo>
                  <a:close/>
                </a:path>
                <a:path w="1016000" h="1016000">
                  <a:moveTo>
                    <a:pt x="346862" y="990828"/>
                  </a:moveTo>
                  <a:lnTo>
                    <a:pt x="322084" y="990828"/>
                  </a:lnTo>
                  <a:lnTo>
                    <a:pt x="322084" y="1015606"/>
                  </a:lnTo>
                  <a:lnTo>
                    <a:pt x="346862" y="1015606"/>
                  </a:lnTo>
                  <a:lnTo>
                    <a:pt x="346862" y="990828"/>
                  </a:lnTo>
                  <a:close/>
                </a:path>
                <a:path w="1016000" h="1016000">
                  <a:moveTo>
                    <a:pt x="470738" y="941273"/>
                  </a:moveTo>
                  <a:lnTo>
                    <a:pt x="445960" y="941273"/>
                  </a:lnTo>
                  <a:lnTo>
                    <a:pt x="445960" y="1015606"/>
                  </a:lnTo>
                  <a:lnTo>
                    <a:pt x="470738" y="1015606"/>
                  </a:lnTo>
                  <a:lnTo>
                    <a:pt x="470738" y="941273"/>
                  </a:lnTo>
                  <a:close/>
                </a:path>
                <a:path w="1016000" h="1016000">
                  <a:moveTo>
                    <a:pt x="470738" y="866952"/>
                  </a:moveTo>
                  <a:lnTo>
                    <a:pt x="445960" y="866952"/>
                  </a:lnTo>
                  <a:lnTo>
                    <a:pt x="445960" y="891730"/>
                  </a:lnTo>
                  <a:lnTo>
                    <a:pt x="470738" y="891730"/>
                  </a:lnTo>
                  <a:lnTo>
                    <a:pt x="470738" y="866952"/>
                  </a:lnTo>
                  <a:close/>
                </a:path>
                <a:path w="1016000" h="1016000">
                  <a:moveTo>
                    <a:pt x="470738" y="767842"/>
                  </a:moveTo>
                  <a:lnTo>
                    <a:pt x="445960" y="767842"/>
                  </a:lnTo>
                  <a:lnTo>
                    <a:pt x="445960" y="743077"/>
                  </a:lnTo>
                  <a:lnTo>
                    <a:pt x="421182" y="743077"/>
                  </a:lnTo>
                  <a:lnTo>
                    <a:pt x="396405" y="743077"/>
                  </a:lnTo>
                  <a:lnTo>
                    <a:pt x="396405" y="767842"/>
                  </a:lnTo>
                  <a:lnTo>
                    <a:pt x="371640" y="767842"/>
                  </a:lnTo>
                  <a:lnTo>
                    <a:pt x="371640" y="817397"/>
                  </a:lnTo>
                  <a:lnTo>
                    <a:pt x="346862" y="817397"/>
                  </a:lnTo>
                  <a:lnTo>
                    <a:pt x="346862" y="767842"/>
                  </a:lnTo>
                  <a:lnTo>
                    <a:pt x="371640" y="767842"/>
                  </a:lnTo>
                  <a:lnTo>
                    <a:pt x="371640" y="743077"/>
                  </a:lnTo>
                  <a:lnTo>
                    <a:pt x="396405" y="743077"/>
                  </a:lnTo>
                  <a:lnTo>
                    <a:pt x="396405" y="718299"/>
                  </a:lnTo>
                  <a:lnTo>
                    <a:pt x="371640" y="718299"/>
                  </a:lnTo>
                  <a:lnTo>
                    <a:pt x="346862" y="718299"/>
                  </a:lnTo>
                  <a:lnTo>
                    <a:pt x="322084" y="718299"/>
                  </a:lnTo>
                  <a:lnTo>
                    <a:pt x="297307" y="718299"/>
                  </a:lnTo>
                  <a:lnTo>
                    <a:pt x="272529" y="718299"/>
                  </a:lnTo>
                  <a:lnTo>
                    <a:pt x="272529" y="743077"/>
                  </a:lnTo>
                  <a:lnTo>
                    <a:pt x="297307" y="743077"/>
                  </a:lnTo>
                  <a:lnTo>
                    <a:pt x="297307" y="767842"/>
                  </a:lnTo>
                  <a:lnTo>
                    <a:pt x="322084" y="767842"/>
                  </a:lnTo>
                  <a:lnTo>
                    <a:pt x="322084" y="842175"/>
                  </a:lnTo>
                  <a:lnTo>
                    <a:pt x="346862" y="842175"/>
                  </a:lnTo>
                  <a:lnTo>
                    <a:pt x="346862" y="891730"/>
                  </a:lnTo>
                  <a:lnTo>
                    <a:pt x="322084" y="891730"/>
                  </a:lnTo>
                  <a:lnTo>
                    <a:pt x="322084" y="916508"/>
                  </a:lnTo>
                  <a:lnTo>
                    <a:pt x="297307" y="916508"/>
                  </a:lnTo>
                  <a:lnTo>
                    <a:pt x="297307" y="941273"/>
                  </a:lnTo>
                  <a:lnTo>
                    <a:pt x="322084" y="941273"/>
                  </a:lnTo>
                  <a:lnTo>
                    <a:pt x="346862" y="941273"/>
                  </a:lnTo>
                  <a:lnTo>
                    <a:pt x="371640" y="941273"/>
                  </a:lnTo>
                  <a:lnTo>
                    <a:pt x="371640" y="990828"/>
                  </a:lnTo>
                  <a:lnTo>
                    <a:pt x="396405" y="990828"/>
                  </a:lnTo>
                  <a:lnTo>
                    <a:pt x="396405" y="966050"/>
                  </a:lnTo>
                  <a:lnTo>
                    <a:pt x="421182" y="966050"/>
                  </a:lnTo>
                  <a:lnTo>
                    <a:pt x="421182" y="941273"/>
                  </a:lnTo>
                  <a:lnTo>
                    <a:pt x="396405" y="941273"/>
                  </a:lnTo>
                  <a:lnTo>
                    <a:pt x="396405" y="916508"/>
                  </a:lnTo>
                  <a:lnTo>
                    <a:pt x="421182" y="916508"/>
                  </a:lnTo>
                  <a:lnTo>
                    <a:pt x="445960" y="916508"/>
                  </a:lnTo>
                  <a:lnTo>
                    <a:pt x="445960" y="891730"/>
                  </a:lnTo>
                  <a:lnTo>
                    <a:pt x="421182" y="891730"/>
                  </a:lnTo>
                  <a:lnTo>
                    <a:pt x="396405" y="891730"/>
                  </a:lnTo>
                  <a:lnTo>
                    <a:pt x="371640" y="891730"/>
                  </a:lnTo>
                  <a:lnTo>
                    <a:pt x="371640" y="866952"/>
                  </a:lnTo>
                  <a:lnTo>
                    <a:pt x="396405" y="866952"/>
                  </a:lnTo>
                  <a:lnTo>
                    <a:pt x="396405" y="842175"/>
                  </a:lnTo>
                  <a:lnTo>
                    <a:pt x="421182" y="842175"/>
                  </a:lnTo>
                  <a:lnTo>
                    <a:pt x="421182" y="866952"/>
                  </a:lnTo>
                  <a:lnTo>
                    <a:pt x="445960" y="866952"/>
                  </a:lnTo>
                  <a:lnTo>
                    <a:pt x="445960" y="792619"/>
                  </a:lnTo>
                  <a:lnTo>
                    <a:pt x="470738" y="792619"/>
                  </a:lnTo>
                  <a:lnTo>
                    <a:pt x="470738" y="767842"/>
                  </a:lnTo>
                  <a:close/>
                </a:path>
                <a:path w="1016000" h="1016000">
                  <a:moveTo>
                    <a:pt x="569836" y="767842"/>
                  </a:moveTo>
                  <a:lnTo>
                    <a:pt x="545058" y="767842"/>
                  </a:lnTo>
                  <a:lnTo>
                    <a:pt x="545058" y="792619"/>
                  </a:lnTo>
                  <a:lnTo>
                    <a:pt x="569836" y="792619"/>
                  </a:lnTo>
                  <a:lnTo>
                    <a:pt x="569836" y="767842"/>
                  </a:lnTo>
                  <a:close/>
                </a:path>
                <a:path w="1016000" h="1016000">
                  <a:moveTo>
                    <a:pt x="594614" y="891730"/>
                  </a:moveTo>
                  <a:lnTo>
                    <a:pt x="569836" y="891730"/>
                  </a:lnTo>
                  <a:lnTo>
                    <a:pt x="569836" y="916508"/>
                  </a:lnTo>
                  <a:lnTo>
                    <a:pt x="594614" y="916508"/>
                  </a:lnTo>
                  <a:lnTo>
                    <a:pt x="594614" y="891730"/>
                  </a:lnTo>
                  <a:close/>
                </a:path>
                <a:path w="1016000" h="1016000">
                  <a:moveTo>
                    <a:pt x="594614" y="817397"/>
                  </a:moveTo>
                  <a:lnTo>
                    <a:pt x="569836" y="817397"/>
                  </a:lnTo>
                  <a:lnTo>
                    <a:pt x="545058" y="817397"/>
                  </a:lnTo>
                  <a:lnTo>
                    <a:pt x="545058" y="842175"/>
                  </a:lnTo>
                  <a:lnTo>
                    <a:pt x="569836" y="842175"/>
                  </a:lnTo>
                  <a:lnTo>
                    <a:pt x="594614" y="842175"/>
                  </a:lnTo>
                  <a:lnTo>
                    <a:pt x="594614" y="817397"/>
                  </a:lnTo>
                  <a:close/>
                </a:path>
                <a:path w="1016000" h="1016000">
                  <a:moveTo>
                    <a:pt x="644169" y="941273"/>
                  </a:moveTo>
                  <a:lnTo>
                    <a:pt x="619391" y="941273"/>
                  </a:lnTo>
                  <a:lnTo>
                    <a:pt x="619391" y="916508"/>
                  </a:lnTo>
                  <a:lnTo>
                    <a:pt x="594614" y="916508"/>
                  </a:lnTo>
                  <a:lnTo>
                    <a:pt x="594614" y="941273"/>
                  </a:lnTo>
                  <a:lnTo>
                    <a:pt x="569836" y="941273"/>
                  </a:lnTo>
                  <a:lnTo>
                    <a:pt x="545058" y="941273"/>
                  </a:lnTo>
                  <a:lnTo>
                    <a:pt x="545058" y="916508"/>
                  </a:lnTo>
                  <a:lnTo>
                    <a:pt x="520293" y="916508"/>
                  </a:lnTo>
                  <a:lnTo>
                    <a:pt x="520293" y="891730"/>
                  </a:lnTo>
                  <a:lnTo>
                    <a:pt x="495515" y="891730"/>
                  </a:lnTo>
                  <a:lnTo>
                    <a:pt x="495515" y="990828"/>
                  </a:lnTo>
                  <a:lnTo>
                    <a:pt x="520293" y="990828"/>
                  </a:lnTo>
                  <a:lnTo>
                    <a:pt x="520293" y="1015606"/>
                  </a:lnTo>
                  <a:lnTo>
                    <a:pt x="545058" y="1015606"/>
                  </a:lnTo>
                  <a:lnTo>
                    <a:pt x="569836" y="1015606"/>
                  </a:lnTo>
                  <a:lnTo>
                    <a:pt x="594614" y="1015606"/>
                  </a:lnTo>
                  <a:lnTo>
                    <a:pt x="619391" y="1015606"/>
                  </a:lnTo>
                  <a:lnTo>
                    <a:pt x="619391" y="990828"/>
                  </a:lnTo>
                  <a:lnTo>
                    <a:pt x="594614" y="990828"/>
                  </a:lnTo>
                  <a:lnTo>
                    <a:pt x="569836" y="990828"/>
                  </a:lnTo>
                  <a:lnTo>
                    <a:pt x="569836" y="966050"/>
                  </a:lnTo>
                  <a:lnTo>
                    <a:pt x="594614" y="966050"/>
                  </a:lnTo>
                  <a:lnTo>
                    <a:pt x="619391" y="966050"/>
                  </a:lnTo>
                  <a:lnTo>
                    <a:pt x="619391" y="990828"/>
                  </a:lnTo>
                  <a:lnTo>
                    <a:pt x="644169" y="990828"/>
                  </a:lnTo>
                  <a:lnTo>
                    <a:pt x="644169" y="941273"/>
                  </a:lnTo>
                  <a:close/>
                </a:path>
                <a:path w="1016000" h="1016000">
                  <a:moveTo>
                    <a:pt x="668934" y="990828"/>
                  </a:moveTo>
                  <a:lnTo>
                    <a:pt x="644169" y="990828"/>
                  </a:lnTo>
                  <a:lnTo>
                    <a:pt x="644169" y="1015606"/>
                  </a:lnTo>
                  <a:lnTo>
                    <a:pt x="668934" y="1015606"/>
                  </a:lnTo>
                  <a:lnTo>
                    <a:pt x="668934" y="990828"/>
                  </a:lnTo>
                  <a:close/>
                </a:path>
                <a:path w="1016000" h="1016000">
                  <a:moveTo>
                    <a:pt x="668934" y="916508"/>
                  </a:moveTo>
                  <a:lnTo>
                    <a:pt x="644169" y="916508"/>
                  </a:lnTo>
                  <a:lnTo>
                    <a:pt x="644169" y="941273"/>
                  </a:lnTo>
                  <a:lnTo>
                    <a:pt x="668934" y="941273"/>
                  </a:lnTo>
                  <a:lnTo>
                    <a:pt x="668934" y="916508"/>
                  </a:lnTo>
                  <a:close/>
                </a:path>
                <a:path w="1016000" h="1016000">
                  <a:moveTo>
                    <a:pt x="693712" y="941273"/>
                  </a:moveTo>
                  <a:lnTo>
                    <a:pt x="668934" y="941273"/>
                  </a:lnTo>
                  <a:lnTo>
                    <a:pt x="668934" y="966050"/>
                  </a:lnTo>
                  <a:lnTo>
                    <a:pt x="693712" y="966050"/>
                  </a:lnTo>
                  <a:lnTo>
                    <a:pt x="693712" y="941273"/>
                  </a:lnTo>
                  <a:close/>
                </a:path>
                <a:path w="1016000" h="1016000">
                  <a:moveTo>
                    <a:pt x="693712" y="891730"/>
                  </a:moveTo>
                  <a:lnTo>
                    <a:pt x="668934" y="891730"/>
                  </a:lnTo>
                  <a:lnTo>
                    <a:pt x="668934" y="916508"/>
                  </a:lnTo>
                  <a:lnTo>
                    <a:pt x="693712" y="916508"/>
                  </a:lnTo>
                  <a:lnTo>
                    <a:pt x="693712" y="891730"/>
                  </a:lnTo>
                  <a:close/>
                </a:path>
                <a:path w="1016000" h="1016000">
                  <a:moveTo>
                    <a:pt x="718489" y="966050"/>
                  </a:moveTo>
                  <a:lnTo>
                    <a:pt x="693712" y="966050"/>
                  </a:lnTo>
                  <a:lnTo>
                    <a:pt x="693712" y="990828"/>
                  </a:lnTo>
                  <a:lnTo>
                    <a:pt x="718489" y="990828"/>
                  </a:lnTo>
                  <a:lnTo>
                    <a:pt x="718489" y="966050"/>
                  </a:lnTo>
                  <a:close/>
                </a:path>
                <a:path w="1016000" h="1016000">
                  <a:moveTo>
                    <a:pt x="718489" y="916508"/>
                  </a:moveTo>
                  <a:lnTo>
                    <a:pt x="693712" y="916508"/>
                  </a:lnTo>
                  <a:lnTo>
                    <a:pt x="693712" y="941273"/>
                  </a:lnTo>
                  <a:lnTo>
                    <a:pt x="718489" y="941273"/>
                  </a:lnTo>
                  <a:lnTo>
                    <a:pt x="718489" y="916508"/>
                  </a:lnTo>
                  <a:close/>
                </a:path>
                <a:path w="1016000" h="1016000">
                  <a:moveTo>
                    <a:pt x="718489" y="817397"/>
                  </a:moveTo>
                  <a:lnTo>
                    <a:pt x="693712" y="817397"/>
                  </a:lnTo>
                  <a:lnTo>
                    <a:pt x="693712" y="866952"/>
                  </a:lnTo>
                  <a:lnTo>
                    <a:pt x="718489" y="866952"/>
                  </a:lnTo>
                  <a:lnTo>
                    <a:pt x="718489" y="817397"/>
                  </a:lnTo>
                  <a:close/>
                </a:path>
                <a:path w="1016000" h="1016000">
                  <a:moveTo>
                    <a:pt x="743267" y="990828"/>
                  </a:moveTo>
                  <a:lnTo>
                    <a:pt x="718489" y="990828"/>
                  </a:lnTo>
                  <a:lnTo>
                    <a:pt x="718489" y="1015606"/>
                  </a:lnTo>
                  <a:lnTo>
                    <a:pt x="743267" y="1015606"/>
                  </a:lnTo>
                  <a:lnTo>
                    <a:pt x="743267" y="990828"/>
                  </a:lnTo>
                  <a:close/>
                </a:path>
                <a:path w="1016000" h="1016000">
                  <a:moveTo>
                    <a:pt x="792810" y="990828"/>
                  </a:moveTo>
                  <a:lnTo>
                    <a:pt x="768045" y="990828"/>
                  </a:lnTo>
                  <a:lnTo>
                    <a:pt x="768045" y="1015606"/>
                  </a:lnTo>
                  <a:lnTo>
                    <a:pt x="792810" y="1015606"/>
                  </a:lnTo>
                  <a:lnTo>
                    <a:pt x="792810" y="990828"/>
                  </a:lnTo>
                  <a:close/>
                </a:path>
                <a:path w="1016000" h="1016000">
                  <a:moveTo>
                    <a:pt x="792810" y="792619"/>
                  </a:moveTo>
                  <a:lnTo>
                    <a:pt x="768045" y="792619"/>
                  </a:lnTo>
                  <a:lnTo>
                    <a:pt x="768045" y="817397"/>
                  </a:lnTo>
                  <a:lnTo>
                    <a:pt x="743267" y="817397"/>
                  </a:lnTo>
                  <a:lnTo>
                    <a:pt x="743267" y="842175"/>
                  </a:lnTo>
                  <a:lnTo>
                    <a:pt x="768045" y="842175"/>
                  </a:lnTo>
                  <a:lnTo>
                    <a:pt x="768045" y="866952"/>
                  </a:lnTo>
                  <a:lnTo>
                    <a:pt x="792810" y="866952"/>
                  </a:lnTo>
                  <a:lnTo>
                    <a:pt x="792810" y="792619"/>
                  </a:lnTo>
                  <a:close/>
                </a:path>
                <a:path w="1016000" h="1016000">
                  <a:moveTo>
                    <a:pt x="916698" y="941273"/>
                  </a:moveTo>
                  <a:lnTo>
                    <a:pt x="891921" y="941273"/>
                  </a:lnTo>
                  <a:lnTo>
                    <a:pt x="891921" y="916508"/>
                  </a:lnTo>
                  <a:lnTo>
                    <a:pt x="867143" y="916508"/>
                  </a:lnTo>
                  <a:lnTo>
                    <a:pt x="867143" y="941273"/>
                  </a:lnTo>
                  <a:lnTo>
                    <a:pt x="842365" y="941273"/>
                  </a:lnTo>
                  <a:lnTo>
                    <a:pt x="842365" y="916508"/>
                  </a:lnTo>
                  <a:lnTo>
                    <a:pt x="817587" y="916508"/>
                  </a:lnTo>
                  <a:lnTo>
                    <a:pt x="792810" y="916508"/>
                  </a:lnTo>
                  <a:lnTo>
                    <a:pt x="768045" y="916508"/>
                  </a:lnTo>
                  <a:lnTo>
                    <a:pt x="743267" y="916508"/>
                  </a:lnTo>
                  <a:lnTo>
                    <a:pt x="743267" y="941273"/>
                  </a:lnTo>
                  <a:lnTo>
                    <a:pt x="718489" y="941273"/>
                  </a:lnTo>
                  <a:lnTo>
                    <a:pt x="718489" y="966050"/>
                  </a:lnTo>
                  <a:lnTo>
                    <a:pt x="743267" y="966050"/>
                  </a:lnTo>
                  <a:lnTo>
                    <a:pt x="768045" y="966050"/>
                  </a:lnTo>
                  <a:lnTo>
                    <a:pt x="792810" y="966050"/>
                  </a:lnTo>
                  <a:lnTo>
                    <a:pt x="792810" y="990828"/>
                  </a:lnTo>
                  <a:lnTo>
                    <a:pt x="817587" y="990828"/>
                  </a:lnTo>
                  <a:lnTo>
                    <a:pt x="817587" y="966050"/>
                  </a:lnTo>
                  <a:lnTo>
                    <a:pt x="842365" y="966050"/>
                  </a:lnTo>
                  <a:lnTo>
                    <a:pt x="867143" y="966050"/>
                  </a:lnTo>
                  <a:lnTo>
                    <a:pt x="891921" y="966050"/>
                  </a:lnTo>
                  <a:lnTo>
                    <a:pt x="891921" y="990828"/>
                  </a:lnTo>
                  <a:lnTo>
                    <a:pt x="867143" y="990828"/>
                  </a:lnTo>
                  <a:lnTo>
                    <a:pt x="867143" y="1015606"/>
                  </a:lnTo>
                  <a:lnTo>
                    <a:pt x="891921" y="1015606"/>
                  </a:lnTo>
                  <a:lnTo>
                    <a:pt x="916698" y="1015606"/>
                  </a:lnTo>
                  <a:lnTo>
                    <a:pt x="916698" y="941273"/>
                  </a:lnTo>
                  <a:close/>
                </a:path>
                <a:path w="1016000" h="1016000">
                  <a:moveTo>
                    <a:pt x="966241" y="990828"/>
                  </a:moveTo>
                  <a:lnTo>
                    <a:pt x="941476" y="990828"/>
                  </a:lnTo>
                  <a:lnTo>
                    <a:pt x="941476" y="1015606"/>
                  </a:lnTo>
                  <a:lnTo>
                    <a:pt x="966241" y="1015606"/>
                  </a:lnTo>
                  <a:lnTo>
                    <a:pt x="966241" y="990828"/>
                  </a:lnTo>
                  <a:close/>
                </a:path>
                <a:path w="1016000" h="1016000">
                  <a:moveTo>
                    <a:pt x="991019" y="941273"/>
                  </a:moveTo>
                  <a:lnTo>
                    <a:pt x="966241" y="941273"/>
                  </a:lnTo>
                  <a:lnTo>
                    <a:pt x="941476" y="941273"/>
                  </a:lnTo>
                  <a:lnTo>
                    <a:pt x="941476" y="966050"/>
                  </a:lnTo>
                  <a:lnTo>
                    <a:pt x="966241" y="966050"/>
                  </a:lnTo>
                  <a:lnTo>
                    <a:pt x="966241" y="990828"/>
                  </a:lnTo>
                  <a:lnTo>
                    <a:pt x="991019" y="990828"/>
                  </a:lnTo>
                  <a:lnTo>
                    <a:pt x="991019" y="941273"/>
                  </a:lnTo>
                  <a:close/>
                </a:path>
                <a:path w="1016000" h="1016000">
                  <a:moveTo>
                    <a:pt x="1015796" y="866952"/>
                  </a:moveTo>
                  <a:lnTo>
                    <a:pt x="991019" y="866952"/>
                  </a:lnTo>
                  <a:lnTo>
                    <a:pt x="991019" y="941273"/>
                  </a:lnTo>
                  <a:lnTo>
                    <a:pt x="1015796" y="941273"/>
                  </a:lnTo>
                  <a:lnTo>
                    <a:pt x="1015796" y="866952"/>
                  </a:lnTo>
                  <a:close/>
                </a:path>
                <a:path w="1016000" h="1016000">
                  <a:moveTo>
                    <a:pt x="1015796" y="792619"/>
                  </a:moveTo>
                  <a:lnTo>
                    <a:pt x="991019" y="792619"/>
                  </a:lnTo>
                  <a:lnTo>
                    <a:pt x="991019" y="817397"/>
                  </a:lnTo>
                  <a:lnTo>
                    <a:pt x="966241" y="817397"/>
                  </a:lnTo>
                  <a:lnTo>
                    <a:pt x="966241" y="842175"/>
                  </a:lnTo>
                  <a:lnTo>
                    <a:pt x="991019" y="842175"/>
                  </a:lnTo>
                  <a:lnTo>
                    <a:pt x="1015796" y="842175"/>
                  </a:lnTo>
                  <a:lnTo>
                    <a:pt x="1015796" y="792619"/>
                  </a:lnTo>
                  <a:close/>
                </a:path>
                <a:path w="1016000" h="1016000">
                  <a:moveTo>
                    <a:pt x="1015796" y="0"/>
                  </a:moveTo>
                  <a:lnTo>
                    <a:pt x="842365" y="0"/>
                  </a:lnTo>
                  <a:lnTo>
                    <a:pt x="842365" y="24130"/>
                  </a:lnTo>
                  <a:lnTo>
                    <a:pt x="842365" y="148590"/>
                  </a:lnTo>
                  <a:lnTo>
                    <a:pt x="842365" y="172720"/>
                  </a:lnTo>
                  <a:lnTo>
                    <a:pt x="1015796" y="172720"/>
                  </a:lnTo>
                  <a:lnTo>
                    <a:pt x="1015796" y="148590"/>
                  </a:lnTo>
                  <a:lnTo>
                    <a:pt x="867143" y="148590"/>
                  </a:lnTo>
                  <a:lnTo>
                    <a:pt x="867143" y="24130"/>
                  </a:lnTo>
                  <a:lnTo>
                    <a:pt x="1015796" y="24130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2244" y="71614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730"/>
                  </a:moveTo>
                  <a:lnTo>
                    <a:pt x="49555" y="891730"/>
                  </a:lnTo>
                  <a:lnTo>
                    <a:pt x="49555" y="966050"/>
                  </a:lnTo>
                  <a:lnTo>
                    <a:pt x="123875" y="966050"/>
                  </a:lnTo>
                  <a:lnTo>
                    <a:pt x="123875" y="891730"/>
                  </a:lnTo>
                  <a:close/>
                </a:path>
                <a:path w="1016000" h="1016000">
                  <a:moveTo>
                    <a:pt x="123875" y="49364"/>
                  </a:moveTo>
                  <a:lnTo>
                    <a:pt x="49555" y="49364"/>
                  </a:lnTo>
                  <a:lnTo>
                    <a:pt x="49555" y="123685"/>
                  </a:lnTo>
                  <a:lnTo>
                    <a:pt x="123875" y="123685"/>
                  </a:lnTo>
                  <a:lnTo>
                    <a:pt x="123875" y="49364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148653" y="842010"/>
                  </a:lnTo>
                  <a:lnTo>
                    <a:pt x="148653" y="867410"/>
                  </a:lnTo>
                  <a:lnTo>
                    <a:pt x="148653" y="990600"/>
                  </a:lnTo>
                  <a:lnTo>
                    <a:pt x="24777" y="990600"/>
                  </a:lnTo>
                  <a:lnTo>
                    <a:pt x="24777" y="867410"/>
                  </a:lnTo>
                  <a:lnTo>
                    <a:pt x="148653" y="867410"/>
                  </a:lnTo>
                  <a:lnTo>
                    <a:pt x="148653" y="842010"/>
                  </a:lnTo>
                  <a:lnTo>
                    <a:pt x="0" y="842010"/>
                  </a:lnTo>
                  <a:lnTo>
                    <a:pt x="0" y="86741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0828"/>
                  </a:lnTo>
                  <a:lnTo>
                    <a:pt x="173431" y="990600"/>
                  </a:lnTo>
                  <a:lnTo>
                    <a:pt x="173431" y="867410"/>
                  </a:lnTo>
                  <a:lnTo>
                    <a:pt x="173431" y="866952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867143" y="842175"/>
                  </a:moveTo>
                  <a:lnTo>
                    <a:pt x="842365" y="842175"/>
                  </a:lnTo>
                  <a:lnTo>
                    <a:pt x="842365" y="866952"/>
                  </a:lnTo>
                  <a:lnTo>
                    <a:pt x="867143" y="866952"/>
                  </a:lnTo>
                  <a:lnTo>
                    <a:pt x="867143" y="842175"/>
                  </a:lnTo>
                  <a:close/>
                </a:path>
                <a:path w="1016000" h="1016000">
                  <a:moveTo>
                    <a:pt x="916698" y="792480"/>
                  </a:moveTo>
                  <a:lnTo>
                    <a:pt x="891921" y="792480"/>
                  </a:lnTo>
                  <a:lnTo>
                    <a:pt x="891921" y="817880"/>
                  </a:lnTo>
                  <a:lnTo>
                    <a:pt x="891921" y="891540"/>
                  </a:lnTo>
                  <a:lnTo>
                    <a:pt x="817587" y="891540"/>
                  </a:lnTo>
                  <a:lnTo>
                    <a:pt x="817587" y="817880"/>
                  </a:lnTo>
                  <a:lnTo>
                    <a:pt x="891921" y="817880"/>
                  </a:lnTo>
                  <a:lnTo>
                    <a:pt x="891921" y="792480"/>
                  </a:lnTo>
                  <a:lnTo>
                    <a:pt x="792810" y="792480"/>
                  </a:lnTo>
                  <a:lnTo>
                    <a:pt x="792810" y="817880"/>
                  </a:lnTo>
                  <a:lnTo>
                    <a:pt x="792810" y="891540"/>
                  </a:lnTo>
                  <a:lnTo>
                    <a:pt x="792810" y="916940"/>
                  </a:lnTo>
                  <a:lnTo>
                    <a:pt x="916698" y="916940"/>
                  </a:lnTo>
                  <a:lnTo>
                    <a:pt x="916698" y="891730"/>
                  </a:lnTo>
                  <a:lnTo>
                    <a:pt x="916698" y="891540"/>
                  </a:lnTo>
                  <a:lnTo>
                    <a:pt x="916698" y="817880"/>
                  </a:lnTo>
                  <a:lnTo>
                    <a:pt x="916698" y="817397"/>
                  </a:lnTo>
                  <a:lnTo>
                    <a:pt x="916698" y="792480"/>
                  </a:lnTo>
                  <a:close/>
                </a:path>
                <a:path w="1016000" h="1016000">
                  <a:moveTo>
                    <a:pt x="966241" y="49364"/>
                  </a:moveTo>
                  <a:lnTo>
                    <a:pt x="891921" y="49364"/>
                  </a:lnTo>
                  <a:lnTo>
                    <a:pt x="891921" y="123685"/>
                  </a:lnTo>
                  <a:lnTo>
                    <a:pt x="966241" y="123685"/>
                  </a:lnTo>
                  <a:lnTo>
                    <a:pt x="966241" y="49364"/>
                  </a:lnTo>
                  <a:close/>
                </a:path>
                <a:path w="1016000" h="1016000">
                  <a:moveTo>
                    <a:pt x="1015796" y="24587"/>
                  </a:moveTo>
                  <a:lnTo>
                    <a:pt x="991019" y="24587"/>
                  </a:lnTo>
                  <a:lnTo>
                    <a:pt x="991019" y="148463"/>
                  </a:lnTo>
                  <a:lnTo>
                    <a:pt x="1015796" y="148463"/>
                  </a:lnTo>
                  <a:lnTo>
                    <a:pt x="1015796" y="24587"/>
                  </a:lnTo>
                  <a:close/>
                </a:path>
                <a:path w="1016000" h="1016000">
                  <a:moveTo>
                    <a:pt x="1015796" y="0"/>
                  </a:moveTo>
                  <a:lnTo>
                    <a:pt x="842365" y="0"/>
                  </a:lnTo>
                  <a:lnTo>
                    <a:pt x="842365" y="24130"/>
                  </a:lnTo>
                  <a:lnTo>
                    <a:pt x="1015796" y="24130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06181" y="4843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9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91" name="object 9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47739" y="468756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92" name="object 9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77429" y="74096"/>
            <a:ext cx="13322300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ARCHITECTURAL</a:t>
            </a:r>
            <a:r>
              <a:rPr sz="2450" spc="-55" dirty="0"/>
              <a:t> </a:t>
            </a:r>
            <a:r>
              <a:rPr sz="2450" dirty="0"/>
              <a:t>PLANS</a:t>
            </a:r>
            <a:r>
              <a:rPr sz="2450" spc="-15" dirty="0"/>
              <a:t> </a:t>
            </a:r>
            <a:r>
              <a:rPr sz="2450" dirty="0"/>
              <a:t>-</a:t>
            </a:r>
            <a:r>
              <a:rPr sz="2450" spc="-15" dirty="0"/>
              <a:t> </a:t>
            </a:r>
            <a:r>
              <a:rPr sz="2450" dirty="0"/>
              <a:t>LOW</a:t>
            </a:r>
            <a:r>
              <a:rPr sz="2450" spc="-15" dirty="0"/>
              <a:t> </a:t>
            </a:r>
            <a:r>
              <a:rPr sz="2450" spc="-30" dirty="0"/>
              <a:t>COST,</a:t>
            </a:r>
            <a:r>
              <a:rPr sz="2450" spc="-10" dirty="0"/>
              <a:t> </a:t>
            </a:r>
            <a:r>
              <a:rPr sz="2450" dirty="0"/>
              <a:t>OPEN</a:t>
            </a:r>
            <a:r>
              <a:rPr sz="2450" spc="-15" dirty="0"/>
              <a:t> </a:t>
            </a:r>
            <a:r>
              <a:rPr sz="2450" dirty="0"/>
              <a:t>PLAN,</a:t>
            </a:r>
            <a:r>
              <a:rPr sz="2450" spc="-15" dirty="0"/>
              <a:t> </a:t>
            </a:r>
            <a:r>
              <a:rPr sz="2450" dirty="0"/>
              <a:t>MODULAR</a:t>
            </a:r>
            <a:r>
              <a:rPr sz="2450" spc="-100" dirty="0"/>
              <a:t> </a:t>
            </a:r>
            <a:r>
              <a:rPr sz="2450" dirty="0"/>
              <a:t>AFFORDABLE</a:t>
            </a:r>
            <a:r>
              <a:rPr sz="2450" spc="-15" dirty="0"/>
              <a:t> </a:t>
            </a:r>
            <a:r>
              <a:rPr sz="2450" spc="-10" dirty="0"/>
              <a:t>HOUSING</a:t>
            </a:r>
            <a:endParaRPr sz="2450"/>
          </a:p>
        </p:txBody>
      </p:sp>
      <p:sp>
        <p:nvSpPr>
          <p:cNvPr id="93" name="object 9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02357" y="489774"/>
            <a:ext cx="10858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30104" y="745415"/>
            <a:ext cx="5886450" cy="3429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10"/>
              </a:rPr>
              <a:t>https://technologystudent.com/despro2/architec6.html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81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0912" y="2436973"/>
            <a:ext cx="0" cy="8150859"/>
          </a:xfrm>
          <a:custGeom>
            <a:avLst/>
            <a:gdLst/>
            <a:ahLst/>
            <a:cxnLst/>
            <a:rect l="l" t="t" r="r" b="b"/>
            <a:pathLst>
              <a:path h="8150859">
                <a:moveTo>
                  <a:pt x="0" y="0"/>
                </a:moveTo>
                <a:lnTo>
                  <a:pt x="0" y="815043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0912" y="66156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49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017" y="2436973"/>
            <a:ext cx="0" cy="8150859"/>
          </a:xfrm>
          <a:custGeom>
            <a:avLst/>
            <a:gdLst/>
            <a:ahLst/>
            <a:cxnLst/>
            <a:rect l="l" t="t" r="r" b="b"/>
            <a:pathLst>
              <a:path h="8150859">
                <a:moveTo>
                  <a:pt x="0" y="0"/>
                </a:moveTo>
                <a:lnTo>
                  <a:pt x="0" y="815043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017" y="66156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49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511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1722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8932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2436973"/>
            <a:ext cx="0" cy="8150859"/>
          </a:xfrm>
          <a:custGeom>
            <a:avLst/>
            <a:gdLst/>
            <a:ahLst/>
            <a:cxnLst/>
            <a:rect l="l" t="t" r="r" b="b"/>
            <a:pathLst>
              <a:path h="8150859">
                <a:moveTo>
                  <a:pt x="0" y="0"/>
                </a:moveTo>
                <a:lnTo>
                  <a:pt x="0" y="815043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66156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49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9511387"/>
            <a:ext cx="0" cy="1076325"/>
          </a:xfrm>
          <a:custGeom>
            <a:avLst/>
            <a:gdLst/>
            <a:ahLst/>
            <a:cxnLst/>
            <a:rect l="l" t="t" r="r" b="b"/>
            <a:pathLst>
              <a:path h="1076325">
                <a:moveTo>
                  <a:pt x="0" y="0"/>
                </a:moveTo>
                <a:lnTo>
                  <a:pt x="0" y="1076021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661565"/>
            <a:ext cx="0" cy="8615045"/>
          </a:xfrm>
          <a:custGeom>
            <a:avLst/>
            <a:gdLst/>
            <a:ahLst/>
            <a:cxnLst/>
            <a:rect l="l" t="t" r="r" b="b"/>
            <a:pathLst>
              <a:path h="8615045">
                <a:moveTo>
                  <a:pt x="0" y="0"/>
                </a:moveTo>
                <a:lnTo>
                  <a:pt x="0" y="8614580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1931" y="9511387"/>
            <a:ext cx="0" cy="1076325"/>
          </a:xfrm>
          <a:custGeom>
            <a:avLst/>
            <a:gdLst/>
            <a:ahLst/>
            <a:cxnLst/>
            <a:rect l="l" t="t" r="r" b="b"/>
            <a:pathLst>
              <a:path h="1076325">
                <a:moveTo>
                  <a:pt x="0" y="0"/>
                </a:moveTo>
                <a:lnTo>
                  <a:pt x="0" y="1076021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1931" y="661565"/>
            <a:ext cx="0" cy="8615045"/>
          </a:xfrm>
          <a:custGeom>
            <a:avLst/>
            <a:gdLst/>
            <a:ahLst/>
            <a:cxnLst/>
            <a:rect l="l" t="t" r="r" b="b"/>
            <a:pathLst>
              <a:path h="8615045">
                <a:moveTo>
                  <a:pt x="0" y="0"/>
                </a:moveTo>
                <a:lnTo>
                  <a:pt x="0" y="8614580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661565"/>
            <a:ext cx="0" cy="8615045"/>
          </a:xfrm>
          <a:custGeom>
            <a:avLst/>
            <a:gdLst/>
            <a:ahLst/>
            <a:cxnLst/>
            <a:rect l="l" t="t" r="r" b="b"/>
            <a:pathLst>
              <a:path h="8615045">
                <a:moveTo>
                  <a:pt x="0" y="0"/>
                </a:moveTo>
                <a:lnTo>
                  <a:pt x="0" y="8614580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661565"/>
            <a:ext cx="0" cy="8615045"/>
          </a:xfrm>
          <a:custGeom>
            <a:avLst/>
            <a:gdLst/>
            <a:ahLst/>
            <a:cxnLst/>
            <a:rect l="l" t="t" r="r" b="b"/>
            <a:pathLst>
              <a:path h="8615045">
                <a:moveTo>
                  <a:pt x="0" y="0"/>
                </a:moveTo>
                <a:lnTo>
                  <a:pt x="0" y="8614580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9504400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09">
                <a:moveTo>
                  <a:pt x="0" y="0"/>
                </a:moveTo>
                <a:lnTo>
                  <a:pt x="0" y="1083009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3520407"/>
            <a:ext cx="0" cy="5749290"/>
          </a:xfrm>
          <a:custGeom>
            <a:avLst/>
            <a:gdLst/>
            <a:ahLst/>
            <a:cxnLst/>
            <a:rect l="l" t="t" r="r" b="b"/>
            <a:pathLst>
              <a:path h="5749290">
                <a:moveTo>
                  <a:pt x="0" y="0"/>
                </a:moveTo>
                <a:lnTo>
                  <a:pt x="0" y="574874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661565"/>
            <a:ext cx="0" cy="1755775"/>
          </a:xfrm>
          <a:custGeom>
            <a:avLst/>
            <a:gdLst/>
            <a:ahLst/>
            <a:cxnLst/>
            <a:rect l="l" t="t" r="r" b="b"/>
            <a:pathLst>
              <a:path h="1755775">
                <a:moveTo>
                  <a:pt x="0" y="0"/>
                </a:moveTo>
                <a:lnTo>
                  <a:pt x="0" y="1755301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9504400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09">
                <a:moveTo>
                  <a:pt x="0" y="0"/>
                </a:moveTo>
                <a:lnTo>
                  <a:pt x="0" y="1083009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661565"/>
            <a:ext cx="0" cy="8608060"/>
          </a:xfrm>
          <a:custGeom>
            <a:avLst/>
            <a:gdLst/>
            <a:ahLst/>
            <a:cxnLst/>
            <a:rect l="l" t="t" r="r" b="b"/>
            <a:pathLst>
              <a:path h="8608060">
                <a:moveTo>
                  <a:pt x="0" y="0"/>
                </a:moveTo>
                <a:lnTo>
                  <a:pt x="0" y="8607588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54557" y="9504400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09">
                <a:moveTo>
                  <a:pt x="0" y="0"/>
                </a:moveTo>
                <a:lnTo>
                  <a:pt x="0" y="1083009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54557" y="661565"/>
            <a:ext cx="0" cy="8608060"/>
          </a:xfrm>
          <a:custGeom>
            <a:avLst/>
            <a:gdLst/>
            <a:ahLst/>
            <a:cxnLst/>
            <a:rect l="l" t="t" r="r" b="b"/>
            <a:pathLst>
              <a:path h="8608060">
                <a:moveTo>
                  <a:pt x="0" y="0"/>
                </a:moveTo>
                <a:lnTo>
                  <a:pt x="0" y="8607588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26662" y="9504400"/>
            <a:ext cx="0" cy="1083310"/>
          </a:xfrm>
          <a:custGeom>
            <a:avLst/>
            <a:gdLst/>
            <a:ahLst/>
            <a:cxnLst/>
            <a:rect l="l" t="t" r="r" b="b"/>
            <a:pathLst>
              <a:path h="1083309">
                <a:moveTo>
                  <a:pt x="0" y="0"/>
                </a:moveTo>
                <a:lnTo>
                  <a:pt x="0" y="1083009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26662" y="1422287"/>
            <a:ext cx="0" cy="7847330"/>
          </a:xfrm>
          <a:custGeom>
            <a:avLst/>
            <a:gdLst/>
            <a:ahLst/>
            <a:cxnLst/>
            <a:rect l="l" t="t" r="r" b="b"/>
            <a:pathLst>
              <a:path h="7847330">
                <a:moveTo>
                  <a:pt x="0" y="0"/>
                </a:moveTo>
                <a:lnTo>
                  <a:pt x="0" y="784686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26662" y="661565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0"/>
                </a:moveTo>
                <a:lnTo>
                  <a:pt x="0" y="525480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98766" y="1422287"/>
            <a:ext cx="0" cy="9165590"/>
          </a:xfrm>
          <a:custGeom>
            <a:avLst/>
            <a:gdLst/>
            <a:ahLst/>
            <a:cxnLst/>
            <a:rect l="l" t="t" r="r" b="b"/>
            <a:pathLst>
              <a:path h="9165590">
                <a:moveTo>
                  <a:pt x="0" y="0"/>
                </a:moveTo>
                <a:lnTo>
                  <a:pt x="0" y="9165121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98766" y="661565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0"/>
                </a:moveTo>
                <a:lnTo>
                  <a:pt x="0" y="525480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70868" y="9511387"/>
            <a:ext cx="0" cy="1076325"/>
          </a:xfrm>
          <a:custGeom>
            <a:avLst/>
            <a:gdLst/>
            <a:ahLst/>
            <a:cxnLst/>
            <a:rect l="l" t="t" r="r" b="b"/>
            <a:pathLst>
              <a:path h="1076325">
                <a:moveTo>
                  <a:pt x="0" y="0"/>
                </a:moveTo>
                <a:lnTo>
                  <a:pt x="0" y="1076021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70868" y="7626419"/>
            <a:ext cx="0" cy="1649730"/>
          </a:xfrm>
          <a:custGeom>
            <a:avLst/>
            <a:gdLst/>
            <a:ahLst/>
            <a:cxnLst/>
            <a:rect l="l" t="t" r="r" b="b"/>
            <a:pathLst>
              <a:path h="1649729">
                <a:moveTo>
                  <a:pt x="0" y="0"/>
                </a:moveTo>
                <a:lnTo>
                  <a:pt x="0" y="164972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70868" y="661565"/>
            <a:ext cx="0" cy="5534025"/>
          </a:xfrm>
          <a:custGeom>
            <a:avLst/>
            <a:gdLst/>
            <a:ahLst/>
            <a:cxnLst/>
            <a:rect l="l" t="t" r="r" b="b"/>
            <a:pathLst>
              <a:path h="5534025">
                <a:moveTo>
                  <a:pt x="0" y="0"/>
                </a:moveTo>
                <a:lnTo>
                  <a:pt x="0" y="5533731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9511387"/>
            <a:ext cx="0" cy="1076325"/>
          </a:xfrm>
          <a:custGeom>
            <a:avLst/>
            <a:gdLst/>
            <a:ahLst/>
            <a:cxnLst/>
            <a:rect l="l" t="t" r="r" b="b"/>
            <a:pathLst>
              <a:path h="1076325">
                <a:moveTo>
                  <a:pt x="0" y="0"/>
                </a:moveTo>
                <a:lnTo>
                  <a:pt x="0" y="1076021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7626419"/>
            <a:ext cx="0" cy="1649730"/>
          </a:xfrm>
          <a:custGeom>
            <a:avLst/>
            <a:gdLst/>
            <a:ahLst/>
            <a:cxnLst/>
            <a:rect l="l" t="t" r="r" b="b"/>
            <a:pathLst>
              <a:path h="1649729">
                <a:moveTo>
                  <a:pt x="0" y="0"/>
                </a:moveTo>
                <a:lnTo>
                  <a:pt x="0" y="164972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3921421"/>
            <a:ext cx="0" cy="2273935"/>
          </a:xfrm>
          <a:custGeom>
            <a:avLst/>
            <a:gdLst/>
            <a:ahLst/>
            <a:cxnLst/>
            <a:rect l="l" t="t" r="r" b="b"/>
            <a:pathLst>
              <a:path h="2273935">
                <a:moveTo>
                  <a:pt x="0" y="0"/>
                </a:moveTo>
                <a:lnTo>
                  <a:pt x="0" y="227387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3818392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0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1484455"/>
            <a:ext cx="0" cy="758825"/>
          </a:xfrm>
          <a:custGeom>
            <a:avLst/>
            <a:gdLst/>
            <a:ahLst/>
            <a:cxnLst/>
            <a:rect l="l" t="t" r="r" b="b"/>
            <a:pathLst>
              <a:path h="758825">
                <a:moveTo>
                  <a:pt x="0" y="0"/>
                </a:moveTo>
                <a:lnTo>
                  <a:pt x="0" y="7582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661565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26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9511387"/>
            <a:ext cx="0" cy="1076325"/>
          </a:xfrm>
          <a:custGeom>
            <a:avLst/>
            <a:gdLst/>
            <a:ahLst/>
            <a:cxnLst/>
            <a:rect l="l" t="t" r="r" b="b"/>
            <a:pathLst>
              <a:path h="1076325">
                <a:moveTo>
                  <a:pt x="0" y="0"/>
                </a:moveTo>
                <a:lnTo>
                  <a:pt x="0" y="1076021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9064790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35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3921421"/>
            <a:ext cx="0" cy="5069840"/>
          </a:xfrm>
          <a:custGeom>
            <a:avLst/>
            <a:gdLst/>
            <a:ahLst/>
            <a:cxnLst/>
            <a:rect l="l" t="t" r="r" b="b"/>
            <a:pathLst>
              <a:path h="5069840">
                <a:moveTo>
                  <a:pt x="0" y="0"/>
                </a:moveTo>
                <a:lnTo>
                  <a:pt x="0" y="506954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3818392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0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1436814"/>
            <a:ext cx="0" cy="806450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0"/>
                </a:moveTo>
                <a:lnTo>
                  <a:pt x="0" y="80588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661565"/>
            <a:ext cx="0" cy="540385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0"/>
                </a:moveTo>
                <a:lnTo>
                  <a:pt x="0" y="540002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9511387"/>
            <a:ext cx="0" cy="1076325"/>
          </a:xfrm>
          <a:custGeom>
            <a:avLst/>
            <a:gdLst/>
            <a:ahLst/>
            <a:cxnLst/>
            <a:rect l="l" t="t" r="r" b="b"/>
            <a:pathLst>
              <a:path h="1076325">
                <a:moveTo>
                  <a:pt x="0" y="0"/>
                </a:moveTo>
                <a:lnTo>
                  <a:pt x="0" y="1076021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9064790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35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3921421"/>
            <a:ext cx="0" cy="5069840"/>
          </a:xfrm>
          <a:custGeom>
            <a:avLst/>
            <a:gdLst/>
            <a:ahLst/>
            <a:cxnLst/>
            <a:rect l="l" t="t" r="r" b="b"/>
            <a:pathLst>
              <a:path h="5069840">
                <a:moveTo>
                  <a:pt x="0" y="0"/>
                </a:moveTo>
                <a:lnTo>
                  <a:pt x="0" y="506954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3818392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0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1436814"/>
            <a:ext cx="0" cy="806450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0"/>
                </a:moveTo>
                <a:lnTo>
                  <a:pt x="0" y="80588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661565"/>
            <a:ext cx="0" cy="540385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0"/>
                </a:moveTo>
                <a:lnTo>
                  <a:pt x="0" y="540002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9511387"/>
            <a:ext cx="0" cy="1076325"/>
          </a:xfrm>
          <a:custGeom>
            <a:avLst/>
            <a:gdLst/>
            <a:ahLst/>
            <a:cxnLst/>
            <a:rect l="l" t="t" r="r" b="b"/>
            <a:pathLst>
              <a:path h="1076325">
                <a:moveTo>
                  <a:pt x="0" y="0"/>
                </a:moveTo>
                <a:lnTo>
                  <a:pt x="0" y="1076021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3921421"/>
            <a:ext cx="0" cy="5354955"/>
          </a:xfrm>
          <a:custGeom>
            <a:avLst/>
            <a:gdLst/>
            <a:ahLst/>
            <a:cxnLst/>
            <a:rect l="l" t="t" r="r" b="b"/>
            <a:pathLst>
              <a:path h="5354955">
                <a:moveTo>
                  <a:pt x="0" y="0"/>
                </a:moveTo>
                <a:lnTo>
                  <a:pt x="0" y="535472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3818392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0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1436814"/>
            <a:ext cx="0" cy="806450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0"/>
                </a:moveTo>
                <a:lnTo>
                  <a:pt x="0" y="80588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661565"/>
            <a:ext cx="0" cy="540385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0"/>
                </a:moveTo>
                <a:lnTo>
                  <a:pt x="0" y="540002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1391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90750" cy="10518775"/>
            <a:chOff x="120736" y="73800"/>
            <a:chExt cx="14890750" cy="10518775"/>
          </a:xfrm>
        </p:grpSpPr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4549"/>
              <a:ext cx="14882494" cy="10493375"/>
            </a:xfrm>
            <a:custGeom>
              <a:avLst/>
              <a:gdLst/>
              <a:ahLst/>
              <a:cxnLst/>
              <a:rect l="l" t="t" r="r" b="b"/>
              <a:pathLst>
                <a:path w="14882494" h="10493375">
                  <a:moveTo>
                    <a:pt x="14878282" y="10492859"/>
                  </a:moveTo>
                  <a:lnTo>
                    <a:pt x="14878282" y="10492859"/>
                  </a:lnTo>
                  <a:lnTo>
                    <a:pt x="14878282" y="3600"/>
                  </a:lnTo>
                  <a:lnTo>
                    <a:pt x="14878282" y="0"/>
                  </a:lnTo>
                </a:path>
                <a:path w="14882494" h="10493375">
                  <a:moveTo>
                    <a:pt x="0" y="10489258"/>
                  </a:moveTo>
                  <a:lnTo>
                    <a:pt x="0" y="10489258"/>
                  </a:lnTo>
                  <a:lnTo>
                    <a:pt x="14878282" y="10489258"/>
                  </a:lnTo>
                  <a:lnTo>
                    <a:pt x="14881881" y="10489258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535244"/>
              <a:ext cx="14882494" cy="524510"/>
            </a:xfrm>
            <a:custGeom>
              <a:avLst/>
              <a:gdLst/>
              <a:ahLst/>
              <a:cxnLst/>
              <a:rect l="l" t="t" r="r" b="b"/>
              <a:pathLst>
                <a:path w="14882494" h="524509">
                  <a:moveTo>
                    <a:pt x="0" y="524278"/>
                  </a:moveTo>
                  <a:lnTo>
                    <a:pt x="6453709" y="524278"/>
                  </a:lnTo>
                </a:path>
                <a:path w="14882494" h="524509">
                  <a:moveTo>
                    <a:pt x="7593379" y="524278"/>
                  </a:moveTo>
                  <a:lnTo>
                    <a:pt x="14881881" y="524278"/>
                  </a:lnTo>
                </a:path>
                <a:path w="14882494" h="524509">
                  <a:moveTo>
                    <a:pt x="0" y="0"/>
                  </a:moveTo>
                  <a:lnTo>
                    <a:pt x="6453709" y="0"/>
                  </a:lnTo>
                </a:path>
                <a:path w="14882494" h="524509">
                  <a:moveTo>
                    <a:pt x="7593379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7962396"/>
              <a:ext cx="14882494" cy="1049020"/>
            </a:xfrm>
            <a:custGeom>
              <a:avLst/>
              <a:gdLst/>
              <a:ahLst/>
              <a:cxnLst/>
              <a:rect l="l" t="t" r="r" b="b"/>
              <a:pathLst>
                <a:path w="14882494" h="1049020">
                  <a:moveTo>
                    <a:pt x="0" y="1048565"/>
                  </a:moveTo>
                  <a:lnTo>
                    <a:pt x="12499254" y="1048565"/>
                  </a:lnTo>
                </a:path>
                <a:path w="14882494" h="1049020">
                  <a:moveTo>
                    <a:pt x="13246967" y="1048565"/>
                  </a:moveTo>
                  <a:lnTo>
                    <a:pt x="14881881" y="1048565"/>
                  </a:lnTo>
                </a:path>
                <a:path w="14882494" h="1049020">
                  <a:moveTo>
                    <a:pt x="0" y="524282"/>
                  </a:moveTo>
                  <a:lnTo>
                    <a:pt x="4695286" y="524282"/>
                  </a:lnTo>
                </a:path>
                <a:path w="14882494" h="1049020">
                  <a:moveTo>
                    <a:pt x="4917474" y="524282"/>
                  </a:moveTo>
                  <a:lnTo>
                    <a:pt x="14881881" y="524282"/>
                  </a:lnTo>
                </a:path>
                <a:path w="14882494" h="1049020">
                  <a:moveTo>
                    <a:pt x="0" y="0"/>
                  </a:moveTo>
                  <a:lnTo>
                    <a:pt x="4695286" y="0"/>
                  </a:lnTo>
                </a:path>
                <a:path w="14882494" h="1049020">
                  <a:moveTo>
                    <a:pt x="4917474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7438115"/>
              <a:ext cx="14882494" cy="0"/>
            </a:xfrm>
            <a:custGeom>
              <a:avLst/>
              <a:gdLst/>
              <a:ahLst/>
              <a:cxnLst/>
              <a:rect l="l" t="t" r="r" b="b"/>
              <a:pathLst>
                <a:path w="14882494">
                  <a:moveTo>
                    <a:pt x="0" y="0"/>
                  </a:moveTo>
                  <a:lnTo>
                    <a:pt x="10962464" y="0"/>
                  </a:lnTo>
                </a:path>
                <a:path w="14882494">
                  <a:moveTo>
                    <a:pt x="12418413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4816703"/>
              <a:ext cx="14882494" cy="2097405"/>
            </a:xfrm>
            <a:custGeom>
              <a:avLst/>
              <a:gdLst/>
              <a:ahLst/>
              <a:cxnLst/>
              <a:rect l="l" t="t" r="r" b="b"/>
              <a:pathLst>
                <a:path w="14882494" h="2097404">
                  <a:moveTo>
                    <a:pt x="0" y="2097125"/>
                  </a:moveTo>
                  <a:lnTo>
                    <a:pt x="10962464" y="2097125"/>
                  </a:lnTo>
                </a:path>
                <a:path w="14882494" h="2097404">
                  <a:moveTo>
                    <a:pt x="12418413" y="2097125"/>
                  </a:moveTo>
                  <a:lnTo>
                    <a:pt x="14881881" y="2097125"/>
                  </a:lnTo>
                </a:path>
                <a:path w="14882494" h="2097404">
                  <a:moveTo>
                    <a:pt x="0" y="1572842"/>
                  </a:moveTo>
                  <a:lnTo>
                    <a:pt x="4660647" y="1572842"/>
                  </a:lnTo>
                </a:path>
                <a:path w="14882494" h="2097404">
                  <a:moveTo>
                    <a:pt x="4895889" y="1572842"/>
                  </a:moveTo>
                  <a:lnTo>
                    <a:pt x="10962464" y="1572842"/>
                  </a:lnTo>
                </a:path>
                <a:path w="14882494" h="2097404">
                  <a:moveTo>
                    <a:pt x="12418413" y="1572842"/>
                  </a:moveTo>
                  <a:lnTo>
                    <a:pt x="14881881" y="1572842"/>
                  </a:lnTo>
                </a:path>
                <a:path w="14882494" h="2097404">
                  <a:moveTo>
                    <a:pt x="0" y="1048560"/>
                  </a:moveTo>
                  <a:lnTo>
                    <a:pt x="4660647" y="1048560"/>
                  </a:lnTo>
                </a:path>
                <a:path w="14882494" h="2097404">
                  <a:moveTo>
                    <a:pt x="4895889" y="1048560"/>
                  </a:moveTo>
                  <a:lnTo>
                    <a:pt x="14881881" y="1048560"/>
                  </a:lnTo>
                </a:path>
                <a:path w="14882494" h="2097404">
                  <a:moveTo>
                    <a:pt x="0" y="524278"/>
                  </a:moveTo>
                  <a:lnTo>
                    <a:pt x="4660647" y="524278"/>
                  </a:lnTo>
                </a:path>
                <a:path w="14882494" h="2097404">
                  <a:moveTo>
                    <a:pt x="4895889" y="524278"/>
                  </a:moveTo>
                  <a:lnTo>
                    <a:pt x="4949629" y="524278"/>
                  </a:lnTo>
                </a:path>
                <a:path w="14882494" h="2097404">
                  <a:moveTo>
                    <a:pt x="5054404" y="524278"/>
                  </a:moveTo>
                  <a:lnTo>
                    <a:pt x="14881881" y="524278"/>
                  </a:lnTo>
                </a:path>
                <a:path w="14882494" h="2097404">
                  <a:moveTo>
                    <a:pt x="0" y="0"/>
                  </a:moveTo>
                  <a:lnTo>
                    <a:pt x="4660647" y="0"/>
                  </a:lnTo>
                </a:path>
                <a:path w="14882494" h="2097404">
                  <a:moveTo>
                    <a:pt x="4895889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4292416"/>
              <a:ext cx="14882494" cy="0"/>
            </a:xfrm>
            <a:custGeom>
              <a:avLst/>
              <a:gdLst/>
              <a:ahLst/>
              <a:cxnLst/>
              <a:rect l="l" t="t" r="r" b="b"/>
              <a:pathLst>
                <a:path w="14882494">
                  <a:moveTo>
                    <a:pt x="0" y="0"/>
                  </a:moveTo>
                  <a:lnTo>
                    <a:pt x="0" y="0"/>
                  </a:lnTo>
                  <a:lnTo>
                    <a:pt x="14878282" y="0"/>
                  </a:lnTo>
                  <a:lnTo>
                    <a:pt x="14881881" y="0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1146711"/>
              <a:ext cx="14882494" cy="2621915"/>
            </a:xfrm>
            <a:custGeom>
              <a:avLst/>
              <a:gdLst/>
              <a:ahLst/>
              <a:cxnLst/>
              <a:rect l="l" t="t" r="r" b="b"/>
              <a:pathLst>
                <a:path w="14882494" h="2621915">
                  <a:moveTo>
                    <a:pt x="0" y="2621422"/>
                  </a:moveTo>
                  <a:lnTo>
                    <a:pt x="11860305" y="2621422"/>
                  </a:lnTo>
                </a:path>
                <a:path w="14882494" h="2621915">
                  <a:moveTo>
                    <a:pt x="13924212" y="2621422"/>
                  </a:moveTo>
                  <a:lnTo>
                    <a:pt x="13979074" y="2621422"/>
                  </a:lnTo>
                </a:path>
                <a:path w="14882494" h="2621915">
                  <a:moveTo>
                    <a:pt x="14214320" y="2621422"/>
                  </a:moveTo>
                  <a:lnTo>
                    <a:pt x="14881881" y="2621422"/>
                  </a:lnTo>
                </a:path>
                <a:path w="14882494" h="2621915">
                  <a:moveTo>
                    <a:pt x="0" y="2097133"/>
                  </a:moveTo>
                  <a:lnTo>
                    <a:pt x="8492436" y="2097133"/>
                  </a:lnTo>
                </a:path>
                <a:path w="14882494" h="2621915">
                  <a:moveTo>
                    <a:pt x="8756352" y="2097133"/>
                  </a:moveTo>
                  <a:lnTo>
                    <a:pt x="11860305" y="2097133"/>
                  </a:lnTo>
                </a:path>
                <a:path w="14882494" h="2621915">
                  <a:moveTo>
                    <a:pt x="13924212" y="2097133"/>
                  </a:moveTo>
                  <a:lnTo>
                    <a:pt x="13979074" y="2097133"/>
                  </a:lnTo>
                </a:path>
                <a:path w="14882494" h="2621915">
                  <a:moveTo>
                    <a:pt x="14214320" y="2097133"/>
                  </a:moveTo>
                  <a:lnTo>
                    <a:pt x="14881881" y="2097133"/>
                  </a:lnTo>
                </a:path>
                <a:path w="14882494" h="2621915">
                  <a:moveTo>
                    <a:pt x="0" y="1572850"/>
                  </a:moveTo>
                  <a:lnTo>
                    <a:pt x="4660647" y="1572850"/>
                  </a:lnTo>
                </a:path>
                <a:path w="14882494" h="2621915">
                  <a:moveTo>
                    <a:pt x="4895889" y="1572850"/>
                  </a:moveTo>
                  <a:lnTo>
                    <a:pt x="8492436" y="1572850"/>
                  </a:lnTo>
                </a:path>
                <a:path w="14882494" h="2621915">
                  <a:moveTo>
                    <a:pt x="8756352" y="1572850"/>
                  </a:moveTo>
                  <a:lnTo>
                    <a:pt x="11860305" y="1572850"/>
                  </a:lnTo>
                </a:path>
                <a:path w="14882494" h="2621915">
                  <a:moveTo>
                    <a:pt x="13924212" y="1572850"/>
                  </a:moveTo>
                  <a:lnTo>
                    <a:pt x="13979074" y="1572850"/>
                  </a:lnTo>
                </a:path>
                <a:path w="14882494" h="2621915">
                  <a:moveTo>
                    <a:pt x="14214320" y="1572850"/>
                  </a:moveTo>
                  <a:lnTo>
                    <a:pt x="14881881" y="1572850"/>
                  </a:lnTo>
                </a:path>
                <a:path w="14882494" h="2621915">
                  <a:moveTo>
                    <a:pt x="0" y="1048567"/>
                  </a:moveTo>
                  <a:lnTo>
                    <a:pt x="63807" y="1048567"/>
                  </a:lnTo>
                </a:path>
                <a:path w="14882494" h="2621915">
                  <a:moveTo>
                    <a:pt x="4534207" y="1048567"/>
                  </a:moveTo>
                  <a:lnTo>
                    <a:pt x="4660647" y="1048567"/>
                  </a:lnTo>
                </a:path>
                <a:path w="14882494" h="2621915">
                  <a:moveTo>
                    <a:pt x="4895889" y="1048567"/>
                  </a:moveTo>
                  <a:lnTo>
                    <a:pt x="13979074" y="1048567"/>
                  </a:lnTo>
                </a:path>
                <a:path w="14882494" h="2621915">
                  <a:moveTo>
                    <a:pt x="14214320" y="1048567"/>
                  </a:moveTo>
                  <a:lnTo>
                    <a:pt x="14881881" y="1048567"/>
                  </a:lnTo>
                </a:path>
                <a:path w="14882494" h="2621915">
                  <a:moveTo>
                    <a:pt x="0" y="524286"/>
                  </a:moveTo>
                  <a:lnTo>
                    <a:pt x="63807" y="524286"/>
                  </a:lnTo>
                </a:path>
                <a:path w="14882494" h="2621915">
                  <a:moveTo>
                    <a:pt x="4534207" y="524286"/>
                  </a:moveTo>
                  <a:lnTo>
                    <a:pt x="13979074" y="524286"/>
                  </a:lnTo>
                </a:path>
                <a:path w="14882494" h="2621915">
                  <a:moveTo>
                    <a:pt x="14214320" y="524286"/>
                  </a:moveTo>
                  <a:lnTo>
                    <a:pt x="14881881" y="524286"/>
                  </a:lnTo>
                </a:path>
                <a:path w="14882494" h="2621915">
                  <a:moveTo>
                    <a:pt x="0" y="0"/>
                  </a:moveTo>
                  <a:lnTo>
                    <a:pt x="63807" y="0"/>
                  </a:lnTo>
                </a:path>
                <a:path w="14882494" h="2621915">
                  <a:moveTo>
                    <a:pt x="4534207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86740"/>
            </a:xfrm>
            <a:custGeom>
              <a:avLst/>
              <a:gdLst/>
              <a:ahLst/>
              <a:cxnLst/>
              <a:rect l="l" t="t" r="r" b="b"/>
              <a:pathLst>
                <a:path w="14878685" h="586740">
                  <a:moveTo>
                    <a:pt x="14878058" y="0"/>
                  </a:moveTo>
                  <a:lnTo>
                    <a:pt x="0" y="0"/>
                  </a:lnTo>
                  <a:lnTo>
                    <a:pt x="0" y="586177"/>
                  </a:lnTo>
                  <a:lnTo>
                    <a:pt x="14878058" y="586177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6682" y="1230691"/>
              <a:ext cx="9497060" cy="8255634"/>
            </a:xfrm>
            <a:custGeom>
              <a:avLst/>
              <a:gdLst/>
              <a:ahLst/>
              <a:cxnLst/>
              <a:rect l="l" t="t" r="r" b="b"/>
              <a:pathLst>
                <a:path w="9497060" h="8255634">
                  <a:moveTo>
                    <a:pt x="0" y="0"/>
                  </a:moveTo>
                  <a:lnTo>
                    <a:pt x="9487194" y="0"/>
                  </a:lnTo>
                  <a:lnTo>
                    <a:pt x="9487195" y="50780"/>
                  </a:lnTo>
                  <a:lnTo>
                    <a:pt x="9487198" y="101555"/>
                  </a:lnTo>
                  <a:lnTo>
                    <a:pt x="9487204" y="152325"/>
                  </a:lnTo>
                  <a:lnTo>
                    <a:pt x="9487211" y="203090"/>
                  </a:lnTo>
                  <a:lnTo>
                    <a:pt x="9487220" y="253850"/>
                  </a:lnTo>
                  <a:lnTo>
                    <a:pt x="9487232" y="304605"/>
                  </a:lnTo>
                  <a:lnTo>
                    <a:pt x="9487245" y="355356"/>
                  </a:lnTo>
                  <a:lnTo>
                    <a:pt x="9487261" y="406102"/>
                  </a:lnTo>
                  <a:lnTo>
                    <a:pt x="9487278" y="456843"/>
                  </a:lnTo>
                  <a:lnTo>
                    <a:pt x="9487297" y="507579"/>
                  </a:lnTo>
                  <a:lnTo>
                    <a:pt x="9487318" y="558311"/>
                  </a:lnTo>
                  <a:lnTo>
                    <a:pt x="9487341" y="609038"/>
                  </a:lnTo>
                  <a:lnTo>
                    <a:pt x="9487366" y="659761"/>
                  </a:lnTo>
                  <a:lnTo>
                    <a:pt x="9487393" y="710480"/>
                  </a:lnTo>
                  <a:lnTo>
                    <a:pt x="9487421" y="761194"/>
                  </a:lnTo>
                  <a:lnTo>
                    <a:pt x="9487451" y="811905"/>
                  </a:lnTo>
                  <a:lnTo>
                    <a:pt x="9487483" y="862611"/>
                  </a:lnTo>
                  <a:lnTo>
                    <a:pt x="9487517" y="913313"/>
                  </a:lnTo>
                  <a:lnTo>
                    <a:pt x="9487552" y="964011"/>
                  </a:lnTo>
                  <a:lnTo>
                    <a:pt x="9487589" y="1014704"/>
                  </a:lnTo>
                  <a:lnTo>
                    <a:pt x="9487627" y="1065395"/>
                  </a:lnTo>
                  <a:lnTo>
                    <a:pt x="9487667" y="1116081"/>
                  </a:lnTo>
                  <a:lnTo>
                    <a:pt x="9487709" y="1166763"/>
                  </a:lnTo>
                  <a:lnTo>
                    <a:pt x="9487752" y="1217442"/>
                  </a:lnTo>
                  <a:lnTo>
                    <a:pt x="9487797" y="1268117"/>
                  </a:lnTo>
                  <a:lnTo>
                    <a:pt x="9487843" y="1318789"/>
                  </a:lnTo>
                  <a:lnTo>
                    <a:pt x="9487891" y="1369457"/>
                  </a:lnTo>
                  <a:lnTo>
                    <a:pt x="9487940" y="1420121"/>
                  </a:lnTo>
                  <a:lnTo>
                    <a:pt x="9487990" y="1470783"/>
                  </a:lnTo>
                  <a:lnTo>
                    <a:pt x="9488042" y="1521440"/>
                  </a:lnTo>
                  <a:lnTo>
                    <a:pt x="9488095" y="1572095"/>
                  </a:lnTo>
                  <a:lnTo>
                    <a:pt x="9488150" y="1622747"/>
                  </a:lnTo>
                  <a:lnTo>
                    <a:pt x="9488206" y="1673395"/>
                  </a:lnTo>
                  <a:lnTo>
                    <a:pt x="9488263" y="1724040"/>
                  </a:lnTo>
                  <a:lnTo>
                    <a:pt x="9488322" y="1774683"/>
                  </a:lnTo>
                  <a:lnTo>
                    <a:pt x="9488381" y="1825322"/>
                  </a:lnTo>
                  <a:lnTo>
                    <a:pt x="9488442" y="1875959"/>
                  </a:lnTo>
                  <a:lnTo>
                    <a:pt x="9488504" y="1926592"/>
                  </a:lnTo>
                  <a:lnTo>
                    <a:pt x="9488567" y="1977223"/>
                  </a:lnTo>
                  <a:lnTo>
                    <a:pt x="9488632" y="2027852"/>
                  </a:lnTo>
                  <a:lnTo>
                    <a:pt x="9488697" y="2078477"/>
                  </a:lnTo>
                  <a:lnTo>
                    <a:pt x="9488763" y="2129100"/>
                  </a:lnTo>
                  <a:lnTo>
                    <a:pt x="9488831" y="2179721"/>
                  </a:lnTo>
                  <a:lnTo>
                    <a:pt x="9488899" y="2230340"/>
                  </a:lnTo>
                  <a:lnTo>
                    <a:pt x="9488969" y="2280955"/>
                  </a:lnTo>
                  <a:lnTo>
                    <a:pt x="9489039" y="2331569"/>
                  </a:lnTo>
                  <a:lnTo>
                    <a:pt x="9489111" y="2382181"/>
                  </a:lnTo>
                  <a:lnTo>
                    <a:pt x="9489183" y="2432790"/>
                  </a:lnTo>
                  <a:lnTo>
                    <a:pt x="9489256" y="2483397"/>
                  </a:lnTo>
                  <a:lnTo>
                    <a:pt x="9489330" y="2534002"/>
                  </a:lnTo>
                  <a:lnTo>
                    <a:pt x="9489405" y="2584606"/>
                  </a:lnTo>
                  <a:lnTo>
                    <a:pt x="9489481" y="2635207"/>
                  </a:lnTo>
                  <a:lnTo>
                    <a:pt x="9489557" y="2685807"/>
                  </a:lnTo>
                  <a:lnTo>
                    <a:pt x="9489634" y="2736404"/>
                  </a:lnTo>
                  <a:lnTo>
                    <a:pt x="9489712" y="2787000"/>
                  </a:lnTo>
                  <a:lnTo>
                    <a:pt x="9489791" y="2837595"/>
                  </a:lnTo>
                  <a:lnTo>
                    <a:pt x="9489870" y="2888188"/>
                  </a:lnTo>
                  <a:lnTo>
                    <a:pt x="9489950" y="2938779"/>
                  </a:lnTo>
                  <a:lnTo>
                    <a:pt x="9490031" y="2989369"/>
                  </a:lnTo>
                  <a:lnTo>
                    <a:pt x="9490112" y="3039958"/>
                  </a:lnTo>
                  <a:lnTo>
                    <a:pt x="9490194" y="3090545"/>
                  </a:lnTo>
                  <a:lnTo>
                    <a:pt x="9490276" y="3141131"/>
                  </a:lnTo>
                  <a:lnTo>
                    <a:pt x="9490359" y="3191716"/>
                  </a:lnTo>
                  <a:lnTo>
                    <a:pt x="9490442" y="3242299"/>
                  </a:lnTo>
                  <a:lnTo>
                    <a:pt x="9490526" y="3292882"/>
                  </a:lnTo>
                  <a:lnTo>
                    <a:pt x="9490610" y="3343464"/>
                  </a:lnTo>
                  <a:lnTo>
                    <a:pt x="9490694" y="3394045"/>
                  </a:lnTo>
                  <a:lnTo>
                    <a:pt x="9490779" y="3444624"/>
                  </a:lnTo>
                  <a:lnTo>
                    <a:pt x="9490865" y="3495204"/>
                  </a:lnTo>
                  <a:lnTo>
                    <a:pt x="9490950" y="3545782"/>
                  </a:lnTo>
                  <a:lnTo>
                    <a:pt x="9491036" y="3596360"/>
                  </a:lnTo>
                  <a:lnTo>
                    <a:pt x="9491122" y="3646937"/>
                  </a:lnTo>
                  <a:lnTo>
                    <a:pt x="9491209" y="3697513"/>
                  </a:lnTo>
                  <a:lnTo>
                    <a:pt x="9491296" y="3748089"/>
                  </a:lnTo>
                  <a:lnTo>
                    <a:pt x="9491383" y="3798665"/>
                  </a:lnTo>
                  <a:lnTo>
                    <a:pt x="9491470" y="3849240"/>
                  </a:lnTo>
                  <a:lnTo>
                    <a:pt x="9491557" y="3899816"/>
                  </a:lnTo>
                  <a:lnTo>
                    <a:pt x="9491644" y="3950390"/>
                  </a:lnTo>
                  <a:lnTo>
                    <a:pt x="9491732" y="4000965"/>
                  </a:lnTo>
                  <a:lnTo>
                    <a:pt x="9491819" y="4051540"/>
                  </a:lnTo>
                  <a:lnTo>
                    <a:pt x="9491907" y="4102114"/>
                  </a:lnTo>
                  <a:lnTo>
                    <a:pt x="9491994" y="4152689"/>
                  </a:lnTo>
                  <a:lnTo>
                    <a:pt x="9492082" y="4203264"/>
                  </a:lnTo>
                  <a:lnTo>
                    <a:pt x="9492169" y="4253839"/>
                  </a:lnTo>
                  <a:lnTo>
                    <a:pt x="9492256" y="4304414"/>
                  </a:lnTo>
                  <a:lnTo>
                    <a:pt x="9492344" y="4354989"/>
                  </a:lnTo>
                  <a:lnTo>
                    <a:pt x="9492431" y="4405565"/>
                  </a:lnTo>
                  <a:lnTo>
                    <a:pt x="9492518" y="4456142"/>
                  </a:lnTo>
                  <a:lnTo>
                    <a:pt x="9492605" y="4506718"/>
                  </a:lnTo>
                  <a:lnTo>
                    <a:pt x="9492692" y="4557296"/>
                  </a:lnTo>
                  <a:lnTo>
                    <a:pt x="9492778" y="4607874"/>
                  </a:lnTo>
                  <a:lnTo>
                    <a:pt x="9492864" y="4658453"/>
                  </a:lnTo>
                  <a:lnTo>
                    <a:pt x="9492950" y="4709032"/>
                  </a:lnTo>
                  <a:lnTo>
                    <a:pt x="9493036" y="4759612"/>
                  </a:lnTo>
                  <a:lnTo>
                    <a:pt x="9493121" y="4810193"/>
                  </a:lnTo>
                  <a:lnTo>
                    <a:pt x="9493206" y="4860775"/>
                  </a:lnTo>
                  <a:lnTo>
                    <a:pt x="9493291" y="4911359"/>
                  </a:lnTo>
                  <a:lnTo>
                    <a:pt x="9493375" y="4961943"/>
                  </a:lnTo>
                  <a:lnTo>
                    <a:pt x="9493459" y="5012528"/>
                  </a:lnTo>
                  <a:lnTo>
                    <a:pt x="9493542" y="5063115"/>
                  </a:lnTo>
                  <a:lnTo>
                    <a:pt x="9493625" y="5113703"/>
                  </a:lnTo>
                  <a:lnTo>
                    <a:pt x="9493707" y="5164292"/>
                  </a:lnTo>
                  <a:lnTo>
                    <a:pt x="9493789" y="5214882"/>
                  </a:lnTo>
                  <a:lnTo>
                    <a:pt x="9493870" y="5265474"/>
                  </a:lnTo>
                  <a:lnTo>
                    <a:pt x="9493950" y="5316068"/>
                  </a:lnTo>
                  <a:lnTo>
                    <a:pt x="9494030" y="5366663"/>
                  </a:lnTo>
                  <a:lnTo>
                    <a:pt x="9494110" y="5417260"/>
                  </a:lnTo>
                  <a:lnTo>
                    <a:pt x="9494188" y="5467859"/>
                  </a:lnTo>
                  <a:lnTo>
                    <a:pt x="9494266" y="5518459"/>
                  </a:lnTo>
                  <a:lnTo>
                    <a:pt x="9494343" y="5569061"/>
                  </a:lnTo>
                  <a:lnTo>
                    <a:pt x="9494420" y="5619665"/>
                  </a:lnTo>
                  <a:lnTo>
                    <a:pt x="9494496" y="5670271"/>
                  </a:lnTo>
                  <a:lnTo>
                    <a:pt x="9494570" y="5720880"/>
                  </a:lnTo>
                  <a:lnTo>
                    <a:pt x="9494644" y="5771490"/>
                  </a:lnTo>
                  <a:lnTo>
                    <a:pt x="9494718" y="5822102"/>
                  </a:lnTo>
                  <a:lnTo>
                    <a:pt x="9494790" y="5872717"/>
                  </a:lnTo>
                  <a:lnTo>
                    <a:pt x="9494861" y="5923334"/>
                  </a:lnTo>
                  <a:lnTo>
                    <a:pt x="9494932" y="5973953"/>
                  </a:lnTo>
                  <a:lnTo>
                    <a:pt x="9495001" y="6024575"/>
                  </a:lnTo>
                  <a:lnTo>
                    <a:pt x="9495070" y="6075200"/>
                  </a:lnTo>
                  <a:lnTo>
                    <a:pt x="9495137" y="6125826"/>
                  </a:lnTo>
                  <a:lnTo>
                    <a:pt x="9495204" y="6176456"/>
                  </a:lnTo>
                  <a:lnTo>
                    <a:pt x="9495269" y="6227088"/>
                  </a:lnTo>
                  <a:lnTo>
                    <a:pt x="9495333" y="6277723"/>
                  </a:lnTo>
                  <a:lnTo>
                    <a:pt x="9495397" y="6328361"/>
                  </a:lnTo>
                  <a:lnTo>
                    <a:pt x="9495459" y="6379002"/>
                  </a:lnTo>
                  <a:lnTo>
                    <a:pt x="9495519" y="6429645"/>
                  </a:lnTo>
                  <a:lnTo>
                    <a:pt x="9495579" y="6480292"/>
                  </a:lnTo>
                  <a:lnTo>
                    <a:pt x="9495637" y="6530942"/>
                  </a:lnTo>
                  <a:lnTo>
                    <a:pt x="9495695" y="6581595"/>
                  </a:lnTo>
                  <a:lnTo>
                    <a:pt x="9495751" y="6632251"/>
                  </a:lnTo>
                  <a:lnTo>
                    <a:pt x="9495805" y="6682910"/>
                  </a:lnTo>
                  <a:lnTo>
                    <a:pt x="9495858" y="6733573"/>
                  </a:lnTo>
                  <a:lnTo>
                    <a:pt x="9495910" y="6784239"/>
                  </a:lnTo>
                  <a:lnTo>
                    <a:pt x="9495961" y="6834909"/>
                  </a:lnTo>
                  <a:lnTo>
                    <a:pt x="9496010" y="6885582"/>
                  </a:lnTo>
                  <a:lnTo>
                    <a:pt x="9496058" y="6936259"/>
                  </a:lnTo>
                  <a:lnTo>
                    <a:pt x="9496104" y="6986939"/>
                  </a:lnTo>
                  <a:lnTo>
                    <a:pt x="9496149" y="7037623"/>
                  </a:lnTo>
                  <a:lnTo>
                    <a:pt x="9496192" y="7088311"/>
                  </a:lnTo>
                  <a:lnTo>
                    <a:pt x="9496233" y="7139003"/>
                  </a:lnTo>
                  <a:lnTo>
                    <a:pt x="9496273" y="7189699"/>
                  </a:lnTo>
                  <a:lnTo>
                    <a:pt x="9496312" y="7240398"/>
                  </a:lnTo>
                  <a:lnTo>
                    <a:pt x="9496349" y="7291102"/>
                  </a:lnTo>
                  <a:lnTo>
                    <a:pt x="9496384" y="7341810"/>
                  </a:lnTo>
                  <a:lnTo>
                    <a:pt x="9496418" y="7392522"/>
                  </a:lnTo>
                  <a:lnTo>
                    <a:pt x="9496449" y="7443238"/>
                  </a:lnTo>
                  <a:lnTo>
                    <a:pt x="9496480" y="7493959"/>
                  </a:lnTo>
                  <a:lnTo>
                    <a:pt x="9496508" y="7544684"/>
                  </a:lnTo>
                  <a:lnTo>
                    <a:pt x="9496535" y="7595413"/>
                  </a:lnTo>
                  <a:lnTo>
                    <a:pt x="9496559" y="7646147"/>
                  </a:lnTo>
                  <a:lnTo>
                    <a:pt x="9496582" y="7696886"/>
                  </a:lnTo>
                  <a:lnTo>
                    <a:pt x="9496603" y="7747629"/>
                  </a:lnTo>
                  <a:lnTo>
                    <a:pt x="9496623" y="7798377"/>
                  </a:lnTo>
                  <a:lnTo>
                    <a:pt x="9496640" y="7849130"/>
                  </a:lnTo>
                  <a:lnTo>
                    <a:pt x="9496655" y="7899887"/>
                  </a:lnTo>
                  <a:lnTo>
                    <a:pt x="9496669" y="7950649"/>
                  </a:lnTo>
                  <a:lnTo>
                    <a:pt x="9496680" y="8001417"/>
                  </a:lnTo>
                  <a:lnTo>
                    <a:pt x="9496690" y="8052189"/>
                  </a:lnTo>
                  <a:lnTo>
                    <a:pt x="9496697" y="8102966"/>
                  </a:lnTo>
                  <a:lnTo>
                    <a:pt x="9496702" y="8153749"/>
                  </a:lnTo>
                  <a:lnTo>
                    <a:pt x="9496705" y="8204537"/>
                  </a:lnTo>
                  <a:lnTo>
                    <a:pt x="9496706" y="8255330"/>
                  </a:lnTo>
                  <a:lnTo>
                    <a:pt x="3135" y="8255330"/>
                  </a:lnTo>
                  <a:lnTo>
                    <a:pt x="0" y="2574353"/>
                  </a:lnTo>
                  <a:lnTo>
                    <a:pt x="0" y="0"/>
                  </a:lnTo>
                  <a:close/>
                </a:path>
                <a:path w="9497060" h="8255634">
                  <a:moveTo>
                    <a:pt x="154321" y="164787"/>
                  </a:moveTo>
                  <a:lnTo>
                    <a:pt x="9286196" y="164787"/>
                  </a:lnTo>
                  <a:lnTo>
                    <a:pt x="9286197" y="215725"/>
                  </a:lnTo>
                  <a:lnTo>
                    <a:pt x="9286201" y="266654"/>
                  </a:lnTo>
                  <a:lnTo>
                    <a:pt x="9286206" y="317573"/>
                  </a:lnTo>
                  <a:lnTo>
                    <a:pt x="9286214" y="368483"/>
                  </a:lnTo>
                  <a:lnTo>
                    <a:pt x="9286224" y="419384"/>
                  </a:lnTo>
                  <a:lnTo>
                    <a:pt x="9286236" y="470276"/>
                  </a:lnTo>
                  <a:lnTo>
                    <a:pt x="9286250" y="521159"/>
                  </a:lnTo>
                  <a:lnTo>
                    <a:pt x="9286266" y="572033"/>
                  </a:lnTo>
                  <a:lnTo>
                    <a:pt x="9286284" y="622898"/>
                  </a:lnTo>
                  <a:lnTo>
                    <a:pt x="9286304" y="673755"/>
                  </a:lnTo>
                  <a:lnTo>
                    <a:pt x="9286326" y="724604"/>
                  </a:lnTo>
                  <a:lnTo>
                    <a:pt x="9286350" y="775444"/>
                  </a:lnTo>
                  <a:lnTo>
                    <a:pt x="9286376" y="826276"/>
                  </a:lnTo>
                  <a:lnTo>
                    <a:pt x="9286404" y="877100"/>
                  </a:lnTo>
                  <a:lnTo>
                    <a:pt x="9286433" y="927916"/>
                  </a:lnTo>
                  <a:lnTo>
                    <a:pt x="9286465" y="978724"/>
                  </a:lnTo>
                  <a:lnTo>
                    <a:pt x="9286498" y="1029524"/>
                  </a:lnTo>
                  <a:lnTo>
                    <a:pt x="9286533" y="1080317"/>
                  </a:lnTo>
                  <a:lnTo>
                    <a:pt x="9286570" y="1131103"/>
                  </a:lnTo>
                  <a:lnTo>
                    <a:pt x="9286608" y="1181881"/>
                  </a:lnTo>
                  <a:lnTo>
                    <a:pt x="9286648" y="1232652"/>
                  </a:lnTo>
                  <a:lnTo>
                    <a:pt x="9286690" y="1283416"/>
                  </a:lnTo>
                  <a:lnTo>
                    <a:pt x="9286733" y="1334174"/>
                  </a:lnTo>
                  <a:lnTo>
                    <a:pt x="9286778" y="1384924"/>
                  </a:lnTo>
                  <a:lnTo>
                    <a:pt x="9286825" y="1435668"/>
                  </a:lnTo>
                  <a:lnTo>
                    <a:pt x="9286873" y="1486405"/>
                  </a:lnTo>
                  <a:lnTo>
                    <a:pt x="9286922" y="1537135"/>
                  </a:lnTo>
                  <a:lnTo>
                    <a:pt x="9286973" y="1587860"/>
                  </a:lnTo>
                  <a:lnTo>
                    <a:pt x="9287026" y="1638578"/>
                  </a:lnTo>
                  <a:lnTo>
                    <a:pt x="9287080" y="1689290"/>
                  </a:lnTo>
                  <a:lnTo>
                    <a:pt x="9287135" y="1739996"/>
                  </a:lnTo>
                  <a:lnTo>
                    <a:pt x="9287191" y="1790697"/>
                  </a:lnTo>
                  <a:lnTo>
                    <a:pt x="9287249" y="1841392"/>
                  </a:lnTo>
                  <a:lnTo>
                    <a:pt x="9287309" y="1892081"/>
                  </a:lnTo>
                  <a:lnTo>
                    <a:pt x="9287369" y="1942765"/>
                  </a:lnTo>
                  <a:lnTo>
                    <a:pt x="9287431" y="1993443"/>
                  </a:lnTo>
                  <a:lnTo>
                    <a:pt x="9287494" y="2044117"/>
                  </a:lnTo>
                  <a:lnTo>
                    <a:pt x="9287558" y="2094785"/>
                  </a:lnTo>
                  <a:lnTo>
                    <a:pt x="9287623" y="2145448"/>
                  </a:lnTo>
                  <a:lnTo>
                    <a:pt x="9287690" y="2196107"/>
                  </a:lnTo>
                  <a:lnTo>
                    <a:pt x="9287757" y="2246761"/>
                  </a:lnTo>
                  <a:lnTo>
                    <a:pt x="9287826" y="2297410"/>
                  </a:lnTo>
                  <a:lnTo>
                    <a:pt x="9287895" y="2348055"/>
                  </a:lnTo>
                  <a:lnTo>
                    <a:pt x="9287966" y="2398696"/>
                  </a:lnTo>
                  <a:lnTo>
                    <a:pt x="9288038" y="2449333"/>
                  </a:lnTo>
                  <a:lnTo>
                    <a:pt x="9288110" y="2499965"/>
                  </a:lnTo>
                  <a:lnTo>
                    <a:pt x="9288184" y="2550594"/>
                  </a:lnTo>
                  <a:lnTo>
                    <a:pt x="9288258" y="2601218"/>
                  </a:lnTo>
                  <a:lnTo>
                    <a:pt x="9288333" y="2651839"/>
                  </a:lnTo>
                  <a:lnTo>
                    <a:pt x="9288409" y="2702457"/>
                  </a:lnTo>
                  <a:lnTo>
                    <a:pt x="9288486" y="2753071"/>
                  </a:lnTo>
                  <a:lnTo>
                    <a:pt x="9288564" y="2803682"/>
                  </a:lnTo>
                  <a:lnTo>
                    <a:pt x="9288642" y="2854290"/>
                  </a:lnTo>
                  <a:lnTo>
                    <a:pt x="9288722" y="2904894"/>
                  </a:lnTo>
                  <a:lnTo>
                    <a:pt x="9288801" y="2955496"/>
                  </a:lnTo>
                  <a:lnTo>
                    <a:pt x="9288882" y="3006095"/>
                  </a:lnTo>
                  <a:lnTo>
                    <a:pt x="9288963" y="3056691"/>
                  </a:lnTo>
                  <a:lnTo>
                    <a:pt x="9289045" y="3107285"/>
                  </a:lnTo>
                  <a:lnTo>
                    <a:pt x="9289127" y="3157876"/>
                  </a:lnTo>
                  <a:lnTo>
                    <a:pt x="9289210" y="3208465"/>
                  </a:lnTo>
                  <a:lnTo>
                    <a:pt x="9289293" y="3259052"/>
                  </a:lnTo>
                  <a:lnTo>
                    <a:pt x="9289377" y="3309637"/>
                  </a:lnTo>
                  <a:lnTo>
                    <a:pt x="9289462" y="3360220"/>
                  </a:lnTo>
                  <a:lnTo>
                    <a:pt x="9289546" y="3410801"/>
                  </a:lnTo>
                  <a:lnTo>
                    <a:pt x="9289632" y="3461380"/>
                  </a:lnTo>
                  <a:lnTo>
                    <a:pt x="9289717" y="3511958"/>
                  </a:lnTo>
                  <a:lnTo>
                    <a:pt x="9289803" y="3562534"/>
                  </a:lnTo>
                  <a:lnTo>
                    <a:pt x="9289889" y="3613110"/>
                  </a:lnTo>
                  <a:lnTo>
                    <a:pt x="9289976" y="3663683"/>
                  </a:lnTo>
                  <a:lnTo>
                    <a:pt x="9290063" y="3714256"/>
                  </a:lnTo>
                  <a:lnTo>
                    <a:pt x="9290150" y="3764828"/>
                  </a:lnTo>
                  <a:lnTo>
                    <a:pt x="9290237" y="3815400"/>
                  </a:lnTo>
                  <a:lnTo>
                    <a:pt x="9290324" y="3865970"/>
                  </a:lnTo>
                  <a:lnTo>
                    <a:pt x="9290412" y="3916540"/>
                  </a:lnTo>
                  <a:lnTo>
                    <a:pt x="9290499" y="3967110"/>
                  </a:lnTo>
                  <a:lnTo>
                    <a:pt x="9290587" y="4017679"/>
                  </a:lnTo>
                  <a:lnTo>
                    <a:pt x="9290675" y="4068248"/>
                  </a:lnTo>
                  <a:lnTo>
                    <a:pt x="9290763" y="4118817"/>
                  </a:lnTo>
                  <a:lnTo>
                    <a:pt x="9290850" y="4169387"/>
                  </a:lnTo>
                  <a:lnTo>
                    <a:pt x="9290938" y="4219956"/>
                  </a:lnTo>
                  <a:lnTo>
                    <a:pt x="9291026" y="4270526"/>
                  </a:lnTo>
                  <a:lnTo>
                    <a:pt x="9291114" y="4321096"/>
                  </a:lnTo>
                  <a:lnTo>
                    <a:pt x="9291201" y="4371667"/>
                  </a:lnTo>
                  <a:lnTo>
                    <a:pt x="9291288" y="4422238"/>
                  </a:lnTo>
                  <a:lnTo>
                    <a:pt x="9291376" y="4472811"/>
                  </a:lnTo>
                  <a:lnTo>
                    <a:pt x="9291463" y="4523384"/>
                  </a:lnTo>
                  <a:lnTo>
                    <a:pt x="9291549" y="4573958"/>
                  </a:lnTo>
                  <a:lnTo>
                    <a:pt x="9291636" y="4624534"/>
                  </a:lnTo>
                  <a:lnTo>
                    <a:pt x="9291722" y="4675111"/>
                  </a:lnTo>
                  <a:lnTo>
                    <a:pt x="9291808" y="4725689"/>
                  </a:lnTo>
                  <a:lnTo>
                    <a:pt x="9291894" y="4776269"/>
                  </a:lnTo>
                  <a:lnTo>
                    <a:pt x="9291979" y="4826851"/>
                  </a:lnTo>
                  <a:lnTo>
                    <a:pt x="9292064" y="4877434"/>
                  </a:lnTo>
                  <a:lnTo>
                    <a:pt x="9292148" y="4928020"/>
                  </a:lnTo>
                  <a:lnTo>
                    <a:pt x="9292232" y="4978607"/>
                  </a:lnTo>
                  <a:lnTo>
                    <a:pt x="9292315" y="5029197"/>
                  </a:lnTo>
                  <a:lnTo>
                    <a:pt x="9292398" y="5079789"/>
                  </a:lnTo>
                  <a:lnTo>
                    <a:pt x="9292480" y="5130384"/>
                  </a:lnTo>
                  <a:lnTo>
                    <a:pt x="9292562" y="5180981"/>
                  </a:lnTo>
                  <a:lnTo>
                    <a:pt x="9292643" y="5231580"/>
                  </a:lnTo>
                  <a:lnTo>
                    <a:pt x="9292724" y="5282183"/>
                  </a:lnTo>
                  <a:lnTo>
                    <a:pt x="9292804" y="5332789"/>
                  </a:lnTo>
                  <a:lnTo>
                    <a:pt x="9292883" y="5383398"/>
                  </a:lnTo>
                  <a:lnTo>
                    <a:pt x="9292961" y="5434009"/>
                  </a:lnTo>
                  <a:lnTo>
                    <a:pt x="9293039" y="5484625"/>
                  </a:lnTo>
                  <a:lnTo>
                    <a:pt x="9293116" y="5535243"/>
                  </a:lnTo>
                  <a:lnTo>
                    <a:pt x="9293192" y="5585866"/>
                  </a:lnTo>
                  <a:lnTo>
                    <a:pt x="9293267" y="5636492"/>
                  </a:lnTo>
                  <a:lnTo>
                    <a:pt x="9293341" y="5687122"/>
                  </a:lnTo>
                  <a:lnTo>
                    <a:pt x="9293415" y="5737755"/>
                  </a:lnTo>
                  <a:lnTo>
                    <a:pt x="9293488" y="5788393"/>
                  </a:lnTo>
                  <a:lnTo>
                    <a:pt x="9293559" y="5839036"/>
                  </a:lnTo>
                  <a:lnTo>
                    <a:pt x="9293630" y="5889682"/>
                  </a:lnTo>
                  <a:lnTo>
                    <a:pt x="9293699" y="5940333"/>
                  </a:lnTo>
                  <a:lnTo>
                    <a:pt x="9293768" y="5990988"/>
                  </a:lnTo>
                  <a:lnTo>
                    <a:pt x="9293836" y="6041649"/>
                  </a:lnTo>
                  <a:lnTo>
                    <a:pt x="9293902" y="6092314"/>
                  </a:lnTo>
                  <a:lnTo>
                    <a:pt x="9293967" y="6142984"/>
                  </a:lnTo>
                  <a:lnTo>
                    <a:pt x="9294031" y="6193659"/>
                  </a:lnTo>
                  <a:lnTo>
                    <a:pt x="9294094" y="6244339"/>
                  </a:lnTo>
                  <a:lnTo>
                    <a:pt x="9294156" y="6295025"/>
                  </a:lnTo>
                  <a:lnTo>
                    <a:pt x="9294217" y="6345716"/>
                  </a:lnTo>
                  <a:lnTo>
                    <a:pt x="9294276" y="6396413"/>
                  </a:lnTo>
                  <a:lnTo>
                    <a:pt x="9294334" y="6447115"/>
                  </a:lnTo>
                  <a:lnTo>
                    <a:pt x="9294390" y="6497823"/>
                  </a:lnTo>
                  <a:lnTo>
                    <a:pt x="9294446" y="6548537"/>
                  </a:lnTo>
                  <a:lnTo>
                    <a:pt x="9294499" y="6599258"/>
                  </a:lnTo>
                  <a:lnTo>
                    <a:pt x="9294552" y="6649984"/>
                  </a:lnTo>
                  <a:lnTo>
                    <a:pt x="9294603" y="6700717"/>
                  </a:lnTo>
                  <a:lnTo>
                    <a:pt x="9294652" y="6751456"/>
                  </a:lnTo>
                  <a:lnTo>
                    <a:pt x="9294700" y="6802202"/>
                  </a:lnTo>
                  <a:lnTo>
                    <a:pt x="9294747" y="6852955"/>
                  </a:lnTo>
                  <a:lnTo>
                    <a:pt x="9294792" y="6903714"/>
                  </a:lnTo>
                  <a:lnTo>
                    <a:pt x="9294835" y="6954481"/>
                  </a:lnTo>
                  <a:lnTo>
                    <a:pt x="9294877" y="7005254"/>
                  </a:lnTo>
                  <a:lnTo>
                    <a:pt x="9294917" y="7056035"/>
                  </a:lnTo>
                  <a:lnTo>
                    <a:pt x="9294955" y="7106823"/>
                  </a:lnTo>
                  <a:lnTo>
                    <a:pt x="9294992" y="7157618"/>
                  </a:lnTo>
                  <a:lnTo>
                    <a:pt x="9295027" y="7208422"/>
                  </a:lnTo>
                  <a:lnTo>
                    <a:pt x="9295060" y="7259232"/>
                  </a:lnTo>
                  <a:lnTo>
                    <a:pt x="9295092" y="7310051"/>
                  </a:lnTo>
                  <a:lnTo>
                    <a:pt x="9295121" y="7360878"/>
                  </a:lnTo>
                  <a:lnTo>
                    <a:pt x="9295149" y="7411712"/>
                  </a:lnTo>
                  <a:lnTo>
                    <a:pt x="9295175" y="7462555"/>
                  </a:lnTo>
                  <a:lnTo>
                    <a:pt x="9295199" y="7513407"/>
                  </a:lnTo>
                  <a:lnTo>
                    <a:pt x="9295221" y="7564266"/>
                  </a:lnTo>
                  <a:lnTo>
                    <a:pt x="9295241" y="7615135"/>
                  </a:lnTo>
                  <a:lnTo>
                    <a:pt x="9295259" y="7666012"/>
                  </a:lnTo>
                  <a:lnTo>
                    <a:pt x="9295275" y="7716897"/>
                  </a:lnTo>
                  <a:lnTo>
                    <a:pt x="9295289" y="7767792"/>
                  </a:lnTo>
                  <a:lnTo>
                    <a:pt x="9295301" y="7818696"/>
                  </a:lnTo>
                  <a:lnTo>
                    <a:pt x="9295311" y="7869609"/>
                  </a:lnTo>
                  <a:lnTo>
                    <a:pt x="9295319" y="7920532"/>
                  </a:lnTo>
                  <a:lnTo>
                    <a:pt x="9295324" y="7971464"/>
                  </a:lnTo>
                  <a:lnTo>
                    <a:pt x="9295328" y="8022405"/>
                  </a:lnTo>
                  <a:lnTo>
                    <a:pt x="9295329" y="8073356"/>
                  </a:lnTo>
                  <a:lnTo>
                    <a:pt x="170384" y="8073356"/>
                  </a:lnTo>
                  <a:lnTo>
                    <a:pt x="154321" y="2740907"/>
                  </a:lnTo>
                  <a:lnTo>
                    <a:pt x="154321" y="16478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41690" y="9269155"/>
              <a:ext cx="5432425" cy="242570"/>
            </a:xfrm>
            <a:custGeom>
              <a:avLst/>
              <a:gdLst/>
              <a:ahLst/>
              <a:cxnLst/>
              <a:rect l="l" t="t" r="r" b="b"/>
              <a:pathLst>
                <a:path w="5432425" h="242570">
                  <a:moveTo>
                    <a:pt x="2527693" y="0"/>
                  </a:moveTo>
                  <a:lnTo>
                    <a:pt x="0" y="0"/>
                  </a:lnTo>
                  <a:lnTo>
                    <a:pt x="0" y="235254"/>
                  </a:lnTo>
                  <a:lnTo>
                    <a:pt x="2527693" y="235254"/>
                  </a:lnTo>
                  <a:lnTo>
                    <a:pt x="2527693" y="0"/>
                  </a:lnTo>
                  <a:close/>
                </a:path>
                <a:path w="5432425" h="242570">
                  <a:moveTo>
                    <a:pt x="5432107" y="6997"/>
                  </a:moveTo>
                  <a:lnTo>
                    <a:pt x="2904413" y="6997"/>
                  </a:lnTo>
                  <a:lnTo>
                    <a:pt x="2904413" y="242239"/>
                  </a:lnTo>
                  <a:lnTo>
                    <a:pt x="5432107" y="242239"/>
                  </a:lnTo>
                  <a:lnTo>
                    <a:pt x="5432107" y="6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36762" y="8203499"/>
              <a:ext cx="2540635" cy="1271905"/>
            </a:xfrm>
            <a:custGeom>
              <a:avLst/>
              <a:gdLst/>
              <a:ahLst/>
              <a:cxnLst/>
              <a:rect l="l" t="t" r="r" b="b"/>
              <a:pathLst>
                <a:path w="2540634" h="1271904">
                  <a:moveTo>
                    <a:pt x="6724" y="3337"/>
                  </a:moveTo>
                  <a:lnTo>
                    <a:pt x="6724" y="1271818"/>
                  </a:lnTo>
                </a:path>
                <a:path w="2540634" h="1271904">
                  <a:moveTo>
                    <a:pt x="1265288" y="1271117"/>
                  </a:moveTo>
                  <a:lnTo>
                    <a:pt x="1264374" y="1222584"/>
                  </a:lnTo>
                  <a:lnTo>
                    <a:pt x="1261655" y="1174513"/>
                  </a:lnTo>
                  <a:lnTo>
                    <a:pt x="1257163" y="1126937"/>
                  </a:lnTo>
                  <a:lnTo>
                    <a:pt x="1250931" y="1079888"/>
                  </a:lnTo>
                  <a:lnTo>
                    <a:pt x="1242992" y="1033400"/>
                  </a:lnTo>
                  <a:lnTo>
                    <a:pt x="1233379" y="987505"/>
                  </a:lnTo>
                  <a:lnTo>
                    <a:pt x="1222123" y="942236"/>
                  </a:lnTo>
                  <a:lnTo>
                    <a:pt x="1209259" y="897625"/>
                  </a:lnTo>
                  <a:lnTo>
                    <a:pt x="1194819" y="853706"/>
                  </a:lnTo>
                  <a:lnTo>
                    <a:pt x="1178836" y="810512"/>
                  </a:lnTo>
                  <a:lnTo>
                    <a:pt x="1161341" y="768074"/>
                  </a:lnTo>
                  <a:lnTo>
                    <a:pt x="1142369" y="726426"/>
                  </a:lnTo>
                  <a:lnTo>
                    <a:pt x="1121952" y="685600"/>
                  </a:lnTo>
                  <a:lnTo>
                    <a:pt x="1100123" y="645630"/>
                  </a:lnTo>
                  <a:lnTo>
                    <a:pt x="1076914" y="606548"/>
                  </a:lnTo>
                  <a:lnTo>
                    <a:pt x="1052358" y="568387"/>
                  </a:lnTo>
                  <a:lnTo>
                    <a:pt x="1026488" y="531179"/>
                  </a:lnTo>
                  <a:lnTo>
                    <a:pt x="999337" y="494958"/>
                  </a:lnTo>
                  <a:lnTo>
                    <a:pt x="970938" y="459755"/>
                  </a:lnTo>
                  <a:lnTo>
                    <a:pt x="941323" y="425605"/>
                  </a:lnTo>
                  <a:lnTo>
                    <a:pt x="910525" y="392539"/>
                  </a:lnTo>
                  <a:lnTo>
                    <a:pt x="878576" y="360591"/>
                  </a:lnTo>
                  <a:lnTo>
                    <a:pt x="845511" y="329793"/>
                  </a:lnTo>
                  <a:lnTo>
                    <a:pt x="811360" y="300178"/>
                  </a:lnTo>
                  <a:lnTo>
                    <a:pt x="776158" y="271778"/>
                  </a:lnTo>
                  <a:lnTo>
                    <a:pt x="739937" y="244627"/>
                  </a:lnTo>
                  <a:lnTo>
                    <a:pt x="702729" y="218757"/>
                  </a:lnTo>
                  <a:lnTo>
                    <a:pt x="664568" y="194202"/>
                  </a:lnTo>
                  <a:lnTo>
                    <a:pt x="625486" y="170993"/>
                  </a:lnTo>
                  <a:lnTo>
                    <a:pt x="585515" y="149163"/>
                  </a:lnTo>
                  <a:lnTo>
                    <a:pt x="544690" y="128746"/>
                  </a:lnTo>
                  <a:lnTo>
                    <a:pt x="503042" y="109774"/>
                  </a:lnTo>
                  <a:lnTo>
                    <a:pt x="460604" y="92280"/>
                  </a:lnTo>
                  <a:lnTo>
                    <a:pt x="417410" y="76296"/>
                  </a:lnTo>
                  <a:lnTo>
                    <a:pt x="373491" y="61856"/>
                  </a:lnTo>
                  <a:lnTo>
                    <a:pt x="328880" y="48992"/>
                  </a:lnTo>
                  <a:lnTo>
                    <a:pt x="283611" y="37737"/>
                  </a:lnTo>
                  <a:lnTo>
                    <a:pt x="237716" y="28123"/>
                  </a:lnTo>
                  <a:lnTo>
                    <a:pt x="191228" y="20184"/>
                  </a:lnTo>
                  <a:lnTo>
                    <a:pt x="144180" y="13952"/>
                  </a:lnTo>
                  <a:lnTo>
                    <a:pt x="96604" y="9460"/>
                  </a:lnTo>
                  <a:lnTo>
                    <a:pt x="48533" y="6741"/>
                  </a:lnTo>
                  <a:lnTo>
                    <a:pt x="0" y="5828"/>
                  </a:lnTo>
                </a:path>
                <a:path w="2540634" h="1271904">
                  <a:moveTo>
                    <a:pt x="2533816" y="0"/>
                  </a:moveTo>
                  <a:lnTo>
                    <a:pt x="2533816" y="1271818"/>
                  </a:lnTo>
                </a:path>
                <a:path w="2540634" h="1271904">
                  <a:moveTo>
                    <a:pt x="1271944" y="1271117"/>
                  </a:moveTo>
                  <a:lnTo>
                    <a:pt x="1272860" y="1222456"/>
                  </a:lnTo>
                  <a:lnTo>
                    <a:pt x="1275586" y="1174259"/>
                  </a:lnTo>
                  <a:lnTo>
                    <a:pt x="1280090" y="1126557"/>
                  </a:lnTo>
                  <a:lnTo>
                    <a:pt x="1286338" y="1079385"/>
                  </a:lnTo>
                  <a:lnTo>
                    <a:pt x="1294298" y="1032774"/>
                  </a:lnTo>
                  <a:lnTo>
                    <a:pt x="1303937" y="986758"/>
                  </a:lnTo>
                  <a:lnTo>
                    <a:pt x="1315222" y="941370"/>
                  </a:lnTo>
                  <a:lnTo>
                    <a:pt x="1328120" y="896642"/>
                  </a:lnTo>
                  <a:lnTo>
                    <a:pt x="1342598" y="852608"/>
                  </a:lnTo>
                  <a:lnTo>
                    <a:pt x="1358624" y="809299"/>
                  </a:lnTo>
                  <a:lnTo>
                    <a:pt x="1376164" y="766750"/>
                  </a:lnTo>
                  <a:lnTo>
                    <a:pt x="1395186" y="724992"/>
                  </a:lnTo>
                  <a:lnTo>
                    <a:pt x="1415657" y="684060"/>
                  </a:lnTo>
                  <a:lnTo>
                    <a:pt x="1437544" y="643984"/>
                  </a:lnTo>
                  <a:lnTo>
                    <a:pt x="1460814" y="604799"/>
                  </a:lnTo>
                  <a:lnTo>
                    <a:pt x="1485434" y="566537"/>
                  </a:lnTo>
                  <a:lnTo>
                    <a:pt x="1511372" y="529232"/>
                  </a:lnTo>
                  <a:lnTo>
                    <a:pt x="1538594" y="492915"/>
                  </a:lnTo>
                  <a:lnTo>
                    <a:pt x="1567068" y="457620"/>
                  </a:lnTo>
                  <a:lnTo>
                    <a:pt x="1596761" y="423380"/>
                  </a:lnTo>
                  <a:lnTo>
                    <a:pt x="1627640" y="390227"/>
                  </a:lnTo>
                  <a:lnTo>
                    <a:pt x="1659673" y="358195"/>
                  </a:lnTo>
                  <a:lnTo>
                    <a:pt x="1692825" y="327315"/>
                  </a:lnTo>
                  <a:lnTo>
                    <a:pt x="1727066" y="297622"/>
                  </a:lnTo>
                  <a:lnTo>
                    <a:pt x="1762360" y="269148"/>
                  </a:lnTo>
                  <a:lnTo>
                    <a:pt x="1798677" y="241926"/>
                  </a:lnTo>
                  <a:lnTo>
                    <a:pt x="1835982" y="215988"/>
                  </a:lnTo>
                  <a:lnTo>
                    <a:pt x="1874244" y="191367"/>
                  </a:lnTo>
                  <a:lnTo>
                    <a:pt x="1913429" y="168097"/>
                  </a:lnTo>
                  <a:lnTo>
                    <a:pt x="1953504" y="146211"/>
                  </a:lnTo>
                  <a:lnTo>
                    <a:pt x="1994437" y="125740"/>
                  </a:lnTo>
                  <a:lnTo>
                    <a:pt x="2036194" y="106718"/>
                  </a:lnTo>
                  <a:lnTo>
                    <a:pt x="2078743" y="89177"/>
                  </a:lnTo>
                  <a:lnTo>
                    <a:pt x="2122052" y="73152"/>
                  </a:lnTo>
                  <a:lnTo>
                    <a:pt x="2166086" y="58674"/>
                  </a:lnTo>
                  <a:lnTo>
                    <a:pt x="2210814" y="45776"/>
                  </a:lnTo>
                  <a:lnTo>
                    <a:pt x="2256202" y="34491"/>
                  </a:lnTo>
                  <a:lnTo>
                    <a:pt x="2302217" y="24852"/>
                  </a:lnTo>
                  <a:lnTo>
                    <a:pt x="2348827" y="16892"/>
                  </a:lnTo>
                  <a:lnTo>
                    <a:pt x="2395999" y="10644"/>
                  </a:lnTo>
                  <a:lnTo>
                    <a:pt x="2443701" y="6140"/>
                  </a:lnTo>
                  <a:lnTo>
                    <a:pt x="2491898" y="3414"/>
                  </a:lnTo>
                  <a:lnTo>
                    <a:pt x="2540558" y="2498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37282" y="9276145"/>
              <a:ext cx="2527935" cy="235585"/>
            </a:xfrm>
            <a:custGeom>
              <a:avLst/>
              <a:gdLst/>
              <a:ahLst/>
              <a:cxnLst/>
              <a:rect l="l" t="t" r="r" b="b"/>
              <a:pathLst>
                <a:path w="2527934" h="235584">
                  <a:moveTo>
                    <a:pt x="2527696" y="0"/>
                  </a:moveTo>
                  <a:lnTo>
                    <a:pt x="0" y="0"/>
                  </a:lnTo>
                  <a:lnTo>
                    <a:pt x="0" y="235242"/>
                  </a:lnTo>
                  <a:lnTo>
                    <a:pt x="2527696" y="235242"/>
                  </a:lnTo>
                  <a:lnTo>
                    <a:pt x="2527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114" y="3710693"/>
              <a:ext cx="12926060" cy="5774055"/>
            </a:xfrm>
            <a:custGeom>
              <a:avLst/>
              <a:gdLst/>
              <a:ahLst/>
              <a:cxnLst/>
              <a:rect l="l" t="t" r="r" b="b"/>
              <a:pathLst>
                <a:path w="12926060" h="5774055">
                  <a:moveTo>
                    <a:pt x="4589953" y="5639960"/>
                  </a:moveTo>
                  <a:lnTo>
                    <a:pt x="7122714" y="5639960"/>
                  </a:lnTo>
                  <a:lnTo>
                    <a:pt x="7122714" y="5712062"/>
                  </a:lnTo>
                  <a:lnTo>
                    <a:pt x="4589953" y="5712062"/>
                  </a:lnTo>
                  <a:lnTo>
                    <a:pt x="4589953" y="5639960"/>
                  </a:lnTo>
                  <a:close/>
                </a:path>
                <a:path w="12926060" h="5774055">
                  <a:moveTo>
                    <a:pt x="4589953" y="5639960"/>
                  </a:moveTo>
                  <a:lnTo>
                    <a:pt x="4923486" y="5639960"/>
                  </a:lnTo>
                  <a:lnTo>
                    <a:pt x="4923486" y="5712062"/>
                  </a:lnTo>
                  <a:lnTo>
                    <a:pt x="4589953" y="5712062"/>
                  </a:lnTo>
                  <a:lnTo>
                    <a:pt x="4589953" y="5639960"/>
                  </a:lnTo>
                  <a:close/>
                </a:path>
                <a:path w="12926060" h="5774055">
                  <a:moveTo>
                    <a:pt x="6806556" y="5639960"/>
                  </a:moveTo>
                  <a:lnTo>
                    <a:pt x="7122714" y="5639960"/>
                  </a:lnTo>
                  <a:lnTo>
                    <a:pt x="7122714" y="5712062"/>
                  </a:lnTo>
                  <a:lnTo>
                    <a:pt x="6806556" y="5712062"/>
                  </a:lnTo>
                  <a:lnTo>
                    <a:pt x="6806556" y="5639960"/>
                  </a:lnTo>
                  <a:close/>
                </a:path>
                <a:path w="12926060" h="5774055">
                  <a:moveTo>
                    <a:pt x="10392954" y="5639960"/>
                  </a:moveTo>
                  <a:lnTo>
                    <a:pt x="12925717" y="5639960"/>
                  </a:lnTo>
                  <a:lnTo>
                    <a:pt x="12925717" y="5712062"/>
                  </a:lnTo>
                  <a:lnTo>
                    <a:pt x="10392954" y="5712062"/>
                  </a:lnTo>
                  <a:lnTo>
                    <a:pt x="10392954" y="5639960"/>
                  </a:lnTo>
                  <a:close/>
                </a:path>
                <a:path w="12926060" h="5774055">
                  <a:moveTo>
                    <a:pt x="10392954" y="5639960"/>
                  </a:moveTo>
                  <a:lnTo>
                    <a:pt x="10726488" y="5639960"/>
                  </a:lnTo>
                  <a:lnTo>
                    <a:pt x="10726488" y="5712062"/>
                  </a:lnTo>
                  <a:lnTo>
                    <a:pt x="10392954" y="5712062"/>
                  </a:lnTo>
                  <a:lnTo>
                    <a:pt x="10392954" y="5639960"/>
                  </a:lnTo>
                  <a:close/>
                </a:path>
                <a:path w="12926060" h="5774055">
                  <a:moveTo>
                    <a:pt x="12609554" y="5639960"/>
                  </a:moveTo>
                  <a:lnTo>
                    <a:pt x="12925717" y="5639960"/>
                  </a:lnTo>
                  <a:lnTo>
                    <a:pt x="12925717" y="5712062"/>
                  </a:lnTo>
                  <a:lnTo>
                    <a:pt x="12609554" y="5712062"/>
                  </a:lnTo>
                  <a:lnTo>
                    <a:pt x="12609554" y="5639960"/>
                  </a:lnTo>
                  <a:close/>
                </a:path>
                <a:path w="12926060" h="5774055">
                  <a:moveTo>
                    <a:pt x="0" y="0"/>
                  </a:moveTo>
                  <a:lnTo>
                    <a:pt x="3882730" y="0"/>
                  </a:lnTo>
                  <a:lnTo>
                    <a:pt x="3882730" y="5773755"/>
                  </a:lnTo>
                  <a:lnTo>
                    <a:pt x="0" y="57737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8910" y="4005075"/>
              <a:ext cx="2619159" cy="5269522"/>
            </a:xfrm>
            <a:prstGeom prst="rect">
              <a:avLst/>
            </a:prstGeom>
          </p:spPr>
        </p:pic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0504" y="7478139"/>
              <a:ext cx="222250" cy="1402715"/>
            </a:xfrm>
            <a:custGeom>
              <a:avLst/>
              <a:gdLst/>
              <a:ahLst/>
              <a:cxnLst/>
              <a:rect l="l" t="t" r="r" b="b"/>
              <a:pathLst>
                <a:path w="222250" h="1402715">
                  <a:moveTo>
                    <a:pt x="222187" y="0"/>
                  </a:moveTo>
                  <a:lnTo>
                    <a:pt x="0" y="0"/>
                  </a:lnTo>
                  <a:lnTo>
                    <a:pt x="0" y="1402469"/>
                  </a:lnTo>
                  <a:lnTo>
                    <a:pt x="222187" y="1402469"/>
                  </a:lnTo>
                  <a:lnTo>
                    <a:pt x="222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32013" y="7476858"/>
              <a:ext cx="1407160" cy="1403350"/>
            </a:xfrm>
            <a:custGeom>
              <a:avLst/>
              <a:gdLst/>
              <a:ahLst/>
              <a:cxnLst/>
              <a:rect l="l" t="t" r="r" b="b"/>
              <a:pathLst>
                <a:path w="1407160" h="1403350">
                  <a:moveTo>
                    <a:pt x="1406596" y="7456"/>
                  </a:moveTo>
                  <a:lnTo>
                    <a:pt x="0" y="7456"/>
                  </a:lnTo>
                </a:path>
                <a:path w="1407160" h="1403350">
                  <a:moveTo>
                    <a:pt x="781" y="1403050"/>
                  </a:moveTo>
                  <a:lnTo>
                    <a:pt x="49015" y="1402236"/>
                  </a:lnTo>
                  <a:lnTo>
                    <a:pt x="96842" y="1399813"/>
                  </a:lnTo>
                  <a:lnTo>
                    <a:pt x="144234" y="1395806"/>
                  </a:lnTo>
                  <a:lnTo>
                    <a:pt x="191166" y="1390242"/>
                  </a:lnTo>
                  <a:lnTo>
                    <a:pt x="237611" y="1383146"/>
                  </a:lnTo>
                  <a:lnTo>
                    <a:pt x="283544" y="1374545"/>
                  </a:lnTo>
                  <a:lnTo>
                    <a:pt x="328938" y="1364465"/>
                  </a:lnTo>
                  <a:lnTo>
                    <a:pt x="373767" y="1352931"/>
                  </a:lnTo>
                  <a:lnTo>
                    <a:pt x="418005" y="1339971"/>
                  </a:lnTo>
                  <a:lnTo>
                    <a:pt x="461625" y="1325610"/>
                  </a:lnTo>
                  <a:lnTo>
                    <a:pt x="504603" y="1309875"/>
                  </a:lnTo>
                  <a:lnTo>
                    <a:pt x="546911" y="1292791"/>
                  </a:lnTo>
                  <a:lnTo>
                    <a:pt x="588523" y="1274384"/>
                  </a:lnTo>
                  <a:lnTo>
                    <a:pt x="629414" y="1254682"/>
                  </a:lnTo>
                  <a:lnTo>
                    <a:pt x="669557" y="1233709"/>
                  </a:lnTo>
                  <a:lnTo>
                    <a:pt x="708927" y="1211492"/>
                  </a:lnTo>
                  <a:lnTo>
                    <a:pt x="747496" y="1188057"/>
                  </a:lnTo>
                  <a:lnTo>
                    <a:pt x="785239" y="1163430"/>
                  </a:lnTo>
                  <a:lnTo>
                    <a:pt x="822130" y="1137638"/>
                  </a:lnTo>
                  <a:lnTo>
                    <a:pt x="858143" y="1110706"/>
                  </a:lnTo>
                  <a:lnTo>
                    <a:pt x="893251" y="1082661"/>
                  </a:lnTo>
                  <a:lnTo>
                    <a:pt x="927428" y="1053528"/>
                  </a:lnTo>
                  <a:lnTo>
                    <a:pt x="960649" y="1023334"/>
                  </a:lnTo>
                  <a:lnTo>
                    <a:pt x="992887" y="992105"/>
                  </a:lnTo>
                  <a:lnTo>
                    <a:pt x="1024116" y="959867"/>
                  </a:lnTo>
                  <a:lnTo>
                    <a:pt x="1054310" y="926647"/>
                  </a:lnTo>
                  <a:lnTo>
                    <a:pt x="1083442" y="892469"/>
                  </a:lnTo>
                  <a:lnTo>
                    <a:pt x="1111488" y="857361"/>
                  </a:lnTo>
                  <a:lnTo>
                    <a:pt x="1138419" y="821348"/>
                  </a:lnTo>
                  <a:lnTo>
                    <a:pt x="1164212" y="784458"/>
                  </a:lnTo>
                  <a:lnTo>
                    <a:pt x="1188838" y="746714"/>
                  </a:lnTo>
                  <a:lnTo>
                    <a:pt x="1212273" y="708145"/>
                  </a:lnTo>
                  <a:lnTo>
                    <a:pt x="1234490" y="668776"/>
                  </a:lnTo>
                  <a:lnTo>
                    <a:pt x="1255463" y="628633"/>
                  </a:lnTo>
                  <a:lnTo>
                    <a:pt x="1275166" y="587742"/>
                  </a:lnTo>
                  <a:lnTo>
                    <a:pt x="1293572" y="546129"/>
                  </a:lnTo>
                  <a:lnTo>
                    <a:pt x="1310656" y="503821"/>
                  </a:lnTo>
                  <a:lnTo>
                    <a:pt x="1326392" y="460844"/>
                  </a:lnTo>
                  <a:lnTo>
                    <a:pt x="1340752" y="417223"/>
                  </a:lnTo>
                  <a:lnTo>
                    <a:pt x="1353712" y="372985"/>
                  </a:lnTo>
                  <a:lnTo>
                    <a:pt x="1365246" y="328156"/>
                  </a:lnTo>
                  <a:lnTo>
                    <a:pt x="1375326" y="282763"/>
                  </a:lnTo>
                  <a:lnTo>
                    <a:pt x="1383927" y="236830"/>
                  </a:lnTo>
                  <a:lnTo>
                    <a:pt x="1391023" y="190385"/>
                  </a:lnTo>
                  <a:lnTo>
                    <a:pt x="1396587" y="143453"/>
                  </a:lnTo>
                  <a:lnTo>
                    <a:pt x="1400594" y="96061"/>
                  </a:lnTo>
                  <a:lnTo>
                    <a:pt x="1403017" y="48234"/>
                  </a:lnTo>
                  <a:lnTo>
                    <a:pt x="1403831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04292" y="1644241"/>
              <a:ext cx="235585" cy="2527935"/>
            </a:xfrm>
            <a:custGeom>
              <a:avLst/>
              <a:gdLst/>
              <a:ahLst/>
              <a:cxnLst/>
              <a:rect l="l" t="t" r="r" b="b"/>
              <a:pathLst>
                <a:path w="235584" h="2527935">
                  <a:moveTo>
                    <a:pt x="235245" y="0"/>
                  </a:moveTo>
                  <a:lnTo>
                    <a:pt x="0" y="0"/>
                  </a:lnTo>
                  <a:lnTo>
                    <a:pt x="0" y="2527697"/>
                  </a:lnTo>
                  <a:lnTo>
                    <a:pt x="235245" y="2527697"/>
                  </a:lnTo>
                  <a:lnTo>
                    <a:pt x="235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78805" y="1644653"/>
              <a:ext cx="72390" cy="2536825"/>
            </a:xfrm>
            <a:custGeom>
              <a:avLst/>
              <a:gdLst/>
              <a:ahLst/>
              <a:cxnLst/>
              <a:rect l="l" t="t" r="r" b="b"/>
              <a:pathLst>
                <a:path w="72390" h="2536825">
                  <a:moveTo>
                    <a:pt x="0" y="2536322"/>
                  </a:moveTo>
                  <a:lnTo>
                    <a:pt x="0" y="0"/>
                  </a:lnTo>
                  <a:lnTo>
                    <a:pt x="72100" y="0"/>
                  </a:lnTo>
                  <a:lnTo>
                    <a:pt x="72100" y="2536322"/>
                  </a:lnTo>
                  <a:lnTo>
                    <a:pt x="0" y="2536322"/>
                  </a:lnTo>
                  <a:close/>
                </a:path>
                <a:path w="72390" h="2536825">
                  <a:moveTo>
                    <a:pt x="0" y="2536322"/>
                  </a:moveTo>
                  <a:lnTo>
                    <a:pt x="0" y="2202320"/>
                  </a:lnTo>
                  <a:lnTo>
                    <a:pt x="72100" y="2202320"/>
                  </a:lnTo>
                  <a:lnTo>
                    <a:pt x="72100" y="2536322"/>
                  </a:lnTo>
                  <a:lnTo>
                    <a:pt x="0" y="2536322"/>
                  </a:lnTo>
                  <a:close/>
                </a:path>
                <a:path w="72390" h="2536825">
                  <a:moveTo>
                    <a:pt x="0" y="316600"/>
                  </a:moveTo>
                  <a:lnTo>
                    <a:pt x="0" y="0"/>
                  </a:lnTo>
                  <a:lnTo>
                    <a:pt x="72100" y="0"/>
                  </a:lnTo>
                  <a:lnTo>
                    <a:pt x="72100" y="316600"/>
                  </a:lnTo>
                  <a:lnTo>
                    <a:pt x="0" y="31660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5865" y="4622886"/>
              <a:ext cx="235585" cy="1778635"/>
            </a:xfrm>
            <a:custGeom>
              <a:avLst/>
              <a:gdLst/>
              <a:ahLst/>
              <a:cxnLst/>
              <a:rect l="l" t="t" r="r" b="b"/>
              <a:pathLst>
                <a:path w="235585" h="1778635">
                  <a:moveTo>
                    <a:pt x="235242" y="0"/>
                  </a:moveTo>
                  <a:lnTo>
                    <a:pt x="0" y="0"/>
                  </a:lnTo>
                  <a:lnTo>
                    <a:pt x="0" y="1778450"/>
                  </a:lnTo>
                  <a:lnTo>
                    <a:pt x="235242" y="1778450"/>
                  </a:lnTo>
                  <a:lnTo>
                    <a:pt x="235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60377" y="4626374"/>
              <a:ext cx="72390" cy="1773555"/>
            </a:xfrm>
            <a:custGeom>
              <a:avLst/>
              <a:gdLst/>
              <a:ahLst/>
              <a:cxnLst/>
              <a:rect l="l" t="t" r="r" b="b"/>
              <a:pathLst>
                <a:path w="72389" h="1773554">
                  <a:moveTo>
                    <a:pt x="0" y="1773053"/>
                  </a:moveTo>
                  <a:lnTo>
                    <a:pt x="0" y="0"/>
                  </a:lnTo>
                  <a:lnTo>
                    <a:pt x="72097" y="0"/>
                  </a:lnTo>
                  <a:lnTo>
                    <a:pt x="72097" y="1773053"/>
                  </a:lnTo>
                  <a:lnTo>
                    <a:pt x="0" y="1773053"/>
                  </a:lnTo>
                  <a:close/>
                </a:path>
                <a:path w="72389" h="1773554">
                  <a:moveTo>
                    <a:pt x="0" y="1773053"/>
                  </a:moveTo>
                  <a:lnTo>
                    <a:pt x="0" y="1539565"/>
                  </a:lnTo>
                  <a:lnTo>
                    <a:pt x="72097" y="1539565"/>
                  </a:lnTo>
                  <a:lnTo>
                    <a:pt x="72097" y="1773053"/>
                  </a:lnTo>
                  <a:lnTo>
                    <a:pt x="0" y="1773053"/>
                  </a:lnTo>
                  <a:close/>
                </a:path>
                <a:path w="72389" h="1773554">
                  <a:moveTo>
                    <a:pt x="0" y="221327"/>
                  </a:moveTo>
                  <a:lnTo>
                    <a:pt x="0" y="0"/>
                  </a:lnTo>
                  <a:lnTo>
                    <a:pt x="72097" y="0"/>
                  </a:lnTo>
                  <a:lnTo>
                    <a:pt x="72097" y="221327"/>
                  </a:lnTo>
                  <a:lnTo>
                    <a:pt x="0" y="22132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5865" y="1917914"/>
              <a:ext cx="235585" cy="1167765"/>
            </a:xfrm>
            <a:custGeom>
              <a:avLst/>
              <a:gdLst/>
              <a:ahLst/>
              <a:cxnLst/>
              <a:rect l="l" t="t" r="r" b="b"/>
              <a:pathLst>
                <a:path w="235585" h="1167764">
                  <a:moveTo>
                    <a:pt x="235242" y="0"/>
                  </a:moveTo>
                  <a:lnTo>
                    <a:pt x="0" y="0"/>
                  </a:lnTo>
                  <a:lnTo>
                    <a:pt x="0" y="1167743"/>
                  </a:lnTo>
                  <a:lnTo>
                    <a:pt x="235242" y="1167743"/>
                  </a:lnTo>
                  <a:lnTo>
                    <a:pt x="235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60377" y="1919750"/>
              <a:ext cx="6281420" cy="8519160"/>
            </a:xfrm>
            <a:custGeom>
              <a:avLst/>
              <a:gdLst/>
              <a:ahLst/>
              <a:cxnLst/>
              <a:rect l="l" t="t" r="r" b="b"/>
              <a:pathLst>
                <a:path w="6281420" h="8519160">
                  <a:moveTo>
                    <a:pt x="0" y="1170082"/>
                  </a:moveTo>
                  <a:lnTo>
                    <a:pt x="0" y="0"/>
                  </a:lnTo>
                  <a:lnTo>
                    <a:pt x="72097" y="0"/>
                  </a:lnTo>
                  <a:lnTo>
                    <a:pt x="72097" y="1170082"/>
                  </a:lnTo>
                  <a:lnTo>
                    <a:pt x="0" y="1170082"/>
                  </a:lnTo>
                  <a:close/>
                </a:path>
                <a:path w="6281420" h="8519160">
                  <a:moveTo>
                    <a:pt x="0" y="1170082"/>
                  </a:moveTo>
                  <a:lnTo>
                    <a:pt x="0" y="1015998"/>
                  </a:lnTo>
                  <a:lnTo>
                    <a:pt x="72097" y="1015998"/>
                  </a:lnTo>
                  <a:lnTo>
                    <a:pt x="72097" y="1170082"/>
                  </a:lnTo>
                  <a:lnTo>
                    <a:pt x="0" y="1170082"/>
                  </a:lnTo>
                  <a:close/>
                </a:path>
                <a:path w="6281420" h="8519160">
                  <a:moveTo>
                    <a:pt x="0" y="146058"/>
                  </a:moveTo>
                  <a:lnTo>
                    <a:pt x="0" y="0"/>
                  </a:lnTo>
                  <a:lnTo>
                    <a:pt x="72097" y="0"/>
                  </a:lnTo>
                  <a:lnTo>
                    <a:pt x="72097" y="146058"/>
                  </a:lnTo>
                  <a:lnTo>
                    <a:pt x="0" y="146058"/>
                  </a:lnTo>
                  <a:close/>
                </a:path>
                <a:path w="6281420" h="8519160">
                  <a:moveTo>
                    <a:pt x="3384292" y="7565867"/>
                  </a:moveTo>
                  <a:lnTo>
                    <a:pt x="6281254" y="7565867"/>
                  </a:lnTo>
                  <a:lnTo>
                    <a:pt x="6281254" y="7883052"/>
                  </a:lnTo>
                  <a:lnTo>
                    <a:pt x="3384292" y="7883052"/>
                  </a:lnTo>
                  <a:lnTo>
                    <a:pt x="3384292" y="7565867"/>
                  </a:lnTo>
                  <a:close/>
                </a:path>
                <a:path w="6281420" h="8519160">
                  <a:moveTo>
                    <a:pt x="3384292" y="7883052"/>
                  </a:moveTo>
                  <a:lnTo>
                    <a:pt x="6281254" y="7883052"/>
                  </a:lnTo>
                  <a:lnTo>
                    <a:pt x="6281254" y="8200237"/>
                  </a:lnTo>
                  <a:lnTo>
                    <a:pt x="3384292" y="8200237"/>
                  </a:lnTo>
                  <a:lnTo>
                    <a:pt x="3384292" y="7883052"/>
                  </a:lnTo>
                  <a:close/>
                </a:path>
                <a:path w="6281420" h="8519160">
                  <a:moveTo>
                    <a:pt x="3384292" y="8201652"/>
                  </a:moveTo>
                  <a:lnTo>
                    <a:pt x="6281254" y="8201652"/>
                  </a:lnTo>
                  <a:lnTo>
                    <a:pt x="6281254" y="8518838"/>
                  </a:lnTo>
                  <a:lnTo>
                    <a:pt x="3384292" y="8518838"/>
                  </a:lnTo>
                  <a:lnTo>
                    <a:pt x="3384292" y="820165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88267" y="1201568"/>
              <a:ext cx="1778000" cy="235585"/>
            </a:xfrm>
            <a:custGeom>
              <a:avLst/>
              <a:gdLst/>
              <a:ahLst/>
              <a:cxnLst/>
              <a:rect l="l" t="t" r="r" b="b"/>
              <a:pathLst>
                <a:path w="1778000" h="235584">
                  <a:moveTo>
                    <a:pt x="1777954" y="0"/>
                  </a:moveTo>
                  <a:lnTo>
                    <a:pt x="0" y="0"/>
                  </a:lnTo>
                  <a:lnTo>
                    <a:pt x="0" y="235245"/>
                  </a:lnTo>
                  <a:lnTo>
                    <a:pt x="1777954" y="235245"/>
                  </a:lnTo>
                  <a:lnTo>
                    <a:pt x="1777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3059" y="1229663"/>
              <a:ext cx="9495155" cy="8256270"/>
            </a:xfrm>
            <a:custGeom>
              <a:avLst/>
              <a:gdLst/>
              <a:ahLst/>
              <a:cxnLst/>
              <a:rect l="l" t="t" r="r" b="b"/>
              <a:pathLst>
                <a:path w="9495155" h="8256270">
                  <a:moveTo>
                    <a:pt x="7359862" y="46418"/>
                  </a:moveTo>
                  <a:lnTo>
                    <a:pt x="9141747" y="46418"/>
                  </a:lnTo>
                  <a:lnTo>
                    <a:pt x="9141747" y="118515"/>
                  </a:lnTo>
                  <a:lnTo>
                    <a:pt x="7359862" y="118515"/>
                  </a:lnTo>
                  <a:lnTo>
                    <a:pt x="7359862" y="46418"/>
                  </a:lnTo>
                  <a:close/>
                </a:path>
                <a:path w="9495155" h="8256270">
                  <a:moveTo>
                    <a:pt x="7359862" y="46418"/>
                  </a:moveTo>
                  <a:lnTo>
                    <a:pt x="7594513" y="46418"/>
                  </a:lnTo>
                  <a:lnTo>
                    <a:pt x="7594513" y="118515"/>
                  </a:lnTo>
                  <a:lnTo>
                    <a:pt x="7359862" y="118515"/>
                  </a:lnTo>
                  <a:lnTo>
                    <a:pt x="7359862" y="46418"/>
                  </a:lnTo>
                  <a:close/>
                </a:path>
                <a:path w="9495155" h="8256270">
                  <a:moveTo>
                    <a:pt x="8919316" y="46418"/>
                  </a:moveTo>
                  <a:lnTo>
                    <a:pt x="9141747" y="46418"/>
                  </a:lnTo>
                  <a:lnTo>
                    <a:pt x="9141747" y="118515"/>
                  </a:lnTo>
                  <a:lnTo>
                    <a:pt x="8919316" y="118515"/>
                  </a:lnTo>
                  <a:lnTo>
                    <a:pt x="8919316" y="46418"/>
                  </a:lnTo>
                  <a:close/>
                </a:path>
                <a:path w="9495155" h="8256270">
                  <a:moveTo>
                    <a:pt x="3970530" y="167733"/>
                  </a:moveTo>
                  <a:lnTo>
                    <a:pt x="3970530" y="2561817"/>
                  </a:lnTo>
                  <a:lnTo>
                    <a:pt x="3806711" y="2561817"/>
                  </a:lnTo>
                  <a:lnTo>
                    <a:pt x="3806711" y="2562458"/>
                  </a:lnTo>
                  <a:lnTo>
                    <a:pt x="158349" y="2562458"/>
                  </a:lnTo>
                  <a:lnTo>
                    <a:pt x="158349" y="2398989"/>
                  </a:lnTo>
                  <a:lnTo>
                    <a:pt x="3806654" y="2398989"/>
                  </a:lnTo>
                  <a:lnTo>
                    <a:pt x="3806654" y="167733"/>
                  </a:lnTo>
                  <a:lnTo>
                    <a:pt x="3970530" y="167733"/>
                  </a:lnTo>
                  <a:close/>
                </a:path>
                <a:path w="9495155" h="8256270">
                  <a:moveTo>
                    <a:pt x="327" y="687271"/>
                  </a:moveTo>
                  <a:lnTo>
                    <a:pt x="158922" y="687271"/>
                  </a:lnTo>
                </a:path>
                <a:path w="9495155" h="8256270">
                  <a:moveTo>
                    <a:pt x="0" y="1860875"/>
                  </a:moveTo>
                  <a:lnTo>
                    <a:pt x="157600" y="1860875"/>
                  </a:lnTo>
                </a:path>
                <a:path w="9495155" h="8256270">
                  <a:moveTo>
                    <a:pt x="2959" y="3393277"/>
                  </a:moveTo>
                  <a:lnTo>
                    <a:pt x="159574" y="3393277"/>
                  </a:lnTo>
                </a:path>
                <a:path w="9495155" h="8256270">
                  <a:moveTo>
                    <a:pt x="4284" y="5173098"/>
                  </a:moveTo>
                  <a:lnTo>
                    <a:pt x="167173" y="5173098"/>
                  </a:lnTo>
                </a:path>
                <a:path w="9495155" h="8256270">
                  <a:moveTo>
                    <a:pt x="710327" y="8074717"/>
                  </a:moveTo>
                  <a:lnTo>
                    <a:pt x="710327" y="8255113"/>
                  </a:lnTo>
                </a:path>
                <a:path w="9495155" h="8256270">
                  <a:moveTo>
                    <a:pt x="3243510" y="8074717"/>
                  </a:moveTo>
                  <a:lnTo>
                    <a:pt x="3243510" y="8255113"/>
                  </a:lnTo>
                </a:path>
                <a:path w="9495155" h="8256270">
                  <a:moveTo>
                    <a:pt x="6514506" y="8074701"/>
                  </a:moveTo>
                  <a:lnTo>
                    <a:pt x="6514506" y="8255105"/>
                  </a:lnTo>
                </a:path>
                <a:path w="9495155" h="8256270">
                  <a:moveTo>
                    <a:pt x="9050310" y="8073359"/>
                  </a:moveTo>
                  <a:lnTo>
                    <a:pt x="9050310" y="8255742"/>
                  </a:lnTo>
                </a:path>
                <a:path w="9495155" h="8256270">
                  <a:moveTo>
                    <a:pt x="9292809" y="2952168"/>
                  </a:moveTo>
                  <a:lnTo>
                    <a:pt x="9494687" y="2952168"/>
                  </a:lnTo>
                </a:path>
                <a:path w="9495155" h="8256270">
                  <a:moveTo>
                    <a:pt x="9289501" y="414331"/>
                  </a:moveTo>
                  <a:lnTo>
                    <a:pt x="9491375" y="414331"/>
                  </a:lnTo>
                </a:path>
                <a:path w="9495155" h="8256270">
                  <a:moveTo>
                    <a:pt x="9142783" y="0"/>
                  </a:moveTo>
                  <a:lnTo>
                    <a:pt x="9142783" y="165859"/>
                  </a:lnTo>
                </a:path>
                <a:path w="9495155" h="8256270">
                  <a:moveTo>
                    <a:pt x="7360164" y="665"/>
                  </a:moveTo>
                  <a:lnTo>
                    <a:pt x="7360164" y="165200"/>
                  </a:lnTo>
                </a:path>
                <a:path w="9495155" h="8256270">
                  <a:moveTo>
                    <a:pt x="6327263" y="1282255"/>
                  </a:moveTo>
                  <a:lnTo>
                    <a:pt x="6327263" y="10435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1352" y="1187045"/>
              <a:ext cx="1268095" cy="235585"/>
            </a:xfrm>
            <a:custGeom>
              <a:avLst/>
              <a:gdLst/>
              <a:ahLst/>
              <a:cxnLst/>
              <a:rect l="l" t="t" r="r" b="b"/>
              <a:pathLst>
                <a:path w="1268095" h="235584">
                  <a:moveTo>
                    <a:pt x="1267783" y="0"/>
                  </a:moveTo>
                  <a:lnTo>
                    <a:pt x="0" y="0"/>
                  </a:lnTo>
                  <a:lnTo>
                    <a:pt x="0" y="235242"/>
                  </a:lnTo>
                  <a:lnTo>
                    <a:pt x="1267783" y="235242"/>
                  </a:lnTo>
                  <a:lnTo>
                    <a:pt x="1267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8450" y="1240804"/>
              <a:ext cx="1268730" cy="1268730"/>
            </a:xfrm>
            <a:custGeom>
              <a:avLst/>
              <a:gdLst/>
              <a:ahLst/>
              <a:cxnLst/>
              <a:rect l="l" t="t" r="r" b="b"/>
              <a:pathLst>
                <a:path w="1268729" h="1268730">
                  <a:moveTo>
                    <a:pt x="0" y="0"/>
                  </a:moveTo>
                  <a:lnTo>
                    <a:pt x="916" y="48660"/>
                  </a:lnTo>
                  <a:lnTo>
                    <a:pt x="3642" y="96858"/>
                  </a:lnTo>
                  <a:lnTo>
                    <a:pt x="8146" y="144559"/>
                  </a:lnTo>
                  <a:lnTo>
                    <a:pt x="14394" y="191732"/>
                  </a:lnTo>
                  <a:lnTo>
                    <a:pt x="22354" y="238342"/>
                  </a:lnTo>
                  <a:lnTo>
                    <a:pt x="31992" y="284358"/>
                  </a:lnTo>
                  <a:lnTo>
                    <a:pt x="43277" y="329746"/>
                  </a:lnTo>
                  <a:lnTo>
                    <a:pt x="56175" y="374474"/>
                  </a:lnTo>
                  <a:lnTo>
                    <a:pt x="70653" y="418508"/>
                  </a:lnTo>
                  <a:lnTo>
                    <a:pt x="86679" y="461816"/>
                  </a:lnTo>
                  <a:lnTo>
                    <a:pt x="104219" y="504366"/>
                  </a:lnTo>
                  <a:lnTo>
                    <a:pt x="123241" y="546123"/>
                  </a:lnTo>
                  <a:lnTo>
                    <a:pt x="143712" y="587056"/>
                  </a:lnTo>
                  <a:lnTo>
                    <a:pt x="165598" y="627131"/>
                  </a:lnTo>
                  <a:lnTo>
                    <a:pt x="188868" y="666316"/>
                  </a:lnTo>
                  <a:lnTo>
                    <a:pt x="213488" y="704578"/>
                  </a:lnTo>
                  <a:lnTo>
                    <a:pt x="239426" y="741883"/>
                  </a:lnTo>
                  <a:lnTo>
                    <a:pt x="266649" y="778200"/>
                  </a:lnTo>
                  <a:lnTo>
                    <a:pt x="295123" y="813494"/>
                  </a:lnTo>
                  <a:lnTo>
                    <a:pt x="324816" y="847734"/>
                  </a:lnTo>
                  <a:lnTo>
                    <a:pt x="355695" y="880887"/>
                  </a:lnTo>
                  <a:lnTo>
                    <a:pt x="387727" y="912919"/>
                  </a:lnTo>
                  <a:lnTo>
                    <a:pt x="420879" y="943798"/>
                  </a:lnTo>
                  <a:lnTo>
                    <a:pt x="455120" y="973491"/>
                  </a:lnTo>
                  <a:lnTo>
                    <a:pt x="490414" y="1001965"/>
                  </a:lnTo>
                  <a:lnTo>
                    <a:pt x="526731" y="1029188"/>
                  </a:lnTo>
                  <a:lnTo>
                    <a:pt x="564036" y="1055125"/>
                  </a:lnTo>
                  <a:lnTo>
                    <a:pt x="602298" y="1079745"/>
                  </a:lnTo>
                  <a:lnTo>
                    <a:pt x="641483" y="1103015"/>
                  </a:lnTo>
                  <a:lnTo>
                    <a:pt x="681558" y="1124902"/>
                  </a:lnTo>
                  <a:lnTo>
                    <a:pt x="722491" y="1145373"/>
                  </a:lnTo>
                  <a:lnTo>
                    <a:pt x="764248" y="1164395"/>
                  </a:lnTo>
                  <a:lnTo>
                    <a:pt x="806798" y="1181935"/>
                  </a:lnTo>
                  <a:lnTo>
                    <a:pt x="850106" y="1197960"/>
                  </a:lnTo>
                  <a:lnTo>
                    <a:pt x="894140" y="1212438"/>
                  </a:lnTo>
                  <a:lnTo>
                    <a:pt x="938868" y="1225336"/>
                  </a:lnTo>
                  <a:lnTo>
                    <a:pt x="984256" y="1236621"/>
                  </a:lnTo>
                  <a:lnTo>
                    <a:pt x="1030272" y="1246260"/>
                  </a:lnTo>
                  <a:lnTo>
                    <a:pt x="1076882" y="1254220"/>
                  </a:lnTo>
                  <a:lnTo>
                    <a:pt x="1124054" y="1260468"/>
                  </a:lnTo>
                  <a:lnTo>
                    <a:pt x="1171756" y="1264972"/>
                  </a:lnTo>
                  <a:lnTo>
                    <a:pt x="1219953" y="1267698"/>
                  </a:lnTo>
                  <a:lnTo>
                    <a:pt x="1268614" y="1268614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17654" y="2416866"/>
              <a:ext cx="179705" cy="1103630"/>
            </a:xfrm>
            <a:custGeom>
              <a:avLst/>
              <a:gdLst/>
              <a:ahLst/>
              <a:cxnLst/>
              <a:rect l="l" t="t" r="r" b="b"/>
              <a:pathLst>
                <a:path w="179704" h="1103629">
                  <a:moveTo>
                    <a:pt x="0" y="1103541"/>
                  </a:moveTo>
                  <a:lnTo>
                    <a:pt x="179704" y="1103541"/>
                  </a:lnTo>
                  <a:lnTo>
                    <a:pt x="179704" y="0"/>
                  </a:lnTo>
                  <a:lnTo>
                    <a:pt x="0" y="0"/>
                  </a:lnTo>
                  <a:lnTo>
                    <a:pt x="0" y="11035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97360" y="2268845"/>
              <a:ext cx="84455" cy="1385570"/>
            </a:xfrm>
            <a:custGeom>
              <a:avLst/>
              <a:gdLst/>
              <a:ahLst/>
              <a:cxnLst/>
              <a:rect l="l" t="t" r="r" b="b"/>
              <a:pathLst>
                <a:path w="84454" h="1385570">
                  <a:moveTo>
                    <a:pt x="84211" y="0"/>
                  </a:moveTo>
                  <a:lnTo>
                    <a:pt x="0" y="0"/>
                  </a:lnTo>
                  <a:lnTo>
                    <a:pt x="0" y="1385046"/>
                  </a:lnTo>
                  <a:lnTo>
                    <a:pt x="84211" y="1385046"/>
                  </a:lnTo>
                  <a:lnTo>
                    <a:pt x="84211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26852" y="2416866"/>
              <a:ext cx="167005" cy="1103630"/>
            </a:xfrm>
            <a:custGeom>
              <a:avLst/>
              <a:gdLst/>
              <a:ahLst/>
              <a:cxnLst/>
              <a:rect l="l" t="t" r="r" b="b"/>
              <a:pathLst>
                <a:path w="167004" h="1103629">
                  <a:moveTo>
                    <a:pt x="165204" y="0"/>
                  </a:moveTo>
                  <a:lnTo>
                    <a:pt x="0" y="0"/>
                  </a:lnTo>
                </a:path>
                <a:path w="167004" h="1103629">
                  <a:moveTo>
                    <a:pt x="166518" y="1103217"/>
                  </a:moveTo>
                  <a:lnTo>
                    <a:pt x="2307" y="110321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82805" y="2442989"/>
              <a:ext cx="76835" cy="1089025"/>
            </a:xfrm>
            <a:custGeom>
              <a:avLst/>
              <a:gdLst/>
              <a:ahLst/>
              <a:cxnLst/>
              <a:rect l="l" t="t" r="r" b="b"/>
              <a:pathLst>
                <a:path w="76834" h="1089025">
                  <a:moveTo>
                    <a:pt x="0" y="999392"/>
                  </a:moveTo>
                  <a:lnTo>
                    <a:pt x="38404" y="1089003"/>
                  </a:lnTo>
                  <a:lnTo>
                    <a:pt x="57706" y="1043966"/>
                  </a:lnTo>
                  <a:lnTo>
                    <a:pt x="34804" y="1043966"/>
                  </a:lnTo>
                  <a:lnTo>
                    <a:pt x="34803" y="1008899"/>
                  </a:lnTo>
                  <a:lnTo>
                    <a:pt x="2401" y="1000554"/>
                  </a:lnTo>
                  <a:lnTo>
                    <a:pt x="0" y="999392"/>
                  </a:lnTo>
                  <a:close/>
                </a:path>
                <a:path w="76834" h="1089025">
                  <a:moveTo>
                    <a:pt x="34804" y="1008899"/>
                  </a:moveTo>
                  <a:lnTo>
                    <a:pt x="34804" y="1043966"/>
                  </a:lnTo>
                  <a:lnTo>
                    <a:pt x="42005" y="1043966"/>
                  </a:lnTo>
                  <a:lnTo>
                    <a:pt x="42005" y="1008993"/>
                  </a:lnTo>
                  <a:lnTo>
                    <a:pt x="38404" y="1008993"/>
                  </a:lnTo>
                  <a:lnTo>
                    <a:pt x="36003" y="1008956"/>
                  </a:lnTo>
                  <a:lnTo>
                    <a:pt x="34804" y="1008899"/>
                  </a:lnTo>
                  <a:close/>
                </a:path>
                <a:path w="76834" h="1089025">
                  <a:moveTo>
                    <a:pt x="76809" y="999392"/>
                  </a:moveTo>
                  <a:lnTo>
                    <a:pt x="42005" y="1008899"/>
                  </a:lnTo>
                  <a:lnTo>
                    <a:pt x="42005" y="1043966"/>
                  </a:lnTo>
                  <a:lnTo>
                    <a:pt x="57706" y="1043966"/>
                  </a:lnTo>
                  <a:lnTo>
                    <a:pt x="76809" y="999392"/>
                  </a:lnTo>
                  <a:close/>
                </a:path>
                <a:path w="76834" h="1089025">
                  <a:moveTo>
                    <a:pt x="38404" y="80010"/>
                  </a:moveTo>
                  <a:lnTo>
                    <a:pt x="36003" y="80045"/>
                  </a:lnTo>
                  <a:lnTo>
                    <a:pt x="34804" y="80103"/>
                  </a:lnTo>
                  <a:lnTo>
                    <a:pt x="34804" y="1008899"/>
                  </a:lnTo>
                  <a:lnTo>
                    <a:pt x="36003" y="1008956"/>
                  </a:lnTo>
                  <a:lnTo>
                    <a:pt x="38404" y="1008993"/>
                  </a:lnTo>
                  <a:lnTo>
                    <a:pt x="40806" y="1008956"/>
                  </a:lnTo>
                  <a:lnTo>
                    <a:pt x="42003" y="1008899"/>
                  </a:lnTo>
                  <a:lnTo>
                    <a:pt x="42003" y="80103"/>
                  </a:lnTo>
                  <a:lnTo>
                    <a:pt x="40806" y="80045"/>
                  </a:lnTo>
                  <a:lnTo>
                    <a:pt x="38404" y="80010"/>
                  </a:lnTo>
                  <a:close/>
                </a:path>
                <a:path w="76834" h="1089025">
                  <a:moveTo>
                    <a:pt x="42005" y="1008899"/>
                  </a:moveTo>
                  <a:lnTo>
                    <a:pt x="40806" y="1008956"/>
                  </a:lnTo>
                  <a:lnTo>
                    <a:pt x="38404" y="1008993"/>
                  </a:lnTo>
                  <a:lnTo>
                    <a:pt x="42005" y="1008993"/>
                  </a:lnTo>
                  <a:close/>
                </a:path>
                <a:path w="76834" h="1089025">
                  <a:moveTo>
                    <a:pt x="38404" y="0"/>
                  </a:moveTo>
                  <a:lnTo>
                    <a:pt x="0" y="89611"/>
                  </a:lnTo>
                  <a:lnTo>
                    <a:pt x="2401" y="88447"/>
                  </a:lnTo>
                  <a:lnTo>
                    <a:pt x="4799" y="87360"/>
                  </a:lnTo>
                  <a:lnTo>
                    <a:pt x="34803" y="80103"/>
                  </a:lnTo>
                  <a:lnTo>
                    <a:pt x="34804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1089025">
                  <a:moveTo>
                    <a:pt x="57705" y="45035"/>
                  </a:moveTo>
                  <a:lnTo>
                    <a:pt x="42005" y="45035"/>
                  </a:lnTo>
                  <a:lnTo>
                    <a:pt x="42005" y="80103"/>
                  </a:lnTo>
                  <a:lnTo>
                    <a:pt x="43204" y="80161"/>
                  </a:lnTo>
                  <a:lnTo>
                    <a:pt x="45604" y="80347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1089025">
                  <a:moveTo>
                    <a:pt x="42005" y="80010"/>
                  </a:moveTo>
                  <a:lnTo>
                    <a:pt x="38404" y="80010"/>
                  </a:lnTo>
                  <a:lnTo>
                    <a:pt x="40806" y="80045"/>
                  </a:lnTo>
                  <a:lnTo>
                    <a:pt x="42005" y="80103"/>
                  </a:lnTo>
                  <a:close/>
                </a:path>
                <a:path w="76834" h="1089025">
                  <a:moveTo>
                    <a:pt x="42005" y="45035"/>
                  </a:moveTo>
                  <a:lnTo>
                    <a:pt x="34804" y="45035"/>
                  </a:lnTo>
                  <a:lnTo>
                    <a:pt x="34804" y="80103"/>
                  </a:lnTo>
                  <a:lnTo>
                    <a:pt x="36003" y="80045"/>
                  </a:lnTo>
                  <a:lnTo>
                    <a:pt x="38404" y="80010"/>
                  </a:lnTo>
                  <a:lnTo>
                    <a:pt x="42005" y="80010"/>
                  </a:lnTo>
                  <a:lnTo>
                    <a:pt x="42005" y="4503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  <a:path w="14878685" h="10515600">
                  <a:moveTo>
                    <a:pt x="4900302" y="1628780"/>
                  </a:moveTo>
                  <a:lnTo>
                    <a:pt x="5186639" y="1628780"/>
                  </a:lnTo>
                  <a:lnTo>
                    <a:pt x="5197620" y="1631011"/>
                  </a:lnTo>
                  <a:lnTo>
                    <a:pt x="5206613" y="1637087"/>
                  </a:lnTo>
                  <a:lnTo>
                    <a:pt x="5212689" y="1646079"/>
                  </a:lnTo>
                  <a:lnTo>
                    <a:pt x="5214920" y="1657061"/>
                  </a:lnTo>
                  <a:lnTo>
                    <a:pt x="5214920" y="2262488"/>
                  </a:lnTo>
                  <a:lnTo>
                    <a:pt x="5212689" y="2273469"/>
                  </a:lnTo>
                  <a:lnTo>
                    <a:pt x="5206613" y="2282462"/>
                  </a:lnTo>
                  <a:lnTo>
                    <a:pt x="5197620" y="2288538"/>
                  </a:lnTo>
                  <a:lnTo>
                    <a:pt x="5186639" y="2290770"/>
                  </a:lnTo>
                  <a:lnTo>
                    <a:pt x="4900302" y="2290770"/>
                  </a:lnTo>
                  <a:lnTo>
                    <a:pt x="4889320" y="2288538"/>
                  </a:lnTo>
                  <a:lnTo>
                    <a:pt x="4880328" y="2282462"/>
                  </a:lnTo>
                  <a:lnTo>
                    <a:pt x="4874252" y="2273469"/>
                  </a:lnTo>
                  <a:lnTo>
                    <a:pt x="4872020" y="2262488"/>
                  </a:lnTo>
                  <a:lnTo>
                    <a:pt x="4872020" y="1657061"/>
                  </a:lnTo>
                  <a:lnTo>
                    <a:pt x="4874252" y="1646079"/>
                  </a:lnTo>
                  <a:lnTo>
                    <a:pt x="4880328" y="1637087"/>
                  </a:lnTo>
                  <a:lnTo>
                    <a:pt x="4889320" y="1631011"/>
                  </a:lnTo>
                  <a:lnTo>
                    <a:pt x="4900302" y="1628780"/>
                  </a:lnTo>
                  <a:close/>
                </a:path>
                <a:path w="14878685" h="10515600">
                  <a:moveTo>
                    <a:pt x="5515369" y="1671645"/>
                  </a:moveTo>
                  <a:lnTo>
                    <a:pt x="5254989" y="1671645"/>
                  </a:lnTo>
                  <a:lnTo>
                    <a:pt x="5239434" y="1674807"/>
                  </a:lnTo>
                  <a:lnTo>
                    <a:pt x="5226693" y="1683416"/>
                  </a:lnTo>
                  <a:lnTo>
                    <a:pt x="5218083" y="1696156"/>
                  </a:lnTo>
                  <a:lnTo>
                    <a:pt x="5214920" y="1711709"/>
                  </a:lnTo>
                  <a:lnTo>
                    <a:pt x="5214920" y="2207840"/>
                  </a:lnTo>
                  <a:lnTo>
                    <a:pt x="5218082" y="2223396"/>
                  </a:lnTo>
                  <a:lnTo>
                    <a:pt x="5226690" y="2236135"/>
                  </a:lnTo>
                  <a:lnTo>
                    <a:pt x="5239430" y="2244742"/>
                  </a:lnTo>
                  <a:lnTo>
                    <a:pt x="5254989" y="2247903"/>
                  </a:lnTo>
                  <a:lnTo>
                    <a:pt x="5311835" y="2247902"/>
                  </a:lnTo>
                  <a:lnTo>
                    <a:pt x="5352543" y="2247899"/>
                  </a:lnTo>
                  <a:lnTo>
                    <a:pt x="5385180" y="2247895"/>
                  </a:lnTo>
                  <a:lnTo>
                    <a:pt x="5417817" y="2247894"/>
                  </a:lnTo>
                  <a:lnTo>
                    <a:pt x="5458524" y="2247896"/>
                  </a:lnTo>
                  <a:lnTo>
                    <a:pt x="5515369" y="2247903"/>
                  </a:lnTo>
                  <a:lnTo>
                    <a:pt x="5555939" y="2245217"/>
                  </a:lnTo>
                  <a:lnTo>
                    <a:pt x="5626627" y="2225016"/>
                  </a:lnTo>
                  <a:lnTo>
                    <a:pt x="5683473" y="2187993"/>
                  </a:lnTo>
                  <a:lnTo>
                    <a:pt x="5726590" y="2137691"/>
                  </a:lnTo>
                  <a:lnTo>
                    <a:pt x="5756090" y="2077650"/>
                  </a:lnTo>
                  <a:lnTo>
                    <a:pt x="5772086" y="2011411"/>
                  </a:lnTo>
                  <a:lnTo>
                    <a:pt x="5775054" y="1977074"/>
                  </a:lnTo>
                  <a:lnTo>
                    <a:pt x="5774689" y="1942515"/>
                  </a:lnTo>
                  <a:lnTo>
                    <a:pt x="5764013" y="1874503"/>
                  </a:lnTo>
                  <a:lnTo>
                    <a:pt x="5740169" y="1810917"/>
                  </a:lnTo>
                  <a:lnTo>
                    <a:pt x="5703270" y="1755297"/>
                  </a:lnTo>
                  <a:lnTo>
                    <a:pt x="5653429" y="1711184"/>
                  </a:lnTo>
                  <a:lnTo>
                    <a:pt x="5590758" y="1682120"/>
                  </a:lnTo>
                  <a:lnTo>
                    <a:pt x="5554647" y="1674337"/>
                  </a:lnTo>
                  <a:lnTo>
                    <a:pt x="5515369" y="167164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8699" y="1791230"/>
              <a:ext cx="41275" cy="105410"/>
            </a:xfrm>
            <a:custGeom>
              <a:avLst/>
              <a:gdLst/>
              <a:ahLst/>
              <a:cxnLst/>
              <a:rect l="l" t="t" r="r" b="b"/>
              <a:pathLst>
                <a:path w="41275" h="105410">
                  <a:moveTo>
                    <a:pt x="40792" y="70104"/>
                  </a:moveTo>
                  <a:lnTo>
                    <a:pt x="34823" y="70104"/>
                  </a:lnTo>
                  <a:lnTo>
                    <a:pt x="34823" y="0"/>
                  </a:lnTo>
                  <a:lnTo>
                    <a:pt x="14592" y="0"/>
                  </a:lnTo>
                  <a:lnTo>
                    <a:pt x="14592" y="70104"/>
                  </a:lnTo>
                  <a:lnTo>
                    <a:pt x="0" y="70104"/>
                  </a:lnTo>
                  <a:lnTo>
                    <a:pt x="0" y="105219"/>
                  </a:lnTo>
                  <a:lnTo>
                    <a:pt x="40792" y="105219"/>
                  </a:lnTo>
                  <a:lnTo>
                    <a:pt x="40792" y="70104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83403" y="2702070"/>
              <a:ext cx="490855" cy="723900"/>
            </a:xfrm>
            <a:custGeom>
              <a:avLst/>
              <a:gdLst/>
              <a:ahLst/>
              <a:cxnLst/>
              <a:rect l="l" t="t" r="r" b="b"/>
              <a:pathLst>
                <a:path w="490854" h="723900">
                  <a:moveTo>
                    <a:pt x="490536" y="100007"/>
                  </a:moveTo>
                  <a:lnTo>
                    <a:pt x="490536" y="609605"/>
                  </a:lnTo>
                  <a:lnTo>
                    <a:pt x="481518" y="653984"/>
                  </a:lnTo>
                  <a:lnTo>
                    <a:pt x="456962" y="690327"/>
                  </a:lnTo>
                  <a:lnTo>
                    <a:pt x="420619" y="714882"/>
                  </a:lnTo>
                  <a:lnTo>
                    <a:pt x="376236" y="723901"/>
                  </a:lnTo>
                  <a:lnTo>
                    <a:pt x="0" y="723901"/>
                  </a:lnTo>
                  <a:lnTo>
                    <a:pt x="0" y="0"/>
                  </a:lnTo>
                  <a:lnTo>
                    <a:pt x="390525" y="0"/>
                  </a:lnTo>
                  <a:lnTo>
                    <a:pt x="429356" y="7891"/>
                  </a:lnTo>
                  <a:lnTo>
                    <a:pt x="461157" y="29376"/>
                  </a:lnTo>
                  <a:lnTo>
                    <a:pt x="482644" y="61176"/>
                  </a:lnTo>
                  <a:lnTo>
                    <a:pt x="490536" y="100007"/>
                  </a:lnTo>
                  <a:close/>
                </a:path>
                <a:path w="490854" h="723900">
                  <a:moveTo>
                    <a:pt x="438901" y="128954"/>
                  </a:moveTo>
                  <a:lnTo>
                    <a:pt x="438901" y="577709"/>
                  </a:lnTo>
                  <a:lnTo>
                    <a:pt x="431781" y="612746"/>
                  </a:lnTo>
                  <a:lnTo>
                    <a:pt x="412394" y="641437"/>
                  </a:lnTo>
                  <a:lnTo>
                    <a:pt x="383701" y="660823"/>
                  </a:lnTo>
                  <a:lnTo>
                    <a:pt x="348664" y="667943"/>
                  </a:lnTo>
                  <a:lnTo>
                    <a:pt x="104023" y="667943"/>
                  </a:lnTo>
                  <a:lnTo>
                    <a:pt x="104023" y="50003"/>
                  </a:lnTo>
                  <a:lnTo>
                    <a:pt x="359949" y="50003"/>
                  </a:lnTo>
                  <a:lnTo>
                    <a:pt x="390607" y="56232"/>
                  </a:lnTo>
                  <a:lnTo>
                    <a:pt x="415711" y="73194"/>
                  </a:lnTo>
                  <a:lnTo>
                    <a:pt x="432672" y="98297"/>
                  </a:lnTo>
                  <a:lnTo>
                    <a:pt x="438901" y="12895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6349" y="2873340"/>
              <a:ext cx="200386" cy="81323"/>
            </a:xfrm>
            <a:prstGeom prst="rect">
              <a:avLst/>
            </a:prstGeom>
          </p:spPr>
        </p:pic>
        <p:pic>
          <p:nvPicPr>
            <p:cNvPr id="96" name="object 9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6349" y="3130516"/>
              <a:ext cx="200386" cy="81324"/>
            </a:xfrm>
            <a:prstGeom prst="rect">
              <a:avLst/>
            </a:prstGeom>
          </p:spPr>
        </p:pic>
      </p:grpSp>
      <p:sp>
        <p:nvSpPr>
          <p:cNvPr id="97" name="object 9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9627" y="9598291"/>
            <a:ext cx="706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989899"/>
                </a:solidFill>
                <a:latin typeface="Arial"/>
                <a:cs typeface="Arial"/>
              </a:rPr>
              <a:t>V.Ryan</a:t>
            </a:r>
            <a:r>
              <a:rPr sz="800" spc="-25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89899"/>
                </a:solidFill>
                <a:latin typeface="Arial"/>
                <a:cs typeface="Arial"/>
              </a:rPr>
              <a:t>©</a:t>
            </a:r>
            <a:r>
              <a:rPr sz="800" spc="-20" dirty="0">
                <a:solidFill>
                  <a:srgbClr val="989899"/>
                </a:solidFill>
                <a:latin typeface="Arial"/>
                <a:cs typeface="Arial"/>
              </a:rPr>
              <a:t> 2024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8" name="object 98"/>
          <p:cNvGrpSpPr>
            <a:grpSpLocks noGrp="1" noUngrp="1" noRot="1" noMove="1" noResize="1"/>
          </p:cNvGrpSpPr>
          <p:nvPr/>
        </p:nvGrpSpPr>
        <p:grpSpPr>
          <a:xfrm>
            <a:off x="597196" y="1395024"/>
            <a:ext cx="13470890" cy="9184005"/>
            <a:chOff x="597196" y="1395024"/>
            <a:chExt cx="13470890" cy="9184005"/>
          </a:xfrm>
        </p:grpSpPr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49190" y="1510488"/>
              <a:ext cx="424815" cy="664845"/>
            </a:xfrm>
            <a:custGeom>
              <a:avLst/>
              <a:gdLst/>
              <a:ahLst/>
              <a:cxnLst/>
              <a:rect l="l" t="t" r="r" b="b"/>
              <a:pathLst>
                <a:path w="424815" h="664844">
                  <a:moveTo>
                    <a:pt x="337466" y="336459"/>
                  </a:moveTo>
                  <a:lnTo>
                    <a:pt x="41464" y="174293"/>
                  </a:lnTo>
                </a:path>
                <a:path w="424815" h="664844">
                  <a:moveTo>
                    <a:pt x="337466" y="336459"/>
                  </a:moveTo>
                  <a:lnTo>
                    <a:pt x="162388" y="47905"/>
                  </a:lnTo>
                </a:path>
                <a:path w="424815" h="664844">
                  <a:moveTo>
                    <a:pt x="337466" y="336459"/>
                  </a:moveTo>
                  <a:lnTo>
                    <a:pt x="310790" y="0"/>
                  </a:lnTo>
                </a:path>
                <a:path w="424815" h="664844">
                  <a:moveTo>
                    <a:pt x="337466" y="336459"/>
                  </a:moveTo>
                  <a:lnTo>
                    <a:pt x="424295" y="10303"/>
                  </a:lnTo>
                </a:path>
                <a:path w="424815" h="664844">
                  <a:moveTo>
                    <a:pt x="333842" y="325057"/>
                  </a:moveTo>
                  <a:lnTo>
                    <a:pt x="369241" y="664664"/>
                  </a:lnTo>
                </a:path>
                <a:path w="424815" h="664844">
                  <a:moveTo>
                    <a:pt x="333842" y="325057"/>
                  </a:moveTo>
                  <a:lnTo>
                    <a:pt x="199388" y="634636"/>
                  </a:lnTo>
                </a:path>
                <a:path w="424815" h="664844">
                  <a:moveTo>
                    <a:pt x="333842" y="325057"/>
                  </a:moveTo>
                  <a:lnTo>
                    <a:pt x="74573" y="541152"/>
                  </a:lnTo>
                </a:path>
                <a:path w="424815" h="664844">
                  <a:moveTo>
                    <a:pt x="333842" y="325057"/>
                  </a:moveTo>
                  <a:lnTo>
                    <a:pt x="17434" y="442540"/>
                  </a:lnTo>
                </a:path>
                <a:path w="424815" h="664844">
                  <a:moveTo>
                    <a:pt x="337466" y="336459"/>
                  </a:moveTo>
                  <a:lnTo>
                    <a:pt x="0" y="330879"/>
                  </a:lnTo>
                </a:path>
              </a:pathLst>
            </a:custGeom>
            <a:ln w="3175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44459" y="1396396"/>
              <a:ext cx="1085850" cy="942975"/>
            </a:xfrm>
            <a:custGeom>
              <a:avLst/>
              <a:gdLst/>
              <a:ahLst/>
              <a:cxnLst/>
              <a:rect l="l" t="t" r="r" b="b"/>
              <a:pathLst>
                <a:path w="1085850" h="942975">
                  <a:moveTo>
                    <a:pt x="147636" y="0"/>
                  </a:moveTo>
                  <a:lnTo>
                    <a:pt x="1085850" y="0"/>
                  </a:lnTo>
                  <a:lnTo>
                    <a:pt x="1085850" y="942973"/>
                  </a:lnTo>
                  <a:lnTo>
                    <a:pt x="152398" y="942973"/>
                  </a:lnTo>
                  <a:lnTo>
                    <a:pt x="104361" y="935171"/>
                  </a:lnTo>
                  <a:lnTo>
                    <a:pt x="62543" y="913470"/>
                  </a:lnTo>
                  <a:lnTo>
                    <a:pt x="29503" y="880430"/>
                  </a:lnTo>
                  <a:lnTo>
                    <a:pt x="7802" y="838612"/>
                  </a:lnTo>
                  <a:lnTo>
                    <a:pt x="0" y="790575"/>
                  </a:lnTo>
                  <a:lnTo>
                    <a:pt x="0" y="147636"/>
                  </a:lnTo>
                  <a:lnTo>
                    <a:pt x="7558" y="101100"/>
                  </a:lnTo>
                  <a:lnTo>
                    <a:pt x="28581" y="60589"/>
                  </a:lnTo>
                  <a:lnTo>
                    <a:pt x="60588" y="28581"/>
                  </a:lnTo>
                  <a:lnTo>
                    <a:pt x="101100" y="7558"/>
                  </a:lnTo>
                  <a:lnTo>
                    <a:pt x="147636" y="0"/>
                  </a:lnTo>
                  <a:close/>
                </a:path>
                <a:path w="1085850" h="942975">
                  <a:moveTo>
                    <a:pt x="173059" y="42862"/>
                  </a:moveTo>
                  <a:lnTo>
                    <a:pt x="1085850" y="42862"/>
                  </a:lnTo>
                  <a:lnTo>
                    <a:pt x="1085850" y="904875"/>
                  </a:lnTo>
                  <a:lnTo>
                    <a:pt x="177411" y="904875"/>
                  </a:lnTo>
                  <a:lnTo>
                    <a:pt x="133499" y="897742"/>
                  </a:lnTo>
                  <a:lnTo>
                    <a:pt x="95272" y="877903"/>
                  </a:lnTo>
                  <a:lnTo>
                    <a:pt x="65069" y="847700"/>
                  </a:lnTo>
                  <a:lnTo>
                    <a:pt x="45231" y="809473"/>
                  </a:lnTo>
                  <a:lnTo>
                    <a:pt x="38098" y="765562"/>
                  </a:lnTo>
                  <a:lnTo>
                    <a:pt x="38098" y="177822"/>
                  </a:lnTo>
                  <a:lnTo>
                    <a:pt x="45008" y="135283"/>
                  </a:lnTo>
                  <a:lnTo>
                    <a:pt x="64226" y="98249"/>
                  </a:lnTo>
                  <a:lnTo>
                    <a:pt x="93486" y="68990"/>
                  </a:lnTo>
                  <a:lnTo>
                    <a:pt x="130519" y="49772"/>
                  </a:lnTo>
                  <a:lnTo>
                    <a:pt x="173059" y="4286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01681" y="1663092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185738" y="0"/>
                  </a:moveTo>
                  <a:lnTo>
                    <a:pt x="136363" y="6634"/>
                  </a:lnTo>
                  <a:lnTo>
                    <a:pt x="91994" y="25359"/>
                  </a:lnTo>
                  <a:lnTo>
                    <a:pt x="54402" y="54402"/>
                  </a:lnTo>
                  <a:lnTo>
                    <a:pt x="25359" y="91993"/>
                  </a:lnTo>
                  <a:lnTo>
                    <a:pt x="6634" y="136361"/>
                  </a:lnTo>
                  <a:lnTo>
                    <a:pt x="0" y="185737"/>
                  </a:lnTo>
                  <a:lnTo>
                    <a:pt x="6634" y="235113"/>
                  </a:lnTo>
                  <a:lnTo>
                    <a:pt x="25359" y="279482"/>
                  </a:lnTo>
                  <a:lnTo>
                    <a:pt x="54402" y="317074"/>
                  </a:lnTo>
                  <a:lnTo>
                    <a:pt x="91994" y="346117"/>
                  </a:lnTo>
                  <a:lnTo>
                    <a:pt x="136363" y="364841"/>
                  </a:lnTo>
                  <a:lnTo>
                    <a:pt x="185738" y="371476"/>
                  </a:lnTo>
                  <a:lnTo>
                    <a:pt x="235114" y="364841"/>
                  </a:lnTo>
                  <a:lnTo>
                    <a:pt x="279483" y="346117"/>
                  </a:lnTo>
                  <a:lnTo>
                    <a:pt x="317074" y="317074"/>
                  </a:lnTo>
                  <a:lnTo>
                    <a:pt x="346118" y="279482"/>
                  </a:lnTo>
                  <a:lnTo>
                    <a:pt x="364842" y="235113"/>
                  </a:lnTo>
                  <a:lnTo>
                    <a:pt x="371477" y="185737"/>
                  </a:lnTo>
                  <a:lnTo>
                    <a:pt x="364842" y="136361"/>
                  </a:lnTo>
                  <a:lnTo>
                    <a:pt x="346118" y="91993"/>
                  </a:lnTo>
                  <a:lnTo>
                    <a:pt x="317074" y="54402"/>
                  </a:lnTo>
                  <a:lnTo>
                    <a:pt x="279483" y="25359"/>
                  </a:lnTo>
                  <a:lnTo>
                    <a:pt x="235114" y="6634"/>
                  </a:lnTo>
                  <a:lnTo>
                    <a:pt x="185738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48126" y="1817208"/>
              <a:ext cx="281305" cy="58419"/>
            </a:xfrm>
            <a:custGeom>
              <a:avLst/>
              <a:gdLst/>
              <a:ahLst/>
              <a:cxnLst/>
              <a:rect l="l" t="t" r="r" b="b"/>
              <a:pathLst>
                <a:path w="281304" h="58419">
                  <a:moveTo>
                    <a:pt x="280993" y="0"/>
                  </a:moveTo>
                  <a:lnTo>
                    <a:pt x="29170" y="0"/>
                  </a:lnTo>
                  <a:lnTo>
                    <a:pt x="17843" y="2301"/>
                  </a:lnTo>
                  <a:lnTo>
                    <a:pt x="8568" y="8568"/>
                  </a:lnTo>
                  <a:lnTo>
                    <a:pt x="2301" y="17843"/>
                  </a:lnTo>
                  <a:lnTo>
                    <a:pt x="0" y="29170"/>
                  </a:lnTo>
                  <a:lnTo>
                    <a:pt x="2301" y="40497"/>
                  </a:lnTo>
                  <a:lnTo>
                    <a:pt x="8568" y="49772"/>
                  </a:lnTo>
                  <a:lnTo>
                    <a:pt x="17843" y="56039"/>
                  </a:lnTo>
                  <a:lnTo>
                    <a:pt x="29170" y="58341"/>
                  </a:lnTo>
                  <a:lnTo>
                    <a:pt x="280993" y="58341"/>
                  </a:lnTo>
                  <a:lnTo>
                    <a:pt x="280993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9555" y="3870982"/>
              <a:ext cx="483870" cy="638175"/>
            </a:xfrm>
            <a:custGeom>
              <a:avLst/>
              <a:gdLst/>
              <a:ahLst/>
              <a:cxnLst/>
              <a:rect l="l" t="t" r="r" b="b"/>
              <a:pathLst>
                <a:path w="483870" h="638175">
                  <a:moveTo>
                    <a:pt x="90488" y="0"/>
                  </a:moveTo>
                  <a:lnTo>
                    <a:pt x="483392" y="0"/>
                  </a:lnTo>
                  <a:lnTo>
                    <a:pt x="483392" y="638176"/>
                  </a:lnTo>
                  <a:lnTo>
                    <a:pt x="90488" y="638176"/>
                  </a:lnTo>
                  <a:lnTo>
                    <a:pt x="90488" y="0"/>
                  </a:lnTo>
                  <a:close/>
                </a:path>
                <a:path w="483870" h="638175">
                  <a:moveTo>
                    <a:pt x="0" y="242884"/>
                  </a:moveTo>
                  <a:lnTo>
                    <a:pt x="88106" y="242884"/>
                  </a:lnTo>
                  <a:lnTo>
                    <a:pt x="88106" y="376236"/>
                  </a:lnTo>
                  <a:lnTo>
                    <a:pt x="0" y="376236"/>
                  </a:lnTo>
                  <a:lnTo>
                    <a:pt x="0" y="242884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1472" y="4148626"/>
              <a:ext cx="379095" cy="605790"/>
            </a:xfrm>
            <a:custGeom>
              <a:avLst/>
              <a:gdLst/>
              <a:ahLst/>
              <a:cxnLst/>
              <a:rect l="l" t="t" r="r" b="b"/>
              <a:pathLst>
                <a:path w="379095" h="605789">
                  <a:moveTo>
                    <a:pt x="378618" y="0"/>
                  </a:moveTo>
                  <a:lnTo>
                    <a:pt x="254792" y="92"/>
                  </a:lnTo>
                  <a:lnTo>
                    <a:pt x="191620" y="8741"/>
                  </a:lnTo>
                  <a:lnTo>
                    <a:pt x="147239" y="36515"/>
                  </a:lnTo>
                  <a:lnTo>
                    <a:pt x="121790" y="80911"/>
                  </a:lnTo>
                  <a:lnTo>
                    <a:pt x="115091" y="139701"/>
                  </a:lnTo>
                  <a:lnTo>
                    <a:pt x="115091" y="458787"/>
                  </a:lnTo>
                  <a:lnTo>
                    <a:pt x="114550" y="481833"/>
                  </a:lnTo>
                  <a:lnTo>
                    <a:pt x="109335" y="520563"/>
                  </a:lnTo>
                  <a:lnTo>
                    <a:pt x="82190" y="553730"/>
                  </a:lnTo>
                  <a:lnTo>
                    <a:pt x="70562" y="554950"/>
                  </a:lnTo>
                  <a:lnTo>
                    <a:pt x="0" y="554849"/>
                  </a:lnTo>
                  <a:lnTo>
                    <a:pt x="0" y="605652"/>
                  </a:lnTo>
                  <a:lnTo>
                    <a:pt x="70365" y="605552"/>
                  </a:lnTo>
                  <a:lnTo>
                    <a:pt x="119485" y="593056"/>
                  </a:lnTo>
                  <a:lnTo>
                    <a:pt x="149705" y="557236"/>
                  </a:lnTo>
                  <a:lnTo>
                    <a:pt x="162430" y="512890"/>
                  </a:lnTo>
                  <a:lnTo>
                    <a:pt x="165895" y="458787"/>
                  </a:lnTo>
                  <a:lnTo>
                    <a:pt x="165895" y="139701"/>
                  </a:lnTo>
                  <a:lnTo>
                    <a:pt x="166190" y="117377"/>
                  </a:lnTo>
                  <a:lnTo>
                    <a:pt x="183751" y="71441"/>
                  </a:lnTo>
                  <a:lnTo>
                    <a:pt x="230954" y="51673"/>
                  </a:lnTo>
                  <a:lnTo>
                    <a:pt x="254397" y="50702"/>
                  </a:lnTo>
                  <a:lnTo>
                    <a:pt x="378618" y="50802"/>
                  </a:lnTo>
                  <a:lnTo>
                    <a:pt x="37861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1247" y="4679957"/>
              <a:ext cx="149225" cy="93345"/>
            </a:xfrm>
            <a:custGeom>
              <a:avLst/>
              <a:gdLst/>
              <a:ahLst/>
              <a:cxnLst/>
              <a:rect l="l" t="t" r="r" b="b"/>
              <a:pathLst>
                <a:path w="149225" h="93345">
                  <a:moveTo>
                    <a:pt x="148831" y="0"/>
                  </a:moveTo>
                  <a:lnTo>
                    <a:pt x="0" y="0"/>
                  </a:lnTo>
                  <a:lnTo>
                    <a:pt x="0" y="92868"/>
                  </a:lnTo>
                  <a:lnTo>
                    <a:pt x="148831" y="92868"/>
                  </a:lnTo>
                  <a:lnTo>
                    <a:pt x="148831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64906" y="4769697"/>
              <a:ext cx="2807335" cy="2807335"/>
            </a:xfrm>
            <a:custGeom>
              <a:avLst/>
              <a:gdLst/>
              <a:ahLst/>
              <a:cxnLst/>
              <a:rect l="l" t="t" r="r" b="b"/>
              <a:pathLst>
                <a:path w="2807334" h="2807334">
                  <a:moveTo>
                    <a:pt x="1403554" y="904449"/>
                  </a:moveTo>
                  <a:lnTo>
                    <a:pt x="1451621" y="906734"/>
                  </a:lnTo>
                  <a:lnTo>
                    <a:pt x="1498395" y="913449"/>
                  </a:lnTo>
                  <a:lnTo>
                    <a:pt x="1543668" y="924384"/>
                  </a:lnTo>
                  <a:lnTo>
                    <a:pt x="1587229" y="939332"/>
                  </a:lnTo>
                  <a:lnTo>
                    <a:pt x="1628870" y="958082"/>
                  </a:lnTo>
                  <a:lnTo>
                    <a:pt x="1668382" y="980425"/>
                  </a:lnTo>
                  <a:lnTo>
                    <a:pt x="1705556" y="1006153"/>
                  </a:lnTo>
                  <a:lnTo>
                    <a:pt x="1740181" y="1035056"/>
                  </a:lnTo>
                  <a:lnTo>
                    <a:pt x="1772050" y="1066925"/>
                  </a:lnTo>
                  <a:lnTo>
                    <a:pt x="1800953" y="1101551"/>
                  </a:lnTo>
                  <a:lnTo>
                    <a:pt x="1826681" y="1138724"/>
                  </a:lnTo>
                  <a:lnTo>
                    <a:pt x="1849025" y="1178236"/>
                  </a:lnTo>
                  <a:lnTo>
                    <a:pt x="1867775" y="1219877"/>
                  </a:lnTo>
                  <a:lnTo>
                    <a:pt x="1882722" y="1263439"/>
                  </a:lnTo>
                  <a:lnTo>
                    <a:pt x="1893658" y="1308711"/>
                  </a:lnTo>
                  <a:lnTo>
                    <a:pt x="1900373" y="1355486"/>
                  </a:lnTo>
                  <a:lnTo>
                    <a:pt x="1902658" y="1403553"/>
                  </a:lnTo>
                  <a:lnTo>
                    <a:pt x="1900373" y="1451620"/>
                  </a:lnTo>
                  <a:lnTo>
                    <a:pt x="1893658" y="1498394"/>
                  </a:lnTo>
                  <a:lnTo>
                    <a:pt x="1882722" y="1543667"/>
                  </a:lnTo>
                  <a:lnTo>
                    <a:pt x="1867775" y="1587228"/>
                  </a:lnTo>
                  <a:lnTo>
                    <a:pt x="1849025" y="1628870"/>
                  </a:lnTo>
                  <a:lnTo>
                    <a:pt x="1826681" y="1668381"/>
                  </a:lnTo>
                  <a:lnTo>
                    <a:pt x="1800953" y="1705555"/>
                  </a:lnTo>
                  <a:lnTo>
                    <a:pt x="1772050" y="1740181"/>
                  </a:lnTo>
                  <a:lnTo>
                    <a:pt x="1740181" y="1772049"/>
                  </a:lnTo>
                  <a:lnTo>
                    <a:pt x="1705556" y="1800952"/>
                  </a:lnTo>
                  <a:lnTo>
                    <a:pt x="1668382" y="1826680"/>
                  </a:lnTo>
                  <a:lnTo>
                    <a:pt x="1628870" y="1849024"/>
                  </a:lnTo>
                  <a:lnTo>
                    <a:pt x="1587229" y="1867774"/>
                  </a:lnTo>
                  <a:lnTo>
                    <a:pt x="1543668" y="1882721"/>
                  </a:lnTo>
                  <a:lnTo>
                    <a:pt x="1498395" y="1893657"/>
                  </a:lnTo>
                  <a:lnTo>
                    <a:pt x="1451621" y="1900372"/>
                  </a:lnTo>
                  <a:lnTo>
                    <a:pt x="1403554" y="1902656"/>
                  </a:lnTo>
                  <a:lnTo>
                    <a:pt x="1355487" y="1900372"/>
                  </a:lnTo>
                  <a:lnTo>
                    <a:pt x="1308712" y="1893657"/>
                  </a:lnTo>
                  <a:lnTo>
                    <a:pt x="1263440" y="1882721"/>
                  </a:lnTo>
                  <a:lnTo>
                    <a:pt x="1219878" y="1867774"/>
                  </a:lnTo>
                  <a:lnTo>
                    <a:pt x="1178237" y="1849024"/>
                  </a:lnTo>
                  <a:lnTo>
                    <a:pt x="1138725" y="1826680"/>
                  </a:lnTo>
                  <a:lnTo>
                    <a:pt x="1101551" y="1800952"/>
                  </a:lnTo>
                  <a:lnTo>
                    <a:pt x="1066926" y="1772049"/>
                  </a:lnTo>
                  <a:lnTo>
                    <a:pt x="1035057" y="1740181"/>
                  </a:lnTo>
                  <a:lnTo>
                    <a:pt x="1006154" y="1705555"/>
                  </a:lnTo>
                  <a:lnTo>
                    <a:pt x="980426" y="1668381"/>
                  </a:lnTo>
                  <a:lnTo>
                    <a:pt x="958082" y="1628870"/>
                  </a:lnTo>
                  <a:lnTo>
                    <a:pt x="939332" y="1587228"/>
                  </a:lnTo>
                  <a:lnTo>
                    <a:pt x="924384" y="1543667"/>
                  </a:lnTo>
                  <a:lnTo>
                    <a:pt x="913449" y="1498394"/>
                  </a:lnTo>
                  <a:lnTo>
                    <a:pt x="906734" y="1451620"/>
                  </a:lnTo>
                  <a:lnTo>
                    <a:pt x="904449" y="1403553"/>
                  </a:lnTo>
                  <a:lnTo>
                    <a:pt x="906734" y="1355486"/>
                  </a:lnTo>
                  <a:lnTo>
                    <a:pt x="913449" y="1308711"/>
                  </a:lnTo>
                  <a:lnTo>
                    <a:pt x="924384" y="1263439"/>
                  </a:lnTo>
                  <a:lnTo>
                    <a:pt x="939332" y="1219877"/>
                  </a:lnTo>
                  <a:lnTo>
                    <a:pt x="958082" y="1178236"/>
                  </a:lnTo>
                  <a:lnTo>
                    <a:pt x="980426" y="1138724"/>
                  </a:lnTo>
                  <a:lnTo>
                    <a:pt x="1006154" y="1101551"/>
                  </a:lnTo>
                  <a:lnTo>
                    <a:pt x="1035057" y="1066925"/>
                  </a:lnTo>
                  <a:lnTo>
                    <a:pt x="1066926" y="1035056"/>
                  </a:lnTo>
                  <a:lnTo>
                    <a:pt x="1101551" y="1006153"/>
                  </a:lnTo>
                  <a:lnTo>
                    <a:pt x="1138725" y="980425"/>
                  </a:lnTo>
                  <a:lnTo>
                    <a:pt x="1178237" y="958082"/>
                  </a:lnTo>
                  <a:lnTo>
                    <a:pt x="1219878" y="939332"/>
                  </a:lnTo>
                  <a:lnTo>
                    <a:pt x="1263440" y="924384"/>
                  </a:lnTo>
                  <a:lnTo>
                    <a:pt x="1308712" y="913449"/>
                  </a:lnTo>
                  <a:lnTo>
                    <a:pt x="1355487" y="906734"/>
                  </a:lnTo>
                  <a:lnTo>
                    <a:pt x="1403554" y="904449"/>
                  </a:lnTo>
                  <a:close/>
                </a:path>
                <a:path w="2807334" h="2807334">
                  <a:moveTo>
                    <a:pt x="1403554" y="0"/>
                  </a:moveTo>
                  <a:lnTo>
                    <a:pt x="1451806" y="813"/>
                  </a:lnTo>
                  <a:lnTo>
                    <a:pt x="1499650" y="3238"/>
                  </a:lnTo>
                  <a:lnTo>
                    <a:pt x="1547060" y="7246"/>
                  </a:lnTo>
                  <a:lnTo>
                    <a:pt x="1594009" y="12812"/>
                  </a:lnTo>
                  <a:lnTo>
                    <a:pt x="1640471" y="19911"/>
                  </a:lnTo>
                  <a:lnTo>
                    <a:pt x="1686420" y="28515"/>
                  </a:lnTo>
                  <a:lnTo>
                    <a:pt x="1731831" y="38598"/>
                  </a:lnTo>
                  <a:lnTo>
                    <a:pt x="1776676" y="50136"/>
                  </a:lnTo>
                  <a:lnTo>
                    <a:pt x="1820930" y="63100"/>
                  </a:lnTo>
                  <a:lnTo>
                    <a:pt x="1864566" y="77466"/>
                  </a:lnTo>
                  <a:lnTo>
                    <a:pt x="1907559" y="93207"/>
                  </a:lnTo>
                  <a:lnTo>
                    <a:pt x="1949882" y="110297"/>
                  </a:lnTo>
                  <a:lnTo>
                    <a:pt x="1991510" y="128710"/>
                  </a:lnTo>
                  <a:lnTo>
                    <a:pt x="2032415" y="148420"/>
                  </a:lnTo>
                  <a:lnTo>
                    <a:pt x="2072573" y="169401"/>
                  </a:lnTo>
                  <a:lnTo>
                    <a:pt x="2111956" y="191625"/>
                  </a:lnTo>
                  <a:lnTo>
                    <a:pt x="2150539" y="215069"/>
                  </a:lnTo>
                  <a:lnTo>
                    <a:pt x="2188296" y="239704"/>
                  </a:lnTo>
                  <a:lnTo>
                    <a:pt x="2225200" y="265506"/>
                  </a:lnTo>
                  <a:lnTo>
                    <a:pt x="2261226" y="292447"/>
                  </a:lnTo>
                  <a:lnTo>
                    <a:pt x="2296346" y="320502"/>
                  </a:lnTo>
                  <a:lnTo>
                    <a:pt x="2330536" y="349645"/>
                  </a:lnTo>
                  <a:lnTo>
                    <a:pt x="2363768" y="379850"/>
                  </a:lnTo>
                  <a:lnTo>
                    <a:pt x="2396018" y="411090"/>
                  </a:lnTo>
                  <a:lnTo>
                    <a:pt x="2427258" y="443340"/>
                  </a:lnTo>
                  <a:lnTo>
                    <a:pt x="2457462" y="476572"/>
                  </a:lnTo>
                  <a:lnTo>
                    <a:pt x="2486605" y="510762"/>
                  </a:lnTo>
                  <a:lnTo>
                    <a:pt x="2514661" y="545883"/>
                  </a:lnTo>
                  <a:lnTo>
                    <a:pt x="2541602" y="581908"/>
                  </a:lnTo>
                  <a:lnTo>
                    <a:pt x="2567404" y="618812"/>
                  </a:lnTo>
                  <a:lnTo>
                    <a:pt x="2592039" y="656569"/>
                  </a:lnTo>
                  <a:lnTo>
                    <a:pt x="2615482" y="695152"/>
                  </a:lnTo>
                  <a:lnTo>
                    <a:pt x="2637707" y="734535"/>
                  </a:lnTo>
                  <a:lnTo>
                    <a:pt x="2658687" y="774693"/>
                  </a:lnTo>
                  <a:lnTo>
                    <a:pt x="2678397" y="815598"/>
                  </a:lnTo>
                  <a:lnTo>
                    <a:pt x="2696810" y="857226"/>
                  </a:lnTo>
                  <a:lnTo>
                    <a:pt x="2713900" y="899549"/>
                  </a:lnTo>
                  <a:lnTo>
                    <a:pt x="2729641" y="942542"/>
                  </a:lnTo>
                  <a:lnTo>
                    <a:pt x="2744007" y="986178"/>
                  </a:lnTo>
                  <a:lnTo>
                    <a:pt x="2756971" y="1030432"/>
                  </a:lnTo>
                  <a:lnTo>
                    <a:pt x="2768508" y="1075277"/>
                  </a:lnTo>
                  <a:lnTo>
                    <a:pt x="2778592" y="1120687"/>
                  </a:lnTo>
                  <a:lnTo>
                    <a:pt x="2787196" y="1166637"/>
                  </a:lnTo>
                  <a:lnTo>
                    <a:pt x="2794294" y="1213099"/>
                  </a:lnTo>
                  <a:lnTo>
                    <a:pt x="2799861" y="1260047"/>
                  </a:lnTo>
                  <a:lnTo>
                    <a:pt x="2803869" y="1307457"/>
                  </a:lnTo>
                  <a:lnTo>
                    <a:pt x="2806293" y="1355301"/>
                  </a:lnTo>
                  <a:lnTo>
                    <a:pt x="2807107" y="1403553"/>
                  </a:lnTo>
                  <a:lnTo>
                    <a:pt x="2806293" y="1451805"/>
                  </a:lnTo>
                  <a:lnTo>
                    <a:pt x="2803869" y="1499649"/>
                  </a:lnTo>
                  <a:lnTo>
                    <a:pt x="2799861" y="1547059"/>
                  </a:lnTo>
                  <a:lnTo>
                    <a:pt x="2794294" y="1594008"/>
                  </a:lnTo>
                  <a:lnTo>
                    <a:pt x="2787196" y="1640470"/>
                  </a:lnTo>
                  <a:lnTo>
                    <a:pt x="2778592" y="1686419"/>
                  </a:lnTo>
                  <a:lnTo>
                    <a:pt x="2768508" y="1731830"/>
                  </a:lnTo>
                  <a:lnTo>
                    <a:pt x="2756971" y="1776675"/>
                  </a:lnTo>
                  <a:lnTo>
                    <a:pt x="2744007" y="1820929"/>
                  </a:lnTo>
                  <a:lnTo>
                    <a:pt x="2729641" y="1864565"/>
                  </a:lnTo>
                  <a:lnTo>
                    <a:pt x="2713900" y="1907558"/>
                  </a:lnTo>
                  <a:lnTo>
                    <a:pt x="2696810" y="1949882"/>
                  </a:lnTo>
                  <a:lnTo>
                    <a:pt x="2678397" y="1991509"/>
                  </a:lnTo>
                  <a:lnTo>
                    <a:pt x="2658687" y="2032415"/>
                  </a:lnTo>
                  <a:lnTo>
                    <a:pt x="2637707" y="2072573"/>
                  </a:lnTo>
                  <a:lnTo>
                    <a:pt x="2615482" y="2111956"/>
                  </a:lnTo>
                  <a:lnTo>
                    <a:pt x="2592039" y="2150539"/>
                  </a:lnTo>
                  <a:lnTo>
                    <a:pt x="2567404" y="2188296"/>
                  </a:lnTo>
                  <a:lnTo>
                    <a:pt x="2541602" y="2225200"/>
                  </a:lnTo>
                  <a:lnTo>
                    <a:pt x="2514661" y="2261226"/>
                  </a:lnTo>
                  <a:lnTo>
                    <a:pt x="2486605" y="2296347"/>
                  </a:lnTo>
                  <a:lnTo>
                    <a:pt x="2457462" y="2330536"/>
                  </a:lnTo>
                  <a:lnTo>
                    <a:pt x="2427258" y="2363769"/>
                  </a:lnTo>
                  <a:lnTo>
                    <a:pt x="2396018" y="2396018"/>
                  </a:lnTo>
                  <a:lnTo>
                    <a:pt x="2363768" y="2427259"/>
                  </a:lnTo>
                  <a:lnTo>
                    <a:pt x="2330536" y="2457463"/>
                  </a:lnTo>
                  <a:lnTo>
                    <a:pt x="2296346" y="2486606"/>
                  </a:lnTo>
                  <a:lnTo>
                    <a:pt x="2261226" y="2514662"/>
                  </a:lnTo>
                  <a:lnTo>
                    <a:pt x="2225200" y="2541603"/>
                  </a:lnTo>
                  <a:lnTo>
                    <a:pt x="2188296" y="2567405"/>
                  </a:lnTo>
                  <a:lnTo>
                    <a:pt x="2150539" y="2592040"/>
                  </a:lnTo>
                  <a:lnTo>
                    <a:pt x="2111956" y="2615484"/>
                  </a:lnTo>
                  <a:lnTo>
                    <a:pt x="2072573" y="2637709"/>
                  </a:lnTo>
                  <a:lnTo>
                    <a:pt x="2032415" y="2658689"/>
                  </a:lnTo>
                  <a:lnTo>
                    <a:pt x="1991510" y="2678399"/>
                  </a:lnTo>
                  <a:lnTo>
                    <a:pt x="1949882" y="2696812"/>
                  </a:lnTo>
                  <a:lnTo>
                    <a:pt x="1907559" y="2713902"/>
                  </a:lnTo>
                  <a:lnTo>
                    <a:pt x="1864566" y="2729643"/>
                  </a:lnTo>
                  <a:lnTo>
                    <a:pt x="1820930" y="2744009"/>
                  </a:lnTo>
                  <a:lnTo>
                    <a:pt x="1776676" y="2756974"/>
                  </a:lnTo>
                  <a:lnTo>
                    <a:pt x="1731831" y="2768511"/>
                  </a:lnTo>
                  <a:lnTo>
                    <a:pt x="1686420" y="2778595"/>
                  </a:lnTo>
                  <a:lnTo>
                    <a:pt x="1640471" y="2787199"/>
                  </a:lnTo>
                  <a:lnTo>
                    <a:pt x="1594009" y="2794297"/>
                  </a:lnTo>
                  <a:lnTo>
                    <a:pt x="1547060" y="2799863"/>
                  </a:lnTo>
                  <a:lnTo>
                    <a:pt x="1499650" y="2803872"/>
                  </a:lnTo>
                  <a:lnTo>
                    <a:pt x="1451806" y="2806296"/>
                  </a:lnTo>
                  <a:lnTo>
                    <a:pt x="1403554" y="2807110"/>
                  </a:lnTo>
                  <a:lnTo>
                    <a:pt x="1355301" y="2806296"/>
                  </a:lnTo>
                  <a:lnTo>
                    <a:pt x="1307457" y="2803872"/>
                  </a:lnTo>
                  <a:lnTo>
                    <a:pt x="1260048" y="2799863"/>
                  </a:lnTo>
                  <a:lnTo>
                    <a:pt x="1213099" y="2794297"/>
                  </a:lnTo>
                  <a:lnTo>
                    <a:pt x="1166637" y="2787199"/>
                  </a:lnTo>
                  <a:lnTo>
                    <a:pt x="1120687" y="2778595"/>
                  </a:lnTo>
                  <a:lnTo>
                    <a:pt x="1075277" y="2768511"/>
                  </a:lnTo>
                  <a:lnTo>
                    <a:pt x="1030432" y="2756974"/>
                  </a:lnTo>
                  <a:lnTo>
                    <a:pt x="986178" y="2744009"/>
                  </a:lnTo>
                  <a:lnTo>
                    <a:pt x="942541" y="2729643"/>
                  </a:lnTo>
                  <a:lnTo>
                    <a:pt x="899548" y="2713902"/>
                  </a:lnTo>
                  <a:lnTo>
                    <a:pt x="857225" y="2696812"/>
                  </a:lnTo>
                  <a:lnTo>
                    <a:pt x="815597" y="2678399"/>
                  </a:lnTo>
                  <a:lnTo>
                    <a:pt x="774692" y="2658689"/>
                  </a:lnTo>
                  <a:lnTo>
                    <a:pt x="734534" y="2637709"/>
                  </a:lnTo>
                  <a:lnTo>
                    <a:pt x="695151" y="2615484"/>
                  </a:lnTo>
                  <a:lnTo>
                    <a:pt x="656568" y="2592040"/>
                  </a:lnTo>
                  <a:lnTo>
                    <a:pt x="618811" y="2567405"/>
                  </a:lnTo>
                  <a:lnTo>
                    <a:pt x="581907" y="2541603"/>
                  </a:lnTo>
                  <a:lnTo>
                    <a:pt x="545881" y="2514662"/>
                  </a:lnTo>
                  <a:lnTo>
                    <a:pt x="510761" y="2486606"/>
                  </a:lnTo>
                  <a:lnTo>
                    <a:pt x="476571" y="2457463"/>
                  </a:lnTo>
                  <a:lnTo>
                    <a:pt x="443338" y="2427259"/>
                  </a:lnTo>
                  <a:lnTo>
                    <a:pt x="411089" y="2396018"/>
                  </a:lnTo>
                  <a:lnTo>
                    <a:pt x="379849" y="2363769"/>
                  </a:lnTo>
                  <a:lnTo>
                    <a:pt x="349644" y="2330536"/>
                  </a:lnTo>
                  <a:lnTo>
                    <a:pt x="320501" y="2296347"/>
                  </a:lnTo>
                  <a:lnTo>
                    <a:pt x="292446" y="2261226"/>
                  </a:lnTo>
                  <a:lnTo>
                    <a:pt x="265505" y="2225200"/>
                  </a:lnTo>
                  <a:lnTo>
                    <a:pt x="239703" y="2188296"/>
                  </a:lnTo>
                  <a:lnTo>
                    <a:pt x="215068" y="2150539"/>
                  </a:lnTo>
                  <a:lnTo>
                    <a:pt x="191625" y="2111956"/>
                  </a:lnTo>
                  <a:lnTo>
                    <a:pt x="169400" y="2072573"/>
                  </a:lnTo>
                  <a:lnTo>
                    <a:pt x="148420" y="2032415"/>
                  </a:lnTo>
                  <a:lnTo>
                    <a:pt x="128710" y="1991509"/>
                  </a:lnTo>
                  <a:lnTo>
                    <a:pt x="110297" y="1949882"/>
                  </a:lnTo>
                  <a:lnTo>
                    <a:pt x="93207" y="1907558"/>
                  </a:lnTo>
                  <a:lnTo>
                    <a:pt x="77466" y="1864565"/>
                  </a:lnTo>
                  <a:lnTo>
                    <a:pt x="63100" y="1820929"/>
                  </a:lnTo>
                  <a:lnTo>
                    <a:pt x="50135" y="1776675"/>
                  </a:lnTo>
                  <a:lnTo>
                    <a:pt x="38598" y="1731830"/>
                  </a:lnTo>
                  <a:lnTo>
                    <a:pt x="28515" y="1686419"/>
                  </a:lnTo>
                  <a:lnTo>
                    <a:pt x="19910" y="1640470"/>
                  </a:lnTo>
                  <a:lnTo>
                    <a:pt x="12812" y="1594008"/>
                  </a:lnTo>
                  <a:lnTo>
                    <a:pt x="7246" y="1547059"/>
                  </a:lnTo>
                  <a:lnTo>
                    <a:pt x="3238" y="1499649"/>
                  </a:lnTo>
                  <a:lnTo>
                    <a:pt x="813" y="1451805"/>
                  </a:lnTo>
                  <a:lnTo>
                    <a:pt x="0" y="1403553"/>
                  </a:lnTo>
                  <a:lnTo>
                    <a:pt x="813" y="1355301"/>
                  </a:lnTo>
                  <a:lnTo>
                    <a:pt x="3238" y="1307457"/>
                  </a:lnTo>
                  <a:lnTo>
                    <a:pt x="7246" y="1260047"/>
                  </a:lnTo>
                  <a:lnTo>
                    <a:pt x="12812" y="1213099"/>
                  </a:lnTo>
                  <a:lnTo>
                    <a:pt x="19910" y="1166637"/>
                  </a:lnTo>
                  <a:lnTo>
                    <a:pt x="28515" y="1120687"/>
                  </a:lnTo>
                  <a:lnTo>
                    <a:pt x="38598" y="1075277"/>
                  </a:lnTo>
                  <a:lnTo>
                    <a:pt x="50135" y="1030432"/>
                  </a:lnTo>
                  <a:lnTo>
                    <a:pt x="63100" y="986178"/>
                  </a:lnTo>
                  <a:lnTo>
                    <a:pt x="77466" y="942542"/>
                  </a:lnTo>
                  <a:lnTo>
                    <a:pt x="93207" y="899549"/>
                  </a:lnTo>
                  <a:lnTo>
                    <a:pt x="110297" y="857226"/>
                  </a:lnTo>
                  <a:lnTo>
                    <a:pt x="128710" y="815598"/>
                  </a:lnTo>
                  <a:lnTo>
                    <a:pt x="148420" y="774693"/>
                  </a:lnTo>
                  <a:lnTo>
                    <a:pt x="169400" y="734535"/>
                  </a:lnTo>
                  <a:lnTo>
                    <a:pt x="191625" y="695152"/>
                  </a:lnTo>
                  <a:lnTo>
                    <a:pt x="215068" y="656569"/>
                  </a:lnTo>
                  <a:lnTo>
                    <a:pt x="239703" y="618812"/>
                  </a:lnTo>
                  <a:lnTo>
                    <a:pt x="265505" y="581908"/>
                  </a:lnTo>
                  <a:lnTo>
                    <a:pt x="292446" y="545883"/>
                  </a:lnTo>
                  <a:lnTo>
                    <a:pt x="320501" y="510762"/>
                  </a:lnTo>
                  <a:lnTo>
                    <a:pt x="349644" y="476572"/>
                  </a:lnTo>
                  <a:lnTo>
                    <a:pt x="379849" y="443340"/>
                  </a:lnTo>
                  <a:lnTo>
                    <a:pt x="411089" y="411090"/>
                  </a:lnTo>
                  <a:lnTo>
                    <a:pt x="443338" y="379850"/>
                  </a:lnTo>
                  <a:lnTo>
                    <a:pt x="476571" y="349645"/>
                  </a:lnTo>
                  <a:lnTo>
                    <a:pt x="510761" y="320502"/>
                  </a:lnTo>
                  <a:lnTo>
                    <a:pt x="545881" y="292447"/>
                  </a:lnTo>
                  <a:lnTo>
                    <a:pt x="581907" y="265506"/>
                  </a:lnTo>
                  <a:lnTo>
                    <a:pt x="618811" y="239704"/>
                  </a:lnTo>
                  <a:lnTo>
                    <a:pt x="656568" y="215069"/>
                  </a:lnTo>
                  <a:lnTo>
                    <a:pt x="695151" y="191625"/>
                  </a:lnTo>
                  <a:lnTo>
                    <a:pt x="734534" y="169401"/>
                  </a:lnTo>
                  <a:lnTo>
                    <a:pt x="774692" y="148420"/>
                  </a:lnTo>
                  <a:lnTo>
                    <a:pt x="815597" y="128710"/>
                  </a:lnTo>
                  <a:lnTo>
                    <a:pt x="857225" y="110297"/>
                  </a:lnTo>
                  <a:lnTo>
                    <a:pt x="899548" y="93207"/>
                  </a:lnTo>
                  <a:lnTo>
                    <a:pt x="942541" y="77466"/>
                  </a:lnTo>
                  <a:lnTo>
                    <a:pt x="986178" y="63100"/>
                  </a:lnTo>
                  <a:lnTo>
                    <a:pt x="1030432" y="50136"/>
                  </a:lnTo>
                  <a:lnTo>
                    <a:pt x="1075277" y="38598"/>
                  </a:lnTo>
                  <a:lnTo>
                    <a:pt x="1120687" y="28515"/>
                  </a:lnTo>
                  <a:lnTo>
                    <a:pt x="1166637" y="19911"/>
                  </a:lnTo>
                  <a:lnTo>
                    <a:pt x="1213099" y="12812"/>
                  </a:lnTo>
                  <a:lnTo>
                    <a:pt x="1260048" y="7246"/>
                  </a:lnTo>
                  <a:lnTo>
                    <a:pt x="1307457" y="3238"/>
                  </a:lnTo>
                  <a:lnTo>
                    <a:pt x="1355301" y="813"/>
                  </a:lnTo>
                  <a:lnTo>
                    <a:pt x="1403554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87682" y="6195297"/>
              <a:ext cx="1456055" cy="1431290"/>
            </a:xfrm>
            <a:custGeom>
              <a:avLst/>
              <a:gdLst/>
              <a:ahLst/>
              <a:cxnLst/>
              <a:rect l="l" t="t" r="r" b="b"/>
              <a:pathLst>
                <a:path w="1456054" h="1431290">
                  <a:moveTo>
                    <a:pt x="1455948" y="0"/>
                  </a:moveTo>
                  <a:lnTo>
                    <a:pt x="0" y="0"/>
                  </a:lnTo>
                  <a:lnTo>
                    <a:pt x="0" y="1431122"/>
                  </a:lnTo>
                  <a:lnTo>
                    <a:pt x="1455948" y="1431122"/>
                  </a:lnTo>
                  <a:lnTo>
                    <a:pt x="1455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01018" y="4334680"/>
              <a:ext cx="8950960" cy="3239770"/>
            </a:xfrm>
            <a:custGeom>
              <a:avLst/>
              <a:gdLst/>
              <a:ahLst/>
              <a:cxnLst/>
              <a:rect l="l" t="t" r="r" b="b"/>
              <a:pathLst>
                <a:path w="8950960" h="3239770">
                  <a:moveTo>
                    <a:pt x="7062815" y="1833048"/>
                  </a:moveTo>
                  <a:lnTo>
                    <a:pt x="6158358" y="1833048"/>
                  </a:lnTo>
                </a:path>
                <a:path w="8950960" h="3239770">
                  <a:moveTo>
                    <a:pt x="7109179" y="1622361"/>
                  </a:moveTo>
                  <a:lnTo>
                    <a:pt x="6288285" y="1242661"/>
                  </a:lnTo>
                </a:path>
                <a:path w="8950960" h="3239770">
                  <a:moveTo>
                    <a:pt x="7239147" y="1451088"/>
                  </a:moveTo>
                  <a:lnTo>
                    <a:pt x="6652475" y="762713"/>
                  </a:lnTo>
                </a:path>
                <a:path w="8950960" h="3239770">
                  <a:moveTo>
                    <a:pt x="7407389" y="1356473"/>
                  </a:moveTo>
                  <a:lnTo>
                    <a:pt x="7123929" y="497584"/>
                  </a:lnTo>
                </a:path>
                <a:path w="8950960" h="3239770">
                  <a:moveTo>
                    <a:pt x="7625703" y="1334912"/>
                  </a:moveTo>
                  <a:lnTo>
                    <a:pt x="7735694" y="437169"/>
                  </a:lnTo>
                </a:path>
                <a:path w="8950960" h="3239770">
                  <a:moveTo>
                    <a:pt x="7828240" y="1405968"/>
                  </a:moveTo>
                  <a:lnTo>
                    <a:pt x="8303246" y="636289"/>
                  </a:lnTo>
                </a:path>
                <a:path w="8950960" h="3239770">
                  <a:moveTo>
                    <a:pt x="7976038" y="1545569"/>
                  </a:moveTo>
                  <a:lnTo>
                    <a:pt x="8717400" y="1027479"/>
                  </a:lnTo>
                </a:path>
                <a:path w="8950960" h="3239770">
                  <a:moveTo>
                    <a:pt x="8059234" y="1747774"/>
                  </a:moveTo>
                  <a:lnTo>
                    <a:pt x="8950539" y="1594090"/>
                  </a:lnTo>
                </a:path>
                <a:path w="8950960" h="3239770">
                  <a:moveTo>
                    <a:pt x="8053636" y="1946088"/>
                  </a:moveTo>
                  <a:lnTo>
                    <a:pt x="8934851" y="2149807"/>
                  </a:lnTo>
                </a:path>
                <a:path w="8950960" h="3239770">
                  <a:moveTo>
                    <a:pt x="7974368" y="2122897"/>
                  </a:moveTo>
                  <a:lnTo>
                    <a:pt x="8712728" y="2645265"/>
                  </a:lnTo>
                </a:path>
                <a:path w="8950960" h="3239770">
                  <a:moveTo>
                    <a:pt x="7825817" y="2261613"/>
                  </a:moveTo>
                  <a:lnTo>
                    <a:pt x="8296448" y="3033975"/>
                  </a:lnTo>
                </a:path>
                <a:path w="8950960" h="3239770">
                  <a:moveTo>
                    <a:pt x="7562761" y="2334902"/>
                  </a:moveTo>
                  <a:lnTo>
                    <a:pt x="7559313" y="3239352"/>
                  </a:lnTo>
                </a:path>
                <a:path w="8950960" h="3239770">
                  <a:moveTo>
                    <a:pt x="981076" y="0"/>
                  </a:moveTo>
                  <a:lnTo>
                    <a:pt x="981076" y="2466975"/>
                  </a:lnTo>
                  <a:lnTo>
                    <a:pt x="0" y="2466975"/>
                  </a:lnTo>
                  <a:lnTo>
                    <a:pt x="0" y="0"/>
                  </a:lnTo>
                  <a:lnTo>
                    <a:pt x="981076" y="0"/>
                  </a:lnTo>
                  <a:close/>
                </a:path>
                <a:path w="8950960" h="3239770">
                  <a:moveTo>
                    <a:pt x="857250" y="809625"/>
                  </a:moveTo>
                  <a:lnTo>
                    <a:pt x="857250" y="1657350"/>
                  </a:lnTo>
                  <a:lnTo>
                    <a:pt x="851237" y="1686937"/>
                  </a:lnTo>
                  <a:lnTo>
                    <a:pt x="834866" y="1711167"/>
                  </a:lnTo>
                  <a:lnTo>
                    <a:pt x="810636" y="1727538"/>
                  </a:lnTo>
                  <a:lnTo>
                    <a:pt x="781048" y="1733551"/>
                  </a:lnTo>
                  <a:lnTo>
                    <a:pt x="200027" y="1733551"/>
                  </a:lnTo>
                  <a:lnTo>
                    <a:pt x="170439" y="1727538"/>
                  </a:lnTo>
                  <a:lnTo>
                    <a:pt x="146210" y="1711167"/>
                  </a:lnTo>
                  <a:lnTo>
                    <a:pt x="129838" y="1686937"/>
                  </a:lnTo>
                  <a:lnTo>
                    <a:pt x="123826" y="1657350"/>
                  </a:lnTo>
                  <a:lnTo>
                    <a:pt x="123826" y="809625"/>
                  </a:lnTo>
                  <a:lnTo>
                    <a:pt x="129838" y="780035"/>
                  </a:lnTo>
                  <a:lnTo>
                    <a:pt x="146210" y="755805"/>
                  </a:lnTo>
                  <a:lnTo>
                    <a:pt x="170439" y="739433"/>
                  </a:lnTo>
                  <a:lnTo>
                    <a:pt x="200027" y="733421"/>
                  </a:lnTo>
                  <a:lnTo>
                    <a:pt x="781048" y="733421"/>
                  </a:lnTo>
                  <a:lnTo>
                    <a:pt x="810636" y="739433"/>
                  </a:lnTo>
                  <a:lnTo>
                    <a:pt x="834866" y="755805"/>
                  </a:lnTo>
                  <a:lnTo>
                    <a:pt x="851237" y="780035"/>
                  </a:lnTo>
                  <a:lnTo>
                    <a:pt x="857250" y="809625"/>
                  </a:lnTo>
                  <a:close/>
                </a:path>
                <a:path w="8950960" h="3239770">
                  <a:moveTo>
                    <a:pt x="942977" y="102358"/>
                  </a:moveTo>
                  <a:lnTo>
                    <a:pt x="942977" y="2376490"/>
                  </a:lnTo>
                  <a:lnTo>
                    <a:pt x="939032" y="2395904"/>
                  </a:lnTo>
                  <a:lnTo>
                    <a:pt x="928291" y="2411801"/>
                  </a:lnTo>
                  <a:lnTo>
                    <a:pt x="912394" y="2422541"/>
                  </a:lnTo>
                  <a:lnTo>
                    <a:pt x="892980" y="2426486"/>
                  </a:lnTo>
                  <a:lnTo>
                    <a:pt x="88096" y="2426486"/>
                  </a:lnTo>
                  <a:lnTo>
                    <a:pt x="68682" y="2422541"/>
                  </a:lnTo>
                  <a:lnTo>
                    <a:pt x="52784" y="2411801"/>
                  </a:lnTo>
                  <a:lnTo>
                    <a:pt x="42043" y="2395904"/>
                  </a:lnTo>
                  <a:lnTo>
                    <a:pt x="38098" y="2376490"/>
                  </a:lnTo>
                  <a:lnTo>
                    <a:pt x="38098" y="102358"/>
                  </a:lnTo>
                  <a:lnTo>
                    <a:pt x="42043" y="82945"/>
                  </a:lnTo>
                  <a:lnTo>
                    <a:pt x="52784" y="67049"/>
                  </a:lnTo>
                  <a:lnTo>
                    <a:pt x="68682" y="56309"/>
                  </a:lnTo>
                  <a:lnTo>
                    <a:pt x="88096" y="52365"/>
                  </a:lnTo>
                  <a:lnTo>
                    <a:pt x="892980" y="52365"/>
                  </a:lnTo>
                  <a:lnTo>
                    <a:pt x="912394" y="56309"/>
                  </a:lnTo>
                  <a:lnTo>
                    <a:pt x="928291" y="67049"/>
                  </a:lnTo>
                  <a:lnTo>
                    <a:pt x="939032" y="82945"/>
                  </a:lnTo>
                  <a:lnTo>
                    <a:pt x="942977" y="102358"/>
                  </a:lnTo>
                  <a:close/>
                </a:path>
                <a:path w="8950960" h="3239770">
                  <a:moveTo>
                    <a:pt x="826305" y="95215"/>
                  </a:moveTo>
                  <a:lnTo>
                    <a:pt x="826305" y="671479"/>
                  </a:lnTo>
                </a:path>
                <a:path w="8950960" h="3239770">
                  <a:moveTo>
                    <a:pt x="781060" y="95215"/>
                  </a:moveTo>
                  <a:lnTo>
                    <a:pt x="781060" y="671479"/>
                  </a:lnTo>
                </a:path>
                <a:path w="8950960" h="3239770">
                  <a:moveTo>
                    <a:pt x="740581" y="95215"/>
                  </a:moveTo>
                  <a:lnTo>
                    <a:pt x="740581" y="671479"/>
                  </a:lnTo>
                </a:path>
                <a:path w="8950960" h="3239770">
                  <a:moveTo>
                    <a:pt x="695336" y="95215"/>
                  </a:moveTo>
                  <a:lnTo>
                    <a:pt x="695336" y="671479"/>
                  </a:lnTo>
                </a:path>
                <a:path w="8950960" h="3239770">
                  <a:moveTo>
                    <a:pt x="650092" y="95215"/>
                  </a:moveTo>
                  <a:lnTo>
                    <a:pt x="650092" y="671479"/>
                  </a:lnTo>
                </a:path>
                <a:path w="8950960" h="3239770">
                  <a:moveTo>
                    <a:pt x="604847" y="95215"/>
                  </a:moveTo>
                  <a:lnTo>
                    <a:pt x="604847" y="671479"/>
                  </a:lnTo>
                </a:path>
                <a:path w="8950960" h="3239770">
                  <a:moveTo>
                    <a:pt x="564368" y="95215"/>
                  </a:moveTo>
                  <a:lnTo>
                    <a:pt x="564368" y="671479"/>
                  </a:lnTo>
                </a:path>
                <a:path w="8950960" h="3239770">
                  <a:moveTo>
                    <a:pt x="519123" y="95215"/>
                  </a:moveTo>
                  <a:lnTo>
                    <a:pt x="519123" y="671479"/>
                  </a:lnTo>
                </a:path>
                <a:path w="8950960" h="3239770">
                  <a:moveTo>
                    <a:pt x="481079" y="95215"/>
                  </a:moveTo>
                  <a:lnTo>
                    <a:pt x="481079" y="671479"/>
                  </a:lnTo>
                </a:path>
                <a:path w="8950960" h="3239770">
                  <a:moveTo>
                    <a:pt x="435834" y="95215"/>
                  </a:moveTo>
                  <a:lnTo>
                    <a:pt x="435834" y="671479"/>
                  </a:lnTo>
                </a:path>
                <a:path w="8950960" h="3239770">
                  <a:moveTo>
                    <a:pt x="395356" y="95215"/>
                  </a:moveTo>
                  <a:lnTo>
                    <a:pt x="395356" y="671479"/>
                  </a:lnTo>
                </a:path>
                <a:path w="8950960" h="3239770">
                  <a:moveTo>
                    <a:pt x="350111" y="95215"/>
                  </a:moveTo>
                  <a:lnTo>
                    <a:pt x="350111" y="671479"/>
                  </a:lnTo>
                </a:path>
                <a:path w="8950960" h="3239770">
                  <a:moveTo>
                    <a:pt x="304866" y="95215"/>
                  </a:moveTo>
                  <a:lnTo>
                    <a:pt x="304866" y="671479"/>
                  </a:lnTo>
                </a:path>
                <a:path w="8950960" h="3239770">
                  <a:moveTo>
                    <a:pt x="259622" y="95215"/>
                  </a:moveTo>
                  <a:lnTo>
                    <a:pt x="259622" y="671479"/>
                  </a:lnTo>
                </a:path>
                <a:path w="8950960" h="3239770">
                  <a:moveTo>
                    <a:pt x="219143" y="95215"/>
                  </a:moveTo>
                  <a:lnTo>
                    <a:pt x="219143" y="671479"/>
                  </a:lnTo>
                </a:path>
                <a:path w="8950960" h="3239770">
                  <a:moveTo>
                    <a:pt x="173898" y="95215"/>
                  </a:moveTo>
                  <a:lnTo>
                    <a:pt x="173898" y="671479"/>
                  </a:lnTo>
                </a:path>
                <a:path w="8950960" h="3239770">
                  <a:moveTo>
                    <a:pt x="826305" y="1790668"/>
                  </a:moveTo>
                  <a:lnTo>
                    <a:pt x="826305" y="2366932"/>
                  </a:lnTo>
                </a:path>
                <a:path w="8950960" h="3239770">
                  <a:moveTo>
                    <a:pt x="781060" y="1790668"/>
                  </a:moveTo>
                  <a:lnTo>
                    <a:pt x="781060" y="2366932"/>
                  </a:lnTo>
                </a:path>
                <a:path w="8950960" h="3239770">
                  <a:moveTo>
                    <a:pt x="740581" y="1790668"/>
                  </a:moveTo>
                  <a:lnTo>
                    <a:pt x="740581" y="2366932"/>
                  </a:lnTo>
                </a:path>
                <a:path w="8950960" h="3239770">
                  <a:moveTo>
                    <a:pt x="695336" y="1790668"/>
                  </a:moveTo>
                  <a:lnTo>
                    <a:pt x="695336" y="2366932"/>
                  </a:lnTo>
                </a:path>
                <a:path w="8950960" h="3239770">
                  <a:moveTo>
                    <a:pt x="650092" y="1790668"/>
                  </a:moveTo>
                  <a:lnTo>
                    <a:pt x="650092" y="2366932"/>
                  </a:lnTo>
                </a:path>
                <a:path w="8950960" h="3239770">
                  <a:moveTo>
                    <a:pt x="604847" y="1790668"/>
                  </a:moveTo>
                  <a:lnTo>
                    <a:pt x="604847" y="2366932"/>
                  </a:lnTo>
                </a:path>
                <a:path w="8950960" h="3239770">
                  <a:moveTo>
                    <a:pt x="564368" y="1790668"/>
                  </a:moveTo>
                  <a:lnTo>
                    <a:pt x="564368" y="2366932"/>
                  </a:lnTo>
                </a:path>
                <a:path w="8950960" h="3239770">
                  <a:moveTo>
                    <a:pt x="519123" y="1790668"/>
                  </a:moveTo>
                  <a:lnTo>
                    <a:pt x="519123" y="2366932"/>
                  </a:lnTo>
                </a:path>
                <a:path w="8950960" h="3239770">
                  <a:moveTo>
                    <a:pt x="481079" y="1790668"/>
                  </a:moveTo>
                  <a:lnTo>
                    <a:pt x="481079" y="2366932"/>
                  </a:lnTo>
                </a:path>
                <a:path w="8950960" h="3239770">
                  <a:moveTo>
                    <a:pt x="435834" y="1790668"/>
                  </a:moveTo>
                  <a:lnTo>
                    <a:pt x="435834" y="2366932"/>
                  </a:lnTo>
                </a:path>
                <a:path w="8950960" h="3239770">
                  <a:moveTo>
                    <a:pt x="395356" y="1790668"/>
                  </a:moveTo>
                  <a:lnTo>
                    <a:pt x="395356" y="2366932"/>
                  </a:lnTo>
                </a:path>
                <a:path w="8950960" h="3239770">
                  <a:moveTo>
                    <a:pt x="350111" y="1790668"/>
                  </a:moveTo>
                  <a:lnTo>
                    <a:pt x="350111" y="2366932"/>
                  </a:lnTo>
                </a:path>
                <a:path w="8950960" h="3239770">
                  <a:moveTo>
                    <a:pt x="304866" y="1790668"/>
                  </a:moveTo>
                  <a:lnTo>
                    <a:pt x="304866" y="2366932"/>
                  </a:lnTo>
                </a:path>
                <a:path w="8950960" h="3239770">
                  <a:moveTo>
                    <a:pt x="259622" y="1790668"/>
                  </a:moveTo>
                  <a:lnTo>
                    <a:pt x="259622" y="2366932"/>
                  </a:lnTo>
                </a:path>
                <a:path w="8950960" h="3239770">
                  <a:moveTo>
                    <a:pt x="219143" y="1790668"/>
                  </a:moveTo>
                  <a:lnTo>
                    <a:pt x="219143" y="2366932"/>
                  </a:lnTo>
                </a:path>
                <a:path w="8950960" h="3239770">
                  <a:moveTo>
                    <a:pt x="173898" y="1790668"/>
                  </a:moveTo>
                  <a:lnTo>
                    <a:pt x="173898" y="2366932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847" y="5322866"/>
              <a:ext cx="104775" cy="469265"/>
            </a:xfrm>
            <a:custGeom>
              <a:avLst/>
              <a:gdLst/>
              <a:ahLst/>
              <a:cxnLst/>
              <a:rect l="l" t="t" r="r" b="b"/>
              <a:pathLst>
                <a:path w="104775" h="469264">
                  <a:moveTo>
                    <a:pt x="104775" y="0"/>
                  </a:moveTo>
                  <a:lnTo>
                    <a:pt x="0" y="0"/>
                  </a:lnTo>
                  <a:lnTo>
                    <a:pt x="0" y="469108"/>
                  </a:lnTo>
                  <a:lnTo>
                    <a:pt x="104775" y="469108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847" y="5322866"/>
              <a:ext cx="104775" cy="469265"/>
            </a:xfrm>
            <a:custGeom>
              <a:avLst/>
              <a:gdLst/>
              <a:ahLst/>
              <a:cxnLst/>
              <a:rect l="l" t="t" r="r" b="b"/>
              <a:pathLst>
                <a:path w="104775" h="469264">
                  <a:moveTo>
                    <a:pt x="104775" y="0"/>
                  </a:moveTo>
                  <a:lnTo>
                    <a:pt x="104775" y="469108"/>
                  </a:lnTo>
                  <a:lnTo>
                    <a:pt x="0" y="469108"/>
                  </a:lnTo>
                  <a:lnTo>
                    <a:pt x="0" y="0"/>
                  </a:lnTo>
                  <a:lnTo>
                    <a:pt x="104775" y="0"/>
                  </a:lnTo>
                  <a:close/>
                </a:path>
                <a:path w="104775" h="469264">
                  <a:moveTo>
                    <a:pt x="104775" y="0"/>
                  </a:moveTo>
                  <a:lnTo>
                    <a:pt x="104775" y="61912"/>
                  </a:lnTo>
                  <a:lnTo>
                    <a:pt x="0" y="61912"/>
                  </a:lnTo>
                  <a:lnTo>
                    <a:pt x="0" y="0"/>
                  </a:lnTo>
                  <a:lnTo>
                    <a:pt x="104775" y="0"/>
                  </a:lnTo>
                  <a:close/>
                </a:path>
                <a:path w="104775" h="469264">
                  <a:moveTo>
                    <a:pt x="104775" y="407192"/>
                  </a:moveTo>
                  <a:lnTo>
                    <a:pt x="104775" y="469104"/>
                  </a:lnTo>
                  <a:lnTo>
                    <a:pt x="0" y="469104"/>
                  </a:lnTo>
                  <a:lnTo>
                    <a:pt x="0" y="407192"/>
                  </a:lnTo>
                  <a:lnTo>
                    <a:pt x="104775" y="40719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5801" y="5522892"/>
              <a:ext cx="333375" cy="67945"/>
            </a:xfrm>
            <a:custGeom>
              <a:avLst/>
              <a:gdLst/>
              <a:ahLst/>
              <a:cxnLst/>
              <a:rect l="l" t="t" r="r" b="b"/>
              <a:pathLst>
                <a:path w="333375" h="67945">
                  <a:moveTo>
                    <a:pt x="333377" y="0"/>
                  </a:moveTo>
                  <a:lnTo>
                    <a:pt x="33929" y="0"/>
                  </a:lnTo>
                  <a:lnTo>
                    <a:pt x="20754" y="2677"/>
                  </a:lnTo>
                  <a:lnTo>
                    <a:pt x="9966" y="9966"/>
                  </a:lnTo>
                  <a:lnTo>
                    <a:pt x="2677" y="20755"/>
                  </a:lnTo>
                  <a:lnTo>
                    <a:pt x="0" y="33934"/>
                  </a:lnTo>
                  <a:lnTo>
                    <a:pt x="2677" y="47108"/>
                  </a:lnTo>
                  <a:lnTo>
                    <a:pt x="9966" y="57897"/>
                  </a:lnTo>
                  <a:lnTo>
                    <a:pt x="20754" y="65186"/>
                  </a:lnTo>
                  <a:lnTo>
                    <a:pt x="33929" y="67863"/>
                  </a:lnTo>
                  <a:lnTo>
                    <a:pt x="333377" y="67863"/>
                  </a:lnTo>
                  <a:lnTo>
                    <a:pt x="333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78166" y="3792438"/>
              <a:ext cx="1042035" cy="3622675"/>
            </a:xfrm>
            <a:custGeom>
              <a:avLst/>
              <a:gdLst/>
              <a:ahLst/>
              <a:cxnLst/>
              <a:rect l="l" t="t" r="r" b="b"/>
              <a:pathLst>
                <a:path w="1042035" h="3622675">
                  <a:moveTo>
                    <a:pt x="461012" y="1730455"/>
                  </a:moveTo>
                  <a:lnTo>
                    <a:pt x="461012" y="1798318"/>
                  </a:lnTo>
                  <a:lnTo>
                    <a:pt x="161564" y="1798318"/>
                  </a:lnTo>
                  <a:lnTo>
                    <a:pt x="148389" y="1795641"/>
                  </a:lnTo>
                  <a:lnTo>
                    <a:pt x="137601" y="1788352"/>
                  </a:lnTo>
                  <a:lnTo>
                    <a:pt x="130312" y="1777563"/>
                  </a:lnTo>
                  <a:lnTo>
                    <a:pt x="127635" y="1764389"/>
                  </a:lnTo>
                  <a:lnTo>
                    <a:pt x="130312" y="1751210"/>
                  </a:lnTo>
                  <a:lnTo>
                    <a:pt x="137601" y="1740421"/>
                  </a:lnTo>
                  <a:lnTo>
                    <a:pt x="148389" y="1733132"/>
                  </a:lnTo>
                  <a:lnTo>
                    <a:pt x="161564" y="1730455"/>
                  </a:lnTo>
                  <a:lnTo>
                    <a:pt x="461012" y="1730455"/>
                  </a:lnTo>
                  <a:close/>
                </a:path>
                <a:path w="1042035" h="3622675">
                  <a:moveTo>
                    <a:pt x="0" y="0"/>
                  </a:moveTo>
                  <a:lnTo>
                    <a:pt x="1004890" y="0"/>
                  </a:lnTo>
                  <a:lnTo>
                    <a:pt x="1004890" y="537210"/>
                  </a:lnTo>
                  <a:lnTo>
                    <a:pt x="0" y="537210"/>
                  </a:lnTo>
                  <a:lnTo>
                    <a:pt x="0" y="0"/>
                  </a:lnTo>
                  <a:close/>
                </a:path>
                <a:path w="1042035" h="3622675">
                  <a:moveTo>
                    <a:pt x="1042035" y="15238"/>
                  </a:moveTo>
                  <a:lnTo>
                    <a:pt x="1004890" y="15238"/>
                  </a:lnTo>
                  <a:lnTo>
                    <a:pt x="1004890" y="521971"/>
                  </a:lnTo>
                  <a:lnTo>
                    <a:pt x="1042035" y="521971"/>
                  </a:lnTo>
                  <a:lnTo>
                    <a:pt x="1042035" y="15238"/>
                  </a:lnTo>
                  <a:close/>
                </a:path>
                <a:path w="1042035" h="3622675">
                  <a:moveTo>
                    <a:pt x="13335" y="3017520"/>
                  </a:moveTo>
                  <a:lnTo>
                    <a:pt x="1005365" y="3017520"/>
                  </a:lnTo>
                  <a:lnTo>
                    <a:pt x="1005365" y="3622360"/>
                  </a:lnTo>
                  <a:lnTo>
                    <a:pt x="13335" y="3622360"/>
                  </a:lnTo>
                  <a:lnTo>
                    <a:pt x="13335" y="3017520"/>
                  </a:lnTo>
                  <a:close/>
                </a:path>
                <a:path w="1042035" h="3622675">
                  <a:moveTo>
                    <a:pt x="1042035" y="3034677"/>
                  </a:moveTo>
                  <a:lnTo>
                    <a:pt x="1005365" y="3034677"/>
                  </a:lnTo>
                  <a:lnTo>
                    <a:pt x="1005365" y="3605202"/>
                  </a:lnTo>
                  <a:lnTo>
                    <a:pt x="1042035" y="3605202"/>
                  </a:lnTo>
                  <a:lnTo>
                    <a:pt x="1042035" y="303467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85523" y="1499181"/>
              <a:ext cx="2064385" cy="2238375"/>
            </a:xfrm>
            <a:custGeom>
              <a:avLst/>
              <a:gdLst/>
              <a:ahLst/>
              <a:cxnLst/>
              <a:rect l="l" t="t" r="r" b="b"/>
              <a:pathLst>
                <a:path w="2064384" h="2238375">
                  <a:moveTo>
                    <a:pt x="2046919" y="0"/>
                  </a:moveTo>
                  <a:lnTo>
                    <a:pt x="16984" y="0"/>
                  </a:lnTo>
                  <a:lnTo>
                    <a:pt x="8493" y="7362"/>
                  </a:lnTo>
                  <a:lnTo>
                    <a:pt x="8493" y="14725"/>
                  </a:lnTo>
                  <a:lnTo>
                    <a:pt x="0" y="22085"/>
                  </a:lnTo>
                  <a:lnTo>
                    <a:pt x="0" y="2216092"/>
                  </a:lnTo>
                  <a:lnTo>
                    <a:pt x="8493" y="2223456"/>
                  </a:lnTo>
                  <a:lnTo>
                    <a:pt x="8493" y="2230818"/>
                  </a:lnTo>
                  <a:lnTo>
                    <a:pt x="16984" y="2238179"/>
                  </a:lnTo>
                  <a:lnTo>
                    <a:pt x="2046919" y="2238179"/>
                  </a:lnTo>
                  <a:lnTo>
                    <a:pt x="2063907" y="2223456"/>
                  </a:lnTo>
                  <a:lnTo>
                    <a:pt x="2063907" y="14725"/>
                  </a:lnTo>
                  <a:lnTo>
                    <a:pt x="2046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85523" y="1499181"/>
              <a:ext cx="2064385" cy="2238375"/>
            </a:xfrm>
            <a:custGeom>
              <a:avLst/>
              <a:gdLst/>
              <a:ahLst/>
              <a:cxnLst/>
              <a:rect l="l" t="t" r="r" b="b"/>
              <a:pathLst>
                <a:path w="2064384" h="2238375">
                  <a:moveTo>
                    <a:pt x="33976" y="0"/>
                  </a:moveTo>
                  <a:lnTo>
                    <a:pt x="2029935" y="0"/>
                  </a:lnTo>
                  <a:lnTo>
                    <a:pt x="2038429" y="0"/>
                  </a:lnTo>
                  <a:lnTo>
                    <a:pt x="2046919" y="0"/>
                  </a:lnTo>
                  <a:lnTo>
                    <a:pt x="2055414" y="7362"/>
                  </a:lnTo>
                  <a:lnTo>
                    <a:pt x="2063907" y="14725"/>
                  </a:lnTo>
                  <a:lnTo>
                    <a:pt x="2063907" y="22085"/>
                  </a:lnTo>
                  <a:lnTo>
                    <a:pt x="2063907" y="2216092"/>
                  </a:lnTo>
                  <a:lnTo>
                    <a:pt x="2063907" y="2223456"/>
                  </a:lnTo>
                  <a:lnTo>
                    <a:pt x="2055414" y="2230818"/>
                  </a:lnTo>
                  <a:lnTo>
                    <a:pt x="2046919" y="2238179"/>
                  </a:lnTo>
                  <a:lnTo>
                    <a:pt x="2038429" y="2238179"/>
                  </a:lnTo>
                  <a:lnTo>
                    <a:pt x="2029935" y="2238179"/>
                  </a:lnTo>
                  <a:lnTo>
                    <a:pt x="33976" y="2238179"/>
                  </a:lnTo>
                  <a:lnTo>
                    <a:pt x="25481" y="2238179"/>
                  </a:lnTo>
                  <a:lnTo>
                    <a:pt x="16984" y="2238179"/>
                  </a:lnTo>
                  <a:lnTo>
                    <a:pt x="8493" y="2230818"/>
                  </a:lnTo>
                  <a:lnTo>
                    <a:pt x="8493" y="2223456"/>
                  </a:lnTo>
                  <a:lnTo>
                    <a:pt x="0" y="2216092"/>
                  </a:lnTo>
                  <a:lnTo>
                    <a:pt x="0" y="22085"/>
                  </a:lnTo>
                  <a:lnTo>
                    <a:pt x="8493" y="14725"/>
                  </a:lnTo>
                  <a:lnTo>
                    <a:pt x="8493" y="7362"/>
                  </a:lnTo>
                  <a:lnTo>
                    <a:pt x="16984" y="0"/>
                  </a:lnTo>
                  <a:lnTo>
                    <a:pt x="25481" y="0"/>
                  </a:lnTo>
                  <a:lnTo>
                    <a:pt x="33976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85523" y="1499181"/>
              <a:ext cx="2064385" cy="2238375"/>
            </a:xfrm>
            <a:custGeom>
              <a:avLst/>
              <a:gdLst/>
              <a:ahLst/>
              <a:cxnLst/>
              <a:rect l="l" t="t" r="r" b="b"/>
              <a:pathLst>
                <a:path w="2064384" h="2238375">
                  <a:moveTo>
                    <a:pt x="33976" y="0"/>
                  </a:moveTo>
                  <a:lnTo>
                    <a:pt x="2029935" y="0"/>
                  </a:lnTo>
                  <a:lnTo>
                    <a:pt x="2038429" y="0"/>
                  </a:lnTo>
                  <a:lnTo>
                    <a:pt x="2046919" y="0"/>
                  </a:lnTo>
                  <a:lnTo>
                    <a:pt x="2055414" y="7362"/>
                  </a:lnTo>
                  <a:lnTo>
                    <a:pt x="2063907" y="14725"/>
                  </a:lnTo>
                  <a:lnTo>
                    <a:pt x="2063907" y="22085"/>
                  </a:lnTo>
                  <a:lnTo>
                    <a:pt x="2063907" y="2216092"/>
                  </a:lnTo>
                  <a:lnTo>
                    <a:pt x="2063907" y="2223456"/>
                  </a:lnTo>
                  <a:lnTo>
                    <a:pt x="2055414" y="2230818"/>
                  </a:lnTo>
                  <a:lnTo>
                    <a:pt x="2046919" y="2238179"/>
                  </a:lnTo>
                  <a:lnTo>
                    <a:pt x="2038429" y="2238179"/>
                  </a:lnTo>
                  <a:lnTo>
                    <a:pt x="2029935" y="2238179"/>
                  </a:lnTo>
                  <a:lnTo>
                    <a:pt x="33976" y="2238179"/>
                  </a:lnTo>
                  <a:lnTo>
                    <a:pt x="25481" y="2238179"/>
                  </a:lnTo>
                  <a:lnTo>
                    <a:pt x="16984" y="2238179"/>
                  </a:lnTo>
                  <a:lnTo>
                    <a:pt x="8493" y="2230818"/>
                  </a:lnTo>
                  <a:lnTo>
                    <a:pt x="8493" y="2223456"/>
                  </a:lnTo>
                  <a:lnTo>
                    <a:pt x="0" y="2216092"/>
                  </a:lnTo>
                  <a:lnTo>
                    <a:pt x="0" y="22085"/>
                  </a:lnTo>
                  <a:lnTo>
                    <a:pt x="8493" y="14725"/>
                  </a:lnTo>
                  <a:lnTo>
                    <a:pt x="8493" y="7362"/>
                  </a:lnTo>
                  <a:lnTo>
                    <a:pt x="16984" y="0"/>
                  </a:lnTo>
                  <a:lnTo>
                    <a:pt x="25481" y="0"/>
                  </a:lnTo>
                  <a:lnTo>
                    <a:pt x="3397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85511" y="2228059"/>
              <a:ext cx="2064385" cy="1605280"/>
            </a:xfrm>
            <a:custGeom>
              <a:avLst/>
              <a:gdLst/>
              <a:ahLst/>
              <a:cxnLst/>
              <a:rect l="l" t="t" r="r" b="b"/>
              <a:pathLst>
                <a:path w="2064384" h="1605279">
                  <a:moveTo>
                    <a:pt x="2046922" y="1597660"/>
                  </a:moveTo>
                  <a:lnTo>
                    <a:pt x="16992" y="1597660"/>
                  </a:lnTo>
                  <a:lnTo>
                    <a:pt x="25488" y="1605026"/>
                  </a:lnTo>
                  <a:lnTo>
                    <a:pt x="2038438" y="1605026"/>
                  </a:lnTo>
                  <a:lnTo>
                    <a:pt x="2046922" y="1597660"/>
                  </a:lnTo>
                  <a:close/>
                </a:path>
                <a:path w="2064384" h="1605279">
                  <a:moveTo>
                    <a:pt x="2046922" y="7366"/>
                  </a:moveTo>
                  <a:lnTo>
                    <a:pt x="2038438" y="0"/>
                  </a:lnTo>
                  <a:lnTo>
                    <a:pt x="25488" y="0"/>
                  </a:lnTo>
                  <a:lnTo>
                    <a:pt x="16992" y="7366"/>
                  </a:lnTo>
                  <a:lnTo>
                    <a:pt x="2046922" y="7366"/>
                  </a:lnTo>
                  <a:close/>
                </a:path>
                <a:path w="2064384" h="1605279">
                  <a:moveTo>
                    <a:pt x="2063915" y="14643"/>
                  </a:moveTo>
                  <a:lnTo>
                    <a:pt x="2059724" y="14643"/>
                  </a:lnTo>
                  <a:lnTo>
                    <a:pt x="2059724" y="7569"/>
                  </a:lnTo>
                  <a:lnTo>
                    <a:pt x="8496" y="7569"/>
                  </a:lnTo>
                  <a:lnTo>
                    <a:pt x="8496" y="14643"/>
                  </a:lnTo>
                  <a:lnTo>
                    <a:pt x="0" y="14643"/>
                  </a:lnTo>
                  <a:lnTo>
                    <a:pt x="0" y="1590344"/>
                  </a:lnTo>
                  <a:lnTo>
                    <a:pt x="8496" y="1590344"/>
                  </a:lnTo>
                  <a:lnTo>
                    <a:pt x="8496" y="1597418"/>
                  </a:lnTo>
                  <a:lnTo>
                    <a:pt x="2059787" y="1597418"/>
                  </a:lnTo>
                  <a:lnTo>
                    <a:pt x="2059787" y="1590344"/>
                  </a:lnTo>
                  <a:lnTo>
                    <a:pt x="2063915" y="1590344"/>
                  </a:lnTo>
                  <a:lnTo>
                    <a:pt x="2063915" y="146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85523" y="2228058"/>
              <a:ext cx="2064385" cy="1605280"/>
            </a:xfrm>
            <a:custGeom>
              <a:avLst/>
              <a:gdLst/>
              <a:ahLst/>
              <a:cxnLst/>
              <a:rect l="l" t="t" r="r" b="b"/>
              <a:pathLst>
                <a:path w="2064384" h="1605279">
                  <a:moveTo>
                    <a:pt x="33976" y="0"/>
                  </a:moveTo>
                  <a:lnTo>
                    <a:pt x="2029935" y="0"/>
                  </a:lnTo>
                  <a:lnTo>
                    <a:pt x="2038429" y="0"/>
                  </a:lnTo>
                  <a:lnTo>
                    <a:pt x="2046919" y="7366"/>
                  </a:lnTo>
                  <a:lnTo>
                    <a:pt x="2055414" y="7366"/>
                  </a:lnTo>
                  <a:lnTo>
                    <a:pt x="2063907" y="14728"/>
                  </a:lnTo>
                  <a:lnTo>
                    <a:pt x="2063907" y="22092"/>
                  </a:lnTo>
                  <a:lnTo>
                    <a:pt x="2063907" y="1582928"/>
                  </a:lnTo>
                  <a:lnTo>
                    <a:pt x="2063907" y="1590287"/>
                  </a:lnTo>
                  <a:lnTo>
                    <a:pt x="2055414" y="1597654"/>
                  </a:lnTo>
                  <a:lnTo>
                    <a:pt x="2046919" y="1597654"/>
                  </a:lnTo>
                  <a:lnTo>
                    <a:pt x="2038429" y="1605016"/>
                  </a:lnTo>
                  <a:lnTo>
                    <a:pt x="2029935" y="1605016"/>
                  </a:lnTo>
                  <a:lnTo>
                    <a:pt x="33976" y="1605016"/>
                  </a:lnTo>
                  <a:lnTo>
                    <a:pt x="25481" y="1605016"/>
                  </a:lnTo>
                  <a:lnTo>
                    <a:pt x="16984" y="1597654"/>
                  </a:lnTo>
                  <a:lnTo>
                    <a:pt x="8493" y="1597654"/>
                  </a:lnTo>
                  <a:lnTo>
                    <a:pt x="8493" y="1590287"/>
                  </a:lnTo>
                  <a:lnTo>
                    <a:pt x="0" y="1590287"/>
                  </a:lnTo>
                  <a:lnTo>
                    <a:pt x="0" y="1582928"/>
                  </a:lnTo>
                  <a:lnTo>
                    <a:pt x="0" y="22092"/>
                  </a:lnTo>
                  <a:lnTo>
                    <a:pt x="0" y="14728"/>
                  </a:lnTo>
                  <a:lnTo>
                    <a:pt x="8493" y="14728"/>
                  </a:lnTo>
                  <a:lnTo>
                    <a:pt x="8493" y="7366"/>
                  </a:lnTo>
                  <a:lnTo>
                    <a:pt x="16984" y="7366"/>
                  </a:lnTo>
                  <a:lnTo>
                    <a:pt x="25481" y="0"/>
                  </a:lnTo>
                  <a:lnTo>
                    <a:pt x="33976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85523" y="2228058"/>
              <a:ext cx="2064385" cy="1605280"/>
            </a:xfrm>
            <a:custGeom>
              <a:avLst/>
              <a:gdLst/>
              <a:ahLst/>
              <a:cxnLst/>
              <a:rect l="l" t="t" r="r" b="b"/>
              <a:pathLst>
                <a:path w="2064384" h="1605279">
                  <a:moveTo>
                    <a:pt x="33976" y="0"/>
                  </a:moveTo>
                  <a:lnTo>
                    <a:pt x="2029935" y="0"/>
                  </a:lnTo>
                  <a:lnTo>
                    <a:pt x="2038429" y="0"/>
                  </a:lnTo>
                  <a:lnTo>
                    <a:pt x="2046919" y="7366"/>
                  </a:lnTo>
                  <a:lnTo>
                    <a:pt x="2055414" y="7366"/>
                  </a:lnTo>
                  <a:lnTo>
                    <a:pt x="2063907" y="14728"/>
                  </a:lnTo>
                  <a:lnTo>
                    <a:pt x="2063907" y="22092"/>
                  </a:lnTo>
                  <a:lnTo>
                    <a:pt x="2063907" y="1582928"/>
                  </a:lnTo>
                  <a:lnTo>
                    <a:pt x="2063907" y="1590287"/>
                  </a:lnTo>
                  <a:lnTo>
                    <a:pt x="2055414" y="1597654"/>
                  </a:lnTo>
                  <a:lnTo>
                    <a:pt x="2046919" y="1597654"/>
                  </a:lnTo>
                  <a:lnTo>
                    <a:pt x="2038429" y="1605016"/>
                  </a:lnTo>
                  <a:lnTo>
                    <a:pt x="2029935" y="1605016"/>
                  </a:lnTo>
                  <a:lnTo>
                    <a:pt x="33976" y="1605016"/>
                  </a:lnTo>
                  <a:lnTo>
                    <a:pt x="25481" y="1605016"/>
                  </a:lnTo>
                  <a:lnTo>
                    <a:pt x="16984" y="1597654"/>
                  </a:lnTo>
                  <a:lnTo>
                    <a:pt x="8493" y="1597654"/>
                  </a:lnTo>
                  <a:lnTo>
                    <a:pt x="8493" y="1590287"/>
                  </a:lnTo>
                  <a:lnTo>
                    <a:pt x="0" y="1590287"/>
                  </a:lnTo>
                  <a:lnTo>
                    <a:pt x="0" y="1582928"/>
                  </a:lnTo>
                  <a:lnTo>
                    <a:pt x="0" y="22092"/>
                  </a:lnTo>
                  <a:lnTo>
                    <a:pt x="0" y="14728"/>
                  </a:lnTo>
                  <a:lnTo>
                    <a:pt x="8493" y="14728"/>
                  </a:lnTo>
                  <a:lnTo>
                    <a:pt x="8493" y="7366"/>
                  </a:lnTo>
                  <a:lnTo>
                    <a:pt x="16984" y="7366"/>
                  </a:lnTo>
                  <a:lnTo>
                    <a:pt x="25481" y="0"/>
                  </a:lnTo>
                  <a:lnTo>
                    <a:pt x="3397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2526" y="1497691"/>
              <a:ext cx="2049900" cy="533075"/>
            </a:xfrm>
            <a:prstGeom prst="rect">
              <a:avLst/>
            </a:prstGeom>
          </p:spPr>
        </p:pic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68535" y="2036640"/>
              <a:ext cx="2098040" cy="302260"/>
            </a:xfrm>
            <a:custGeom>
              <a:avLst/>
              <a:gdLst/>
              <a:ahLst/>
              <a:cxnLst/>
              <a:rect l="l" t="t" r="r" b="b"/>
              <a:pathLst>
                <a:path w="2098040" h="302260">
                  <a:moveTo>
                    <a:pt x="2089390" y="0"/>
                  </a:moveTo>
                  <a:lnTo>
                    <a:pt x="25481" y="0"/>
                  </a:lnTo>
                  <a:lnTo>
                    <a:pt x="8496" y="0"/>
                  </a:lnTo>
                  <a:lnTo>
                    <a:pt x="0" y="7363"/>
                  </a:lnTo>
                  <a:lnTo>
                    <a:pt x="0" y="287134"/>
                  </a:lnTo>
                  <a:lnTo>
                    <a:pt x="16988" y="301857"/>
                  </a:lnTo>
                  <a:lnTo>
                    <a:pt x="2080895" y="301857"/>
                  </a:lnTo>
                  <a:lnTo>
                    <a:pt x="2097883" y="287134"/>
                  </a:lnTo>
                  <a:lnTo>
                    <a:pt x="2097883" y="7363"/>
                  </a:lnTo>
                  <a:lnTo>
                    <a:pt x="2089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68535" y="2036640"/>
              <a:ext cx="2098040" cy="302260"/>
            </a:xfrm>
            <a:custGeom>
              <a:avLst/>
              <a:gdLst/>
              <a:ahLst/>
              <a:cxnLst/>
              <a:rect l="l" t="t" r="r" b="b"/>
              <a:pathLst>
                <a:path w="2098040" h="302260">
                  <a:moveTo>
                    <a:pt x="25481" y="0"/>
                  </a:moveTo>
                  <a:lnTo>
                    <a:pt x="2072402" y="0"/>
                  </a:lnTo>
                  <a:lnTo>
                    <a:pt x="2080895" y="0"/>
                  </a:lnTo>
                  <a:lnTo>
                    <a:pt x="2089390" y="0"/>
                  </a:lnTo>
                  <a:lnTo>
                    <a:pt x="2097883" y="7363"/>
                  </a:lnTo>
                  <a:lnTo>
                    <a:pt x="2097883" y="14722"/>
                  </a:lnTo>
                  <a:lnTo>
                    <a:pt x="2097883" y="279770"/>
                  </a:lnTo>
                  <a:lnTo>
                    <a:pt x="2097883" y="287134"/>
                  </a:lnTo>
                  <a:lnTo>
                    <a:pt x="2089390" y="294496"/>
                  </a:lnTo>
                  <a:lnTo>
                    <a:pt x="2080895" y="301857"/>
                  </a:lnTo>
                  <a:lnTo>
                    <a:pt x="2072402" y="301857"/>
                  </a:lnTo>
                  <a:lnTo>
                    <a:pt x="25481" y="301857"/>
                  </a:lnTo>
                  <a:lnTo>
                    <a:pt x="16988" y="301857"/>
                  </a:lnTo>
                  <a:lnTo>
                    <a:pt x="8496" y="294496"/>
                  </a:lnTo>
                  <a:lnTo>
                    <a:pt x="0" y="287134"/>
                  </a:lnTo>
                  <a:lnTo>
                    <a:pt x="0" y="279770"/>
                  </a:lnTo>
                  <a:lnTo>
                    <a:pt x="0" y="14722"/>
                  </a:lnTo>
                  <a:lnTo>
                    <a:pt x="0" y="7363"/>
                  </a:lnTo>
                  <a:lnTo>
                    <a:pt x="8496" y="0"/>
                  </a:lnTo>
                  <a:lnTo>
                    <a:pt x="16988" y="0"/>
                  </a:lnTo>
                  <a:lnTo>
                    <a:pt x="25481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68535" y="2036640"/>
              <a:ext cx="2098040" cy="302260"/>
            </a:xfrm>
            <a:custGeom>
              <a:avLst/>
              <a:gdLst/>
              <a:ahLst/>
              <a:cxnLst/>
              <a:rect l="l" t="t" r="r" b="b"/>
              <a:pathLst>
                <a:path w="2098040" h="302260">
                  <a:moveTo>
                    <a:pt x="25481" y="0"/>
                  </a:moveTo>
                  <a:lnTo>
                    <a:pt x="2072402" y="0"/>
                  </a:lnTo>
                  <a:lnTo>
                    <a:pt x="2080895" y="0"/>
                  </a:lnTo>
                  <a:lnTo>
                    <a:pt x="2089390" y="0"/>
                  </a:lnTo>
                  <a:lnTo>
                    <a:pt x="2097883" y="7363"/>
                  </a:lnTo>
                  <a:lnTo>
                    <a:pt x="2097883" y="14722"/>
                  </a:lnTo>
                  <a:lnTo>
                    <a:pt x="2097883" y="279770"/>
                  </a:lnTo>
                  <a:lnTo>
                    <a:pt x="2097883" y="287134"/>
                  </a:lnTo>
                  <a:lnTo>
                    <a:pt x="2089390" y="294496"/>
                  </a:lnTo>
                  <a:lnTo>
                    <a:pt x="2080895" y="301857"/>
                  </a:lnTo>
                  <a:lnTo>
                    <a:pt x="2072402" y="301857"/>
                  </a:lnTo>
                  <a:lnTo>
                    <a:pt x="25481" y="301857"/>
                  </a:lnTo>
                  <a:lnTo>
                    <a:pt x="16988" y="301857"/>
                  </a:lnTo>
                  <a:lnTo>
                    <a:pt x="8496" y="294496"/>
                  </a:lnTo>
                  <a:lnTo>
                    <a:pt x="0" y="287134"/>
                  </a:lnTo>
                  <a:lnTo>
                    <a:pt x="0" y="279770"/>
                  </a:lnTo>
                  <a:lnTo>
                    <a:pt x="0" y="14722"/>
                  </a:lnTo>
                  <a:lnTo>
                    <a:pt x="0" y="7363"/>
                  </a:lnTo>
                  <a:lnTo>
                    <a:pt x="8496" y="0"/>
                  </a:lnTo>
                  <a:lnTo>
                    <a:pt x="16988" y="0"/>
                  </a:lnTo>
                  <a:lnTo>
                    <a:pt x="2548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68531" y="1410839"/>
              <a:ext cx="2098040" cy="81280"/>
            </a:xfrm>
            <a:custGeom>
              <a:avLst/>
              <a:gdLst/>
              <a:ahLst/>
              <a:cxnLst/>
              <a:rect l="l" t="t" r="r" b="b"/>
              <a:pathLst>
                <a:path w="2098040" h="81280">
                  <a:moveTo>
                    <a:pt x="2097887" y="0"/>
                  </a:moveTo>
                  <a:lnTo>
                    <a:pt x="0" y="0"/>
                  </a:lnTo>
                  <a:lnTo>
                    <a:pt x="0" y="73621"/>
                  </a:lnTo>
                  <a:lnTo>
                    <a:pt x="8496" y="73621"/>
                  </a:lnTo>
                  <a:lnTo>
                    <a:pt x="16979" y="80975"/>
                  </a:lnTo>
                  <a:lnTo>
                    <a:pt x="2080895" y="80975"/>
                  </a:lnTo>
                  <a:lnTo>
                    <a:pt x="2089391" y="73621"/>
                  </a:lnTo>
                  <a:lnTo>
                    <a:pt x="2097887" y="73621"/>
                  </a:lnTo>
                  <a:lnTo>
                    <a:pt x="2097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68535" y="1410829"/>
              <a:ext cx="2098040" cy="81280"/>
            </a:xfrm>
            <a:custGeom>
              <a:avLst/>
              <a:gdLst/>
              <a:ahLst/>
              <a:cxnLst/>
              <a:rect l="l" t="t" r="r" b="b"/>
              <a:pathLst>
                <a:path w="2098040" h="81280">
                  <a:moveTo>
                    <a:pt x="25481" y="0"/>
                  </a:moveTo>
                  <a:lnTo>
                    <a:pt x="2072402" y="0"/>
                  </a:lnTo>
                  <a:lnTo>
                    <a:pt x="2080895" y="0"/>
                  </a:lnTo>
                  <a:lnTo>
                    <a:pt x="2089390" y="0"/>
                  </a:lnTo>
                  <a:lnTo>
                    <a:pt x="2097883" y="0"/>
                  </a:lnTo>
                  <a:lnTo>
                    <a:pt x="2097883" y="7365"/>
                  </a:lnTo>
                  <a:lnTo>
                    <a:pt x="2097883" y="73626"/>
                  </a:lnTo>
                  <a:lnTo>
                    <a:pt x="2089390" y="73626"/>
                  </a:lnTo>
                  <a:lnTo>
                    <a:pt x="2080895" y="80985"/>
                  </a:lnTo>
                  <a:lnTo>
                    <a:pt x="2072402" y="80985"/>
                  </a:lnTo>
                  <a:lnTo>
                    <a:pt x="25481" y="80985"/>
                  </a:lnTo>
                  <a:lnTo>
                    <a:pt x="16988" y="80985"/>
                  </a:lnTo>
                  <a:lnTo>
                    <a:pt x="8496" y="73626"/>
                  </a:lnTo>
                  <a:lnTo>
                    <a:pt x="0" y="73626"/>
                  </a:lnTo>
                  <a:lnTo>
                    <a:pt x="0" y="7365"/>
                  </a:lnTo>
                  <a:lnTo>
                    <a:pt x="0" y="0"/>
                  </a:lnTo>
                  <a:lnTo>
                    <a:pt x="8496" y="0"/>
                  </a:lnTo>
                  <a:lnTo>
                    <a:pt x="16988" y="0"/>
                  </a:lnTo>
                  <a:lnTo>
                    <a:pt x="25481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68535" y="1410829"/>
              <a:ext cx="2098040" cy="81280"/>
            </a:xfrm>
            <a:custGeom>
              <a:avLst/>
              <a:gdLst/>
              <a:ahLst/>
              <a:cxnLst/>
              <a:rect l="l" t="t" r="r" b="b"/>
              <a:pathLst>
                <a:path w="2098040" h="81280">
                  <a:moveTo>
                    <a:pt x="25481" y="0"/>
                  </a:moveTo>
                  <a:lnTo>
                    <a:pt x="2072402" y="0"/>
                  </a:lnTo>
                  <a:lnTo>
                    <a:pt x="2080895" y="0"/>
                  </a:lnTo>
                  <a:lnTo>
                    <a:pt x="2089390" y="0"/>
                  </a:lnTo>
                  <a:lnTo>
                    <a:pt x="2097883" y="0"/>
                  </a:lnTo>
                  <a:lnTo>
                    <a:pt x="2097883" y="7365"/>
                  </a:lnTo>
                  <a:lnTo>
                    <a:pt x="2097883" y="73626"/>
                  </a:lnTo>
                  <a:lnTo>
                    <a:pt x="2089390" y="73626"/>
                  </a:lnTo>
                  <a:lnTo>
                    <a:pt x="2080895" y="80985"/>
                  </a:lnTo>
                  <a:lnTo>
                    <a:pt x="2072402" y="80985"/>
                  </a:lnTo>
                  <a:lnTo>
                    <a:pt x="25481" y="80985"/>
                  </a:lnTo>
                  <a:lnTo>
                    <a:pt x="16988" y="80985"/>
                  </a:lnTo>
                  <a:lnTo>
                    <a:pt x="8496" y="73626"/>
                  </a:lnTo>
                  <a:lnTo>
                    <a:pt x="0" y="73626"/>
                  </a:lnTo>
                  <a:lnTo>
                    <a:pt x="0" y="7365"/>
                  </a:lnTo>
                  <a:lnTo>
                    <a:pt x="0" y="0"/>
                  </a:lnTo>
                  <a:lnTo>
                    <a:pt x="8496" y="0"/>
                  </a:lnTo>
                  <a:lnTo>
                    <a:pt x="16988" y="0"/>
                  </a:lnTo>
                  <a:lnTo>
                    <a:pt x="2548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77032" y="3840438"/>
              <a:ext cx="2080895" cy="7620"/>
            </a:xfrm>
            <a:custGeom>
              <a:avLst/>
              <a:gdLst/>
              <a:ahLst/>
              <a:cxnLst/>
              <a:rect l="l" t="t" r="r" b="b"/>
              <a:pathLst>
                <a:path w="2080894" h="7620">
                  <a:moveTo>
                    <a:pt x="2072398" y="0"/>
                  </a:moveTo>
                  <a:lnTo>
                    <a:pt x="8491" y="0"/>
                  </a:lnTo>
                  <a:lnTo>
                    <a:pt x="0" y="7359"/>
                  </a:lnTo>
                  <a:lnTo>
                    <a:pt x="2080893" y="7359"/>
                  </a:lnTo>
                  <a:lnTo>
                    <a:pt x="2072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68535" y="3840438"/>
              <a:ext cx="2098040" cy="81280"/>
            </a:xfrm>
            <a:custGeom>
              <a:avLst/>
              <a:gdLst/>
              <a:ahLst/>
              <a:cxnLst/>
              <a:rect l="l" t="t" r="r" b="b"/>
              <a:pathLst>
                <a:path w="2098040" h="81279">
                  <a:moveTo>
                    <a:pt x="25481" y="0"/>
                  </a:moveTo>
                  <a:lnTo>
                    <a:pt x="2072402" y="0"/>
                  </a:lnTo>
                  <a:lnTo>
                    <a:pt x="2080895" y="0"/>
                  </a:lnTo>
                  <a:lnTo>
                    <a:pt x="2089390" y="7359"/>
                  </a:lnTo>
                  <a:lnTo>
                    <a:pt x="2097883" y="7359"/>
                  </a:lnTo>
                  <a:lnTo>
                    <a:pt x="2097883" y="73623"/>
                  </a:lnTo>
                  <a:lnTo>
                    <a:pt x="2097883" y="80982"/>
                  </a:lnTo>
                  <a:lnTo>
                    <a:pt x="2089390" y="80982"/>
                  </a:lnTo>
                  <a:lnTo>
                    <a:pt x="0" y="80982"/>
                  </a:lnTo>
                  <a:lnTo>
                    <a:pt x="0" y="73623"/>
                  </a:lnTo>
                  <a:lnTo>
                    <a:pt x="0" y="7359"/>
                  </a:lnTo>
                  <a:lnTo>
                    <a:pt x="8496" y="7359"/>
                  </a:lnTo>
                  <a:lnTo>
                    <a:pt x="16988" y="0"/>
                  </a:lnTo>
                  <a:lnTo>
                    <a:pt x="2548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23687" y="1398809"/>
              <a:ext cx="682625" cy="495300"/>
            </a:xfrm>
            <a:custGeom>
              <a:avLst/>
              <a:gdLst/>
              <a:ahLst/>
              <a:cxnLst/>
              <a:rect l="l" t="t" r="r" b="b"/>
              <a:pathLst>
                <a:path w="682625" h="495300">
                  <a:moveTo>
                    <a:pt x="682020" y="0"/>
                  </a:moveTo>
                  <a:lnTo>
                    <a:pt x="682020" y="477625"/>
                  </a:lnTo>
                  <a:lnTo>
                    <a:pt x="0" y="477625"/>
                  </a:lnTo>
                  <a:lnTo>
                    <a:pt x="0" y="0"/>
                  </a:lnTo>
                  <a:lnTo>
                    <a:pt x="682020" y="0"/>
                  </a:lnTo>
                  <a:close/>
                </a:path>
                <a:path w="682625" h="495300">
                  <a:moveTo>
                    <a:pt x="662674" y="495279"/>
                  </a:moveTo>
                  <a:lnTo>
                    <a:pt x="662674" y="477625"/>
                  </a:lnTo>
                  <a:lnTo>
                    <a:pt x="19347" y="477625"/>
                  </a:lnTo>
                  <a:lnTo>
                    <a:pt x="19347" y="495279"/>
                  </a:lnTo>
                  <a:lnTo>
                    <a:pt x="662674" y="49527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79124" y="4686026"/>
              <a:ext cx="901065" cy="71120"/>
            </a:xfrm>
            <a:custGeom>
              <a:avLst/>
              <a:gdLst/>
              <a:ahLst/>
              <a:cxnLst/>
              <a:rect l="l" t="t" r="r" b="b"/>
              <a:pathLst>
                <a:path w="901065" h="71120">
                  <a:moveTo>
                    <a:pt x="899535" y="0"/>
                  </a:moveTo>
                  <a:lnTo>
                    <a:pt x="2527" y="0"/>
                  </a:lnTo>
                  <a:lnTo>
                    <a:pt x="0" y="25267"/>
                  </a:lnTo>
                  <a:lnTo>
                    <a:pt x="10105" y="49273"/>
                  </a:lnTo>
                  <a:lnTo>
                    <a:pt x="29056" y="65695"/>
                  </a:lnTo>
                  <a:lnTo>
                    <a:pt x="54324" y="70750"/>
                  </a:lnTo>
                  <a:lnTo>
                    <a:pt x="842680" y="70750"/>
                  </a:lnTo>
                  <a:lnTo>
                    <a:pt x="867949" y="66959"/>
                  </a:lnTo>
                  <a:lnTo>
                    <a:pt x="888163" y="51800"/>
                  </a:lnTo>
                  <a:lnTo>
                    <a:pt x="899535" y="30322"/>
                  </a:lnTo>
                  <a:lnTo>
                    <a:pt x="900799" y="3790"/>
                  </a:lnTo>
                  <a:lnTo>
                    <a:pt x="899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79148" y="4686009"/>
              <a:ext cx="901065" cy="71120"/>
            </a:xfrm>
            <a:custGeom>
              <a:avLst/>
              <a:gdLst/>
              <a:ahLst/>
              <a:cxnLst/>
              <a:rect l="l" t="t" r="r" b="b"/>
              <a:pathLst>
                <a:path w="901065" h="71120">
                  <a:moveTo>
                    <a:pt x="899537" y="0"/>
                  </a:moveTo>
                  <a:lnTo>
                    <a:pt x="900801" y="3790"/>
                  </a:lnTo>
                  <a:lnTo>
                    <a:pt x="899537" y="30322"/>
                  </a:lnTo>
                  <a:lnTo>
                    <a:pt x="888165" y="51800"/>
                  </a:lnTo>
                  <a:lnTo>
                    <a:pt x="867951" y="66959"/>
                  </a:lnTo>
                  <a:lnTo>
                    <a:pt x="842682" y="70750"/>
                  </a:lnTo>
                  <a:lnTo>
                    <a:pt x="59378" y="70750"/>
                  </a:lnTo>
                  <a:lnTo>
                    <a:pt x="54323" y="70750"/>
                  </a:lnTo>
                  <a:lnTo>
                    <a:pt x="29055" y="65696"/>
                  </a:lnTo>
                  <a:lnTo>
                    <a:pt x="10104" y="49273"/>
                  </a:lnTo>
                  <a:lnTo>
                    <a:pt x="0" y="25268"/>
                  </a:lnTo>
                  <a:lnTo>
                    <a:pt x="2526" y="0"/>
                  </a:lnTo>
                  <a:lnTo>
                    <a:pt x="8995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90686" y="3789017"/>
              <a:ext cx="1091565" cy="912494"/>
            </a:xfrm>
            <a:custGeom>
              <a:avLst/>
              <a:gdLst/>
              <a:ahLst/>
              <a:cxnLst/>
              <a:rect l="l" t="t" r="r" b="b"/>
              <a:pathLst>
                <a:path w="1091565" h="912495">
                  <a:moveTo>
                    <a:pt x="1090307" y="0"/>
                  </a:moveTo>
                  <a:lnTo>
                    <a:pt x="0" y="1263"/>
                  </a:lnTo>
                  <a:lnTo>
                    <a:pt x="0" y="824998"/>
                  </a:lnTo>
                  <a:lnTo>
                    <a:pt x="22741" y="886903"/>
                  </a:lnTo>
                  <a:lnTo>
                    <a:pt x="83383" y="910907"/>
                  </a:lnTo>
                  <a:lnTo>
                    <a:pt x="984182" y="912168"/>
                  </a:lnTo>
                  <a:lnTo>
                    <a:pt x="1018292" y="912168"/>
                  </a:lnTo>
                  <a:lnTo>
                    <a:pt x="1072620" y="878057"/>
                  </a:lnTo>
                  <a:lnTo>
                    <a:pt x="1091570" y="830049"/>
                  </a:lnTo>
                  <a:lnTo>
                    <a:pt x="1090307" y="782043"/>
                  </a:lnTo>
                  <a:lnTo>
                    <a:pt x="1090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90710" y="3788997"/>
              <a:ext cx="1092200" cy="912494"/>
            </a:xfrm>
            <a:custGeom>
              <a:avLst/>
              <a:gdLst/>
              <a:ahLst/>
              <a:cxnLst/>
              <a:rect l="l" t="t" r="r" b="b"/>
              <a:pathLst>
                <a:path w="1092200" h="912495">
                  <a:moveTo>
                    <a:pt x="984185" y="912170"/>
                  </a:moveTo>
                  <a:lnTo>
                    <a:pt x="1018295" y="912170"/>
                  </a:lnTo>
                  <a:lnTo>
                    <a:pt x="1047354" y="899538"/>
                  </a:lnTo>
                  <a:lnTo>
                    <a:pt x="1072622" y="878060"/>
                  </a:lnTo>
                  <a:lnTo>
                    <a:pt x="1082728" y="864164"/>
                  </a:lnTo>
                  <a:lnTo>
                    <a:pt x="1089046" y="849001"/>
                  </a:lnTo>
                  <a:lnTo>
                    <a:pt x="1091573" y="830051"/>
                  </a:lnTo>
                  <a:lnTo>
                    <a:pt x="1090309" y="782045"/>
                  </a:lnTo>
                  <a:lnTo>
                    <a:pt x="1090309" y="0"/>
                  </a:lnTo>
                  <a:lnTo>
                    <a:pt x="0" y="1263"/>
                  </a:lnTo>
                  <a:lnTo>
                    <a:pt x="0" y="788359"/>
                  </a:lnTo>
                  <a:lnTo>
                    <a:pt x="0" y="797204"/>
                  </a:lnTo>
                  <a:lnTo>
                    <a:pt x="0" y="825000"/>
                  </a:lnTo>
                  <a:lnTo>
                    <a:pt x="5054" y="860373"/>
                  </a:lnTo>
                  <a:lnTo>
                    <a:pt x="22741" y="886905"/>
                  </a:lnTo>
                  <a:lnTo>
                    <a:pt x="49273" y="905856"/>
                  </a:lnTo>
                  <a:lnTo>
                    <a:pt x="83383" y="910911"/>
                  </a:lnTo>
                  <a:lnTo>
                    <a:pt x="104861" y="910911"/>
                  </a:lnTo>
                  <a:lnTo>
                    <a:pt x="984185" y="9121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52398" y="4699925"/>
              <a:ext cx="86360" cy="27940"/>
            </a:xfrm>
            <a:custGeom>
              <a:avLst/>
              <a:gdLst/>
              <a:ahLst/>
              <a:cxnLst/>
              <a:rect l="l" t="t" r="r" b="b"/>
              <a:pathLst>
                <a:path w="86359" h="27939">
                  <a:moveTo>
                    <a:pt x="85910" y="0"/>
                  </a:moveTo>
                  <a:lnTo>
                    <a:pt x="0" y="0"/>
                  </a:lnTo>
                  <a:lnTo>
                    <a:pt x="15163" y="27792"/>
                  </a:lnTo>
                  <a:lnTo>
                    <a:pt x="72015" y="27792"/>
                  </a:lnTo>
                  <a:lnTo>
                    <a:pt x="85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52421" y="4699908"/>
              <a:ext cx="86360" cy="27940"/>
            </a:xfrm>
            <a:custGeom>
              <a:avLst/>
              <a:gdLst/>
              <a:ahLst/>
              <a:cxnLst/>
              <a:rect l="l" t="t" r="r" b="b"/>
              <a:pathLst>
                <a:path w="86359" h="27939">
                  <a:moveTo>
                    <a:pt x="0" y="0"/>
                  </a:moveTo>
                  <a:lnTo>
                    <a:pt x="15163" y="27792"/>
                  </a:lnTo>
                  <a:lnTo>
                    <a:pt x="72014" y="27792"/>
                  </a:lnTo>
                  <a:lnTo>
                    <a:pt x="8591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6750" y="4701186"/>
              <a:ext cx="87630" cy="27940"/>
            </a:xfrm>
            <a:custGeom>
              <a:avLst/>
              <a:gdLst/>
              <a:ahLst/>
              <a:cxnLst/>
              <a:rect l="l" t="t" r="r" b="b"/>
              <a:pathLst>
                <a:path w="87629" h="27939">
                  <a:moveTo>
                    <a:pt x="87170" y="0"/>
                  </a:moveTo>
                  <a:lnTo>
                    <a:pt x="0" y="0"/>
                  </a:lnTo>
                  <a:lnTo>
                    <a:pt x="15159" y="27795"/>
                  </a:lnTo>
                  <a:lnTo>
                    <a:pt x="73275" y="27795"/>
                  </a:lnTo>
                  <a:lnTo>
                    <a:pt x="871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6774" y="4701168"/>
              <a:ext cx="87630" cy="27940"/>
            </a:xfrm>
            <a:custGeom>
              <a:avLst/>
              <a:gdLst/>
              <a:ahLst/>
              <a:cxnLst/>
              <a:rect l="l" t="t" r="r" b="b"/>
              <a:pathLst>
                <a:path w="87629" h="27939">
                  <a:moveTo>
                    <a:pt x="0" y="0"/>
                  </a:moveTo>
                  <a:lnTo>
                    <a:pt x="15159" y="27796"/>
                  </a:lnTo>
                  <a:lnTo>
                    <a:pt x="73274" y="27796"/>
                  </a:lnTo>
                  <a:lnTo>
                    <a:pt x="8717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72919" y="4701186"/>
              <a:ext cx="86360" cy="27940"/>
            </a:xfrm>
            <a:custGeom>
              <a:avLst/>
              <a:gdLst/>
              <a:ahLst/>
              <a:cxnLst/>
              <a:rect l="l" t="t" r="r" b="b"/>
              <a:pathLst>
                <a:path w="86359" h="27939">
                  <a:moveTo>
                    <a:pt x="85910" y="0"/>
                  </a:moveTo>
                  <a:lnTo>
                    <a:pt x="0" y="0"/>
                  </a:lnTo>
                  <a:lnTo>
                    <a:pt x="13896" y="27795"/>
                  </a:lnTo>
                  <a:lnTo>
                    <a:pt x="72010" y="27795"/>
                  </a:lnTo>
                  <a:lnTo>
                    <a:pt x="85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72944" y="4701168"/>
              <a:ext cx="86360" cy="27940"/>
            </a:xfrm>
            <a:custGeom>
              <a:avLst/>
              <a:gdLst/>
              <a:ahLst/>
              <a:cxnLst/>
              <a:rect l="l" t="t" r="r" b="b"/>
              <a:pathLst>
                <a:path w="86359" h="27939">
                  <a:moveTo>
                    <a:pt x="0" y="0"/>
                  </a:moveTo>
                  <a:lnTo>
                    <a:pt x="13895" y="27796"/>
                  </a:lnTo>
                  <a:lnTo>
                    <a:pt x="72010" y="27796"/>
                  </a:lnTo>
                  <a:lnTo>
                    <a:pt x="8591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38421" y="4699925"/>
              <a:ext cx="86360" cy="27940"/>
            </a:xfrm>
            <a:custGeom>
              <a:avLst/>
              <a:gdLst/>
              <a:ahLst/>
              <a:cxnLst/>
              <a:rect l="l" t="t" r="r" b="b"/>
              <a:pathLst>
                <a:path w="86359" h="27939">
                  <a:moveTo>
                    <a:pt x="85910" y="0"/>
                  </a:moveTo>
                  <a:lnTo>
                    <a:pt x="0" y="0"/>
                  </a:lnTo>
                  <a:lnTo>
                    <a:pt x="15159" y="27792"/>
                  </a:lnTo>
                  <a:lnTo>
                    <a:pt x="72014" y="27792"/>
                  </a:lnTo>
                  <a:lnTo>
                    <a:pt x="85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38447" y="4699908"/>
              <a:ext cx="86360" cy="27940"/>
            </a:xfrm>
            <a:custGeom>
              <a:avLst/>
              <a:gdLst/>
              <a:ahLst/>
              <a:cxnLst/>
              <a:rect l="l" t="t" r="r" b="b"/>
              <a:pathLst>
                <a:path w="86359" h="27939">
                  <a:moveTo>
                    <a:pt x="0" y="0"/>
                  </a:moveTo>
                  <a:lnTo>
                    <a:pt x="15159" y="27792"/>
                  </a:lnTo>
                  <a:lnTo>
                    <a:pt x="72014" y="27792"/>
                  </a:lnTo>
                  <a:lnTo>
                    <a:pt x="8591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7059" y="4383426"/>
              <a:ext cx="166769" cy="164242"/>
            </a:xfrm>
            <a:prstGeom prst="rect">
              <a:avLst/>
            </a:prstGeom>
          </p:spPr>
        </p:pic>
        <p:sp>
          <p:nvSpPr>
            <p:cNvPr id="142" name="object 1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1675" y="4288038"/>
              <a:ext cx="358140" cy="370205"/>
            </a:xfrm>
            <a:custGeom>
              <a:avLst/>
              <a:gdLst/>
              <a:ahLst/>
              <a:cxnLst/>
              <a:rect l="l" t="t" r="r" b="b"/>
              <a:pathLst>
                <a:path w="358140" h="370204">
                  <a:moveTo>
                    <a:pt x="357538" y="176875"/>
                  </a:moveTo>
                  <a:lnTo>
                    <a:pt x="351224" y="132656"/>
                  </a:lnTo>
                  <a:lnTo>
                    <a:pt x="333533" y="89701"/>
                  </a:lnTo>
                  <a:lnTo>
                    <a:pt x="305741" y="53063"/>
                  </a:lnTo>
                  <a:lnTo>
                    <a:pt x="269100" y="25268"/>
                  </a:lnTo>
                  <a:lnTo>
                    <a:pt x="227408" y="7581"/>
                  </a:lnTo>
                  <a:lnTo>
                    <a:pt x="181926" y="0"/>
                  </a:lnTo>
                  <a:lnTo>
                    <a:pt x="135180" y="5054"/>
                  </a:lnTo>
                  <a:lnTo>
                    <a:pt x="92225" y="21477"/>
                  </a:lnTo>
                  <a:lnTo>
                    <a:pt x="55587" y="49273"/>
                  </a:lnTo>
                  <a:lnTo>
                    <a:pt x="25268" y="84650"/>
                  </a:lnTo>
                  <a:lnTo>
                    <a:pt x="7577" y="126342"/>
                  </a:lnTo>
                  <a:lnTo>
                    <a:pt x="0" y="171821"/>
                  </a:lnTo>
                  <a:lnTo>
                    <a:pt x="3786" y="217303"/>
                  </a:lnTo>
                  <a:lnTo>
                    <a:pt x="20214" y="261522"/>
                  </a:lnTo>
                  <a:lnTo>
                    <a:pt x="45482" y="299427"/>
                  </a:lnTo>
                  <a:lnTo>
                    <a:pt x="82119" y="328483"/>
                  </a:lnTo>
                  <a:lnTo>
                    <a:pt x="123811" y="347437"/>
                  </a:lnTo>
                  <a:lnTo>
                    <a:pt x="169294" y="356278"/>
                  </a:lnTo>
                  <a:lnTo>
                    <a:pt x="216040" y="352487"/>
                  </a:lnTo>
                  <a:lnTo>
                    <a:pt x="258995" y="337327"/>
                  </a:lnTo>
                  <a:lnTo>
                    <a:pt x="296896" y="312059"/>
                  </a:lnTo>
                  <a:lnTo>
                    <a:pt x="327219" y="277949"/>
                  </a:lnTo>
                  <a:lnTo>
                    <a:pt x="348697" y="236257"/>
                  </a:lnTo>
                  <a:lnTo>
                    <a:pt x="357538" y="190775"/>
                  </a:lnTo>
                  <a:lnTo>
                    <a:pt x="357538" y="176875"/>
                  </a:lnTo>
                  <a:close/>
                </a:path>
                <a:path w="358140" h="370204">
                  <a:moveTo>
                    <a:pt x="178135" y="219830"/>
                  </a:moveTo>
                  <a:lnTo>
                    <a:pt x="178135" y="370174"/>
                  </a:lnTo>
                </a:path>
                <a:path w="358140" h="370204">
                  <a:moveTo>
                    <a:pt x="221094" y="154134"/>
                  </a:moveTo>
                  <a:lnTo>
                    <a:pt x="343642" y="82123"/>
                  </a:lnTo>
                </a:path>
                <a:path w="358140" h="370204">
                  <a:moveTo>
                    <a:pt x="136443" y="151607"/>
                  </a:moveTo>
                  <a:lnTo>
                    <a:pt x="12632" y="821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05462" y="4411871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89">
                  <a:moveTo>
                    <a:pt x="63169" y="0"/>
                  </a:moveTo>
                  <a:lnTo>
                    <a:pt x="37900" y="1263"/>
                  </a:lnTo>
                  <a:lnTo>
                    <a:pt x="16423" y="15159"/>
                  </a:lnTo>
                  <a:lnTo>
                    <a:pt x="2527" y="35374"/>
                  </a:lnTo>
                  <a:lnTo>
                    <a:pt x="0" y="61906"/>
                  </a:lnTo>
                  <a:lnTo>
                    <a:pt x="8845" y="85910"/>
                  </a:lnTo>
                  <a:lnTo>
                    <a:pt x="27795" y="102334"/>
                  </a:lnTo>
                  <a:lnTo>
                    <a:pt x="51800" y="109915"/>
                  </a:lnTo>
                  <a:lnTo>
                    <a:pt x="77064" y="103597"/>
                  </a:lnTo>
                  <a:lnTo>
                    <a:pt x="97283" y="88437"/>
                  </a:lnTo>
                  <a:lnTo>
                    <a:pt x="107388" y="65697"/>
                  </a:lnTo>
                  <a:lnTo>
                    <a:pt x="109915" y="53060"/>
                  </a:lnTo>
                  <a:lnTo>
                    <a:pt x="103597" y="29056"/>
                  </a:lnTo>
                  <a:lnTo>
                    <a:pt x="87174" y="10105"/>
                  </a:lnTo>
                  <a:lnTo>
                    <a:pt x="6316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05486" y="4411853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89">
                  <a:moveTo>
                    <a:pt x="109915" y="53060"/>
                  </a:moveTo>
                  <a:lnTo>
                    <a:pt x="103597" y="29055"/>
                  </a:lnTo>
                  <a:lnTo>
                    <a:pt x="87174" y="10104"/>
                  </a:lnTo>
                  <a:lnTo>
                    <a:pt x="63169" y="0"/>
                  </a:lnTo>
                  <a:lnTo>
                    <a:pt x="37900" y="1263"/>
                  </a:lnTo>
                  <a:lnTo>
                    <a:pt x="16423" y="15159"/>
                  </a:lnTo>
                  <a:lnTo>
                    <a:pt x="2527" y="35373"/>
                  </a:lnTo>
                  <a:lnTo>
                    <a:pt x="0" y="61905"/>
                  </a:lnTo>
                  <a:lnTo>
                    <a:pt x="8845" y="85910"/>
                  </a:lnTo>
                  <a:lnTo>
                    <a:pt x="27796" y="102333"/>
                  </a:lnTo>
                  <a:lnTo>
                    <a:pt x="51800" y="109915"/>
                  </a:lnTo>
                  <a:lnTo>
                    <a:pt x="77065" y="103597"/>
                  </a:lnTo>
                  <a:lnTo>
                    <a:pt x="97283" y="88437"/>
                  </a:lnTo>
                  <a:lnTo>
                    <a:pt x="107388" y="65696"/>
                  </a:lnTo>
                  <a:lnTo>
                    <a:pt x="109915" y="530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8904" y="4178755"/>
              <a:ext cx="142761" cy="144028"/>
            </a:xfrm>
            <a:prstGeom prst="rect">
              <a:avLst/>
            </a:prstGeom>
          </p:spPr>
        </p:pic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1675" y="4288038"/>
              <a:ext cx="358140" cy="356870"/>
            </a:xfrm>
            <a:custGeom>
              <a:avLst/>
              <a:gdLst/>
              <a:ahLst/>
              <a:cxnLst/>
              <a:rect l="l" t="t" r="r" b="b"/>
              <a:pathLst>
                <a:path w="358140" h="356870">
                  <a:moveTo>
                    <a:pt x="261522" y="176875"/>
                  </a:moveTo>
                  <a:lnTo>
                    <a:pt x="255204" y="147819"/>
                  </a:lnTo>
                  <a:lnTo>
                    <a:pt x="237518" y="121287"/>
                  </a:lnTo>
                  <a:lnTo>
                    <a:pt x="212249" y="103601"/>
                  </a:lnTo>
                  <a:lnTo>
                    <a:pt x="181926" y="96019"/>
                  </a:lnTo>
                  <a:lnTo>
                    <a:pt x="151607" y="99810"/>
                  </a:lnTo>
                  <a:lnTo>
                    <a:pt x="123811" y="116233"/>
                  </a:lnTo>
                  <a:lnTo>
                    <a:pt x="104861" y="140238"/>
                  </a:lnTo>
                  <a:lnTo>
                    <a:pt x="96015" y="171821"/>
                  </a:lnTo>
                  <a:lnTo>
                    <a:pt x="99806" y="200880"/>
                  </a:lnTo>
                  <a:lnTo>
                    <a:pt x="113702" y="229939"/>
                  </a:lnTo>
                  <a:lnTo>
                    <a:pt x="137707" y="250153"/>
                  </a:lnTo>
                  <a:lnTo>
                    <a:pt x="168030" y="258999"/>
                  </a:lnTo>
                  <a:lnTo>
                    <a:pt x="198353" y="257735"/>
                  </a:lnTo>
                  <a:lnTo>
                    <a:pt x="226145" y="245099"/>
                  </a:lnTo>
                  <a:lnTo>
                    <a:pt x="247622" y="221094"/>
                  </a:lnTo>
                  <a:lnTo>
                    <a:pt x="260259" y="193298"/>
                  </a:lnTo>
                  <a:lnTo>
                    <a:pt x="261522" y="176875"/>
                  </a:lnTo>
                  <a:close/>
                </a:path>
                <a:path w="358140" h="356870">
                  <a:moveTo>
                    <a:pt x="357538" y="176875"/>
                  </a:moveTo>
                  <a:lnTo>
                    <a:pt x="351224" y="132656"/>
                  </a:lnTo>
                  <a:lnTo>
                    <a:pt x="333533" y="89701"/>
                  </a:lnTo>
                  <a:lnTo>
                    <a:pt x="305741" y="53063"/>
                  </a:lnTo>
                  <a:lnTo>
                    <a:pt x="269100" y="25268"/>
                  </a:lnTo>
                  <a:lnTo>
                    <a:pt x="227408" y="7581"/>
                  </a:lnTo>
                  <a:lnTo>
                    <a:pt x="181926" y="0"/>
                  </a:lnTo>
                  <a:lnTo>
                    <a:pt x="135180" y="5054"/>
                  </a:lnTo>
                  <a:lnTo>
                    <a:pt x="92225" y="21477"/>
                  </a:lnTo>
                  <a:lnTo>
                    <a:pt x="55587" y="49273"/>
                  </a:lnTo>
                  <a:lnTo>
                    <a:pt x="25268" y="84650"/>
                  </a:lnTo>
                  <a:lnTo>
                    <a:pt x="7577" y="126342"/>
                  </a:lnTo>
                  <a:lnTo>
                    <a:pt x="0" y="171821"/>
                  </a:lnTo>
                  <a:lnTo>
                    <a:pt x="3786" y="217303"/>
                  </a:lnTo>
                  <a:lnTo>
                    <a:pt x="20214" y="261522"/>
                  </a:lnTo>
                  <a:lnTo>
                    <a:pt x="45482" y="299427"/>
                  </a:lnTo>
                  <a:lnTo>
                    <a:pt x="82119" y="328483"/>
                  </a:lnTo>
                  <a:lnTo>
                    <a:pt x="123811" y="347437"/>
                  </a:lnTo>
                  <a:lnTo>
                    <a:pt x="169294" y="356278"/>
                  </a:lnTo>
                  <a:lnTo>
                    <a:pt x="216040" y="352487"/>
                  </a:lnTo>
                  <a:lnTo>
                    <a:pt x="258995" y="337327"/>
                  </a:lnTo>
                  <a:lnTo>
                    <a:pt x="296896" y="312059"/>
                  </a:lnTo>
                  <a:lnTo>
                    <a:pt x="327219" y="277949"/>
                  </a:lnTo>
                  <a:lnTo>
                    <a:pt x="348697" y="236257"/>
                  </a:lnTo>
                  <a:lnTo>
                    <a:pt x="357538" y="190775"/>
                  </a:lnTo>
                  <a:lnTo>
                    <a:pt x="357538" y="1768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3675" y="4369530"/>
              <a:ext cx="332273" cy="288682"/>
            </a:xfrm>
            <a:prstGeom prst="rect">
              <a:avLst/>
            </a:prstGeom>
          </p:spPr>
        </p:pic>
        <p:pic>
          <p:nvPicPr>
            <p:cNvPr id="148" name="object 1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34218" y="4383426"/>
              <a:ext cx="166765" cy="164242"/>
            </a:xfrm>
            <a:prstGeom prst="rect">
              <a:avLst/>
            </a:prstGeom>
          </p:spPr>
        </p:pic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38830" y="4288038"/>
              <a:ext cx="358140" cy="356870"/>
            </a:xfrm>
            <a:custGeom>
              <a:avLst/>
              <a:gdLst/>
              <a:ahLst/>
              <a:cxnLst/>
              <a:rect l="l" t="t" r="r" b="b"/>
              <a:pathLst>
                <a:path w="358140" h="356870">
                  <a:moveTo>
                    <a:pt x="357542" y="176875"/>
                  </a:moveTo>
                  <a:lnTo>
                    <a:pt x="351224" y="132656"/>
                  </a:lnTo>
                  <a:lnTo>
                    <a:pt x="334800" y="89701"/>
                  </a:lnTo>
                  <a:lnTo>
                    <a:pt x="307005" y="53063"/>
                  </a:lnTo>
                  <a:lnTo>
                    <a:pt x="269104" y="25268"/>
                  </a:lnTo>
                  <a:lnTo>
                    <a:pt x="227412" y="7581"/>
                  </a:lnTo>
                  <a:lnTo>
                    <a:pt x="181930" y="0"/>
                  </a:lnTo>
                  <a:lnTo>
                    <a:pt x="135184" y="5054"/>
                  </a:lnTo>
                  <a:lnTo>
                    <a:pt x="92228" y="21477"/>
                  </a:lnTo>
                  <a:lnTo>
                    <a:pt x="55591" y="49273"/>
                  </a:lnTo>
                  <a:lnTo>
                    <a:pt x="26531" y="84650"/>
                  </a:lnTo>
                  <a:lnTo>
                    <a:pt x="7581" y="126342"/>
                  </a:lnTo>
                  <a:lnTo>
                    <a:pt x="0" y="171821"/>
                  </a:lnTo>
                  <a:lnTo>
                    <a:pt x="3790" y="217303"/>
                  </a:lnTo>
                  <a:lnTo>
                    <a:pt x="20214" y="261522"/>
                  </a:lnTo>
                  <a:lnTo>
                    <a:pt x="46746" y="299427"/>
                  </a:lnTo>
                  <a:lnTo>
                    <a:pt x="82120" y="328483"/>
                  </a:lnTo>
                  <a:lnTo>
                    <a:pt x="123815" y="347437"/>
                  </a:lnTo>
                  <a:lnTo>
                    <a:pt x="169294" y="356278"/>
                  </a:lnTo>
                  <a:lnTo>
                    <a:pt x="216040" y="352487"/>
                  </a:lnTo>
                  <a:lnTo>
                    <a:pt x="258995" y="337327"/>
                  </a:lnTo>
                  <a:lnTo>
                    <a:pt x="296900" y="312059"/>
                  </a:lnTo>
                  <a:lnTo>
                    <a:pt x="327219" y="277949"/>
                  </a:lnTo>
                  <a:lnTo>
                    <a:pt x="348697" y="236257"/>
                  </a:lnTo>
                  <a:lnTo>
                    <a:pt x="357542" y="190775"/>
                  </a:lnTo>
                  <a:lnTo>
                    <a:pt x="357542" y="1768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0834" y="4369530"/>
              <a:ext cx="333533" cy="288682"/>
            </a:xfrm>
            <a:prstGeom prst="rect">
              <a:avLst/>
            </a:prstGeom>
          </p:spPr>
        </p:pic>
        <p:pic>
          <p:nvPicPr>
            <p:cNvPr id="151" name="object 1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77059" y="3942500"/>
              <a:ext cx="166769" cy="165506"/>
            </a:xfrm>
            <a:prstGeom prst="rect">
              <a:avLst/>
            </a:prstGeom>
          </p:spPr>
        </p:pic>
        <p:sp>
          <p:nvSpPr>
            <p:cNvPr id="152" name="object 1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1675" y="3848376"/>
              <a:ext cx="358140" cy="355600"/>
            </a:xfrm>
            <a:custGeom>
              <a:avLst/>
              <a:gdLst/>
              <a:ahLst/>
              <a:cxnLst/>
              <a:rect l="l" t="t" r="r" b="b"/>
              <a:pathLst>
                <a:path w="358140" h="355600">
                  <a:moveTo>
                    <a:pt x="357538" y="176876"/>
                  </a:moveTo>
                  <a:lnTo>
                    <a:pt x="351224" y="131397"/>
                  </a:lnTo>
                  <a:lnTo>
                    <a:pt x="333533" y="89701"/>
                  </a:lnTo>
                  <a:lnTo>
                    <a:pt x="305741" y="51800"/>
                  </a:lnTo>
                  <a:lnTo>
                    <a:pt x="269100" y="24005"/>
                  </a:lnTo>
                  <a:lnTo>
                    <a:pt x="227408" y="6318"/>
                  </a:lnTo>
                  <a:lnTo>
                    <a:pt x="181926" y="0"/>
                  </a:lnTo>
                  <a:lnTo>
                    <a:pt x="135180" y="3790"/>
                  </a:lnTo>
                  <a:lnTo>
                    <a:pt x="92225" y="21477"/>
                  </a:lnTo>
                  <a:lnTo>
                    <a:pt x="55587" y="48010"/>
                  </a:lnTo>
                  <a:lnTo>
                    <a:pt x="25268" y="83387"/>
                  </a:lnTo>
                  <a:lnTo>
                    <a:pt x="7577" y="125078"/>
                  </a:lnTo>
                  <a:lnTo>
                    <a:pt x="0" y="170561"/>
                  </a:lnTo>
                  <a:lnTo>
                    <a:pt x="3786" y="217303"/>
                  </a:lnTo>
                  <a:lnTo>
                    <a:pt x="20214" y="260263"/>
                  </a:lnTo>
                  <a:lnTo>
                    <a:pt x="45482" y="298163"/>
                  </a:lnTo>
                  <a:lnTo>
                    <a:pt x="82119" y="327222"/>
                  </a:lnTo>
                  <a:lnTo>
                    <a:pt x="123811" y="347437"/>
                  </a:lnTo>
                  <a:lnTo>
                    <a:pt x="169294" y="355015"/>
                  </a:lnTo>
                  <a:lnTo>
                    <a:pt x="216040" y="351224"/>
                  </a:lnTo>
                  <a:lnTo>
                    <a:pt x="258995" y="337328"/>
                  </a:lnTo>
                  <a:lnTo>
                    <a:pt x="296896" y="310796"/>
                  </a:lnTo>
                  <a:lnTo>
                    <a:pt x="327219" y="276686"/>
                  </a:lnTo>
                  <a:lnTo>
                    <a:pt x="348697" y="234994"/>
                  </a:lnTo>
                  <a:lnTo>
                    <a:pt x="357538" y="189511"/>
                  </a:lnTo>
                  <a:lnTo>
                    <a:pt x="357538" y="1768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93675" y="3928604"/>
              <a:ext cx="332273" cy="288686"/>
            </a:xfrm>
            <a:prstGeom prst="rect">
              <a:avLst/>
            </a:prstGeom>
          </p:spPr>
        </p:pic>
        <p:pic>
          <p:nvPicPr>
            <p:cNvPr id="154" name="object 1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34218" y="3942500"/>
              <a:ext cx="166765" cy="165506"/>
            </a:xfrm>
            <a:prstGeom prst="rect">
              <a:avLst/>
            </a:prstGeom>
          </p:spPr>
        </p:pic>
        <p:sp>
          <p:nvSpPr>
            <p:cNvPr id="155" name="object 1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38830" y="3848376"/>
              <a:ext cx="358140" cy="355600"/>
            </a:xfrm>
            <a:custGeom>
              <a:avLst/>
              <a:gdLst/>
              <a:ahLst/>
              <a:cxnLst/>
              <a:rect l="l" t="t" r="r" b="b"/>
              <a:pathLst>
                <a:path w="358140" h="355600">
                  <a:moveTo>
                    <a:pt x="357542" y="176876"/>
                  </a:moveTo>
                  <a:lnTo>
                    <a:pt x="351224" y="131397"/>
                  </a:lnTo>
                  <a:lnTo>
                    <a:pt x="334800" y="89701"/>
                  </a:lnTo>
                  <a:lnTo>
                    <a:pt x="307005" y="51800"/>
                  </a:lnTo>
                  <a:lnTo>
                    <a:pt x="269104" y="24005"/>
                  </a:lnTo>
                  <a:lnTo>
                    <a:pt x="227412" y="6318"/>
                  </a:lnTo>
                  <a:lnTo>
                    <a:pt x="181930" y="0"/>
                  </a:lnTo>
                  <a:lnTo>
                    <a:pt x="135184" y="3790"/>
                  </a:lnTo>
                  <a:lnTo>
                    <a:pt x="92228" y="21477"/>
                  </a:lnTo>
                  <a:lnTo>
                    <a:pt x="55591" y="48010"/>
                  </a:lnTo>
                  <a:lnTo>
                    <a:pt x="26531" y="83387"/>
                  </a:lnTo>
                  <a:lnTo>
                    <a:pt x="7581" y="125078"/>
                  </a:lnTo>
                  <a:lnTo>
                    <a:pt x="0" y="170561"/>
                  </a:lnTo>
                  <a:lnTo>
                    <a:pt x="3790" y="217303"/>
                  </a:lnTo>
                  <a:lnTo>
                    <a:pt x="20214" y="260263"/>
                  </a:lnTo>
                  <a:lnTo>
                    <a:pt x="46746" y="298163"/>
                  </a:lnTo>
                  <a:lnTo>
                    <a:pt x="82120" y="327222"/>
                  </a:lnTo>
                  <a:lnTo>
                    <a:pt x="123815" y="347437"/>
                  </a:lnTo>
                  <a:lnTo>
                    <a:pt x="169294" y="355015"/>
                  </a:lnTo>
                  <a:lnTo>
                    <a:pt x="216040" y="351224"/>
                  </a:lnTo>
                  <a:lnTo>
                    <a:pt x="258995" y="337328"/>
                  </a:lnTo>
                  <a:lnTo>
                    <a:pt x="296900" y="310796"/>
                  </a:lnTo>
                  <a:lnTo>
                    <a:pt x="327219" y="276686"/>
                  </a:lnTo>
                  <a:lnTo>
                    <a:pt x="348697" y="234994"/>
                  </a:lnTo>
                  <a:lnTo>
                    <a:pt x="357542" y="189511"/>
                  </a:lnTo>
                  <a:lnTo>
                    <a:pt x="357542" y="1768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50834" y="3928604"/>
              <a:ext cx="333533" cy="288686"/>
            </a:xfrm>
            <a:prstGeom prst="rect">
              <a:avLst/>
            </a:prstGeom>
          </p:spPr>
        </p:pic>
        <p:sp>
          <p:nvSpPr>
            <p:cNvPr id="157" name="object 1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6044" y="4701186"/>
              <a:ext cx="86360" cy="27940"/>
            </a:xfrm>
            <a:custGeom>
              <a:avLst/>
              <a:gdLst/>
              <a:ahLst/>
              <a:cxnLst/>
              <a:rect l="l" t="t" r="r" b="b"/>
              <a:pathLst>
                <a:path w="86359" h="27939">
                  <a:moveTo>
                    <a:pt x="85910" y="0"/>
                  </a:moveTo>
                  <a:lnTo>
                    <a:pt x="0" y="0"/>
                  </a:lnTo>
                  <a:lnTo>
                    <a:pt x="15159" y="27795"/>
                  </a:lnTo>
                  <a:lnTo>
                    <a:pt x="72011" y="27795"/>
                  </a:lnTo>
                  <a:lnTo>
                    <a:pt x="85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6068" y="4701168"/>
              <a:ext cx="86360" cy="27940"/>
            </a:xfrm>
            <a:custGeom>
              <a:avLst/>
              <a:gdLst/>
              <a:ahLst/>
              <a:cxnLst/>
              <a:rect l="l" t="t" r="r" b="b"/>
              <a:pathLst>
                <a:path w="86359" h="27939">
                  <a:moveTo>
                    <a:pt x="0" y="0"/>
                  </a:moveTo>
                  <a:lnTo>
                    <a:pt x="15159" y="27796"/>
                  </a:lnTo>
                  <a:lnTo>
                    <a:pt x="72010" y="27796"/>
                  </a:lnTo>
                  <a:lnTo>
                    <a:pt x="8591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02115" y="3802899"/>
              <a:ext cx="1028700" cy="666750"/>
            </a:xfrm>
            <a:custGeom>
              <a:avLst/>
              <a:gdLst/>
              <a:ahLst/>
              <a:cxnLst/>
              <a:rect l="l" t="t" r="r" b="b"/>
              <a:pathLst>
                <a:path w="1028700" h="666750">
                  <a:moveTo>
                    <a:pt x="0" y="0"/>
                  </a:moveTo>
                  <a:lnTo>
                    <a:pt x="1028700" y="0"/>
                  </a:lnTo>
                  <a:lnTo>
                    <a:pt x="1028700" y="617223"/>
                  </a:lnTo>
                  <a:lnTo>
                    <a:pt x="0" y="617223"/>
                  </a:lnTo>
                  <a:lnTo>
                    <a:pt x="0" y="0"/>
                  </a:lnTo>
                  <a:close/>
                </a:path>
                <a:path w="1028700" h="666750">
                  <a:moveTo>
                    <a:pt x="58093" y="616266"/>
                  </a:moveTo>
                  <a:lnTo>
                    <a:pt x="943923" y="616266"/>
                  </a:lnTo>
                  <a:lnTo>
                    <a:pt x="943923" y="666750"/>
                  </a:lnTo>
                  <a:lnTo>
                    <a:pt x="58093" y="666750"/>
                  </a:lnTo>
                  <a:lnTo>
                    <a:pt x="58093" y="616266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92226" y="8459920"/>
              <a:ext cx="2028825" cy="819150"/>
            </a:xfrm>
            <a:custGeom>
              <a:avLst/>
              <a:gdLst/>
              <a:ahLst/>
              <a:cxnLst/>
              <a:rect l="l" t="t" r="r" b="b"/>
              <a:pathLst>
                <a:path w="2028825" h="819150">
                  <a:moveTo>
                    <a:pt x="0" y="0"/>
                  </a:moveTo>
                  <a:lnTo>
                    <a:pt x="2028826" y="0"/>
                  </a:lnTo>
                  <a:lnTo>
                    <a:pt x="2028826" y="819147"/>
                  </a:lnTo>
                  <a:lnTo>
                    <a:pt x="0" y="81914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38735" y="8990975"/>
              <a:ext cx="919480" cy="74295"/>
            </a:xfrm>
            <a:custGeom>
              <a:avLst/>
              <a:gdLst/>
              <a:ahLst/>
              <a:cxnLst/>
              <a:rect l="l" t="t" r="r" b="b"/>
              <a:pathLst>
                <a:path w="919480" h="74295">
                  <a:moveTo>
                    <a:pt x="919175" y="0"/>
                  </a:moveTo>
                  <a:lnTo>
                    <a:pt x="833450" y="0"/>
                  </a:lnTo>
                  <a:lnTo>
                    <a:pt x="85737" y="0"/>
                  </a:lnTo>
                  <a:lnTo>
                    <a:pt x="0" y="0"/>
                  </a:lnTo>
                  <a:lnTo>
                    <a:pt x="0" y="47625"/>
                  </a:lnTo>
                  <a:lnTo>
                    <a:pt x="85737" y="47625"/>
                  </a:lnTo>
                  <a:lnTo>
                    <a:pt x="85737" y="73825"/>
                  </a:lnTo>
                  <a:lnTo>
                    <a:pt x="833450" y="73825"/>
                  </a:lnTo>
                  <a:lnTo>
                    <a:pt x="833450" y="47625"/>
                  </a:lnTo>
                  <a:lnTo>
                    <a:pt x="919175" y="47625"/>
                  </a:lnTo>
                  <a:lnTo>
                    <a:pt x="91917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23082" y="8646692"/>
              <a:ext cx="93231" cy="138476"/>
            </a:xfrm>
            <a:prstGeom prst="rect">
              <a:avLst/>
            </a:prstGeom>
          </p:spPr>
        </p:pic>
        <p:sp>
          <p:nvSpPr>
            <p:cNvPr id="163" name="object 1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65249" y="7772964"/>
              <a:ext cx="730250" cy="636270"/>
            </a:xfrm>
            <a:custGeom>
              <a:avLst/>
              <a:gdLst/>
              <a:ahLst/>
              <a:cxnLst/>
              <a:rect l="l" t="t" r="r" b="b"/>
              <a:pathLst>
                <a:path w="730250" h="636270">
                  <a:moveTo>
                    <a:pt x="61920" y="635796"/>
                  </a:moveTo>
                  <a:lnTo>
                    <a:pt x="666760" y="635796"/>
                  </a:lnTo>
                  <a:lnTo>
                    <a:pt x="688951" y="631287"/>
                  </a:lnTo>
                  <a:lnTo>
                    <a:pt x="707123" y="619009"/>
                  </a:lnTo>
                  <a:lnTo>
                    <a:pt x="719401" y="600837"/>
                  </a:lnTo>
                  <a:lnTo>
                    <a:pt x="723910" y="578646"/>
                  </a:lnTo>
                  <a:lnTo>
                    <a:pt x="723910" y="150023"/>
                  </a:lnTo>
                  <a:lnTo>
                    <a:pt x="719401" y="127831"/>
                  </a:lnTo>
                  <a:lnTo>
                    <a:pt x="707123" y="109660"/>
                  </a:lnTo>
                  <a:lnTo>
                    <a:pt x="688951" y="97382"/>
                  </a:lnTo>
                  <a:lnTo>
                    <a:pt x="666760" y="92873"/>
                  </a:lnTo>
                  <a:lnTo>
                    <a:pt x="61920" y="92873"/>
                  </a:lnTo>
                  <a:lnTo>
                    <a:pt x="39728" y="97382"/>
                  </a:lnTo>
                  <a:lnTo>
                    <a:pt x="21556" y="109660"/>
                  </a:lnTo>
                  <a:lnTo>
                    <a:pt x="9279" y="127831"/>
                  </a:lnTo>
                  <a:lnTo>
                    <a:pt x="4770" y="150023"/>
                  </a:lnTo>
                  <a:lnTo>
                    <a:pt x="4770" y="578646"/>
                  </a:lnTo>
                  <a:lnTo>
                    <a:pt x="9279" y="600837"/>
                  </a:lnTo>
                  <a:lnTo>
                    <a:pt x="21556" y="619009"/>
                  </a:lnTo>
                  <a:lnTo>
                    <a:pt x="39728" y="631287"/>
                  </a:lnTo>
                  <a:lnTo>
                    <a:pt x="61920" y="635796"/>
                  </a:lnTo>
                  <a:close/>
                </a:path>
                <a:path w="730250" h="636270">
                  <a:moveTo>
                    <a:pt x="0" y="70247"/>
                  </a:moveTo>
                  <a:lnTo>
                    <a:pt x="729857" y="70247"/>
                  </a:lnTo>
                  <a:lnTo>
                    <a:pt x="729857" y="0"/>
                  </a:lnTo>
                  <a:lnTo>
                    <a:pt x="0" y="0"/>
                  </a:lnTo>
                  <a:lnTo>
                    <a:pt x="0" y="70247"/>
                  </a:lnTo>
                  <a:close/>
                </a:path>
                <a:path w="730250" h="636270">
                  <a:moveTo>
                    <a:pt x="107158" y="93466"/>
                  </a:moveTo>
                  <a:lnTo>
                    <a:pt x="132758" y="93466"/>
                  </a:lnTo>
                  <a:lnTo>
                    <a:pt x="132758" y="70251"/>
                  </a:lnTo>
                  <a:lnTo>
                    <a:pt x="107158" y="70251"/>
                  </a:lnTo>
                  <a:lnTo>
                    <a:pt x="107158" y="93466"/>
                  </a:lnTo>
                  <a:close/>
                </a:path>
                <a:path w="730250" h="636270">
                  <a:moveTo>
                    <a:pt x="585792" y="93466"/>
                  </a:moveTo>
                  <a:lnTo>
                    <a:pt x="611391" y="93466"/>
                  </a:lnTo>
                  <a:lnTo>
                    <a:pt x="611391" y="70251"/>
                  </a:lnTo>
                  <a:lnTo>
                    <a:pt x="585792" y="70251"/>
                  </a:lnTo>
                  <a:lnTo>
                    <a:pt x="585792" y="93466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86925" y="8612398"/>
              <a:ext cx="638247" cy="227883"/>
            </a:xfrm>
            <a:prstGeom prst="rect">
              <a:avLst/>
            </a:prstGeom>
          </p:spPr>
        </p:pic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99394" y="8635298"/>
              <a:ext cx="514350" cy="367030"/>
            </a:xfrm>
            <a:custGeom>
              <a:avLst/>
              <a:gdLst/>
              <a:ahLst/>
              <a:cxnLst/>
              <a:rect l="l" t="t" r="r" b="b"/>
              <a:pathLst>
                <a:path w="514350" h="367029">
                  <a:moveTo>
                    <a:pt x="0" y="0"/>
                  </a:moveTo>
                  <a:lnTo>
                    <a:pt x="514350" y="0"/>
                  </a:lnTo>
                  <a:lnTo>
                    <a:pt x="514350" y="366713"/>
                  </a:lnTo>
                  <a:lnTo>
                    <a:pt x="0" y="3667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4324" y="5383574"/>
              <a:ext cx="2335530" cy="2230755"/>
            </a:xfrm>
            <a:custGeom>
              <a:avLst/>
              <a:gdLst/>
              <a:ahLst/>
              <a:cxnLst/>
              <a:rect l="l" t="t" r="r" b="b"/>
              <a:pathLst>
                <a:path w="2335529" h="2230754">
                  <a:moveTo>
                    <a:pt x="145556" y="535916"/>
                  </a:moveTo>
                  <a:lnTo>
                    <a:pt x="589782" y="36203"/>
                  </a:lnTo>
                  <a:lnTo>
                    <a:pt x="607030" y="23261"/>
                  </a:lnTo>
                  <a:lnTo>
                    <a:pt x="627265" y="18096"/>
                  </a:lnTo>
                  <a:lnTo>
                    <a:pt x="647966" y="20855"/>
                  </a:lnTo>
                  <a:lnTo>
                    <a:pt x="666613" y="31685"/>
                  </a:lnTo>
                  <a:lnTo>
                    <a:pt x="809944" y="159103"/>
                  </a:lnTo>
                  <a:lnTo>
                    <a:pt x="822883" y="176351"/>
                  </a:lnTo>
                  <a:lnTo>
                    <a:pt x="828047" y="196586"/>
                  </a:lnTo>
                  <a:lnTo>
                    <a:pt x="825288" y="217286"/>
                  </a:lnTo>
                  <a:lnTo>
                    <a:pt x="814458" y="235932"/>
                  </a:lnTo>
                  <a:lnTo>
                    <a:pt x="370232" y="735644"/>
                  </a:lnTo>
                  <a:lnTo>
                    <a:pt x="352983" y="748585"/>
                  </a:lnTo>
                  <a:lnTo>
                    <a:pt x="332748" y="753750"/>
                  </a:lnTo>
                  <a:lnTo>
                    <a:pt x="312048" y="750991"/>
                  </a:lnTo>
                  <a:lnTo>
                    <a:pt x="293401" y="740161"/>
                  </a:lnTo>
                  <a:lnTo>
                    <a:pt x="150071" y="612743"/>
                  </a:lnTo>
                  <a:lnTo>
                    <a:pt x="137131" y="595495"/>
                  </a:lnTo>
                  <a:lnTo>
                    <a:pt x="131966" y="575261"/>
                  </a:lnTo>
                  <a:lnTo>
                    <a:pt x="134725" y="554561"/>
                  </a:lnTo>
                  <a:lnTo>
                    <a:pt x="145556" y="535916"/>
                  </a:lnTo>
                  <a:close/>
                </a:path>
                <a:path w="2335529" h="2230754">
                  <a:moveTo>
                    <a:pt x="1645151" y="1869003"/>
                  </a:moveTo>
                  <a:lnTo>
                    <a:pt x="2089380" y="1369290"/>
                  </a:lnTo>
                  <a:lnTo>
                    <a:pt x="2106628" y="1356349"/>
                  </a:lnTo>
                  <a:lnTo>
                    <a:pt x="2126862" y="1351183"/>
                  </a:lnTo>
                  <a:lnTo>
                    <a:pt x="2147562" y="1353942"/>
                  </a:lnTo>
                  <a:lnTo>
                    <a:pt x="2166208" y="1364772"/>
                  </a:lnTo>
                  <a:lnTo>
                    <a:pt x="2309538" y="1492190"/>
                  </a:lnTo>
                  <a:lnTo>
                    <a:pt x="2322478" y="1509439"/>
                  </a:lnTo>
                  <a:lnTo>
                    <a:pt x="2327643" y="1529673"/>
                  </a:lnTo>
                  <a:lnTo>
                    <a:pt x="2324886" y="1550373"/>
                  </a:lnTo>
                  <a:lnTo>
                    <a:pt x="2314056" y="1569019"/>
                  </a:lnTo>
                  <a:lnTo>
                    <a:pt x="1869826" y="2068731"/>
                  </a:lnTo>
                  <a:lnTo>
                    <a:pt x="1852579" y="2081671"/>
                  </a:lnTo>
                  <a:lnTo>
                    <a:pt x="1832345" y="2086836"/>
                  </a:lnTo>
                  <a:lnTo>
                    <a:pt x="1811645" y="2084078"/>
                  </a:lnTo>
                  <a:lnTo>
                    <a:pt x="1792999" y="2073248"/>
                  </a:lnTo>
                  <a:lnTo>
                    <a:pt x="1649666" y="1945830"/>
                  </a:lnTo>
                  <a:lnTo>
                    <a:pt x="1636726" y="1928582"/>
                  </a:lnTo>
                  <a:lnTo>
                    <a:pt x="1631561" y="1908348"/>
                  </a:lnTo>
                  <a:lnTo>
                    <a:pt x="1634320" y="1887648"/>
                  </a:lnTo>
                  <a:lnTo>
                    <a:pt x="1645151" y="1869003"/>
                  </a:lnTo>
                  <a:close/>
                </a:path>
                <a:path w="2335529" h="2230754">
                  <a:moveTo>
                    <a:pt x="24589" y="664183"/>
                  </a:moveTo>
                  <a:lnTo>
                    <a:pt x="585905" y="32758"/>
                  </a:lnTo>
                  <a:lnTo>
                    <a:pt x="617114" y="9345"/>
                  </a:lnTo>
                  <a:lnTo>
                    <a:pt x="653729" y="0"/>
                  </a:lnTo>
                  <a:lnTo>
                    <a:pt x="691187" y="4991"/>
                  </a:lnTo>
                  <a:lnTo>
                    <a:pt x="724926" y="24586"/>
                  </a:lnTo>
                  <a:lnTo>
                    <a:pt x="1437697" y="658218"/>
                  </a:lnTo>
                  <a:lnTo>
                    <a:pt x="1461113" y="689428"/>
                  </a:lnTo>
                  <a:lnTo>
                    <a:pt x="1470460" y="726043"/>
                  </a:lnTo>
                  <a:lnTo>
                    <a:pt x="1465469" y="763501"/>
                  </a:lnTo>
                  <a:lnTo>
                    <a:pt x="1445872" y="797240"/>
                  </a:lnTo>
                  <a:lnTo>
                    <a:pt x="884557" y="1428669"/>
                  </a:lnTo>
                  <a:lnTo>
                    <a:pt x="853347" y="1452082"/>
                  </a:lnTo>
                  <a:lnTo>
                    <a:pt x="816732" y="1461426"/>
                  </a:lnTo>
                  <a:lnTo>
                    <a:pt x="779273" y="1456433"/>
                  </a:lnTo>
                  <a:lnTo>
                    <a:pt x="745532" y="1436837"/>
                  </a:lnTo>
                  <a:lnTo>
                    <a:pt x="32761" y="803205"/>
                  </a:lnTo>
                  <a:lnTo>
                    <a:pt x="9345" y="771995"/>
                  </a:lnTo>
                  <a:lnTo>
                    <a:pt x="0" y="735380"/>
                  </a:lnTo>
                  <a:lnTo>
                    <a:pt x="4991" y="697922"/>
                  </a:lnTo>
                  <a:lnTo>
                    <a:pt x="24589" y="664183"/>
                  </a:lnTo>
                  <a:close/>
                </a:path>
                <a:path w="2335529" h="2230754">
                  <a:moveTo>
                    <a:pt x="889525" y="1433082"/>
                  </a:moveTo>
                  <a:lnTo>
                    <a:pt x="1450841" y="801657"/>
                  </a:lnTo>
                  <a:lnTo>
                    <a:pt x="1482050" y="778241"/>
                  </a:lnTo>
                  <a:lnTo>
                    <a:pt x="1518664" y="768895"/>
                  </a:lnTo>
                  <a:lnTo>
                    <a:pt x="1556122" y="773887"/>
                  </a:lnTo>
                  <a:lnTo>
                    <a:pt x="1589862" y="793485"/>
                  </a:lnTo>
                  <a:lnTo>
                    <a:pt x="2302633" y="1427113"/>
                  </a:lnTo>
                  <a:lnTo>
                    <a:pt x="2326049" y="1458325"/>
                  </a:lnTo>
                  <a:lnTo>
                    <a:pt x="2335396" y="1494941"/>
                  </a:lnTo>
                  <a:lnTo>
                    <a:pt x="2330405" y="1532399"/>
                  </a:lnTo>
                  <a:lnTo>
                    <a:pt x="2310808" y="1566139"/>
                  </a:lnTo>
                  <a:lnTo>
                    <a:pt x="1749493" y="2197564"/>
                  </a:lnTo>
                  <a:lnTo>
                    <a:pt x="1718283" y="2220977"/>
                  </a:lnTo>
                  <a:lnTo>
                    <a:pt x="1681667" y="2230322"/>
                  </a:lnTo>
                  <a:lnTo>
                    <a:pt x="1644208" y="2225329"/>
                  </a:lnTo>
                  <a:lnTo>
                    <a:pt x="1610468" y="2205732"/>
                  </a:lnTo>
                  <a:lnTo>
                    <a:pt x="897697" y="1572104"/>
                  </a:lnTo>
                  <a:lnTo>
                    <a:pt x="874281" y="1540893"/>
                  </a:lnTo>
                  <a:lnTo>
                    <a:pt x="864936" y="1504278"/>
                  </a:lnTo>
                  <a:lnTo>
                    <a:pt x="869928" y="1466821"/>
                  </a:lnTo>
                  <a:lnTo>
                    <a:pt x="889525" y="143308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6476" y="5974352"/>
              <a:ext cx="1813560" cy="1638300"/>
            </a:xfrm>
            <a:custGeom>
              <a:avLst/>
              <a:gdLst/>
              <a:ahLst/>
              <a:cxnLst/>
              <a:rect l="l" t="t" r="r" b="b"/>
              <a:pathLst>
                <a:path w="1813559" h="1638300">
                  <a:moveTo>
                    <a:pt x="98892" y="0"/>
                  </a:moveTo>
                  <a:lnTo>
                    <a:pt x="25882" y="69528"/>
                  </a:lnTo>
                  <a:lnTo>
                    <a:pt x="5253" y="105045"/>
                  </a:lnTo>
                  <a:lnTo>
                    <a:pt x="0" y="144477"/>
                  </a:lnTo>
                  <a:lnTo>
                    <a:pt x="9839" y="183022"/>
                  </a:lnTo>
                  <a:lnTo>
                    <a:pt x="34490" y="215879"/>
                  </a:lnTo>
                  <a:lnTo>
                    <a:pt x="1604536" y="1611592"/>
                  </a:lnTo>
                  <a:lnTo>
                    <a:pt x="1640939" y="1632738"/>
                  </a:lnTo>
                  <a:lnTo>
                    <a:pt x="1681355" y="1638124"/>
                  </a:lnTo>
                  <a:lnTo>
                    <a:pt x="1720861" y="1628041"/>
                  </a:lnTo>
                  <a:lnTo>
                    <a:pt x="1754537" y="1602778"/>
                  </a:lnTo>
                  <a:lnTo>
                    <a:pt x="1806193" y="1544667"/>
                  </a:lnTo>
                  <a:lnTo>
                    <a:pt x="1811867" y="1534903"/>
                  </a:lnTo>
                  <a:lnTo>
                    <a:pt x="1813313" y="1524061"/>
                  </a:lnTo>
                  <a:lnTo>
                    <a:pt x="1810608" y="1513462"/>
                  </a:lnTo>
                  <a:lnTo>
                    <a:pt x="1803828" y="1504427"/>
                  </a:lnTo>
                  <a:lnTo>
                    <a:pt x="119500" y="7119"/>
                  </a:lnTo>
                  <a:lnTo>
                    <a:pt x="109734" y="1445"/>
                  </a:lnTo>
                  <a:lnTo>
                    <a:pt x="98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6476" y="5974352"/>
              <a:ext cx="1813560" cy="1638300"/>
            </a:xfrm>
            <a:custGeom>
              <a:avLst/>
              <a:gdLst/>
              <a:ahLst/>
              <a:cxnLst/>
              <a:rect l="l" t="t" r="r" b="b"/>
              <a:pathLst>
                <a:path w="1813559" h="1638300">
                  <a:moveTo>
                    <a:pt x="25882" y="69528"/>
                  </a:moveTo>
                  <a:lnTo>
                    <a:pt x="79258" y="9483"/>
                  </a:lnTo>
                  <a:lnTo>
                    <a:pt x="88294" y="2705"/>
                  </a:lnTo>
                  <a:lnTo>
                    <a:pt x="98892" y="0"/>
                  </a:lnTo>
                  <a:lnTo>
                    <a:pt x="109734" y="1445"/>
                  </a:lnTo>
                  <a:lnTo>
                    <a:pt x="119500" y="7119"/>
                  </a:lnTo>
                  <a:lnTo>
                    <a:pt x="1803828" y="1504427"/>
                  </a:lnTo>
                  <a:lnTo>
                    <a:pt x="1810608" y="1513462"/>
                  </a:lnTo>
                  <a:lnTo>
                    <a:pt x="1813313" y="1524061"/>
                  </a:lnTo>
                  <a:lnTo>
                    <a:pt x="1811867" y="1534903"/>
                  </a:lnTo>
                  <a:lnTo>
                    <a:pt x="1806193" y="1544667"/>
                  </a:lnTo>
                  <a:lnTo>
                    <a:pt x="1754537" y="1602778"/>
                  </a:lnTo>
                  <a:lnTo>
                    <a:pt x="1720861" y="1628041"/>
                  </a:lnTo>
                  <a:lnTo>
                    <a:pt x="1681355" y="1638124"/>
                  </a:lnTo>
                  <a:lnTo>
                    <a:pt x="1640939" y="1632738"/>
                  </a:lnTo>
                  <a:lnTo>
                    <a:pt x="1604536" y="1611592"/>
                  </a:lnTo>
                  <a:lnTo>
                    <a:pt x="34490" y="215879"/>
                  </a:lnTo>
                  <a:lnTo>
                    <a:pt x="9839" y="183022"/>
                  </a:lnTo>
                  <a:lnTo>
                    <a:pt x="0" y="144477"/>
                  </a:lnTo>
                  <a:lnTo>
                    <a:pt x="5253" y="105045"/>
                  </a:lnTo>
                  <a:lnTo>
                    <a:pt x="25882" y="6952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33295" y="4254594"/>
              <a:ext cx="1263015" cy="1202690"/>
            </a:xfrm>
            <a:custGeom>
              <a:avLst/>
              <a:gdLst/>
              <a:ahLst/>
              <a:cxnLst/>
              <a:rect l="l" t="t" r="r" b="b"/>
              <a:pathLst>
                <a:path w="1263015" h="1202689">
                  <a:moveTo>
                    <a:pt x="227552" y="0"/>
                  </a:moveTo>
                  <a:lnTo>
                    <a:pt x="0" y="246503"/>
                  </a:lnTo>
                  <a:lnTo>
                    <a:pt x="1035301" y="1202213"/>
                  </a:lnTo>
                  <a:lnTo>
                    <a:pt x="1262851" y="955710"/>
                  </a:lnTo>
                  <a:lnTo>
                    <a:pt x="227552" y="0"/>
                  </a:lnTo>
                  <a:close/>
                </a:path>
              </a:pathLst>
            </a:custGeom>
            <a:solidFill>
              <a:srgbClr val="FFD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7263" y="4455232"/>
              <a:ext cx="805180" cy="779780"/>
            </a:xfrm>
            <a:custGeom>
              <a:avLst/>
              <a:gdLst/>
              <a:ahLst/>
              <a:cxnLst/>
              <a:rect l="l" t="t" r="r" b="b"/>
              <a:pathLst>
                <a:path w="805179" h="779779">
                  <a:moveTo>
                    <a:pt x="248208" y="33388"/>
                  </a:moveTo>
                  <a:lnTo>
                    <a:pt x="212293" y="0"/>
                  </a:lnTo>
                  <a:lnTo>
                    <a:pt x="0" y="228320"/>
                  </a:lnTo>
                  <a:lnTo>
                    <a:pt x="35915" y="261721"/>
                  </a:lnTo>
                  <a:lnTo>
                    <a:pt x="248208" y="33388"/>
                  </a:lnTo>
                  <a:close/>
                </a:path>
                <a:path w="805179" h="779779">
                  <a:moveTo>
                    <a:pt x="804926" y="550976"/>
                  </a:moveTo>
                  <a:lnTo>
                    <a:pt x="769010" y="517588"/>
                  </a:lnTo>
                  <a:lnTo>
                    <a:pt x="556717" y="745921"/>
                  </a:lnTo>
                  <a:lnTo>
                    <a:pt x="592645" y="779310"/>
                  </a:lnTo>
                  <a:lnTo>
                    <a:pt x="804926" y="550976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72524" y="4415205"/>
              <a:ext cx="936625" cy="876935"/>
            </a:xfrm>
            <a:custGeom>
              <a:avLst/>
              <a:gdLst/>
              <a:ahLst/>
              <a:cxnLst/>
              <a:rect l="l" t="t" r="r" b="b"/>
              <a:pathLst>
                <a:path w="936625" h="876935">
                  <a:moveTo>
                    <a:pt x="43019" y="0"/>
                  </a:moveTo>
                  <a:lnTo>
                    <a:pt x="0" y="46271"/>
                  </a:lnTo>
                  <a:lnTo>
                    <a:pt x="893041" y="876550"/>
                  </a:lnTo>
                  <a:lnTo>
                    <a:pt x="936061" y="830279"/>
                  </a:lnTo>
                  <a:lnTo>
                    <a:pt x="4301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72524" y="4415205"/>
              <a:ext cx="936625" cy="876935"/>
            </a:xfrm>
            <a:custGeom>
              <a:avLst/>
              <a:gdLst/>
              <a:ahLst/>
              <a:cxnLst/>
              <a:rect l="l" t="t" r="r" b="b"/>
              <a:pathLst>
                <a:path w="936625" h="876935">
                  <a:moveTo>
                    <a:pt x="0" y="46271"/>
                  </a:moveTo>
                  <a:lnTo>
                    <a:pt x="893041" y="876550"/>
                  </a:lnTo>
                  <a:lnTo>
                    <a:pt x="936061" y="830279"/>
                  </a:lnTo>
                  <a:lnTo>
                    <a:pt x="43019" y="0"/>
                  </a:lnTo>
                  <a:lnTo>
                    <a:pt x="0" y="4627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55814" y="4467188"/>
              <a:ext cx="793750" cy="747395"/>
            </a:xfrm>
            <a:custGeom>
              <a:avLst/>
              <a:gdLst/>
              <a:ahLst/>
              <a:cxnLst/>
              <a:rect l="l" t="t" r="r" b="b"/>
              <a:pathLst>
                <a:path w="793750" h="747395">
                  <a:moveTo>
                    <a:pt x="66682" y="0"/>
                  </a:moveTo>
                  <a:lnTo>
                    <a:pt x="0" y="71723"/>
                  </a:lnTo>
                  <a:lnTo>
                    <a:pt x="726461" y="747130"/>
                  </a:lnTo>
                  <a:lnTo>
                    <a:pt x="793144" y="675407"/>
                  </a:lnTo>
                  <a:lnTo>
                    <a:pt x="6668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55814" y="4467188"/>
              <a:ext cx="793750" cy="747395"/>
            </a:xfrm>
            <a:custGeom>
              <a:avLst/>
              <a:gdLst/>
              <a:ahLst/>
              <a:cxnLst/>
              <a:rect l="l" t="t" r="r" b="b"/>
              <a:pathLst>
                <a:path w="793750" h="747395">
                  <a:moveTo>
                    <a:pt x="0" y="71723"/>
                  </a:moveTo>
                  <a:lnTo>
                    <a:pt x="726461" y="747130"/>
                  </a:lnTo>
                  <a:lnTo>
                    <a:pt x="793144" y="675407"/>
                  </a:lnTo>
                  <a:lnTo>
                    <a:pt x="66682" y="0"/>
                  </a:lnTo>
                  <a:lnTo>
                    <a:pt x="0" y="7172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22467" y="4186267"/>
              <a:ext cx="3215005" cy="203200"/>
            </a:xfrm>
            <a:custGeom>
              <a:avLst/>
              <a:gdLst/>
              <a:ahLst/>
              <a:cxnLst/>
              <a:rect l="l" t="t" r="r" b="b"/>
              <a:pathLst>
                <a:path w="3215005" h="203200">
                  <a:moveTo>
                    <a:pt x="0" y="0"/>
                  </a:moveTo>
                  <a:lnTo>
                    <a:pt x="732304" y="0"/>
                  </a:lnTo>
                  <a:lnTo>
                    <a:pt x="732304" y="203201"/>
                  </a:lnTo>
                  <a:lnTo>
                    <a:pt x="0" y="203201"/>
                  </a:lnTo>
                  <a:lnTo>
                    <a:pt x="0" y="0"/>
                  </a:lnTo>
                  <a:close/>
                </a:path>
                <a:path w="3215005" h="203200">
                  <a:moveTo>
                    <a:pt x="2482383" y="0"/>
                  </a:moveTo>
                  <a:lnTo>
                    <a:pt x="3214688" y="0"/>
                  </a:lnTo>
                  <a:lnTo>
                    <a:pt x="3214688" y="203201"/>
                  </a:lnTo>
                  <a:lnTo>
                    <a:pt x="2482383" y="203201"/>
                  </a:lnTo>
                  <a:lnTo>
                    <a:pt x="2482383" y="0"/>
                  </a:lnTo>
                  <a:close/>
                </a:path>
                <a:path w="3215005" h="203200">
                  <a:moveTo>
                    <a:pt x="729198" y="95248"/>
                  </a:moveTo>
                  <a:lnTo>
                    <a:pt x="802894" y="165098"/>
                  </a:lnTo>
                  <a:lnTo>
                    <a:pt x="876589" y="95248"/>
                  </a:lnTo>
                  <a:lnTo>
                    <a:pt x="950288" y="168274"/>
                  </a:lnTo>
                  <a:lnTo>
                    <a:pt x="1023980" y="95248"/>
                  </a:lnTo>
                  <a:lnTo>
                    <a:pt x="1097680" y="171449"/>
                  </a:lnTo>
                  <a:lnTo>
                    <a:pt x="1171371" y="95248"/>
                  </a:lnTo>
                  <a:lnTo>
                    <a:pt x="1245071" y="171449"/>
                  </a:lnTo>
                  <a:lnTo>
                    <a:pt x="1318762" y="95248"/>
                  </a:lnTo>
                  <a:lnTo>
                    <a:pt x="1392462" y="173037"/>
                  </a:lnTo>
                  <a:lnTo>
                    <a:pt x="1466154" y="95248"/>
                  </a:lnTo>
                  <a:lnTo>
                    <a:pt x="1539853" y="173037"/>
                  </a:lnTo>
                  <a:lnTo>
                    <a:pt x="1613545" y="95248"/>
                  </a:lnTo>
                  <a:lnTo>
                    <a:pt x="1687244" y="168274"/>
                  </a:lnTo>
                  <a:lnTo>
                    <a:pt x="1760936" y="95248"/>
                  </a:lnTo>
                  <a:lnTo>
                    <a:pt x="1834635" y="166687"/>
                  </a:lnTo>
                  <a:lnTo>
                    <a:pt x="1908327" y="95248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78927" y="9438847"/>
              <a:ext cx="1139825" cy="1139825"/>
            </a:xfrm>
            <a:custGeom>
              <a:avLst/>
              <a:gdLst/>
              <a:ahLst/>
              <a:cxnLst/>
              <a:rect l="l" t="t" r="r" b="b"/>
              <a:pathLst>
                <a:path w="1139825" h="1139825">
                  <a:moveTo>
                    <a:pt x="1139670" y="0"/>
                  </a:moveTo>
                  <a:lnTo>
                    <a:pt x="0" y="0"/>
                  </a:lnTo>
                  <a:lnTo>
                    <a:pt x="0" y="1139668"/>
                  </a:lnTo>
                  <a:lnTo>
                    <a:pt x="1139670" y="1139668"/>
                  </a:lnTo>
                  <a:lnTo>
                    <a:pt x="1139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0855" y="9500790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62"/>
                  </a:moveTo>
                  <a:lnTo>
                    <a:pt x="0" y="346862"/>
                  </a:lnTo>
                  <a:lnTo>
                    <a:pt x="0" y="371627"/>
                  </a:lnTo>
                  <a:lnTo>
                    <a:pt x="24777" y="371627"/>
                  </a:lnTo>
                  <a:lnTo>
                    <a:pt x="24777" y="346862"/>
                  </a:lnTo>
                  <a:close/>
                </a:path>
                <a:path w="1016000" h="421640">
                  <a:moveTo>
                    <a:pt x="24777" y="222986"/>
                  </a:moveTo>
                  <a:lnTo>
                    <a:pt x="0" y="222986"/>
                  </a:lnTo>
                  <a:lnTo>
                    <a:pt x="0" y="322084"/>
                  </a:lnTo>
                  <a:lnTo>
                    <a:pt x="24777" y="322084"/>
                  </a:lnTo>
                  <a:lnTo>
                    <a:pt x="24777" y="222986"/>
                  </a:lnTo>
                  <a:close/>
                </a:path>
                <a:path w="1016000" h="421640">
                  <a:moveTo>
                    <a:pt x="99110" y="297307"/>
                  </a:moveTo>
                  <a:lnTo>
                    <a:pt x="74333" y="297307"/>
                  </a:lnTo>
                  <a:lnTo>
                    <a:pt x="74333" y="322084"/>
                  </a:lnTo>
                  <a:lnTo>
                    <a:pt x="49555" y="322084"/>
                  </a:lnTo>
                  <a:lnTo>
                    <a:pt x="49555" y="346862"/>
                  </a:lnTo>
                  <a:lnTo>
                    <a:pt x="74333" y="346862"/>
                  </a:lnTo>
                  <a:lnTo>
                    <a:pt x="99110" y="346862"/>
                  </a:lnTo>
                  <a:lnTo>
                    <a:pt x="99110" y="297307"/>
                  </a:lnTo>
                  <a:close/>
                </a:path>
                <a:path w="1016000" h="421640">
                  <a:moveTo>
                    <a:pt x="123875" y="272529"/>
                  </a:moveTo>
                  <a:lnTo>
                    <a:pt x="99110" y="272529"/>
                  </a:lnTo>
                  <a:lnTo>
                    <a:pt x="99110" y="297307"/>
                  </a:lnTo>
                  <a:lnTo>
                    <a:pt x="123875" y="297307"/>
                  </a:lnTo>
                  <a:lnTo>
                    <a:pt x="123875" y="272529"/>
                  </a:lnTo>
                  <a:close/>
                </a:path>
                <a:path w="1016000" h="421640">
                  <a:moveTo>
                    <a:pt x="123875" y="198208"/>
                  </a:moveTo>
                  <a:lnTo>
                    <a:pt x="99110" y="198208"/>
                  </a:lnTo>
                  <a:lnTo>
                    <a:pt x="74333" y="198208"/>
                  </a:lnTo>
                  <a:lnTo>
                    <a:pt x="49555" y="198208"/>
                  </a:lnTo>
                  <a:lnTo>
                    <a:pt x="49555" y="297307"/>
                  </a:lnTo>
                  <a:lnTo>
                    <a:pt x="74333" y="297307"/>
                  </a:lnTo>
                  <a:lnTo>
                    <a:pt x="74333" y="247751"/>
                  </a:lnTo>
                  <a:lnTo>
                    <a:pt x="99110" y="247751"/>
                  </a:lnTo>
                  <a:lnTo>
                    <a:pt x="99110" y="222986"/>
                  </a:lnTo>
                  <a:lnTo>
                    <a:pt x="123875" y="222986"/>
                  </a:lnTo>
                  <a:lnTo>
                    <a:pt x="123875" y="198208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23875" y="297307"/>
                  </a:lnTo>
                  <a:lnTo>
                    <a:pt x="123875" y="346862"/>
                  </a:lnTo>
                  <a:lnTo>
                    <a:pt x="148653" y="346862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208"/>
                  </a:moveTo>
                  <a:lnTo>
                    <a:pt x="148653" y="198208"/>
                  </a:lnTo>
                  <a:lnTo>
                    <a:pt x="148653" y="222986"/>
                  </a:lnTo>
                  <a:lnTo>
                    <a:pt x="173431" y="222986"/>
                  </a:lnTo>
                  <a:lnTo>
                    <a:pt x="173431" y="198208"/>
                  </a:lnTo>
                  <a:close/>
                </a:path>
                <a:path w="1016000" h="421640">
                  <a:moveTo>
                    <a:pt x="222986" y="247751"/>
                  </a:moveTo>
                  <a:lnTo>
                    <a:pt x="198208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98208" y="297307"/>
                  </a:lnTo>
                  <a:lnTo>
                    <a:pt x="198208" y="272529"/>
                  </a:lnTo>
                  <a:lnTo>
                    <a:pt x="222986" y="272529"/>
                  </a:lnTo>
                  <a:lnTo>
                    <a:pt x="222986" y="247751"/>
                  </a:lnTo>
                  <a:close/>
                </a:path>
                <a:path w="1016000" h="421640">
                  <a:moveTo>
                    <a:pt x="346862" y="371627"/>
                  </a:moveTo>
                  <a:lnTo>
                    <a:pt x="322084" y="371627"/>
                  </a:lnTo>
                  <a:lnTo>
                    <a:pt x="322084" y="396405"/>
                  </a:lnTo>
                  <a:lnTo>
                    <a:pt x="346862" y="396405"/>
                  </a:lnTo>
                  <a:lnTo>
                    <a:pt x="346862" y="371627"/>
                  </a:lnTo>
                  <a:close/>
                </a:path>
                <a:path w="1016000" h="421640">
                  <a:moveTo>
                    <a:pt x="346862" y="247751"/>
                  </a:moveTo>
                  <a:lnTo>
                    <a:pt x="322084" y="247751"/>
                  </a:lnTo>
                  <a:lnTo>
                    <a:pt x="297307" y="247751"/>
                  </a:lnTo>
                  <a:lnTo>
                    <a:pt x="272542" y="247751"/>
                  </a:lnTo>
                  <a:lnTo>
                    <a:pt x="272542" y="222986"/>
                  </a:lnTo>
                  <a:lnTo>
                    <a:pt x="247764" y="222986"/>
                  </a:lnTo>
                  <a:lnTo>
                    <a:pt x="222986" y="222986"/>
                  </a:lnTo>
                  <a:lnTo>
                    <a:pt x="222986" y="247751"/>
                  </a:lnTo>
                  <a:lnTo>
                    <a:pt x="247764" y="247751"/>
                  </a:lnTo>
                  <a:lnTo>
                    <a:pt x="247764" y="272529"/>
                  </a:lnTo>
                  <a:lnTo>
                    <a:pt x="222986" y="272529"/>
                  </a:lnTo>
                  <a:lnTo>
                    <a:pt x="222986" y="297307"/>
                  </a:lnTo>
                  <a:lnTo>
                    <a:pt x="247764" y="297307"/>
                  </a:lnTo>
                  <a:lnTo>
                    <a:pt x="247764" y="371627"/>
                  </a:lnTo>
                  <a:lnTo>
                    <a:pt x="222986" y="371627"/>
                  </a:lnTo>
                  <a:lnTo>
                    <a:pt x="222986" y="346862"/>
                  </a:lnTo>
                  <a:lnTo>
                    <a:pt x="198208" y="346862"/>
                  </a:lnTo>
                  <a:lnTo>
                    <a:pt x="198208" y="322084"/>
                  </a:lnTo>
                  <a:lnTo>
                    <a:pt x="173431" y="322084"/>
                  </a:lnTo>
                  <a:lnTo>
                    <a:pt x="173431" y="346862"/>
                  </a:lnTo>
                  <a:lnTo>
                    <a:pt x="148653" y="346862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73431" y="396405"/>
                  </a:lnTo>
                  <a:lnTo>
                    <a:pt x="198208" y="396405"/>
                  </a:lnTo>
                  <a:lnTo>
                    <a:pt x="222986" y="396405"/>
                  </a:lnTo>
                  <a:lnTo>
                    <a:pt x="247764" y="396405"/>
                  </a:lnTo>
                  <a:lnTo>
                    <a:pt x="247764" y="421182"/>
                  </a:lnTo>
                  <a:lnTo>
                    <a:pt x="272542" y="421182"/>
                  </a:lnTo>
                  <a:lnTo>
                    <a:pt x="272542" y="371627"/>
                  </a:lnTo>
                  <a:lnTo>
                    <a:pt x="297307" y="371627"/>
                  </a:lnTo>
                  <a:lnTo>
                    <a:pt x="297307" y="346862"/>
                  </a:lnTo>
                  <a:lnTo>
                    <a:pt x="272542" y="346862"/>
                  </a:lnTo>
                  <a:lnTo>
                    <a:pt x="272542" y="272529"/>
                  </a:lnTo>
                  <a:lnTo>
                    <a:pt x="297307" y="272529"/>
                  </a:lnTo>
                  <a:lnTo>
                    <a:pt x="322084" y="272529"/>
                  </a:lnTo>
                  <a:lnTo>
                    <a:pt x="322084" y="297307"/>
                  </a:lnTo>
                  <a:lnTo>
                    <a:pt x="346862" y="297307"/>
                  </a:lnTo>
                  <a:lnTo>
                    <a:pt x="346862" y="247751"/>
                  </a:lnTo>
                  <a:close/>
                </a:path>
                <a:path w="1016000" h="421640">
                  <a:moveTo>
                    <a:pt x="346862" y="123875"/>
                  </a:moveTo>
                  <a:lnTo>
                    <a:pt x="322084" y="123875"/>
                  </a:lnTo>
                  <a:lnTo>
                    <a:pt x="322084" y="99098"/>
                  </a:lnTo>
                  <a:lnTo>
                    <a:pt x="297307" y="99098"/>
                  </a:lnTo>
                  <a:lnTo>
                    <a:pt x="297307" y="123875"/>
                  </a:lnTo>
                  <a:lnTo>
                    <a:pt x="272542" y="123875"/>
                  </a:lnTo>
                  <a:lnTo>
                    <a:pt x="272542" y="24777"/>
                  </a:lnTo>
                  <a:lnTo>
                    <a:pt x="247764" y="24777"/>
                  </a:lnTo>
                  <a:lnTo>
                    <a:pt x="247764" y="49555"/>
                  </a:lnTo>
                  <a:lnTo>
                    <a:pt x="222986" y="49555"/>
                  </a:lnTo>
                  <a:lnTo>
                    <a:pt x="222986" y="0"/>
                  </a:lnTo>
                  <a:lnTo>
                    <a:pt x="198208" y="0"/>
                  </a:lnTo>
                  <a:lnTo>
                    <a:pt x="198208" y="74320"/>
                  </a:lnTo>
                  <a:lnTo>
                    <a:pt x="222986" y="74320"/>
                  </a:lnTo>
                  <a:lnTo>
                    <a:pt x="222986" y="123875"/>
                  </a:lnTo>
                  <a:lnTo>
                    <a:pt x="247764" y="123875"/>
                  </a:lnTo>
                  <a:lnTo>
                    <a:pt x="247764" y="173431"/>
                  </a:lnTo>
                  <a:lnTo>
                    <a:pt x="222986" y="173431"/>
                  </a:lnTo>
                  <a:lnTo>
                    <a:pt x="222986" y="123875"/>
                  </a:lnTo>
                  <a:lnTo>
                    <a:pt x="198208" y="123875"/>
                  </a:lnTo>
                  <a:lnTo>
                    <a:pt x="198208" y="222986"/>
                  </a:lnTo>
                  <a:lnTo>
                    <a:pt x="222986" y="222986"/>
                  </a:lnTo>
                  <a:lnTo>
                    <a:pt x="222986" y="198208"/>
                  </a:lnTo>
                  <a:lnTo>
                    <a:pt x="247764" y="198208"/>
                  </a:lnTo>
                  <a:lnTo>
                    <a:pt x="272542" y="198208"/>
                  </a:lnTo>
                  <a:lnTo>
                    <a:pt x="297307" y="198208"/>
                  </a:lnTo>
                  <a:lnTo>
                    <a:pt x="297307" y="173431"/>
                  </a:lnTo>
                  <a:lnTo>
                    <a:pt x="272542" y="173431"/>
                  </a:lnTo>
                  <a:lnTo>
                    <a:pt x="272542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322084" y="173431"/>
                  </a:lnTo>
                  <a:lnTo>
                    <a:pt x="322084" y="148653"/>
                  </a:lnTo>
                  <a:lnTo>
                    <a:pt x="346862" y="148653"/>
                  </a:lnTo>
                  <a:lnTo>
                    <a:pt x="346862" y="123875"/>
                  </a:lnTo>
                  <a:close/>
                </a:path>
                <a:path w="1016000" h="421640">
                  <a:moveTo>
                    <a:pt x="371640" y="297307"/>
                  </a:moveTo>
                  <a:lnTo>
                    <a:pt x="346862" y="297307"/>
                  </a:lnTo>
                  <a:lnTo>
                    <a:pt x="346862" y="322084"/>
                  </a:lnTo>
                  <a:lnTo>
                    <a:pt x="322084" y="322084"/>
                  </a:lnTo>
                  <a:lnTo>
                    <a:pt x="322084" y="297307"/>
                  </a:lnTo>
                  <a:lnTo>
                    <a:pt x="297307" y="297307"/>
                  </a:lnTo>
                  <a:lnTo>
                    <a:pt x="297307" y="346862"/>
                  </a:lnTo>
                  <a:lnTo>
                    <a:pt x="322084" y="346862"/>
                  </a:lnTo>
                  <a:lnTo>
                    <a:pt x="346862" y="346862"/>
                  </a:lnTo>
                  <a:lnTo>
                    <a:pt x="371640" y="346862"/>
                  </a:lnTo>
                  <a:lnTo>
                    <a:pt x="371640" y="297307"/>
                  </a:lnTo>
                  <a:close/>
                </a:path>
                <a:path w="1016000" h="421640">
                  <a:moveTo>
                    <a:pt x="371640" y="49555"/>
                  </a:moveTo>
                  <a:lnTo>
                    <a:pt x="346862" y="49555"/>
                  </a:lnTo>
                  <a:lnTo>
                    <a:pt x="346862" y="0"/>
                  </a:lnTo>
                  <a:lnTo>
                    <a:pt x="322084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84" y="74320"/>
                  </a:lnTo>
                  <a:lnTo>
                    <a:pt x="322084" y="99098"/>
                  </a:lnTo>
                  <a:lnTo>
                    <a:pt x="346862" y="99098"/>
                  </a:lnTo>
                  <a:lnTo>
                    <a:pt x="346862" y="74320"/>
                  </a:lnTo>
                  <a:lnTo>
                    <a:pt x="371640" y="74320"/>
                  </a:lnTo>
                  <a:lnTo>
                    <a:pt x="371640" y="49555"/>
                  </a:lnTo>
                  <a:close/>
                </a:path>
                <a:path w="1016000" h="421640">
                  <a:moveTo>
                    <a:pt x="396417" y="99098"/>
                  </a:moveTo>
                  <a:lnTo>
                    <a:pt x="371640" y="99098"/>
                  </a:lnTo>
                  <a:lnTo>
                    <a:pt x="346862" y="99098"/>
                  </a:lnTo>
                  <a:lnTo>
                    <a:pt x="346862" y="123875"/>
                  </a:lnTo>
                  <a:lnTo>
                    <a:pt x="371640" y="123875"/>
                  </a:lnTo>
                  <a:lnTo>
                    <a:pt x="396417" y="123875"/>
                  </a:lnTo>
                  <a:lnTo>
                    <a:pt x="396417" y="99098"/>
                  </a:lnTo>
                  <a:close/>
                </a:path>
                <a:path w="1016000" h="421640">
                  <a:moveTo>
                    <a:pt x="445960" y="0"/>
                  </a:moveTo>
                  <a:lnTo>
                    <a:pt x="421182" y="0"/>
                  </a:lnTo>
                  <a:lnTo>
                    <a:pt x="396417" y="0"/>
                  </a:lnTo>
                  <a:lnTo>
                    <a:pt x="396417" y="49555"/>
                  </a:lnTo>
                  <a:lnTo>
                    <a:pt x="421182" y="49555"/>
                  </a:lnTo>
                  <a:lnTo>
                    <a:pt x="421182" y="24777"/>
                  </a:lnTo>
                  <a:lnTo>
                    <a:pt x="445960" y="24777"/>
                  </a:lnTo>
                  <a:lnTo>
                    <a:pt x="445960" y="0"/>
                  </a:lnTo>
                  <a:close/>
                </a:path>
                <a:path w="1016000" h="421640">
                  <a:moveTo>
                    <a:pt x="495515" y="0"/>
                  </a:moveTo>
                  <a:lnTo>
                    <a:pt x="470738" y="0"/>
                  </a:lnTo>
                  <a:lnTo>
                    <a:pt x="470738" y="24777"/>
                  </a:lnTo>
                  <a:lnTo>
                    <a:pt x="495515" y="24777"/>
                  </a:lnTo>
                  <a:lnTo>
                    <a:pt x="495515" y="0"/>
                  </a:lnTo>
                  <a:close/>
                </a:path>
                <a:path w="1016000" h="421640">
                  <a:moveTo>
                    <a:pt x="520293" y="247751"/>
                  </a:moveTo>
                  <a:lnTo>
                    <a:pt x="495515" y="247751"/>
                  </a:lnTo>
                  <a:lnTo>
                    <a:pt x="495515" y="297307"/>
                  </a:lnTo>
                  <a:lnTo>
                    <a:pt x="520293" y="297307"/>
                  </a:lnTo>
                  <a:lnTo>
                    <a:pt x="520293" y="247751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71" y="247751"/>
                  </a:lnTo>
                  <a:lnTo>
                    <a:pt x="545071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49555"/>
                  </a:moveTo>
                  <a:lnTo>
                    <a:pt x="545071" y="49555"/>
                  </a:lnTo>
                  <a:lnTo>
                    <a:pt x="545071" y="74320"/>
                  </a:lnTo>
                  <a:lnTo>
                    <a:pt x="569836" y="74320"/>
                  </a:lnTo>
                  <a:lnTo>
                    <a:pt x="569836" y="49555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71" y="0"/>
                  </a:lnTo>
                  <a:lnTo>
                    <a:pt x="545071" y="24777"/>
                  </a:lnTo>
                  <a:lnTo>
                    <a:pt x="569836" y="24777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91" y="198208"/>
                  </a:moveTo>
                  <a:lnTo>
                    <a:pt x="594614" y="198208"/>
                  </a:lnTo>
                  <a:lnTo>
                    <a:pt x="594614" y="247751"/>
                  </a:lnTo>
                  <a:lnTo>
                    <a:pt x="619391" y="247751"/>
                  </a:lnTo>
                  <a:lnTo>
                    <a:pt x="619391" y="198208"/>
                  </a:lnTo>
                  <a:close/>
                </a:path>
                <a:path w="1016000" h="421640">
                  <a:moveTo>
                    <a:pt x="619391" y="148653"/>
                  </a:moveTo>
                  <a:lnTo>
                    <a:pt x="594614" y="148653"/>
                  </a:lnTo>
                  <a:lnTo>
                    <a:pt x="594614" y="173431"/>
                  </a:lnTo>
                  <a:lnTo>
                    <a:pt x="619391" y="173431"/>
                  </a:lnTo>
                  <a:lnTo>
                    <a:pt x="619391" y="148653"/>
                  </a:lnTo>
                  <a:close/>
                </a:path>
                <a:path w="1016000" h="421640">
                  <a:moveTo>
                    <a:pt x="619391" y="49555"/>
                  </a:moveTo>
                  <a:lnTo>
                    <a:pt x="594614" y="49555"/>
                  </a:lnTo>
                  <a:lnTo>
                    <a:pt x="594614" y="74320"/>
                  </a:lnTo>
                  <a:lnTo>
                    <a:pt x="619391" y="74320"/>
                  </a:lnTo>
                  <a:lnTo>
                    <a:pt x="619391" y="49555"/>
                  </a:lnTo>
                  <a:close/>
                </a:path>
                <a:path w="1016000" h="421640">
                  <a:moveTo>
                    <a:pt x="644169" y="297307"/>
                  </a:moveTo>
                  <a:lnTo>
                    <a:pt x="619391" y="297307"/>
                  </a:lnTo>
                  <a:lnTo>
                    <a:pt x="619391" y="322084"/>
                  </a:lnTo>
                  <a:lnTo>
                    <a:pt x="644169" y="322084"/>
                  </a:lnTo>
                  <a:lnTo>
                    <a:pt x="644169" y="297307"/>
                  </a:lnTo>
                  <a:close/>
                </a:path>
                <a:path w="1016000" h="421640">
                  <a:moveTo>
                    <a:pt x="668947" y="371627"/>
                  </a:moveTo>
                  <a:lnTo>
                    <a:pt x="644169" y="371627"/>
                  </a:lnTo>
                  <a:lnTo>
                    <a:pt x="619391" y="371627"/>
                  </a:lnTo>
                  <a:lnTo>
                    <a:pt x="619391" y="396405"/>
                  </a:lnTo>
                  <a:lnTo>
                    <a:pt x="644169" y="396405"/>
                  </a:lnTo>
                  <a:lnTo>
                    <a:pt x="644169" y="421182"/>
                  </a:lnTo>
                  <a:lnTo>
                    <a:pt x="668947" y="421182"/>
                  </a:lnTo>
                  <a:lnTo>
                    <a:pt x="668947" y="371627"/>
                  </a:lnTo>
                  <a:close/>
                </a:path>
                <a:path w="1016000" h="421640">
                  <a:moveTo>
                    <a:pt x="668947" y="148653"/>
                  </a:moveTo>
                  <a:lnTo>
                    <a:pt x="644169" y="148653"/>
                  </a:lnTo>
                  <a:lnTo>
                    <a:pt x="644169" y="173431"/>
                  </a:lnTo>
                  <a:lnTo>
                    <a:pt x="668947" y="173431"/>
                  </a:lnTo>
                  <a:lnTo>
                    <a:pt x="668947" y="148653"/>
                  </a:lnTo>
                  <a:close/>
                </a:path>
                <a:path w="1016000" h="421640">
                  <a:moveTo>
                    <a:pt x="668947" y="99098"/>
                  </a:moveTo>
                  <a:lnTo>
                    <a:pt x="644169" y="99098"/>
                  </a:lnTo>
                  <a:lnTo>
                    <a:pt x="619391" y="99098"/>
                  </a:lnTo>
                  <a:lnTo>
                    <a:pt x="594614" y="99098"/>
                  </a:lnTo>
                  <a:lnTo>
                    <a:pt x="594614" y="123875"/>
                  </a:lnTo>
                  <a:lnTo>
                    <a:pt x="619391" y="123875"/>
                  </a:lnTo>
                  <a:lnTo>
                    <a:pt x="644169" y="123875"/>
                  </a:lnTo>
                  <a:lnTo>
                    <a:pt x="668947" y="123875"/>
                  </a:lnTo>
                  <a:lnTo>
                    <a:pt x="668947" y="99098"/>
                  </a:lnTo>
                  <a:close/>
                </a:path>
                <a:path w="1016000" h="421640">
                  <a:moveTo>
                    <a:pt x="668947" y="0"/>
                  </a:moveTo>
                  <a:lnTo>
                    <a:pt x="644169" y="0"/>
                  </a:lnTo>
                  <a:lnTo>
                    <a:pt x="644169" y="24777"/>
                  </a:lnTo>
                  <a:lnTo>
                    <a:pt x="668947" y="24777"/>
                  </a:lnTo>
                  <a:lnTo>
                    <a:pt x="668947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47" y="247751"/>
                  </a:lnTo>
                  <a:lnTo>
                    <a:pt x="668947" y="198208"/>
                  </a:lnTo>
                  <a:lnTo>
                    <a:pt x="644169" y="198208"/>
                  </a:lnTo>
                  <a:lnTo>
                    <a:pt x="644169" y="247751"/>
                  </a:lnTo>
                  <a:lnTo>
                    <a:pt x="619391" y="247751"/>
                  </a:lnTo>
                  <a:lnTo>
                    <a:pt x="619391" y="272529"/>
                  </a:lnTo>
                  <a:lnTo>
                    <a:pt x="644169" y="272529"/>
                  </a:lnTo>
                  <a:lnTo>
                    <a:pt x="668947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89" y="371627"/>
                  </a:moveTo>
                  <a:lnTo>
                    <a:pt x="693712" y="371627"/>
                  </a:lnTo>
                  <a:lnTo>
                    <a:pt x="693712" y="396405"/>
                  </a:lnTo>
                  <a:lnTo>
                    <a:pt x="718489" y="396405"/>
                  </a:lnTo>
                  <a:lnTo>
                    <a:pt x="718489" y="371627"/>
                  </a:lnTo>
                  <a:close/>
                </a:path>
                <a:path w="1016000" h="421640">
                  <a:moveTo>
                    <a:pt x="718489" y="322084"/>
                  </a:moveTo>
                  <a:lnTo>
                    <a:pt x="693712" y="322084"/>
                  </a:lnTo>
                  <a:lnTo>
                    <a:pt x="668947" y="322084"/>
                  </a:lnTo>
                  <a:lnTo>
                    <a:pt x="644169" y="322084"/>
                  </a:lnTo>
                  <a:lnTo>
                    <a:pt x="644169" y="346862"/>
                  </a:lnTo>
                  <a:lnTo>
                    <a:pt x="668947" y="346862"/>
                  </a:lnTo>
                  <a:lnTo>
                    <a:pt x="693712" y="346862"/>
                  </a:lnTo>
                  <a:lnTo>
                    <a:pt x="718489" y="346862"/>
                  </a:lnTo>
                  <a:lnTo>
                    <a:pt x="718489" y="322084"/>
                  </a:lnTo>
                  <a:close/>
                </a:path>
                <a:path w="1016000" h="421640">
                  <a:moveTo>
                    <a:pt x="718489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89" y="297307"/>
                  </a:lnTo>
                  <a:lnTo>
                    <a:pt x="718489" y="272529"/>
                  </a:lnTo>
                  <a:close/>
                </a:path>
                <a:path w="1016000" h="421640">
                  <a:moveTo>
                    <a:pt x="718489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47" y="123875"/>
                  </a:lnTo>
                  <a:lnTo>
                    <a:pt x="668947" y="148653"/>
                  </a:lnTo>
                  <a:lnTo>
                    <a:pt x="693712" y="148653"/>
                  </a:lnTo>
                  <a:lnTo>
                    <a:pt x="693712" y="198208"/>
                  </a:lnTo>
                  <a:lnTo>
                    <a:pt x="718489" y="198208"/>
                  </a:lnTo>
                  <a:lnTo>
                    <a:pt x="718489" y="99098"/>
                  </a:lnTo>
                  <a:close/>
                </a:path>
                <a:path w="1016000" h="421640">
                  <a:moveTo>
                    <a:pt x="743267" y="297307"/>
                  </a:moveTo>
                  <a:lnTo>
                    <a:pt x="718489" y="297307"/>
                  </a:lnTo>
                  <a:lnTo>
                    <a:pt x="718489" y="322084"/>
                  </a:lnTo>
                  <a:lnTo>
                    <a:pt x="743267" y="322084"/>
                  </a:lnTo>
                  <a:lnTo>
                    <a:pt x="743267" y="297307"/>
                  </a:lnTo>
                  <a:close/>
                </a:path>
                <a:path w="1016000" h="421640">
                  <a:moveTo>
                    <a:pt x="768045" y="346862"/>
                  </a:moveTo>
                  <a:lnTo>
                    <a:pt x="743267" y="346862"/>
                  </a:lnTo>
                  <a:lnTo>
                    <a:pt x="743267" y="371627"/>
                  </a:lnTo>
                  <a:lnTo>
                    <a:pt x="768045" y="371627"/>
                  </a:lnTo>
                  <a:lnTo>
                    <a:pt x="768045" y="346862"/>
                  </a:lnTo>
                  <a:close/>
                </a:path>
                <a:path w="1016000" h="421640">
                  <a:moveTo>
                    <a:pt x="768045" y="148653"/>
                  </a:moveTo>
                  <a:lnTo>
                    <a:pt x="743267" y="148653"/>
                  </a:lnTo>
                  <a:lnTo>
                    <a:pt x="743267" y="198208"/>
                  </a:lnTo>
                  <a:lnTo>
                    <a:pt x="768045" y="198208"/>
                  </a:lnTo>
                  <a:lnTo>
                    <a:pt x="768045" y="148653"/>
                  </a:lnTo>
                  <a:close/>
                </a:path>
                <a:path w="1016000" h="421640">
                  <a:moveTo>
                    <a:pt x="817587" y="371627"/>
                  </a:moveTo>
                  <a:lnTo>
                    <a:pt x="792822" y="371627"/>
                  </a:lnTo>
                  <a:lnTo>
                    <a:pt x="792822" y="396405"/>
                  </a:lnTo>
                  <a:lnTo>
                    <a:pt x="817587" y="396405"/>
                  </a:lnTo>
                  <a:lnTo>
                    <a:pt x="817587" y="371627"/>
                  </a:lnTo>
                  <a:close/>
                </a:path>
                <a:path w="1016000" h="421640">
                  <a:moveTo>
                    <a:pt x="1015796" y="322745"/>
                  </a:moveTo>
                  <a:lnTo>
                    <a:pt x="991019" y="322745"/>
                  </a:lnTo>
                  <a:lnTo>
                    <a:pt x="966254" y="322745"/>
                  </a:lnTo>
                  <a:lnTo>
                    <a:pt x="966254" y="297345"/>
                  </a:lnTo>
                  <a:lnTo>
                    <a:pt x="941476" y="297345"/>
                  </a:lnTo>
                  <a:lnTo>
                    <a:pt x="941476" y="273215"/>
                  </a:lnTo>
                  <a:lnTo>
                    <a:pt x="916698" y="273215"/>
                  </a:lnTo>
                  <a:lnTo>
                    <a:pt x="916698" y="322745"/>
                  </a:lnTo>
                  <a:lnTo>
                    <a:pt x="891921" y="322745"/>
                  </a:lnTo>
                  <a:lnTo>
                    <a:pt x="891921" y="297345"/>
                  </a:lnTo>
                  <a:lnTo>
                    <a:pt x="867143" y="297345"/>
                  </a:lnTo>
                  <a:lnTo>
                    <a:pt x="867143" y="322745"/>
                  </a:lnTo>
                  <a:lnTo>
                    <a:pt x="842365" y="322745"/>
                  </a:lnTo>
                  <a:lnTo>
                    <a:pt x="842365" y="346862"/>
                  </a:lnTo>
                  <a:lnTo>
                    <a:pt x="817587" y="346862"/>
                  </a:lnTo>
                  <a:lnTo>
                    <a:pt x="817587" y="371627"/>
                  </a:lnTo>
                  <a:lnTo>
                    <a:pt x="842365" y="371627"/>
                  </a:lnTo>
                  <a:lnTo>
                    <a:pt x="842365" y="346875"/>
                  </a:lnTo>
                  <a:lnTo>
                    <a:pt x="867143" y="346875"/>
                  </a:lnTo>
                  <a:lnTo>
                    <a:pt x="867143" y="371627"/>
                  </a:lnTo>
                  <a:lnTo>
                    <a:pt x="842365" y="371627"/>
                  </a:lnTo>
                  <a:lnTo>
                    <a:pt x="842365" y="396405"/>
                  </a:lnTo>
                  <a:lnTo>
                    <a:pt x="867143" y="396405"/>
                  </a:lnTo>
                  <a:lnTo>
                    <a:pt x="867143" y="372275"/>
                  </a:lnTo>
                  <a:lnTo>
                    <a:pt x="891921" y="372275"/>
                  </a:lnTo>
                  <a:lnTo>
                    <a:pt x="891921" y="346875"/>
                  </a:lnTo>
                  <a:lnTo>
                    <a:pt x="916698" y="346875"/>
                  </a:lnTo>
                  <a:lnTo>
                    <a:pt x="916698" y="372275"/>
                  </a:lnTo>
                  <a:lnTo>
                    <a:pt x="891921" y="372275"/>
                  </a:lnTo>
                  <a:lnTo>
                    <a:pt x="891921" y="396405"/>
                  </a:lnTo>
                  <a:lnTo>
                    <a:pt x="916698" y="396405"/>
                  </a:lnTo>
                  <a:lnTo>
                    <a:pt x="941476" y="396405"/>
                  </a:lnTo>
                  <a:lnTo>
                    <a:pt x="941476" y="372275"/>
                  </a:lnTo>
                  <a:lnTo>
                    <a:pt x="966254" y="372275"/>
                  </a:lnTo>
                  <a:lnTo>
                    <a:pt x="966254" y="346875"/>
                  </a:lnTo>
                  <a:lnTo>
                    <a:pt x="991019" y="346875"/>
                  </a:lnTo>
                  <a:lnTo>
                    <a:pt x="1015796" y="346875"/>
                  </a:lnTo>
                  <a:lnTo>
                    <a:pt x="1015796" y="322745"/>
                  </a:lnTo>
                  <a:close/>
                </a:path>
                <a:path w="1016000" h="421640">
                  <a:moveTo>
                    <a:pt x="1015796" y="198208"/>
                  </a:moveTo>
                  <a:lnTo>
                    <a:pt x="991019" y="198208"/>
                  </a:lnTo>
                  <a:lnTo>
                    <a:pt x="966254" y="198208"/>
                  </a:lnTo>
                  <a:lnTo>
                    <a:pt x="941476" y="198208"/>
                  </a:lnTo>
                  <a:lnTo>
                    <a:pt x="941476" y="247751"/>
                  </a:lnTo>
                  <a:lnTo>
                    <a:pt x="966254" y="247751"/>
                  </a:lnTo>
                  <a:lnTo>
                    <a:pt x="991019" y="247751"/>
                  </a:lnTo>
                  <a:lnTo>
                    <a:pt x="1015796" y="247751"/>
                  </a:lnTo>
                  <a:lnTo>
                    <a:pt x="1015796" y="19820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0855" y="9500955"/>
              <a:ext cx="1016000" cy="594995"/>
            </a:xfrm>
            <a:custGeom>
              <a:avLst/>
              <a:gdLst/>
              <a:ahLst/>
              <a:cxnLst/>
              <a:rect l="l" t="t" r="r" b="b"/>
              <a:pathLst>
                <a:path w="1016000" h="594995">
                  <a:moveTo>
                    <a:pt x="49555" y="569671"/>
                  </a:moveTo>
                  <a:lnTo>
                    <a:pt x="24777" y="569671"/>
                  </a:lnTo>
                  <a:lnTo>
                    <a:pt x="24777" y="594448"/>
                  </a:lnTo>
                  <a:lnTo>
                    <a:pt x="49555" y="594448"/>
                  </a:lnTo>
                  <a:lnTo>
                    <a:pt x="49555" y="569671"/>
                  </a:lnTo>
                  <a:close/>
                </a:path>
                <a:path w="1016000" h="594995">
                  <a:moveTo>
                    <a:pt x="74333" y="396240"/>
                  </a:moveTo>
                  <a:lnTo>
                    <a:pt x="49555" y="396240"/>
                  </a:lnTo>
                  <a:lnTo>
                    <a:pt x="49555" y="371462"/>
                  </a:lnTo>
                  <a:lnTo>
                    <a:pt x="24777" y="371462"/>
                  </a:lnTo>
                  <a:lnTo>
                    <a:pt x="24777" y="470573"/>
                  </a:lnTo>
                  <a:lnTo>
                    <a:pt x="0" y="470573"/>
                  </a:lnTo>
                  <a:lnTo>
                    <a:pt x="0" y="495338"/>
                  </a:lnTo>
                  <a:lnTo>
                    <a:pt x="24777" y="495338"/>
                  </a:lnTo>
                  <a:lnTo>
                    <a:pt x="24777" y="520115"/>
                  </a:lnTo>
                  <a:lnTo>
                    <a:pt x="49555" y="520115"/>
                  </a:lnTo>
                  <a:lnTo>
                    <a:pt x="49555" y="495338"/>
                  </a:lnTo>
                  <a:lnTo>
                    <a:pt x="74333" y="495338"/>
                  </a:lnTo>
                  <a:lnTo>
                    <a:pt x="74333" y="445795"/>
                  </a:lnTo>
                  <a:lnTo>
                    <a:pt x="49555" y="445795"/>
                  </a:lnTo>
                  <a:lnTo>
                    <a:pt x="49555" y="421017"/>
                  </a:lnTo>
                  <a:lnTo>
                    <a:pt x="74333" y="421017"/>
                  </a:lnTo>
                  <a:lnTo>
                    <a:pt x="74333" y="396240"/>
                  </a:lnTo>
                  <a:close/>
                </a:path>
                <a:path w="1016000" h="594995">
                  <a:moveTo>
                    <a:pt x="123875" y="520115"/>
                  </a:moveTo>
                  <a:lnTo>
                    <a:pt x="99110" y="520115"/>
                  </a:lnTo>
                  <a:lnTo>
                    <a:pt x="74333" y="520115"/>
                  </a:lnTo>
                  <a:lnTo>
                    <a:pt x="49555" y="520115"/>
                  </a:lnTo>
                  <a:lnTo>
                    <a:pt x="49555" y="569671"/>
                  </a:lnTo>
                  <a:lnTo>
                    <a:pt x="74333" y="569671"/>
                  </a:lnTo>
                  <a:lnTo>
                    <a:pt x="99110" y="569671"/>
                  </a:lnTo>
                  <a:lnTo>
                    <a:pt x="99110" y="544893"/>
                  </a:lnTo>
                  <a:lnTo>
                    <a:pt x="123875" y="544893"/>
                  </a:lnTo>
                  <a:lnTo>
                    <a:pt x="123875" y="520115"/>
                  </a:lnTo>
                  <a:close/>
                </a:path>
                <a:path w="1016000" h="594995">
                  <a:moveTo>
                    <a:pt x="297307" y="520115"/>
                  </a:moveTo>
                  <a:lnTo>
                    <a:pt x="272542" y="520115"/>
                  </a:lnTo>
                  <a:lnTo>
                    <a:pt x="272542" y="445795"/>
                  </a:lnTo>
                  <a:lnTo>
                    <a:pt x="247764" y="445795"/>
                  </a:lnTo>
                  <a:lnTo>
                    <a:pt x="247764" y="495338"/>
                  </a:lnTo>
                  <a:lnTo>
                    <a:pt x="247764" y="520115"/>
                  </a:lnTo>
                  <a:lnTo>
                    <a:pt x="222986" y="520115"/>
                  </a:lnTo>
                  <a:lnTo>
                    <a:pt x="222986" y="495338"/>
                  </a:lnTo>
                  <a:lnTo>
                    <a:pt x="247764" y="495338"/>
                  </a:lnTo>
                  <a:lnTo>
                    <a:pt x="247764" y="445795"/>
                  </a:lnTo>
                  <a:lnTo>
                    <a:pt x="222986" y="445795"/>
                  </a:lnTo>
                  <a:lnTo>
                    <a:pt x="198208" y="445795"/>
                  </a:lnTo>
                  <a:lnTo>
                    <a:pt x="198208" y="495338"/>
                  </a:lnTo>
                  <a:lnTo>
                    <a:pt x="173431" y="495338"/>
                  </a:lnTo>
                  <a:lnTo>
                    <a:pt x="148653" y="495338"/>
                  </a:lnTo>
                  <a:lnTo>
                    <a:pt x="148653" y="371462"/>
                  </a:lnTo>
                  <a:lnTo>
                    <a:pt x="123875" y="371462"/>
                  </a:lnTo>
                  <a:lnTo>
                    <a:pt x="123875" y="520115"/>
                  </a:lnTo>
                  <a:lnTo>
                    <a:pt x="148653" y="520115"/>
                  </a:lnTo>
                  <a:lnTo>
                    <a:pt x="173431" y="520115"/>
                  </a:lnTo>
                  <a:lnTo>
                    <a:pt x="173431" y="544893"/>
                  </a:lnTo>
                  <a:lnTo>
                    <a:pt x="148653" y="544893"/>
                  </a:lnTo>
                  <a:lnTo>
                    <a:pt x="123875" y="544893"/>
                  </a:lnTo>
                  <a:lnTo>
                    <a:pt x="123875" y="569671"/>
                  </a:lnTo>
                  <a:lnTo>
                    <a:pt x="99110" y="569671"/>
                  </a:lnTo>
                  <a:lnTo>
                    <a:pt x="99110" y="594448"/>
                  </a:lnTo>
                  <a:lnTo>
                    <a:pt x="123875" y="594448"/>
                  </a:lnTo>
                  <a:lnTo>
                    <a:pt x="148653" y="594448"/>
                  </a:lnTo>
                  <a:lnTo>
                    <a:pt x="148653" y="569671"/>
                  </a:lnTo>
                  <a:lnTo>
                    <a:pt x="173431" y="569671"/>
                  </a:lnTo>
                  <a:lnTo>
                    <a:pt x="198208" y="569671"/>
                  </a:lnTo>
                  <a:lnTo>
                    <a:pt x="198208" y="544893"/>
                  </a:lnTo>
                  <a:lnTo>
                    <a:pt x="222986" y="544893"/>
                  </a:lnTo>
                  <a:lnTo>
                    <a:pt x="222986" y="594448"/>
                  </a:lnTo>
                  <a:lnTo>
                    <a:pt x="247764" y="594448"/>
                  </a:lnTo>
                  <a:lnTo>
                    <a:pt x="247764" y="569671"/>
                  </a:lnTo>
                  <a:lnTo>
                    <a:pt x="272542" y="569671"/>
                  </a:lnTo>
                  <a:lnTo>
                    <a:pt x="272542" y="544893"/>
                  </a:lnTo>
                  <a:lnTo>
                    <a:pt x="297307" y="544893"/>
                  </a:lnTo>
                  <a:lnTo>
                    <a:pt x="297307" y="520115"/>
                  </a:lnTo>
                  <a:close/>
                </a:path>
                <a:path w="1016000" h="594995">
                  <a:moveTo>
                    <a:pt x="322084" y="421017"/>
                  </a:moveTo>
                  <a:lnTo>
                    <a:pt x="297307" y="421017"/>
                  </a:lnTo>
                  <a:lnTo>
                    <a:pt x="297307" y="445795"/>
                  </a:lnTo>
                  <a:lnTo>
                    <a:pt x="322084" y="445795"/>
                  </a:lnTo>
                  <a:lnTo>
                    <a:pt x="322084" y="421017"/>
                  </a:lnTo>
                  <a:close/>
                </a:path>
                <a:path w="1016000" h="594995">
                  <a:moveTo>
                    <a:pt x="346862" y="495338"/>
                  </a:moveTo>
                  <a:lnTo>
                    <a:pt x="322084" y="495338"/>
                  </a:lnTo>
                  <a:lnTo>
                    <a:pt x="322084" y="520115"/>
                  </a:lnTo>
                  <a:lnTo>
                    <a:pt x="346862" y="520115"/>
                  </a:lnTo>
                  <a:lnTo>
                    <a:pt x="346862" y="495338"/>
                  </a:lnTo>
                  <a:close/>
                </a:path>
                <a:path w="1016000" h="594995">
                  <a:moveTo>
                    <a:pt x="346862" y="445795"/>
                  </a:moveTo>
                  <a:lnTo>
                    <a:pt x="322084" y="445795"/>
                  </a:lnTo>
                  <a:lnTo>
                    <a:pt x="322084" y="470573"/>
                  </a:lnTo>
                  <a:lnTo>
                    <a:pt x="346862" y="470573"/>
                  </a:lnTo>
                  <a:lnTo>
                    <a:pt x="346862" y="445795"/>
                  </a:lnTo>
                  <a:close/>
                </a:path>
                <a:path w="1016000" h="594995">
                  <a:moveTo>
                    <a:pt x="421182" y="520115"/>
                  </a:moveTo>
                  <a:lnTo>
                    <a:pt x="396417" y="520115"/>
                  </a:lnTo>
                  <a:lnTo>
                    <a:pt x="396417" y="544893"/>
                  </a:lnTo>
                  <a:lnTo>
                    <a:pt x="421182" y="544893"/>
                  </a:lnTo>
                  <a:lnTo>
                    <a:pt x="421182" y="520115"/>
                  </a:lnTo>
                  <a:close/>
                </a:path>
                <a:path w="1016000" h="594995">
                  <a:moveTo>
                    <a:pt x="470738" y="520115"/>
                  </a:moveTo>
                  <a:lnTo>
                    <a:pt x="445960" y="520115"/>
                  </a:lnTo>
                  <a:lnTo>
                    <a:pt x="445960" y="544893"/>
                  </a:lnTo>
                  <a:lnTo>
                    <a:pt x="470738" y="544893"/>
                  </a:lnTo>
                  <a:lnTo>
                    <a:pt x="470738" y="520115"/>
                  </a:lnTo>
                  <a:close/>
                </a:path>
                <a:path w="1016000" h="594995">
                  <a:moveTo>
                    <a:pt x="495515" y="495338"/>
                  </a:moveTo>
                  <a:lnTo>
                    <a:pt x="470738" y="495338"/>
                  </a:lnTo>
                  <a:lnTo>
                    <a:pt x="470738" y="520115"/>
                  </a:lnTo>
                  <a:lnTo>
                    <a:pt x="495515" y="520115"/>
                  </a:lnTo>
                  <a:lnTo>
                    <a:pt x="495515" y="495338"/>
                  </a:lnTo>
                  <a:close/>
                </a:path>
                <a:path w="1016000" h="594995">
                  <a:moveTo>
                    <a:pt x="520293" y="544893"/>
                  </a:moveTo>
                  <a:lnTo>
                    <a:pt x="495515" y="544893"/>
                  </a:lnTo>
                  <a:lnTo>
                    <a:pt x="495515" y="569671"/>
                  </a:lnTo>
                  <a:lnTo>
                    <a:pt x="520293" y="569671"/>
                  </a:lnTo>
                  <a:lnTo>
                    <a:pt x="520293" y="544893"/>
                  </a:lnTo>
                  <a:close/>
                </a:path>
                <a:path w="1016000" h="594995">
                  <a:moveTo>
                    <a:pt x="644169" y="544893"/>
                  </a:moveTo>
                  <a:lnTo>
                    <a:pt x="619391" y="544893"/>
                  </a:lnTo>
                  <a:lnTo>
                    <a:pt x="619391" y="569671"/>
                  </a:lnTo>
                  <a:lnTo>
                    <a:pt x="644169" y="569671"/>
                  </a:lnTo>
                  <a:lnTo>
                    <a:pt x="644169" y="544893"/>
                  </a:lnTo>
                  <a:close/>
                </a:path>
                <a:path w="1016000" h="594995">
                  <a:moveTo>
                    <a:pt x="693712" y="445795"/>
                  </a:moveTo>
                  <a:lnTo>
                    <a:pt x="668947" y="445795"/>
                  </a:lnTo>
                  <a:lnTo>
                    <a:pt x="644169" y="445795"/>
                  </a:lnTo>
                  <a:lnTo>
                    <a:pt x="644169" y="495338"/>
                  </a:lnTo>
                  <a:lnTo>
                    <a:pt x="668947" y="495338"/>
                  </a:lnTo>
                  <a:lnTo>
                    <a:pt x="693712" y="495338"/>
                  </a:lnTo>
                  <a:lnTo>
                    <a:pt x="693712" y="445795"/>
                  </a:lnTo>
                  <a:close/>
                </a:path>
                <a:path w="1016000" h="594995">
                  <a:moveTo>
                    <a:pt x="718489" y="520115"/>
                  </a:moveTo>
                  <a:lnTo>
                    <a:pt x="693712" y="520115"/>
                  </a:lnTo>
                  <a:lnTo>
                    <a:pt x="693712" y="544893"/>
                  </a:lnTo>
                  <a:lnTo>
                    <a:pt x="668947" y="544893"/>
                  </a:lnTo>
                  <a:lnTo>
                    <a:pt x="668947" y="569671"/>
                  </a:lnTo>
                  <a:lnTo>
                    <a:pt x="693712" y="569671"/>
                  </a:lnTo>
                  <a:lnTo>
                    <a:pt x="718489" y="569671"/>
                  </a:lnTo>
                  <a:lnTo>
                    <a:pt x="718489" y="520115"/>
                  </a:lnTo>
                  <a:close/>
                </a:path>
                <a:path w="1016000" h="594995">
                  <a:moveTo>
                    <a:pt x="718489" y="421017"/>
                  </a:moveTo>
                  <a:lnTo>
                    <a:pt x="693712" y="421017"/>
                  </a:lnTo>
                  <a:lnTo>
                    <a:pt x="693712" y="445795"/>
                  </a:lnTo>
                  <a:lnTo>
                    <a:pt x="718489" y="445795"/>
                  </a:lnTo>
                  <a:lnTo>
                    <a:pt x="718489" y="421017"/>
                  </a:lnTo>
                  <a:close/>
                </a:path>
                <a:path w="1016000" h="594995">
                  <a:moveTo>
                    <a:pt x="743267" y="396240"/>
                  </a:moveTo>
                  <a:lnTo>
                    <a:pt x="718489" y="396240"/>
                  </a:lnTo>
                  <a:lnTo>
                    <a:pt x="718489" y="421017"/>
                  </a:lnTo>
                  <a:lnTo>
                    <a:pt x="743267" y="421017"/>
                  </a:lnTo>
                  <a:lnTo>
                    <a:pt x="743267" y="396240"/>
                  </a:lnTo>
                  <a:close/>
                </a:path>
                <a:path w="1016000" h="594995">
                  <a:moveTo>
                    <a:pt x="768045" y="495338"/>
                  </a:moveTo>
                  <a:lnTo>
                    <a:pt x="743267" y="495338"/>
                  </a:lnTo>
                  <a:lnTo>
                    <a:pt x="743267" y="520115"/>
                  </a:lnTo>
                  <a:lnTo>
                    <a:pt x="768045" y="520115"/>
                  </a:lnTo>
                  <a:lnTo>
                    <a:pt x="768045" y="495338"/>
                  </a:lnTo>
                  <a:close/>
                </a:path>
                <a:path w="1016000" h="594995">
                  <a:moveTo>
                    <a:pt x="768045" y="445795"/>
                  </a:moveTo>
                  <a:lnTo>
                    <a:pt x="743267" y="445795"/>
                  </a:lnTo>
                  <a:lnTo>
                    <a:pt x="743267" y="470573"/>
                  </a:lnTo>
                  <a:lnTo>
                    <a:pt x="768045" y="470573"/>
                  </a:lnTo>
                  <a:lnTo>
                    <a:pt x="768045" y="445795"/>
                  </a:lnTo>
                  <a:close/>
                </a:path>
                <a:path w="1016000" h="594995">
                  <a:moveTo>
                    <a:pt x="792822" y="470573"/>
                  </a:moveTo>
                  <a:lnTo>
                    <a:pt x="768045" y="470573"/>
                  </a:lnTo>
                  <a:lnTo>
                    <a:pt x="768045" y="495338"/>
                  </a:lnTo>
                  <a:lnTo>
                    <a:pt x="792822" y="495338"/>
                  </a:lnTo>
                  <a:lnTo>
                    <a:pt x="792822" y="470573"/>
                  </a:lnTo>
                  <a:close/>
                </a:path>
                <a:path w="1016000" h="594995">
                  <a:moveTo>
                    <a:pt x="792822" y="396240"/>
                  </a:moveTo>
                  <a:lnTo>
                    <a:pt x="768045" y="396240"/>
                  </a:lnTo>
                  <a:lnTo>
                    <a:pt x="768045" y="445795"/>
                  </a:lnTo>
                  <a:lnTo>
                    <a:pt x="792822" y="445795"/>
                  </a:lnTo>
                  <a:lnTo>
                    <a:pt x="792822" y="396240"/>
                  </a:lnTo>
                  <a:close/>
                </a:path>
                <a:path w="1016000" h="594995">
                  <a:moveTo>
                    <a:pt x="817587" y="520115"/>
                  </a:moveTo>
                  <a:lnTo>
                    <a:pt x="792822" y="520115"/>
                  </a:lnTo>
                  <a:lnTo>
                    <a:pt x="768045" y="520115"/>
                  </a:lnTo>
                  <a:lnTo>
                    <a:pt x="768045" y="544893"/>
                  </a:lnTo>
                  <a:lnTo>
                    <a:pt x="792822" y="544893"/>
                  </a:lnTo>
                  <a:lnTo>
                    <a:pt x="817587" y="544893"/>
                  </a:lnTo>
                  <a:lnTo>
                    <a:pt x="817587" y="520115"/>
                  </a:lnTo>
                  <a:close/>
                </a:path>
                <a:path w="1016000" h="594995">
                  <a:moveTo>
                    <a:pt x="842365" y="470573"/>
                  </a:moveTo>
                  <a:lnTo>
                    <a:pt x="817587" y="470573"/>
                  </a:lnTo>
                  <a:lnTo>
                    <a:pt x="817587" y="495338"/>
                  </a:lnTo>
                  <a:lnTo>
                    <a:pt x="842365" y="495338"/>
                  </a:lnTo>
                  <a:lnTo>
                    <a:pt x="842365" y="470573"/>
                  </a:lnTo>
                  <a:close/>
                </a:path>
                <a:path w="1016000" h="594995">
                  <a:moveTo>
                    <a:pt x="842365" y="396240"/>
                  </a:moveTo>
                  <a:lnTo>
                    <a:pt x="817587" y="396240"/>
                  </a:lnTo>
                  <a:lnTo>
                    <a:pt x="817587" y="421017"/>
                  </a:lnTo>
                  <a:lnTo>
                    <a:pt x="842365" y="421017"/>
                  </a:lnTo>
                  <a:lnTo>
                    <a:pt x="842365" y="396240"/>
                  </a:lnTo>
                  <a:close/>
                </a:path>
                <a:path w="1016000" h="594995">
                  <a:moveTo>
                    <a:pt x="916698" y="520115"/>
                  </a:moveTo>
                  <a:lnTo>
                    <a:pt x="891921" y="520115"/>
                  </a:lnTo>
                  <a:lnTo>
                    <a:pt x="867143" y="520115"/>
                  </a:lnTo>
                  <a:lnTo>
                    <a:pt x="842365" y="520115"/>
                  </a:lnTo>
                  <a:lnTo>
                    <a:pt x="842365" y="544893"/>
                  </a:lnTo>
                  <a:lnTo>
                    <a:pt x="867143" y="544893"/>
                  </a:lnTo>
                  <a:lnTo>
                    <a:pt x="891921" y="544893"/>
                  </a:lnTo>
                  <a:lnTo>
                    <a:pt x="916698" y="544893"/>
                  </a:lnTo>
                  <a:lnTo>
                    <a:pt x="916698" y="520115"/>
                  </a:lnTo>
                  <a:close/>
                </a:path>
                <a:path w="1016000" h="594995">
                  <a:moveTo>
                    <a:pt x="916698" y="223520"/>
                  </a:moveTo>
                  <a:lnTo>
                    <a:pt x="891921" y="223520"/>
                  </a:lnTo>
                  <a:lnTo>
                    <a:pt x="891921" y="198120"/>
                  </a:lnTo>
                  <a:lnTo>
                    <a:pt x="867143" y="198120"/>
                  </a:lnTo>
                  <a:lnTo>
                    <a:pt x="842365" y="198120"/>
                  </a:lnTo>
                  <a:lnTo>
                    <a:pt x="842365" y="223520"/>
                  </a:lnTo>
                  <a:lnTo>
                    <a:pt x="842365" y="247650"/>
                  </a:lnTo>
                  <a:lnTo>
                    <a:pt x="817587" y="247650"/>
                  </a:lnTo>
                  <a:lnTo>
                    <a:pt x="817587" y="223520"/>
                  </a:lnTo>
                  <a:lnTo>
                    <a:pt x="842365" y="223520"/>
                  </a:lnTo>
                  <a:lnTo>
                    <a:pt x="842365" y="198120"/>
                  </a:lnTo>
                  <a:lnTo>
                    <a:pt x="817587" y="198120"/>
                  </a:lnTo>
                  <a:lnTo>
                    <a:pt x="817587" y="99060"/>
                  </a:lnTo>
                  <a:lnTo>
                    <a:pt x="792822" y="99060"/>
                  </a:lnTo>
                  <a:lnTo>
                    <a:pt x="792822" y="74930"/>
                  </a:lnTo>
                  <a:lnTo>
                    <a:pt x="817587" y="74930"/>
                  </a:lnTo>
                  <a:lnTo>
                    <a:pt x="817587" y="0"/>
                  </a:lnTo>
                  <a:lnTo>
                    <a:pt x="792822" y="0"/>
                  </a:lnTo>
                  <a:lnTo>
                    <a:pt x="792822" y="25400"/>
                  </a:lnTo>
                  <a:lnTo>
                    <a:pt x="792822" y="49530"/>
                  </a:lnTo>
                  <a:lnTo>
                    <a:pt x="768045" y="49530"/>
                  </a:lnTo>
                  <a:lnTo>
                    <a:pt x="743267" y="49530"/>
                  </a:lnTo>
                  <a:lnTo>
                    <a:pt x="743267" y="25400"/>
                  </a:lnTo>
                  <a:lnTo>
                    <a:pt x="768045" y="25400"/>
                  </a:lnTo>
                  <a:lnTo>
                    <a:pt x="792822" y="25400"/>
                  </a:lnTo>
                  <a:lnTo>
                    <a:pt x="792822" y="0"/>
                  </a:lnTo>
                  <a:lnTo>
                    <a:pt x="768045" y="0"/>
                  </a:lnTo>
                  <a:lnTo>
                    <a:pt x="743267" y="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68947" y="25400"/>
                  </a:lnTo>
                  <a:lnTo>
                    <a:pt x="668947" y="49530"/>
                  </a:lnTo>
                  <a:lnTo>
                    <a:pt x="644169" y="49530"/>
                  </a:lnTo>
                  <a:lnTo>
                    <a:pt x="644169" y="74930"/>
                  </a:lnTo>
                  <a:lnTo>
                    <a:pt x="668947" y="74930"/>
                  </a:lnTo>
                  <a:lnTo>
                    <a:pt x="693712" y="74930"/>
                  </a:lnTo>
                  <a:lnTo>
                    <a:pt x="693712" y="49530"/>
                  </a:lnTo>
                  <a:lnTo>
                    <a:pt x="718489" y="49530"/>
                  </a:lnTo>
                  <a:lnTo>
                    <a:pt x="718489" y="74930"/>
                  </a:lnTo>
                  <a:lnTo>
                    <a:pt x="743267" y="74930"/>
                  </a:lnTo>
                  <a:lnTo>
                    <a:pt x="768045" y="74930"/>
                  </a:lnTo>
                  <a:lnTo>
                    <a:pt x="768045" y="99060"/>
                  </a:lnTo>
                  <a:lnTo>
                    <a:pt x="743267" y="99060"/>
                  </a:lnTo>
                  <a:lnTo>
                    <a:pt x="743267" y="124460"/>
                  </a:lnTo>
                  <a:lnTo>
                    <a:pt x="768045" y="124460"/>
                  </a:lnTo>
                  <a:lnTo>
                    <a:pt x="792822" y="124460"/>
                  </a:lnTo>
                  <a:lnTo>
                    <a:pt x="792822" y="223520"/>
                  </a:lnTo>
                  <a:lnTo>
                    <a:pt x="768045" y="223520"/>
                  </a:lnTo>
                  <a:lnTo>
                    <a:pt x="743267" y="223520"/>
                  </a:lnTo>
                  <a:lnTo>
                    <a:pt x="743267" y="198120"/>
                  </a:lnTo>
                  <a:lnTo>
                    <a:pt x="718489" y="198120"/>
                  </a:lnTo>
                  <a:lnTo>
                    <a:pt x="718489" y="223520"/>
                  </a:lnTo>
                  <a:lnTo>
                    <a:pt x="693712" y="223520"/>
                  </a:lnTo>
                  <a:lnTo>
                    <a:pt x="693712" y="247650"/>
                  </a:lnTo>
                  <a:lnTo>
                    <a:pt x="718489" y="247650"/>
                  </a:lnTo>
                  <a:lnTo>
                    <a:pt x="718489" y="273050"/>
                  </a:lnTo>
                  <a:lnTo>
                    <a:pt x="743267" y="273050"/>
                  </a:lnTo>
                  <a:lnTo>
                    <a:pt x="743267" y="247650"/>
                  </a:lnTo>
                  <a:lnTo>
                    <a:pt x="768045" y="247650"/>
                  </a:lnTo>
                  <a:lnTo>
                    <a:pt x="792822" y="247650"/>
                  </a:lnTo>
                  <a:lnTo>
                    <a:pt x="792822" y="273050"/>
                  </a:lnTo>
                  <a:lnTo>
                    <a:pt x="768045" y="273050"/>
                  </a:lnTo>
                  <a:lnTo>
                    <a:pt x="743267" y="273050"/>
                  </a:lnTo>
                  <a:lnTo>
                    <a:pt x="743267" y="297180"/>
                  </a:lnTo>
                  <a:lnTo>
                    <a:pt x="768045" y="297180"/>
                  </a:lnTo>
                  <a:lnTo>
                    <a:pt x="768045" y="322580"/>
                  </a:lnTo>
                  <a:lnTo>
                    <a:pt x="792822" y="322580"/>
                  </a:lnTo>
                  <a:lnTo>
                    <a:pt x="792822" y="297180"/>
                  </a:lnTo>
                  <a:lnTo>
                    <a:pt x="817587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67143" y="273050"/>
                  </a:lnTo>
                  <a:lnTo>
                    <a:pt x="867143" y="247650"/>
                  </a:lnTo>
                  <a:lnTo>
                    <a:pt x="891921" y="247650"/>
                  </a:lnTo>
                  <a:lnTo>
                    <a:pt x="891921" y="297180"/>
                  </a:lnTo>
                  <a:lnTo>
                    <a:pt x="916698" y="297180"/>
                  </a:lnTo>
                  <a:lnTo>
                    <a:pt x="916698" y="223520"/>
                  </a:lnTo>
                  <a:close/>
                </a:path>
                <a:path w="1016000" h="594995">
                  <a:moveTo>
                    <a:pt x="941476" y="421017"/>
                  </a:moveTo>
                  <a:lnTo>
                    <a:pt x="916698" y="421017"/>
                  </a:lnTo>
                  <a:lnTo>
                    <a:pt x="891921" y="421017"/>
                  </a:lnTo>
                  <a:lnTo>
                    <a:pt x="891921" y="396240"/>
                  </a:lnTo>
                  <a:lnTo>
                    <a:pt x="867143" y="396240"/>
                  </a:lnTo>
                  <a:lnTo>
                    <a:pt x="867143" y="421017"/>
                  </a:lnTo>
                  <a:lnTo>
                    <a:pt x="842365" y="421017"/>
                  </a:lnTo>
                  <a:lnTo>
                    <a:pt x="842365" y="445795"/>
                  </a:lnTo>
                  <a:lnTo>
                    <a:pt x="867143" y="445795"/>
                  </a:lnTo>
                  <a:lnTo>
                    <a:pt x="891921" y="445795"/>
                  </a:lnTo>
                  <a:lnTo>
                    <a:pt x="891921" y="495338"/>
                  </a:lnTo>
                  <a:lnTo>
                    <a:pt x="916698" y="495338"/>
                  </a:lnTo>
                  <a:lnTo>
                    <a:pt x="941476" y="495338"/>
                  </a:lnTo>
                  <a:lnTo>
                    <a:pt x="941476" y="470573"/>
                  </a:lnTo>
                  <a:lnTo>
                    <a:pt x="916698" y="470573"/>
                  </a:lnTo>
                  <a:lnTo>
                    <a:pt x="916698" y="445795"/>
                  </a:lnTo>
                  <a:lnTo>
                    <a:pt x="941476" y="445795"/>
                  </a:lnTo>
                  <a:lnTo>
                    <a:pt x="941476" y="421017"/>
                  </a:lnTo>
                  <a:close/>
                </a:path>
                <a:path w="1016000" h="594995">
                  <a:moveTo>
                    <a:pt x="966254" y="544893"/>
                  </a:moveTo>
                  <a:lnTo>
                    <a:pt x="941476" y="544893"/>
                  </a:lnTo>
                  <a:lnTo>
                    <a:pt x="916698" y="544893"/>
                  </a:lnTo>
                  <a:lnTo>
                    <a:pt x="916698" y="569671"/>
                  </a:lnTo>
                  <a:lnTo>
                    <a:pt x="941476" y="569671"/>
                  </a:lnTo>
                  <a:lnTo>
                    <a:pt x="966254" y="569671"/>
                  </a:lnTo>
                  <a:lnTo>
                    <a:pt x="966254" y="544893"/>
                  </a:lnTo>
                  <a:close/>
                </a:path>
                <a:path w="1016000" h="594995">
                  <a:moveTo>
                    <a:pt x="966254" y="495338"/>
                  </a:moveTo>
                  <a:lnTo>
                    <a:pt x="941476" y="495338"/>
                  </a:lnTo>
                  <a:lnTo>
                    <a:pt x="941476" y="520115"/>
                  </a:lnTo>
                  <a:lnTo>
                    <a:pt x="966254" y="520115"/>
                  </a:lnTo>
                  <a:lnTo>
                    <a:pt x="966254" y="495338"/>
                  </a:lnTo>
                  <a:close/>
                </a:path>
                <a:path w="1016000" h="594995">
                  <a:moveTo>
                    <a:pt x="966254" y="396240"/>
                  </a:moveTo>
                  <a:lnTo>
                    <a:pt x="941476" y="396240"/>
                  </a:lnTo>
                  <a:lnTo>
                    <a:pt x="941476" y="421017"/>
                  </a:lnTo>
                  <a:lnTo>
                    <a:pt x="966254" y="421017"/>
                  </a:lnTo>
                  <a:lnTo>
                    <a:pt x="966254" y="396240"/>
                  </a:lnTo>
                  <a:close/>
                </a:path>
                <a:path w="1016000" h="594995">
                  <a:moveTo>
                    <a:pt x="991019" y="470573"/>
                  </a:moveTo>
                  <a:lnTo>
                    <a:pt x="966254" y="470573"/>
                  </a:lnTo>
                  <a:lnTo>
                    <a:pt x="966254" y="495338"/>
                  </a:lnTo>
                  <a:lnTo>
                    <a:pt x="991019" y="495338"/>
                  </a:lnTo>
                  <a:lnTo>
                    <a:pt x="991019" y="470573"/>
                  </a:lnTo>
                  <a:close/>
                </a:path>
                <a:path w="1016000" h="594995">
                  <a:moveTo>
                    <a:pt x="1015796" y="495338"/>
                  </a:moveTo>
                  <a:lnTo>
                    <a:pt x="991019" y="495338"/>
                  </a:lnTo>
                  <a:lnTo>
                    <a:pt x="991019" y="520115"/>
                  </a:lnTo>
                  <a:lnTo>
                    <a:pt x="966254" y="520115"/>
                  </a:lnTo>
                  <a:lnTo>
                    <a:pt x="966254" y="544893"/>
                  </a:lnTo>
                  <a:lnTo>
                    <a:pt x="991019" y="544893"/>
                  </a:lnTo>
                  <a:lnTo>
                    <a:pt x="1015796" y="544893"/>
                  </a:lnTo>
                  <a:lnTo>
                    <a:pt x="1015796" y="495338"/>
                  </a:lnTo>
                  <a:close/>
                </a:path>
                <a:path w="1016000" h="594995">
                  <a:moveTo>
                    <a:pt x="1015796" y="371462"/>
                  </a:moveTo>
                  <a:lnTo>
                    <a:pt x="991019" y="371462"/>
                  </a:lnTo>
                  <a:lnTo>
                    <a:pt x="991019" y="421017"/>
                  </a:lnTo>
                  <a:lnTo>
                    <a:pt x="966254" y="421017"/>
                  </a:lnTo>
                  <a:lnTo>
                    <a:pt x="966254" y="445795"/>
                  </a:lnTo>
                  <a:lnTo>
                    <a:pt x="991019" y="445795"/>
                  </a:lnTo>
                  <a:lnTo>
                    <a:pt x="1015796" y="445795"/>
                  </a:lnTo>
                  <a:lnTo>
                    <a:pt x="1015796" y="371462"/>
                  </a:lnTo>
                  <a:close/>
                </a:path>
                <a:path w="1016000" h="594995">
                  <a:moveTo>
                    <a:pt x="1015796" y="322580"/>
                  </a:moveTo>
                  <a:lnTo>
                    <a:pt x="991019" y="322580"/>
                  </a:lnTo>
                  <a:lnTo>
                    <a:pt x="991019" y="346710"/>
                  </a:lnTo>
                  <a:lnTo>
                    <a:pt x="1015796" y="346710"/>
                  </a:lnTo>
                  <a:lnTo>
                    <a:pt x="1015796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65633" y="9550612"/>
              <a:ext cx="991235" cy="669290"/>
            </a:xfrm>
            <a:custGeom>
              <a:avLst/>
              <a:gdLst/>
              <a:ahLst/>
              <a:cxnLst/>
              <a:rect l="l" t="t" r="r" b="b"/>
              <a:pathLst>
                <a:path w="991234" h="669290">
                  <a:moveTo>
                    <a:pt x="49555" y="544791"/>
                  </a:moveTo>
                  <a:lnTo>
                    <a:pt x="24777" y="544791"/>
                  </a:lnTo>
                  <a:lnTo>
                    <a:pt x="24777" y="569569"/>
                  </a:lnTo>
                  <a:lnTo>
                    <a:pt x="0" y="569569"/>
                  </a:lnTo>
                  <a:lnTo>
                    <a:pt x="0" y="594334"/>
                  </a:lnTo>
                  <a:lnTo>
                    <a:pt x="24777" y="594334"/>
                  </a:lnTo>
                  <a:lnTo>
                    <a:pt x="49555" y="594334"/>
                  </a:lnTo>
                  <a:lnTo>
                    <a:pt x="49555" y="544791"/>
                  </a:lnTo>
                  <a:close/>
                </a:path>
                <a:path w="991234" h="669290">
                  <a:moveTo>
                    <a:pt x="99098" y="569569"/>
                  </a:moveTo>
                  <a:lnTo>
                    <a:pt x="74333" y="569569"/>
                  </a:lnTo>
                  <a:lnTo>
                    <a:pt x="74333" y="594334"/>
                  </a:lnTo>
                  <a:lnTo>
                    <a:pt x="49555" y="594334"/>
                  </a:lnTo>
                  <a:lnTo>
                    <a:pt x="49555" y="619112"/>
                  </a:lnTo>
                  <a:lnTo>
                    <a:pt x="74333" y="619112"/>
                  </a:lnTo>
                  <a:lnTo>
                    <a:pt x="99098" y="619112"/>
                  </a:lnTo>
                  <a:lnTo>
                    <a:pt x="99098" y="569569"/>
                  </a:lnTo>
                  <a:close/>
                </a:path>
                <a:path w="991234" h="669290">
                  <a:moveTo>
                    <a:pt x="99098" y="346583"/>
                  </a:moveTo>
                  <a:lnTo>
                    <a:pt x="74333" y="346583"/>
                  </a:lnTo>
                  <a:lnTo>
                    <a:pt x="74333" y="420916"/>
                  </a:lnTo>
                  <a:lnTo>
                    <a:pt x="99098" y="420916"/>
                  </a:lnTo>
                  <a:lnTo>
                    <a:pt x="99098" y="346583"/>
                  </a:lnTo>
                  <a:close/>
                </a:path>
                <a:path w="991234" h="669290">
                  <a:moveTo>
                    <a:pt x="148653" y="396138"/>
                  </a:moveTo>
                  <a:lnTo>
                    <a:pt x="123875" y="396138"/>
                  </a:lnTo>
                  <a:lnTo>
                    <a:pt x="123875" y="420916"/>
                  </a:lnTo>
                  <a:lnTo>
                    <a:pt x="148653" y="420916"/>
                  </a:lnTo>
                  <a:lnTo>
                    <a:pt x="148653" y="396138"/>
                  </a:lnTo>
                  <a:close/>
                </a:path>
                <a:path w="991234" h="669290">
                  <a:moveTo>
                    <a:pt x="148653" y="346583"/>
                  </a:moveTo>
                  <a:lnTo>
                    <a:pt x="123875" y="346583"/>
                  </a:lnTo>
                  <a:lnTo>
                    <a:pt x="123875" y="371360"/>
                  </a:lnTo>
                  <a:lnTo>
                    <a:pt x="148653" y="371360"/>
                  </a:lnTo>
                  <a:lnTo>
                    <a:pt x="148653" y="346583"/>
                  </a:lnTo>
                  <a:close/>
                </a:path>
                <a:path w="991234" h="669290">
                  <a:moveTo>
                    <a:pt x="198208" y="544791"/>
                  </a:moveTo>
                  <a:lnTo>
                    <a:pt x="173431" y="544791"/>
                  </a:lnTo>
                  <a:lnTo>
                    <a:pt x="148653" y="544791"/>
                  </a:lnTo>
                  <a:lnTo>
                    <a:pt x="123875" y="544791"/>
                  </a:lnTo>
                  <a:lnTo>
                    <a:pt x="123875" y="569569"/>
                  </a:lnTo>
                  <a:lnTo>
                    <a:pt x="148653" y="569569"/>
                  </a:lnTo>
                  <a:lnTo>
                    <a:pt x="148653" y="594334"/>
                  </a:lnTo>
                  <a:lnTo>
                    <a:pt x="173431" y="594334"/>
                  </a:lnTo>
                  <a:lnTo>
                    <a:pt x="173431" y="569569"/>
                  </a:lnTo>
                  <a:lnTo>
                    <a:pt x="198208" y="569569"/>
                  </a:lnTo>
                  <a:lnTo>
                    <a:pt x="198208" y="544791"/>
                  </a:lnTo>
                  <a:close/>
                </a:path>
                <a:path w="991234" h="669290">
                  <a:moveTo>
                    <a:pt x="222986" y="396138"/>
                  </a:moveTo>
                  <a:lnTo>
                    <a:pt x="198208" y="396138"/>
                  </a:lnTo>
                  <a:lnTo>
                    <a:pt x="198208" y="445681"/>
                  </a:lnTo>
                  <a:lnTo>
                    <a:pt x="222986" y="445681"/>
                  </a:lnTo>
                  <a:lnTo>
                    <a:pt x="222986" y="396138"/>
                  </a:lnTo>
                  <a:close/>
                </a:path>
                <a:path w="991234" h="669290">
                  <a:moveTo>
                    <a:pt x="272529" y="420916"/>
                  </a:moveTo>
                  <a:lnTo>
                    <a:pt x="247764" y="420916"/>
                  </a:lnTo>
                  <a:lnTo>
                    <a:pt x="247764" y="445681"/>
                  </a:lnTo>
                  <a:lnTo>
                    <a:pt x="272529" y="445681"/>
                  </a:lnTo>
                  <a:lnTo>
                    <a:pt x="272529" y="420916"/>
                  </a:lnTo>
                  <a:close/>
                </a:path>
                <a:path w="991234" h="669290">
                  <a:moveTo>
                    <a:pt x="445960" y="643890"/>
                  </a:moveTo>
                  <a:lnTo>
                    <a:pt x="421182" y="643890"/>
                  </a:lnTo>
                  <a:lnTo>
                    <a:pt x="421182" y="569569"/>
                  </a:lnTo>
                  <a:lnTo>
                    <a:pt x="396405" y="569569"/>
                  </a:lnTo>
                  <a:lnTo>
                    <a:pt x="371640" y="569569"/>
                  </a:lnTo>
                  <a:lnTo>
                    <a:pt x="371640" y="643890"/>
                  </a:lnTo>
                  <a:lnTo>
                    <a:pt x="396405" y="643890"/>
                  </a:lnTo>
                  <a:lnTo>
                    <a:pt x="396405" y="668667"/>
                  </a:lnTo>
                  <a:lnTo>
                    <a:pt x="421182" y="668667"/>
                  </a:lnTo>
                  <a:lnTo>
                    <a:pt x="445960" y="668667"/>
                  </a:lnTo>
                  <a:lnTo>
                    <a:pt x="445960" y="643890"/>
                  </a:lnTo>
                  <a:close/>
                </a:path>
                <a:path w="991234" h="669290">
                  <a:moveTo>
                    <a:pt x="470738" y="520014"/>
                  </a:moveTo>
                  <a:lnTo>
                    <a:pt x="445960" y="520014"/>
                  </a:lnTo>
                  <a:lnTo>
                    <a:pt x="445960" y="569569"/>
                  </a:lnTo>
                  <a:lnTo>
                    <a:pt x="470738" y="569569"/>
                  </a:lnTo>
                  <a:lnTo>
                    <a:pt x="470738" y="520014"/>
                  </a:lnTo>
                  <a:close/>
                </a:path>
                <a:path w="991234" h="669290">
                  <a:moveTo>
                    <a:pt x="693712" y="569569"/>
                  </a:moveTo>
                  <a:lnTo>
                    <a:pt x="668934" y="569569"/>
                  </a:lnTo>
                  <a:lnTo>
                    <a:pt x="668934" y="544830"/>
                  </a:lnTo>
                  <a:lnTo>
                    <a:pt x="644169" y="544830"/>
                  </a:lnTo>
                  <a:lnTo>
                    <a:pt x="619391" y="544830"/>
                  </a:lnTo>
                  <a:lnTo>
                    <a:pt x="594614" y="544830"/>
                  </a:lnTo>
                  <a:lnTo>
                    <a:pt x="594614" y="520700"/>
                  </a:lnTo>
                  <a:lnTo>
                    <a:pt x="569836" y="520700"/>
                  </a:lnTo>
                  <a:lnTo>
                    <a:pt x="569836" y="544830"/>
                  </a:lnTo>
                  <a:lnTo>
                    <a:pt x="569836" y="569569"/>
                  </a:lnTo>
                  <a:lnTo>
                    <a:pt x="545058" y="569569"/>
                  </a:lnTo>
                  <a:lnTo>
                    <a:pt x="520293" y="569569"/>
                  </a:lnTo>
                  <a:lnTo>
                    <a:pt x="520293" y="544830"/>
                  </a:lnTo>
                  <a:lnTo>
                    <a:pt x="545058" y="544830"/>
                  </a:lnTo>
                  <a:lnTo>
                    <a:pt x="569836" y="544830"/>
                  </a:lnTo>
                  <a:lnTo>
                    <a:pt x="569836" y="520700"/>
                  </a:lnTo>
                  <a:lnTo>
                    <a:pt x="569836" y="396240"/>
                  </a:lnTo>
                  <a:lnTo>
                    <a:pt x="545058" y="396240"/>
                  </a:lnTo>
                  <a:lnTo>
                    <a:pt x="520293" y="396240"/>
                  </a:lnTo>
                  <a:lnTo>
                    <a:pt x="520293" y="372110"/>
                  </a:lnTo>
                  <a:lnTo>
                    <a:pt x="545058" y="372110"/>
                  </a:lnTo>
                  <a:lnTo>
                    <a:pt x="569836" y="372110"/>
                  </a:lnTo>
                  <a:lnTo>
                    <a:pt x="569836" y="396240"/>
                  </a:lnTo>
                  <a:lnTo>
                    <a:pt x="594614" y="396240"/>
                  </a:lnTo>
                  <a:lnTo>
                    <a:pt x="619391" y="396240"/>
                  </a:lnTo>
                  <a:lnTo>
                    <a:pt x="619391" y="372110"/>
                  </a:lnTo>
                  <a:lnTo>
                    <a:pt x="594614" y="372110"/>
                  </a:lnTo>
                  <a:lnTo>
                    <a:pt x="594614" y="346710"/>
                  </a:lnTo>
                  <a:lnTo>
                    <a:pt x="569836" y="346710"/>
                  </a:lnTo>
                  <a:lnTo>
                    <a:pt x="569836" y="247650"/>
                  </a:lnTo>
                  <a:lnTo>
                    <a:pt x="545058" y="247650"/>
                  </a:lnTo>
                  <a:lnTo>
                    <a:pt x="545058" y="273050"/>
                  </a:lnTo>
                  <a:lnTo>
                    <a:pt x="545058" y="297180"/>
                  </a:lnTo>
                  <a:lnTo>
                    <a:pt x="545058" y="322580"/>
                  </a:lnTo>
                  <a:lnTo>
                    <a:pt x="520293" y="322580"/>
                  </a:lnTo>
                  <a:lnTo>
                    <a:pt x="520293" y="346710"/>
                  </a:lnTo>
                  <a:lnTo>
                    <a:pt x="495515" y="346710"/>
                  </a:lnTo>
                  <a:lnTo>
                    <a:pt x="495515" y="322580"/>
                  </a:lnTo>
                  <a:lnTo>
                    <a:pt x="470738" y="322580"/>
                  </a:lnTo>
                  <a:lnTo>
                    <a:pt x="470738" y="346710"/>
                  </a:lnTo>
                  <a:lnTo>
                    <a:pt x="445960" y="346710"/>
                  </a:lnTo>
                  <a:lnTo>
                    <a:pt x="445960" y="322580"/>
                  </a:lnTo>
                  <a:lnTo>
                    <a:pt x="421182" y="322580"/>
                  </a:lnTo>
                  <a:lnTo>
                    <a:pt x="421182" y="346710"/>
                  </a:lnTo>
                  <a:lnTo>
                    <a:pt x="396405" y="346710"/>
                  </a:lnTo>
                  <a:lnTo>
                    <a:pt x="396405" y="322580"/>
                  </a:lnTo>
                  <a:lnTo>
                    <a:pt x="421182" y="322580"/>
                  </a:lnTo>
                  <a:lnTo>
                    <a:pt x="421182" y="297180"/>
                  </a:lnTo>
                  <a:lnTo>
                    <a:pt x="545058" y="297180"/>
                  </a:lnTo>
                  <a:lnTo>
                    <a:pt x="545058" y="273050"/>
                  </a:lnTo>
                  <a:lnTo>
                    <a:pt x="520293" y="273050"/>
                  </a:lnTo>
                  <a:lnTo>
                    <a:pt x="520293" y="247650"/>
                  </a:lnTo>
                  <a:lnTo>
                    <a:pt x="495515" y="247650"/>
                  </a:lnTo>
                  <a:lnTo>
                    <a:pt x="495515" y="273050"/>
                  </a:lnTo>
                  <a:lnTo>
                    <a:pt x="470738" y="273050"/>
                  </a:lnTo>
                  <a:lnTo>
                    <a:pt x="470738" y="247650"/>
                  </a:lnTo>
                  <a:lnTo>
                    <a:pt x="445960" y="247650"/>
                  </a:lnTo>
                  <a:lnTo>
                    <a:pt x="445960" y="223520"/>
                  </a:lnTo>
                  <a:lnTo>
                    <a:pt x="421182" y="223520"/>
                  </a:lnTo>
                  <a:lnTo>
                    <a:pt x="421182" y="247650"/>
                  </a:lnTo>
                  <a:lnTo>
                    <a:pt x="396405" y="247650"/>
                  </a:lnTo>
                  <a:lnTo>
                    <a:pt x="396405" y="223520"/>
                  </a:lnTo>
                  <a:lnTo>
                    <a:pt x="421182" y="223520"/>
                  </a:lnTo>
                  <a:lnTo>
                    <a:pt x="421182" y="198120"/>
                  </a:lnTo>
                  <a:lnTo>
                    <a:pt x="445960" y="198120"/>
                  </a:lnTo>
                  <a:lnTo>
                    <a:pt x="470738" y="198120"/>
                  </a:lnTo>
                  <a:lnTo>
                    <a:pt x="470738" y="173990"/>
                  </a:lnTo>
                  <a:lnTo>
                    <a:pt x="445960" y="173990"/>
                  </a:lnTo>
                  <a:lnTo>
                    <a:pt x="445960" y="99060"/>
                  </a:lnTo>
                  <a:lnTo>
                    <a:pt x="470738" y="99060"/>
                  </a:lnTo>
                  <a:lnTo>
                    <a:pt x="470738" y="148590"/>
                  </a:lnTo>
                  <a:lnTo>
                    <a:pt x="495515" y="148590"/>
                  </a:lnTo>
                  <a:lnTo>
                    <a:pt x="495515" y="198120"/>
                  </a:lnTo>
                  <a:lnTo>
                    <a:pt x="520293" y="198120"/>
                  </a:lnTo>
                  <a:lnTo>
                    <a:pt x="520293" y="173990"/>
                  </a:lnTo>
                  <a:lnTo>
                    <a:pt x="545058" y="173990"/>
                  </a:lnTo>
                  <a:lnTo>
                    <a:pt x="545058" y="49530"/>
                  </a:lnTo>
                  <a:lnTo>
                    <a:pt x="520293" y="49530"/>
                  </a:lnTo>
                  <a:lnTo>
                    <a:pt x="520293" y="74930"/>
                  </a:lnTo>
                  <a:lnTo>
                    <a:pt x="520293" y="99060"/>
                  </a:lnTo>
                  <a:lnTo>
                    <a:pt x="520293" y="124460"/>
                  </a:lnTo>
                  <a:lnTo>
                    <a:pt x="495515" y="124460"/>
                  </a:lnTo>
                  <a:lnTo>
                    <a:pt x="495515" y="99060"/>
                  </a:lnTo>
                  <a:lnTo>
                    <a:pt x="520293" y="99060"/>
                  </a:lnTo>
                  <a:lnTo>
                    <a:pt x="520293" y="74930"/>
                  </a:lnTo>
                  <a:lnTo>
                    <a:pt x="495515" y="74930"/>
                  </a:lnTo>
                  <a:lnTo>
                    <a:pt x="470738" y="74930"/>
                  </a:lnTo>
                  <a:lnTo>
                    <a:pt x="470738" y="25400"/>
                  </a:lnTo>
                  <a:lnTo>
                    <a:pt x="445960" y="25400"/>
                  </a:lnTo>
                  <a:lnTo>
                    <a:pt x="421182" y="25400"/>
                  </a:lnTo>
                  <a:lnTo>
                    <a:pt x="421182" y="0"/>
                  </a:lnTo>
                  <a:lnTo>
                    <a:pt x="396405" y="0"/>
                  </a:lnTo>
                  <a:lnTo>
                    <a:pt x="396405" y="74930"/>
                  </a:lnTo>
                  <a:lnTo>
                    <a:pt x="421182" y="74930"/>
                  </a:lnTo>
                  <a:lnTo>
                    <a:pt x="421182" y="49530"/>
                  </a:lnTo>
                  <a:lnTo>
                    <a:pt x="445960" y="49530"/>
                  </a:lnTo>
                  <a:lnTo>
                    <a:pt x="445960" y="74930"/>
                  </a:lnTo>
                  <a:lnTo>
                    <a:pt x="421182" y="74930"/>
                  </a:lnTo>
                  <a:lnTo>
                    <a:pt x="421182" y="124460"/>
                  </a:lnTo>
                  <a:lnTo>
                    <a:pt x="396405" y="124460"/>
                  </a:lnTo>
                  <a:lnTo>
                    <a:pt x="396405" y="99060"/>
                  </a:lnTo>
                  <a:lnTo>
                    <a:pt x="371640" y="99060"/>
                  </a:lnTo>
                  <a:lnTo>
                    <a:pt x="371640" y="124460"/>
                  </a:lnTo>
                  <a:lnTo>
                    <a:pt x="346862" y="124460"/>
                  </a:lnTo>
                  <a:lnTo>
                    <a:pt x="346862" y="99060"/>
                  </a:lnTo>
                  <a:lnTo>
                    <a:pt x="322084" y="99060"/>
                  </a:lnTo>
                  <a:lnTo>
                    <a:pt x="322084" y="173990"/>
                  </a:lnTo>
                  <a:lnTo>
                    <a:pt x="346862" y="173990"/>
                  </a:lnTo>
                  <a:lnTo>
                    <a:pt x="371640" y="173990"/>
                  </a:lnTo>
                  <a:lnTo>
                    <a:pt x="371640" y="223520"/>
                  </a:lnTo>
                  <a:lnTo>
                    <a:pt x="346862" y="223520"/>
                  </a:lnTo>
                  <a:lnTo>
                    <a:pt x="346862" y="247650"/>
                  </a:lnTo>
                  <a:lnTo>
                    <a:pt x="371640" y="247650"/>
                  </a:lnTo>
                  <a:lnTo>
                    <a:pt x="371640" y="273050"/>
                  </a:lnTo>
                  <a:lnTo>
                    <a:pt x="396405" y="273050"/>
                  </a:lnTo>
                  <a:lnTo>
                    <a:pt x="396405" y="297180"/>
                  </a:lnTo>
                  <a:lnTo>
                    <a:pt x="371640" y="297180"/>
                  </a:lnTo>
                  <a:lnTo>
                    <a:pt x="371640" y="346710"/>
                  </a:lnTo>
                  <a:lnTo>
                    <a:pt x="346862" y="346710"/>
                  </a:lnTo>
                  <a:lnTo>
                    <a:pt x="346862" y="421640"/>
                  </a:lnTo>
                  <a:lnTo>
                    <a:pt x="371640" y="421640"/>
                  </a:lnTo>
                  <a:lnTo>
                    <a:pt x="371640" y="396240"/>
                  </a:lnTo>
                  <a:lnTo>
                    <a:pt x="396405" y="396240"/>
                  </a:lnTo>
                  <a:lnTo>
                    <a:pt x="396405" y="421640"/>
                  </a:lnTo>
                  <a:lnTo>
                    <a:pt x="371640" y="421640"/>
                  </a:lnTo>
                  <a:lnTo>
                    <a:pt x="371640" y="445770"/>
                  </a:lnTo>
                  <a:lnTo>
                    <a:pt x="396405" y="445770"/>
                  </a:lnTo>
                  <a:lnTo>
                    <a:pt x="396405" y="471170"/>
                  </a:lnTo>
                  <a:lnTo>
                    <a:pt x="421182" y="471170"/>
                  </a:lnTo>
                  <a:lnTo>
                    <a:pt x="421182" y="421640"/>
                  </a:lnTo>
                  <a:lnTo>
                    <a:pt x="445960" y="421640"/>
                  </a:lnTo>
                  <a:lnTo>
                    <a:pt x="445960" y="396240"/>
                  </a:lnTo>
                  <a:lnTo>
                    <a:pt x="421182" y="396240"/>
                  </a:lnTo>
                  <a:lnTo>
                    <a:pt x="421182" y="372110"/>
                  </a:lnTo>
                  <a:lnTo>
                    <a:pt x="445960" y="372110"/>
                  </a:lnTo>
                  <a:lnTo>
                    <a:pt x="445960" y="396240"/>
                  </a:lnTo>
                  <a:lnTo>
                    <a:pt x="470738" y="396240"/>
                  </a:lnTo>
                  <a:lnTo>
                    <a:pt x="470738" y="372110"/>
                  </a:lnTo>
                  <a:lnTo>
                    <a:pt x="495515" y="372110"/>
                  </a:lnTo>
                  <a:lnTo>
                    <a:pt x="495515" y="396240"/>
                  </a:lnTo>
                  <a:lnTo>
                    <a:pt x="470738" y="396240"/>
                  </a:lnTo>
                  <a:lnTo>
                    <a:pt x="470738" y="445770"/>
                  </a:lnTo>
                  <a:lnTo>
                    <a:pt x="495515" y="445770"/>
                  </a:lnTo>
                  <a:lnTo>
                    <a:pt x="520293" y="445770"/>
                  </a:lnTo>
                  <a:lnTo>
                    <a:pt x="520293" y="495300"/>
                  </a:lnTo>
                  <a:lnTo>
                    <a:pt x="545058" y="495300"/>
                  </a:lnTo>
                  <a:lnTo>
                    <a:pt x="545058" y="520700"/>
                  </a:lnTo>
                  <a:lnTo>
                    <a:pt x="520293" y="520700"/>
                  </a:lnTo>
                  <a:lnTo>
                    <a:pt x="495515" y="520700"/>
                  </a:lnTo>
                  <a:lnTo>
                    <a:pt x="495515" y="569569"/>
                  </a:lnTo>
                  <a:lnTo>
                    <a:pt x="470738" y="569569"/>
                  </a:lnTo>
                  <a:lnTo>
                    <a:pt x="470738" y="594334"/>
                  </a:lnTo>
                  <a:lnTo>
                    <a:pt x="495515" y="594334"/>
                  </a:lnTo>
                  <a:lnTo>
                    <a:pt x="495515" y="570230"/>
                  </a:lnTo>
                  <a:lnTo>
                    <a:pt x="520293" y="570230"/>
                  </a:lnTo>
                  <a:lnTo>
                    <a:pt x="520293" y="619112"/>
                  </a:lnTo>
                  <a:lnTo>
                    <a:pt x="545058" y="619112"/>
                  </a:lnTo>
                  <a:lnTo>
                    <a:pt x="545058" y="594334"/>
                  </a:lnTo>
                  <a:lnTo>
                    <a:pt x="569836" y="594334"/>
                  </a:lnTo>
                  <a:lnTo>
                    <a:pt x="569836" y="570230"/>
                  </a:lnTo>
                  <a:lnTo>
                    <a:pt x="594614" y="570230"/>
                  </a:lnTo>
                  <a:lnTo>
                    <a:pt x="619391" y="570230"/>
                  </a:lnTo>
                  <a:lnTo>
                    <a:pt x="619391" y="619760"/>
                  </a:lnTo>
                  <a:lnTo>
                    <a:pt x="644169" y="619760"/>
                  </a:lnTo>
                  <a:lnTo>
                    <a:pt x="644169" y="643890"/>
                  </a:lnTo>
                  <a:lnTo>
                    <a:pt x="668934" y="643890"/>
                  </a:lnTo>
                  <a:lnTo>
                    <a:pt x="668934" y="594360"/>
                  </a:lnTo>
                  <a:lnTo>
                    <a:pt x="644169" y="594360"/>
                  </a:lnTo>
                  <a:lnTo>
                    <a:pt x="644169" y="570230"/>
                  </a:lnTo>
                  <a:lnTo>
                    <a:pt x="668934" y="570230"/>
                  </a:lnTo>
                  <a:lnTo>
                    <a:pt x="668934" y="594334"/>
                  </a:lnTo>
                  <a:lnTo>
                    <a:pt x="693712" y="594334"/>
                  </a:lnTo>
                  <a:lnTo>
                    <a:pt x="693712" y="569569"/>
                  </a:lnTo>
                  <a:close/>
                </a:path>
                <a:path w="991234" h="669290">
                  <a:moveTo>
                    <a:pt x="718489" y="544791"/>
                  </a:moveTo>
                  <a:lnTo>
                    <a:pt x="693712" y="544791"/>
                  </a:lnTo>
                  <a:lnTo>
                    <a:pt x="693712" y="569569"/>
                  </a:lnTo>
                  <a:lnTo>
                    <a:pt x="718489" y="569569"/>
                  </a:lnTo>
                  <a:lnTo>
                    <a:pt x="718489" y="544791"/>
                  </a:lnTo>
                  <a:close/>
                </a:path>
                <a:path w="991234" h="669290">
                  <a:moveTo>
                    <a:pt x="768045" y="569569"/>
                  </a:moveTo>
                  <a:lnTo>
                    <a:pt x="743267" y="569569"/>
                  </a:lnTo>
                  <a:lnTo>
                    <a:pt x="718489" y="569569"/>
                  </a:lnTo>
                  <a:lnTo>
                    <a:pt x="718489" y="594334"/>
                  </a:lnTo>
                  <a:lnTo>
                    <a:pt x="743267" y="594334"/>
                  </a:lnTo>
                  <a:lnTo>
                    <a:pt x="768045" y="594334"/>
                  </a:lnTo>
                  <a:lnTo>
                    <a:pt x="768045" y="569569"/>
                  </a:lnTo>
                  <a:close/>
                </a:path>
                <a:path w="991234" h="669290">
                  <a:moveTo>
                    <a:pt x="941476" y="544791"/>
                  </a:moveTo>
                  <a:lnTo>
                    <a:pt x="916698" y="544791"/>
                  </a:lnTo>
                  <a:lnTo>
                    <a:pt x="891921" y="544791"/>
                  </a:lnTo>
                  <a:lnTo>
                    <a:pt x="891921" y="569569"/>
                  </a:lnTo>
                  <a:lnTo>
                    <a:pt x="867143" y="569569"/>
                  </a:lnTo>
                  <a:lnTo>
                    <a:pt x="867143" y="520014"/>
                  </a:lnTo>
                  <a:lnTo>
                    <a:pt x="842365" y="520014"/>
                  </a:lnTo>
                  <a:lnTo>
                    <a:pt x="817587" y="520014"/>
                  </a:lnTo>
                  <a:lnTo>
                    <a:pt x="817587" y="495236"/>
                  </a:lnTo>
                  <a:lnTo>
                    <a:pt x="792810" y="495236"/>
                  </a:lnTo>
                  <a:lnTo>
                    <a:pt x="792810" y="520014"/>
                  </a:lnTo>
                  <a:lnTo>
                    <a:pt x="768045" y="520014"/>
                  </a:lnTo>
                  <a:lnTo>
                    <a:pt x="768045" y="544791"/>
                  </a:lnTo>
                  <a:lnTo>
                    <a:pt x="792810" y="544791"/>
                  </a:lnTo>
                  <a:lnTo>
                    <a:pt x="817587" y="544791"/>
                  </a:lnTo>
                  <a:lnTo>
                    <a:pt x="842365" y="544791"/>
                  </a:lnTo>
                  <a:lnTo>
                    <a:pt x="842365" y="569569"/>
                  </a:lnTo>
                  <a:lnTo>
                    <a:pt x="817587" y="569569"/>
                  </a:lnTo>
                  <a:lnTo>
                    <a:pt x="792810" y="569569"/>
                  </a:lnTo>
                  <a:lnTo>
                    <a:pt x="792810" y="594334"/>
                  </a:lnTo>
                  <a:lnTo>
                    <a:pt x="817587" y="594334"/>
                  </a:lnTo>
                  <a:lnTo>
                    <a:pt x="842365" y="594334"/>
                  </a:lnTo>
                  <a:lnTo>
                    <a:pt x="842365" y="619112"/>
                  </a:lnTo>
                  <a:lnTo>
                    <a:pt x="867143" y="619112"/>
                  </a:lnTo>
                  <a:lnTo>
                    <a:pt x="867143" y="594334"/>
                  </a:lnTo>
                  <a:lnTo>
                    <a:pt x="891921" y="594334"/>
                  </a:lnTo>
                  <a:lnTo>
                    <a:pt x="916698" y="594334"/>
                  </a:lnTo>
                  <a:lnTo>
                    <a:pt x="916698" y="569569"/>
                  </a:lnTo>
                  <a:lnTo>
                    <a:pt x="941476" y="569569"/>
                  </a:lnTo>
                  <a:lnTo>
                    <a:pt x="941476" y="544791"/>
                  </a:lnTo>
                  <a:close/>
                </a:path>
                <a:path w="991234" h="669290">
                  <a:moveTo>
                    <a:pt x="966241" y="520014"/>
                  </a:moveTo>
                  <a:lnTo>
                    <a:pt x="941476" y="520014"/>
                  </a:lnTo>
                  <a:lnTo>
                    <a:pt x="941476" y="544791"/>
                  </a:lnTo>
                  <a:lnTo>
                    <a:pt x="966241" y="544791"/>
                  </a:lnTo>
                  <a:lnTo>
                    <a:pt x="966241" y="520014"/>
                  </a:lnTo>
                  <a:close/>
                </a:path>
                <a:path w="991234" h="669290">
                  <a:moveTo>
                    <a:pt x="991019" y="569569"/>
                  </a:moveTo>
                  <a:lnTo>
                    <a:pt x="966241" y="569569"/>
                  </a:lnTo>
                  <a:lnTo>
                    <a:pt x="941476" y="569569"/>
                  </a:lnTo>
                  <a:lnTo>
                    <a:pt x="941476" y="594334"/>
                  </a:lnTo>
                  <a:lnTo>
                    <a:pt x="966241" y="594334"/>
                  </a:lnTo>
                  <a:lnTo>
                    <a:pt x="991019" y="594334"/>
                  </a:lnTo>
                  <a:lnTo>
                    <a:pt x="991019" y="56956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0855" y="10045976"/>
              <a:ext cx="1016000" cy="396875"/>
            </a:xfrm>
            <a:custGeom>
              <a:avLst/>
              <a:gdLst/>
              <a:ahLst/>
              <a:cxnLst/>
              <a:rect l="l" t="t" r="r" b="b"/>
              <a:pathLst>
                <a:path w="1016000" h="396875">
                  <a:moveTo>
                    <a:pt x="99110" y="247624"/>
                  </a:moveTo>
                  <a:lnTo>
                    <a:pt x="74333" y="247624"/>
                  </a:lnTo>
                  <a:lnTo>
                    <a:pt x="74333" y="272402"/>
                  </a:lnTo>
                  <a:lnTo>
                    <a:pt x="99110" y="272402"/>
                  </a:lnTo>
                  <a:lnTo>
                    <a:pt x="99110" y="247624"/>
                  </a:lnTo>
                  <a:close/>
                </a:path>
                <a:path w="1016000" h="396875">
                  <a:moveTo>
                    <a:pt x="123875" y="74206"/>
                  </a:moveTo>
                  <a:lnTo>
                    <a:pt x="99110" y="74206"/>
                  </a:lnTo>
                  <a:lnTo>
                    <a:pt x="99110" y="98971"/>
                  </a:lnTo>
                  <a:lnTo>
                    <a:pt x="74333" y="98971"/>
                  </a:lnTo>
                  <a:lnTo>
                    <a:pt x="74333" y="123748"/>
                  </a:lnTo>
                  <a:lnTo>
                    <a:pt x="99110" y="123748"/>
                  </a:lnTo>
                  <a:lnTo>
                    <a:pt x="123875" y="123748"/>
                  </a:lnTo>
                  <a:lnTo>
                    <a:pt x="123875" y="74206"/>
                  </a:lnTo>
                  <a:close/>
                </a:path>
                <a:path w="1016000" h="396875">
                  <a:moveTo>
                    <a:pt x="173431" y="98971"/>
                  </a:moveTo>
                  <a:lnTo>
                    <a:pt x="148653" y="98971"/>
                  </a:lnTo>
                  <a:lnTo>
                    <a:pt x="148653" y="123748"/>
                  </a:lnTo>
                  <a:lnTo>
                    <a:pt x="173431" y="123748"/>
                  </a:lnTo>
                  <a:lnTo>
                    <a:pt x="173431" y="98971"/>
                  </a:lnTo>
                  <a:close/>
                </a:path>
                <a:path w="1016000" h="396875">
                  <a:moveTo>
                    <a:pt x="396417" y="0"/>
                  </a:moveTo>
                  <a:lnTo>
                    <a:pt x="371640" y="0"/>
                  </a:lnTo>
                  <a:lnTo>
                    <a:pt x="371640" y="25400"/>
                  </a:lnTo>
                  <a:lnTo>
                    <a:pt x="346862" y="25400"/>
                  </a:lnTo>
                  <a:lnTo>
                    <a:pt x="346862" y="0"/>
                  </a:lnTo>
                  <a:lnTo>
                    <a:pt x="322084" y="0"/>
                  </a:lnTo>
                  <a:lnTo>
                    <a:pt x="322084" y="25400"/>
                  </a:lnTo>
                  <a:lnTo>
                    <a:pt x="297307" y="25400"/>
                  </a:lnTo>
                  <a:lnTo>
                    <a:pt x="297307" y="49530"/>
                  </a:lnTo>
                  <a:lnTo>
                    <a:pt x="322084" y="49530"/>
                  </a:lnTo>
                  <a:lnTo>
                    <a:pt x="322084" y="74930"/>
                  </a:lnTo>
                  <a:lnTo>
                    <a:pt x="297307" y="74930"/>
                  </a:lnTo>
                  <a:lnTo>
                    <a:pt x="272542" y="74930"/>
                  </a:lnTo>
                  <a:lnTo>
                    <a:pt x="272542" y="49530"/>
                  </a:lnTo>
                  <a:lnTo>
                    <a:pt x="247764" y="49530"/>
                  </a:lnTo>
                  <a:lnTo>
                    <a:pt x="247764" y="74930"/>
                  </a:lnTo>
                  <a:lnTo>
                    <a:pt x="222986" y="74930"/>
                  </a:lnTo>
                  <a:lnTo>
                    <a:pt x="222986" y="99060"/>
                  </a:lnTo>
                  <a:lnTo>
                    <a:pt x="198208" y="99060"/>
                  </a:lnTo>
                  <a:lnTo>
                    <a:pt x="198208" y="148590"/>
                  </a:lnTo>
                  <a:lnTo>
                    <a:pt x="173431" y="148590"/>
                  </a:lnTo>
                  <a:lnTo>
                    <a:pt x="148653" y="148590"/>
                  </a:lnTo>
                  <a:lnTo>
                    <a:pt x="148653" y="173990"/>
                  </a:lnTo>
                  <a:lnTo>
                    <a:pt x="173431" y="173990"/>
                  </a:lnTo>
                  <a:lnTo>
                    <a:pt x="173431" y="198120"/>
                  </a:lnTo>
                  <a:lnTo>
                    <a:pt x="148653" y="198120"/>
                  </a:lnTo>
                  <a:lnTo>
                    <a:pt x="148653" y="173990"/>
                  </a:lnTo>
                  <a:lnTo>
                    <a:pt x="123875" y="173990"/>
                  </a:lnTo>
                  <a:lnTo>
                    <a:pt x="123875" y="198120"/>
                  </a:lnTo>
                  <a:lnTo>
                    <a:pt x="99110" y="198120"/>
                  </a:lnTo>
                  <a:lnTo>
                    <a:pt x="99110" y="173990"/>
                  </a:lnTo>
                  <a:lnTo>
                    <a:pt x="74333" y="173990"/>
                  </a:lnTo>
                  <a:lnTo>
                    <a:pt x="74333" y="124460"/>
                  </a:lnTo>
                  <a:lnTo>
                    <a:pt x="49555" y="124460"/>
                  </a:lnTo>
                  <a:lnTo>
                    <a:pt x="49555" y="173990"/>
                  </a:lnTo>
                  <a:lnTo>
                    <a:pt x="24777" y="173990"/>
                  </a:lnTo>
                  <a:lnTo>
                    <a:pt x="24777" y="148590"/>
                  </a:lnTo>
                  <a:lnTo>
                    <a:pt x="0" y="148590"/>
                  </a:lnTo>
                  <a:lnTo>
                    <a:pt x="0" y="273050"/>
                  </a:lnTo>
                  <a:lnTo>
                    <a:pt x="24777" y="273050"/>
                  </a:lnTo>
                  <a:lnTo>
                    <a:pt x="24777" y="198120"/>
                  </a:lnTo>
                  <a:lnTo>
                    <a:pt x="49555" y="198120"/>
                  </a:lnTo>
                  <a:lnTo>
                    <a:pt x="74333" y="198120"/>
                  </a:lnTo>
                  <a:lnTo>
                    <a:pt x="74333" y="223520"/>
                  </a:lnTo>
                  <a:lnTo>
                    <a:pt x="99110" y="223520"/>
                  </a:lnTo>
                  <a:lnTo>
                    <a:pt x="123875" y="223520"/>
                  </a:lnTo>
                  <a:lnTo>
                    <a:pt x="123875" y="247650"/>
                  </a:lnTo>
                  <a:lnTo>
                    <a:pt x="148653" y="247650"/>
                  </a:lnTo>
                  <a:lnTo>
                    <a:pt x="148653" y="223520"/>
                  </a:lnTo>
                  <a:lnTo>
                    <a:pt x="173431" y="223520"/>
                  </a:lnTo>
                  <a:lnTo>
                    <a:pt x="173431" y="247650"/>
                  </a:lnTo>
                  <a:lnTo>
                    <a:pt x="148653" y="247650"/>
                  </a:lnTo>
                  <a:lnTo>
                    <a:pt x="148653" y="273050"/>
                  </a:lnTo>
                  <a:lnTo>
                    <a:pt x="173431" y="273050"/>
                  </a:lnTo>
                  <a:lnTo>
                    <a:pt x="198208" y="273050"/>
                  </a:lnTo>
                  <a:lnTo>
                    <a:pt x="198208" y="297180"/>
                  </a:lnTo>
                  <a:lnTo>
                    <a:pt x="222986" y="297180"/>
                  </a:lnTo>
                  <a:lnTo>
                    <a:pt x="222986" y="223520"/>
                  </a:lnTo>
                  <a:lnTo>
                    <a:pt x="198208" y="223520"/>
                  </a:lnTo>
                  <a:lnTo>
                    <a:pt x="198208" y="173990"/>
                  </a:lnTo>
                  <a:lnTo>
                    <a:pt x="222986" y="173990"/>
                  </a:lnTo>
                  <a:lnTo>
                    <a:pt x="222986" y="223520"/>
                  </a:lnTo>
                  <a:lnTo>
                    <a:pt x="247764" y="223520"/>
                  </a:lnTo>
                  <a:lnTo>
                    <a:pt x="247764" y="247624"/>
                  </a:lnTo>
                  <a:lnTo>
                    <a:pt x="272542" y="247624"/>
                  </a:lnTo>
                  <a:lnTo>
                    <a:pt x="297307" y="247624"/>
                  </a:lnTo>
                  <a:lnTo>
                    <a:pt x="297307" y="222846"/>
                  </a:lnTo>
                  <a:lnTo>
                    <a:pt x="272542" y="222846"/>
                  </a:lnTo>
                  <a:lnTo>
                    <a:pt x="247764" y="222846"/>
                  </a:lnTo>
                  <a:lnTo>
                    <a:pt x="247764" y="124460"/>
                  </a:lnTo>
                  <a:lnTo>
                    <a:pt x="272542" y="124460"/>
                  </a:lnTo>
                  <a:lnTo>
                    <a:pt x="272542" y="148526"/>
                  </a:lnTo>
                  <a:lnTo>
                    <a:pt x="297307" y="148526"/>
                  </a:lnTo>
                  <a:lnTo>
                    <a:pt x="297307" y="123748"/>
                  </a:lnTo>
                  <a:lnTo>
                    <a:pt x="272542" y="123748"/>
                  </a:lnTo>
                  <a:lnTo>
                    <a:pt x="272542" y="99060"/>
                  </a:lnTo>
                  <a:lnTo>
                    <a:pt x="297307" y="99060"/>
                  </a:lnTo>
                  <a:lnTo>
                    <a:pt x="322084" y="99060"/>
                  </a:lnTo>
                  <a:lnTo>
                    <a:pt x="322084" y="148590"/>
                  </a:lnTo>
                  <a:lnTo>
                    <a:pt x="346862" y="148590"/>
                  </a:lnTo>
                  <a:lnTo>
                    <a:pt x="371640" y="148590"/>
                  </a:lnTo>
                  <a:lnTo>
                    <a:pt x="371640" y="124460"/>
                  </a:lnTo>
                  <a:lnTo>
                    <a:pt x="346862" y="124460"/>
                  </a:lnTo>
                  <a:lnTo>
                    <a:pt x="346862" y="99060"/>
                  </a:lnTo>
                  <a:lnTo>
                    <a:pt x="371640" y="99060"/>
                  </a:lnTo>
                  <a:lnTo>
                    <a:pt x="371640" y="74930"/>
                  </a:lnTo>
                  <a:lnTo>
                    <a:pt x="346862" y="74930"/>
                  </a:lnTo>
                  <a:lnTo>
                    <a:pt x="346862" y="49530"/>
                  </a:lnTo>
                  <a:lnTo>
                    <a:pt x="371640" y="49530"/>
                  </a:lnTo>
                  <a:lnTo>
                    <a:pt x="371640" y="74930"/>
                  </a:lnTo>
                  <a:lnTo>
                    <a:pt x="396417" y="74930"/>
                  </a:lnTo>
                  <a:lnTo>
                    <a:pt x="396417" y="0"/>
                  </a:lnTo>
                  <a:close/>
                </a:path>
                <a:path w="1016000" h="396875">
                  <a:moveTo>
                    <a:pt x="495515" y="98971"/>
                  </a:moveTo>
                  <a:lnTo>
                    <a:pt x="470738" y="98971"/>
                  </a:lnTo>
                  <a:lnTo>
                    <a:pt x="470738" y="123748"/>
                  </a:lnTo>
                  <a:lnTo>
                    <a:pt x="495515" y="123748"/>
                  </a:lnTo>
                  <a:lnTo>
                    <a:pt x="495515" y="98971"/>
                  </a:lnTo>
                  <a:close/>
                </a:path>
                <a:path w="1016000" h="396875">
                  <a:moveTo>
                    <a:pt x="520293" y="173304"/>
                  </a:moveTo>
                  <a:lnTo>
                    <a:pt x="495515" y="173304"/>
                  </a:lnTo>
                  <a:lnTo>
                    <a:pt x="470738" y="173304"/>
                  </a:lnTo>
                  <a:lnTo>
                    <a:pt x="470738" y="222846"/>
                  </a:lnTo>
                  <a:lnTo>
                    <a:pt x="495515" y="222846"/>
                  </a:lnTo>
                  <a:lnTo>
                    <a:pt x="495515" y="198081"/>
                  </a:lnTo>
                  <a:lnTo>
                    <a:pt x="520293" y="198081"/>
                  </a:lnTo>
                  <a:lnTo>
                    <a:pt x="520293" y="173304"/>
                  </a:lnTo>
                  <a:close/>
                </a:path>
                <a:path w="1016000" h="396875">
                  <a:moveTo>
                    <a:pt x="520293" y="123748"/>
                  </a:moveTo>
                  <a:lnTo>
                    <a:pt x="495515" y="123748"/>
                  </a:lnTo>
                  <a:lnTo>
                    <a:pt x="495515" y="148526"/>
                  </a:lnTo>
                  <a:lnTo>
                    <a:pt x="520293" y="148526"/>
                  </a:lnTo>
                  <a:lnTo>
                    <a:pt x="520293" y="123748"/>
                  </a:lnTo>
                  <a:close/>
                </a:path>
                <a:path w="1016000" h="396875">
                  <a:moveTo>
                    <a:pt x="545071" y="198081"/>
                  </a:moveTo>
                  <a:lnTo>
                    <a:pt x="520293" y="198081"/>
                  </a:lnTo>
                  <a:lnTo>
                    <a:pt x="520293" y="297180"/>
                  </a:lnTo>
                  <a:lnTo>
                    <a:pt x="495515" y="297180"/>
                  </a:lnTo>
                  <a:lnTo>
                    <a:pt x="495515" y="247624"/>
                  </a:lnTo>
                  <a:lnTo>
                    <a:pt x="470738" y="247624"/>
                  </a:lnTo>
                  <a:lnTo>
                    <a:pt x="470738" y="321957"/>
                  </a:lnTo>
                  <a:lnTo>
                    <a:pt x="495515" y="321957"/>
                  </a:lnTo>
                  <a:lnTo>
                    <a:pt x="520293" y="321957"/>
                  </a:lnTo>
                  <a:lnTo>
                    <a:pt x="520293" y="346735"/>
                  </a:lnTo>
                  <a:lnTo>
                    <a:pt x="545071" y="346735"/>
                  </a:lnTo>
                  <a:lnTo>
                    <a:pt x="545071" y="198081"/>
                  </a:lnTo>
                  <a:close/>
                </a:path>
                <a:path w="1016000" h="396875">
                  <a:moveTo>
                    <a:pt x="594614" y="173304"/>
                  </a:moveTo>
                  <a:lnTo>
                    <a:pt x="569836" y="173304"/>
                  </a:lnTo>
                  <a:lnTo>
                    <a:pt x="569836" y="198081"/>
                  </a:lnTo>
                  <a:lnTo>
                    <a:pt x="594614" y="198081"/>
                  </a:lnTo>
                  <a:lnTo>
                    <a:pt x="594614" y="173304"/>
                  </a:lnTo>
                  <a:close/>
                </a:path>
                <a:path w="1016000" h="396875">
                  <a:moveTo>
                    <a:pt x="644169" y="222846"/>
                  </a:moveTo>
                  <a:lnTo>
                    <a:pt x="619391" y="222846"/>
                  </a:lnTo>
                  <a:lnTo>
                    <a:pt x="619391" y="247624"/>
                  </a:lnTo>
                  <a:lnTo>
                    <a:pt x="644169" y="247624"/>
                  </a:lnTo>
                  <a:lnTo>
                    <a:pt x="644169" y="222846"/>
                  </a:lnTo>
                  <a:close/>
                </a:path>
                <a:path w="1016000" h="396875">
                  <a:moveTo>
                    <a:pt x="991019" y="123748"/>
                  </a:moveTo>
                  <a:lnTo>
                    <a:pt x="966254" y="123748"/>
                  </a:lnTo>
                  <a:lnTo>
                    <a:pt x="966254" y="148526"/>
                  </a:lnTo>
                  <a:lnTo>
                    <a:pt x="991019" y="148526"/>
                  </a:lnTo>
                  <a:lnTo>
                    <a:pt x="991019" y="123748"/>
                  </a:lnTo>
                  <a:close/>
                </a:path>
                <a:path w="1016000" h="396875">
                  <a:moveTo>
                    <a:pt x="1015796" y="174028"/>
                  </a:moveTo>
                  <a:lnTo>
                    <a:pt x="991019" y="174028"/>
                  </a:lnTo>
                  <a:lnTo>
                    <a:pt x="966254" y="174028"/>
                  </a:lnTo>
                  <a:lnTo>
                    <a:pt x="966254" y="198158"/>
                  </a:lnTo>
                  <a:lnTo>
                    <a:pt x="941476" y="198158"/>
                  </a:lnTo>
                  <a:lnTo>
                    <a:pt x="941476" y="174028"/>
                  </a:lnTo>
                  <a:lnTo>
                    <a:pt x="966254" y="174028"/>
                  </a:lnTo>
                  <a:lnTo>
                    <a:pt x="966254" y="148628"/>
                  </a:lnTo>
                  <a:lnTo>
                    <a:pt x="941476" y="148628"/>
                  </a:lnTo>
                  <a:lnTo>
                    <a:pt x="941476" y="124498"/>
                  </a:lnTo>
                  <a:lnTo>
                    <a:pt x="916698" y="124498"/>
                  </a:lnTo>
                  <a:lnTo>
                    <a:pt x="891921" y="124498"/>
                  </a:lnTo>
                  <a:lnTo>
                    <a:pt x="891921" y="148628"/>
                  </a:lnTo>
                  <a:lnTo>
                    <a:pt x="916698" y="148628"/>
                  </a:lnTo>
                  <a:lnTo>
                    <a:pt x="916698" y="174028"/>
                  </a:lnTo>
                  <a:lnTo>
                    <a:pt x="891921" y="174028"/>
                  </a:lnTo>
                  <a:lnTo>
                    <a:pt x="891921" y="148628"/>
                  </a:lnTo>
                  <a:lnTo>
                    <a:pt x="867143" y="148628"/>
                  </a:lnTo>
                  <a:lnTo>
                    <a:pt x="867143" y="174028"/>
                  </a:lnTo>
                  <a:lnTo>
                    <a:pt x="842365" y="174028"/>
                  </a:lnTo>
                  <a:lnTo>
                    <a:pt x="817587" y="174028"/>
                  </a:lnTo>
                  <a:lnTo>
                    <a:pt x="792822" y="174028"/>
                  </a:lnTo>
                  <a:lnTo>
                    <a:pt x="792822" y="148628"/>
                  </a:lnTo>
                  <a:lnTo>
                    <a:pt x="817587" y="148628"/>
                  </a:lnTo>
                  <a:lnTo>
                    <a:pt x="842365" y="148628"/>
                  </a:lnTo>
                  <a:lnTo>
                    <a:pt x="842365" y="124498"/>
                  </a:lnTo>
                  <a:lnTo>
                    <a:pt x="817587" y="124498"/>
                  </a:lnTo>
                  <a:lnTo>
                    <a:pt x="817587" y="99098"/>
                  </a:lnTo>
                  <a:lnTo>
                    <a:pt x="792822" y="99098"/>
                  </a:lnTo>
                  <a:lnTo>
                    <a:pt x="792822" y="124498"/>
                  </a:lnTo>
                  <a:lnTo>
                    <a:pt x="768045" y="124498"/>
                  </a:lnTo>
                  <a:lnTo>
                    <a:pt x="743267" y="124498"/>
                  </a:lnTo>
                  <a:lnTo>
                    <a:pt x="743267" y="148628"/>
                  </a:lnTo>
                  <a:lnTo>
                    <a:pt x="718489" y="148628"/>
                  </a:lnTo>
                  <a:lnTo>
                    <a:pt x="693712" y="148628"/>
                  </a:lnTo>
                  <a:lnTo>
                    <a:pt x="693712" y="174028"/>
                  </a:lnTo>
                  <a:lnTo>
                    <a:pt x="718489" y="174028"/>
                  </a:lnTo>
                  <a:lnTo>
                    <a:pt x="743267" y="174028"/>
                  </a:lnTo>
                  <a:lnTo>
                    <a:pt x="743267" y="198158"/>
                  </a:lnTo>
                  <a:lnTo>
                    <a:pt x="743267" y="223558"/>
                  </a:lnTo>
                  <a:lnTo>
                    <a:pt x="743267" y="247624"/>
                  </a:lnTo>
                  <a:lnTo>
                    <a:pt x="718489" y="247624"/>
                  </a:lnTo>
                  <a:lnTo>
                    <a:pt x="718489" y="272402"/>
                  </a:lnTo>
                  <a:lnTo>
                    <a:pt x="693712" y="272402"/>
                  </a:lnTo>
                  <a:lnTo>
                    <a:pt x="693712" y="223558"/>
                  </a:lnTo>
                  <a:lnTo>
                    <a:pt x="718489" y="223558"/>
                  </a:lnTo>
                  <a:lnTo>
                    <a:pt x="743267" y="223558"/>
                  </a:lnTo>
                  <a:lnTo>
                    <a:pt x="743267" y="198158"/>
                  </a:lnTo>
                  <a:lnTo>
                    <a:pt x="718489" y="198158"/>
                  </a:lnTo>
                  <a:lnTo>
                    <a:pt x="693712" y="198158"/>
                  </a:lnTo>
                  <a:lnTo>
                    <a:pt x="693712" y="174028"/>
                  </a:lnTo>
                  <a:lnTo>
                    <a:pt x="668947" y="174028"/>
                  </a:lnTo>
                  <a:lnTo>
                    <a:pt x="668947" y="148628"/>
                  </a:lnTo>
                  <a:lnTo>
                    <a:pt x="644169" y="148628"/>
                  </a:lnTo>
                  <a:lnTo>
                    <a:pt x="644169" y="124498"/>
                  </a:lnTo>
                  <a:lnTo>
                    <a:pt x="619391" y="124498"/>
                  </a:lnTo>
                  <a:lnTo>
                    <a:pt x="594614" y="124498"/>
                  </a:lnTo>
                  <a:lnTo>
                    <a:pt x="569836" y="124498"/>
                  </a:lnTo>
                  <a:lnTo>
                    <a:pt x="569836" y="148526"/>
                  </a:lnTo>
                  <a:lnTo>
                    <a:pt x="545071" y="148526"/>
                  </a:lnTo>
                  <a:lnTo>
                    <a:pt x="545071" y="173304"/>
                  </a:lnTo>
                  <a:lnTo>
                    <a:pt x="569836" y="173304"/>
                  </a:lnTo>
                  <a:lnTo>
                    <a:pt x="569836" y="148628"/>
                  </a:lnTo>
                  <a:lnTo>
                    <a:pt x="594614" y="148628"/>
                  </a:lnTo>
                  <a:lnTo>
                    <a:pt x="619391" y="148628"/>
                  </a:lnTo>
                  <a:lnTo>
                    <a:pt x="619391" y="198081"/>
                  </a:lnTo>
                  <a:lnTo>
                    <a:pt x="594614" y="198081"/>
                  </a:lnTo>
                  <a:lnTo>
                    <a:pt x="594614" y="222846"/>
                  </a:lnTo>
                  <a:lnTo>
                    <a:pt x="619391" y="222846"/>
                  </a:lnTo>
                  <a:lnTo>
                    <a:pt x="619391" y="198158"/>
                  </a:lnTo>
                  <a:lnTo>
                    <a:pt x="644169" y="198158"/>
                  </a:lnTo>
                  <a:lnTo>
                    <a:pt x="668947" y="198158"/>
                  </a:lnTo>
                  <a:lnTo>
                    <a:pt x="668947" y="273088"/>
                  </a:lnTo>
                  <a:lnTo>
                    <a:pt x="693712" y="273088"/>
                  </a:lnTo>
                  <a:lnTo>
                    <a:pt x="693712" y="297180"/>
                  </a:lnTo>
                  <a:lnTo>
                    <a:pt x="668947" y="297180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619391" y="272402"/>
                  </a:lnTo>
                  <a:lnTo>
                    <a:pt x="594614" y="272402"/>
                  </a:lnTo>
                  <a:lnTo>
                    <a:pt x="594614" y="346735"/>
                  </a:lnTo>
                  <a:lnTo>
                    <a:pt x="619391" y="346735"/>
                  </a:lnTo>
                  <a:lnTo>
                    <a:pt x="619391" y="321957"/>
                  </a:lnTo>
                  <a:lnTo>
                    <a:pt x="644169" y="321957"/>
                  </a:lnTo>
                  <a:lnTo>
                    <a:pt x="668947" y="321957"/>
                  </a:lnTo>
                  <a:lnTo>
                    <a:pt x="693712" y="321957"/>
                  </a:lnTo>
                  <a:lnTo>
                    <a:pt x="718489" y="321957"/>
                  </a:lnTo>
                  <a:lnTo>
                    <a:pt x="718489" y="346735"/>
                  </a:lnTo>
                  <a:lnTo>
                    <a:pt x="743267" y="346735"/>
                  </a:lnTo>
                  <a:lnTo>
                    <a:pt x="768045" y="346735"/>
                  </a:lnTo>
                  <a:lnTo>
                    <a:pt x="768045" y="321957"/>
                  </a:lnTo>
                  <a:lnTo>
                    <a:pt x="743267" y="321957"/>
                  </a:lnTo>
                  <a:lnTo>
                    <a:pt x="743267" y="247688"/>
                  </a:lnTo>
                  <a:lnTo>
                    <a:pt x="768045" y="247688"/>
                  </a:lnTo>
                  <a:lnTo>
                    <a:pt x="768045" y="198158"/>
                  </a:lnTo>
                  <a:lnTo>
                    <a:pt x="792822" y="198158"/>
                  </a:lnTo>
                  <a:lnTo>
                    <a:pt x="792822" y="247688"/>
                  </a:lnTo>
                  <a:lnTo>
                    <a:pt x="817587" y="247688"/>
                  </a:lnTo>
                  <a:lnTo>
                    <a:pt x="842365" y="247688"/>
                  </a:lnTo>
                  <a:lnTo>
                    <a:pt x="867143" y="247688"/>
                  </a:lnTo>
                  <a:lnTo>
                    <a:pt x="867143" y="223558"/>
                  </a:lnTo>
                  <a:lnTo>
                    <a:pt x="891921" y="223558"/>
                  </a:lnTo>
                  <a:lnTo>
                    <a:pt x="916698" y="223558"/>
                  </a:lnTo>
                  <a:lnTo>
                    <a:pt x="916698" y="396278"/>
                  </a:lnTo>
                  <a:lnTo>
                    <a:pt x="941476" y="396278"/>
                  </a:lnTo>
                  <a:lnTo>
                    <a:pt x="941476" y="372148"/>
                  </a:lnTo>
                  <a:lnTo>
                    <a:pt x="966254" y="372148"/>
                  </a:lnTo>
                  <a:lnTo>
                    <a:pt x="966254" y="346748"/>
                  </a:lnTo>
                  <a:lnTo>
                    <a:pt x="941476" y="346748"/>
                  </a:lnTo>
                  <a:lnTo>
                    <a:pt x="941476" y="273088"/>
                  </a:lnTo>
                  <a:lnTo>
                    <a:pt x="966254" y="273088"/>
                  </a:lnTo>
                  <a:lnTo>
                    <a:pt x="966254" y="247688"/>
                  </a:lnTo>
                  <a:lnTo>
                    <a:pt x="941476" y="247688"/>
                  </a:lnTo>
                  <a:lnTo>
                    <a:pt x="941476" y="223558"/>
                  </a:lnTo>
                  <a:lnTo>
                    <a:pt x="966254" y="223558"/>
                  </a:lnTo>
                  <a:lnTo>
                    <a:pt x="991019" y="223558"/>
                  </a:lnTo>
                  <a:lnTo>
                    <a:pt x="991019" y="198158"/>
                  </a:lnTo>
                  <a:lnTo>
                    <a:pt x="1015796" y="198158"/>
                  </a:lnTo>
                  <a:lnTo>
                    <a:pt x="1015796" y="17402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0855" y="950074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73431" y="0"/>
                  </a:moveTo>
                  <a:lnTo>
                    <a:pt x="148653" y="0"/>
                  </a:lnTo>
                  <a:lnTo>
                    <a:pt x="148653" y="25400"/>
                  </a:lnTo>
                  <a:lnTo>
                    <a:pt x="148653" y="148590"/>
                  </a:lnTo>
                  <a:lnTo>
                    <a:pt x="24777" y="148590"/>
                  </a:lnTo>
                  <a:lnTo>
                    <a:pt x="24777" y="25400"/>
                  </a:lnTo>
                  <a:lnTo>
                    <a:pt x="148653" y="25400"/>
                  </a:lnTo>
                  <a:lnTo>
                    <a:pt x="14865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48590"/>
                  </a:lnTo>
                  <a:lnTo>
                    <a:pt x="0" y="173990"/>
                  </a:lnTo>
                  <a:lnTo>
                    <a:pt x="173431" y="173990"/>
                  </a:lnTo>
                  <a:lnTo>
                    <a:pt x="173431" y="148704"/>
                  </a:lnTo>
                  <a:lnTo>
                    <a:pt x="173431" y="25400"/>
                  </a:lnTo>
                  <a:lnTo>
                    <a:pt x="173431" y="24828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272542" y="867194"/>
                  </a:moveTo>
                  <a:lnTo>
                    <a:pt x="247764" y="867194"/>
                  </a:lnTo>
                  <a:lnTo>
                    <a:pt x="247764" y="842416"/>
                  </a:lnTo>
                  <a:lnTo>
                    <a:pt x="222986" y="842416"/>
                  </a:lnTo>
                  <a:lnTo>
                    <a:pt x="222986" y="891971"/>
                  </a:lnTo>
                  <a:lnTo>
                    <a:pt x="198208" y="891971"/>
                  </a:lnTo>
                  <a:lnTo>
                    <a:pt x="198208" y="966292"/>
                  </a:lnTo>
                  <a:lnTo>
                    <a:pt x="222986" y="966292"/>
                  </a:lnTo>
                  <a:lnTo>
                    <a:pt x="222986" y="916749"/>
                  </a:lnTo>
                  <a:lnTo>
                    <a:pt x="247764" y="916749"/>
                  </a:lnTo>
                  <a:lnTo>
                    <a:pt x="247764" y="941514"/>
                  </a:lnTo>
                  <a:lnTo>
                    <a:pt x="272542" y="941514"/>
                  </a:lnTo>
                  <a:lnTo>
                    <a:pt x="272542" y="867194"/>
                  </a:lnTo>
                  <a:close/>
                </a:path>
                <a:path w="1016000" h="1016000">
                  <a:moveTo>
                    <a:pt x="297307" y="817638"/>
                  </a:moveTo>
                  <a:lnTo>
                    <a:pt x="272542" y="817638"/>
                  </a:lnTo>
                  <a:lnTo>
                    <a:pt x="247764" y="817638"/>
                  </a:lnTo>
                  <a:lnTo>
                    <a:pt x="247764" y="842416"/>
                  </a:lnTo>
                  <a:lnTo>
                    <a:pt x="272542" y="842416"/>
                  </a:lnTo>
                  <a:lnTo>
                    <a:pt x="297307" y="842416"/>
                  </a:lnTo>
                  <a:lnTo>
                    <a:pt x="297307" y="817638"/>
                  </a:lnTo>
                  <a:close/>
                </a:path>
                <a:path w="1016000" h="1016000">
                  <a:moveTo>
                    <a:pt x="322084" y="966292"/>
                  </a:moveTo>
                  <a:lnTo>
                    <a:pt x="297307" y="966292"/>
                  </a:lnTo>
                  <a:lnTo>
                    <a:pt x="297307" y="941514"/>
                  </a:lnTo>
                  <a:lnTo>
                    <a:pt x="272542" y="941514"/>
                  </a:lnTo>
                  <a:lnTo>
                    <a:pt x="272542" y="966292"/>
                  </a:lnTo>
                  <a:lnTo>
                    <a:pt x="247764" y="966292"/>
                  </a:lnTo>
                  <a:lnTo>
                    <a:pt x="247764" y="991069"/>
                  </a:lnTo>
                  <a:lnTo>
                    <a:pt x="222986" y="991069"/>
                  </a:lnTo>
                  <a:lnTo>
                    <a:pt x="222986" y="1015847"/>
                  </a:lnTo>
                  <a:lnTo>
                    <a:pt x="247764" y="1015847"/>
                  </a:lnTo>
                  <a:lnTo>
                    <a:pt x="272542" y="1015847"/>
                  </a:lnTo>
                  <a:lnTo>
                    <a:pt x="272542" y="991069"/>
                  </a:lnTo>
                  <a:lnTo>
                    <a:pt x="297307" y="991069"/>
                  </a:lnTo>
                  <a:lnTo>
                    <a:pt x="322084" y="991069"/>
                  </a:lnTo>
                  <a:lnTo>
                    <a:pt x="322084" y="966292"/>
                  </a:lnTo>
                  <a:close/>
                </a:path>
                <a:path w="1016000" h="1016000">
                  <a:moveTo>
                    <a:pt x="322084" y="867194"/>
                  </a:moveTo>
                  <a:lnTo>
                    <a:pt x="297307" y="867194"/>
                  </a:lnTo>
                  <a:lnTo>
                    <a:pt x="297307" y="891971"/>
                  </a:lnTo>
                  <a:lnTo>
                    <a:pt x="322084" y="891971"/>
                  </a:lnTo>
                  <a:lnTo>
                    <a:pt x="322084" y="867194"/>
                  </a:lnTo>
                  <a:close/>
                </a:path>
                <a:path w="1016000" h="1016000">
                  <a:moveTo>
                    <a:pt x="346862" y="991069"/>
                  </a:moveTo>
                  <a:lnTo>
                    <a:pt x="322084" y="991069"/>
                  </a:lnTo>
                  <a:lnTo>
                    <a:pt x="322084" y="1015847"/>
                  </a:lnTo>
                  <a:lnTo>
                    <a:pt x="346862" y="1015847"/>
                  </a:lnTo>
                  <a:lnTo>
                    <a:pt x="346862" y="991069"/>
                  </a:lnTo>
                  <a:close/>
                </a:path>
                <a:path w="1016000" h="1016000">
                  <a:moveTo>
                    <a:pt x="470738" y="941514"/>
                  </a:moveTo>
                  <a:lnTo>
                    <a:pt x="445960" y="941514"/>
                  </a:lnTo>
                  <a:lnTo>
                    <a:pt x="445960" y="1015847"/>
                  </a:lnTo>
                  <a:lnTo>
                    <a:pt x="470738" y="1015847"/>
                  </a:lnTo>
                  <a:lnTo>
                    <a:pt x="470738" y="941514"/>
                  </a:lnTo>
                  <a:close/>
                </a:path>
                <a:path w="1016000" h="1016000">
                  <a:moveTo>
                    <a:pt x="470738" y="867194"/>
                  </a:moveTo>
                  <a:lnTo>
                    <a:pt x="445960" y="867194"/>
                  </a:lnTo>
                  <a:lnTo>
                    <a:pt x="445960" y="891971"/>
                  </a:lnTo>
                  <a:lnTo>
                    <a:pt x="470738" y="891971"/>
                  </a:lnTo>
                  <a:lnTo>
                    <a:pt x="470738" y="867194"/>
                  </a:lnTo>
                  <a:close/>
                </a:path>
                <a:path w="1016000" h="1016000">
                  <a:moveTo>
                    <a:pt x="470738" y="768083"/>
                  </a:moveTo>
                  <a:lnTo>
                    <a:pt x="445960" y="768083"/>
                  </a:lnTo>
                  <a:lnTo>
                    <a:pt x="445960" y="743318"/>
                  </a:lnTo>
                  <a:lnTo>
                    <a:pt x="421182" y="743318"/>
                  </a:lnTo>
                  <a:lnTo>
                    <a:pt x="396417" y="743318"/>
                  </a:lnTo>
                  <a:lnTo>
                    <a:pt x="396417" y="768083"/>
                  </a:lnTo>
                  <a:lnTo>
                    <a:pt x="371640" y="768083"/>
                  </a:lnTo>
                  <a:lnTo>
                    <a:pt x="371640" y="817638"/>
                  </a:lnTo>
                  <a:lnTo>
                    <a:pt x="346862" y="817638"/>
                  </a:lnTo>
                  <a:lnTo>
                    <a:pt x="346862" y="768083"/>
                  </a:lnTo>
                  <a:lnTo>
                    <a:pt x="371640" y="768083"/>
                  </a:lnTo>
                  <a:lnTo>
                    <a:pt x="371640" y="743318"/>
                  </a:lnTo>
                  <a:lnTo>
                    <a:pt x="396417" y="743318"/>
                  </a:lnTo>
                  <a:lnTo>
                    <a:pt x="396417" y="718540"/>
                  </a:lnTo>
                  <a:lnTo>
                    <a:pt x="371640" y="718540"/>
                  </a:lnTo>
                  <a:lnTo>
                    <a:pt x="346862" y="718540"/>
                  </a:lnTo>
                  <a:lnTo>
                    <a:pt x="322084" y="718540"/>
                  </a:lnTo>
                  <a:lnTo>
                    <a:pt x="297307" y="718540"/>
                  </a:lnTo>
                  <a:lnTo>
                    <a:pt x="272542" y="718540"/>
                  </a:lnTo>
                  <a:lnTo>
                    <a:pt x="272542" y="743318"/>
                  </a:lnTo>
                  <a:lnTo>
                    <a:pt x="297307" y="743318"/>
                  </a:lnTo>
                  <a:lnTo>
                    <a:pt x="297307" y="768083"/>
                  </a:lnTo>
                  <a:lnTo>
                    <a:pt x="322084" y="768083"/>
                  </a:lnTo>
                  <a:lnTo>
                    <a:pt x="322084" y="842416"/>
                  </a:lnTo>
                  <a:lnTo>
                    <a:pt x="346862" y="842416"/>
                  </a:lnTo>
                  <a:lnTo>
                    <a:pt x="346862" y="891971"/>
                  </a:lnTo>
                  <a:lnTo>
                    <a:pt x="322084" y="891971"/>
                  </a:lnTo>
                  <a:lnTo>
                    <a:pt x="322084" y="916749"/>
                  </a:lnTo>
                  <a:lnTo>
                    <a:pt x="297307" y="916749"/>
                  </a:lnTo>
                  <a:lnTo>
                    <a:pt x="297307" y="941514"/>
                  </a:lnTo>
                  <a:lnTo>
                    <a:pt x="322084" y="941514"/>
                  </a:lnTo>
                  <a:lnTo>
                    <a:pt x="346862" y="941514"/>
                  </a:lnTo>
                  <a:lnTo>
                    <a:pt x="371640" y="941514"/>
                  </a:lnTo>
                  <a:lnTo>
                    <a:pt x="371640" y="991069"/>
                  </a:lnTo>
                  <a:lnTo>
                    <a:pt x="396417" y="991069"/>
                  </a:lnTo>
                  <a:lnTo>
                    <a:pt x="396417" y="966292"/>
                  </a:lnTo>
                  <a:lnTo>
                    <a:pt x="421182" y="966292"/>
                  </a:lnTo>
                  <a:lnTo>
                    <a:pt x="421182" y="941514"/>
                  </a:lnTo>
                  <a:lnTo>
                    <a:pt x="396417" y="941514"/>
                  </a:lnTo>
                  <a:lnTo>
                    <a:pt x="396417" y="916749"/>
                  </a:lnTo>
                  <a:lnTo>
                    <a:pt x="421182" y="916749"/>
                  </a:lnTo>
                  <a:lnTo>
                    <a:pt x="445960" y="916749"/>
                  </a:lnTo>
                  <a:lnTo>
                    <a:pt x="445960" y="891971"/>
                  </a:lnTo>
                  <a:lnTo>
                    <a:pt x="421182" y="891971"/>
                  </a:lnTo>
                  <a:lnTo>
                    <a:pt x="396417" y="891971"/>
                  </a:lnTo>
                  <a:lnTo>
                    <a:pt x="371640" y="891971"/>
                  </a:lnTo>
                  <a:lnTo>
                    <a:pt x="371640" y="867194"/>
                  </a:lnTo>
                  <a:lnTo>
                    <a:pt x="396417" y="867194"/>
                  </a:lnTo>
                  <a:lnTo>
                    <a:pt x="396417" y="842416"/>
                  </a:lnTo>
                  <a:lnTo>
                    <a:pt x="421182" y="842416"/>
                  </a:lnTo>
                  <a:lnTo>
                    <a:pt x="421182" y="867194"/>
                  </a:lnTo>
                  <a:lnTo>
                    <a:pt x="445960" y="867194"/>
                  </a:lnTo>
                  <a:lnTo>
                    <a:pt x="445960" y="792861"/>
                  </a:lnTo>
                  <a:lnTo>
                    <a:pt x="470738" y="792861"/>
                  </a:lnTo>
                  <a:lnTo>
                    <a:pt x="470738" y="768083"/>
                  </a:lnTo>
                  <a:close/>
                </a:path>
                <a:path w="1016000" h="1016000">
                  <a:moveTo>
                    <a:pt x="569836" y="768083"/>
                  </a:moveTo>
                  <a:lnTo>
                    <a:pt x="545071" y="768083"/>
                  </a:lnTo>
                  <a:lnTo>
                    <a:pt x="545071" y="792861"/>
                  </a:lnTo>
                  <a:lnTo>
                    <a:pt x="569836" y="792861"/>
                  </a:lnTo>
                  <a:lnTo>
                    <a:pt x="569836" y="768083"/>
                  </a:lnTo>
                  <a:close/>
                </a:path>
                <a:path w="1016000" h="1016000">
                  <a:moveTo>
                    <a:pt x="594614" y="891971"/>
                  </a:moveTo>
                  <a:lnTo>
                    <a:pt x="569836" y="891971"/>
                  </a:lnTo>
                  <a:lnTo>
                    <a:pt x="569836" y="916749"/>
                  </a:lnTo>
                  <a:lnTo>
                    <a:pt x="594614" y="916749"/>
                  </a:lnTo>
                  <a:lnTo>
                    <a:pt x="594614" y="891971"/>
                  </a:lnTo>
                  <a:close/>
                </a:path>
                <a:path w="1016000" h="1016000">
                  <a:moveTo>
                    <a:pt x="594614" y="817638"/>
                  </a:moveTo>
                  <a:lnTo>
                    <a:pt x="569836" y="817638"/>
                  </a:lnTo>
                  <a:lnTo>
                    <a:pt x="545071" y="817638"/>
                  </a:lnTo>
                  <a:lnTo>
                    <a:pt x="545071" y="842416"/>
                  </a:lnTo>
                  <a:lnTo>
                    <a:pt x="569836" y="842416"/>
                  </a:lnTo>
                  <a:lnTo>
                    <a:pt x="594614" y="842416"/>
                  </a:lnTo>
                  <a:lnTo>
                    <a:pt x="594614" y="817638"/>
                  </a:lnTo>
                  <a:close/>
                </a:path>
                <a:path w="1016000" h="1016000">
                  <a:moveTo>
                    <a:pt x="644169" y="941514"/>
                  </a:moveTo>
                  <a:lnTo>
                    <a:pt x="619391" y="941514"/>
                  </a:lnTo>
                  <a:lnTo>
                    <a:pt x="619391" y="916749"/>
                  </a:lnTo>
                  <a:lnTo>
                    <a:pt x="594614" y="916749"/>
                  </a:lnTo>
                  <a:lnTo>
                    <a:pt x="594614" y="941514"/>
                  </a:lnTo>
                  <a:lnTo>
                    <a:pt x="569836" y="941514"/>
                  </a:lnTo>
                  <a:lnTo>
                    <a:pt x="545071" y="941514"/>
                  </a:lnTo>
                  <a:lnTo>
                    <a:pt x="545071" y="916749"/>
                  </a:lnTo>
                  <a:lnTo>
                    <a:pt x="520293" y="916749"/>
                  </a:lnTo>
                  <a:lnTo>
                    <a:pt x="520293" y="891971"/>
                  </a:lnTo>
                  <a:lnTo>
                    <a:pt x="495515" y="891971"/>
                  </a:lnTo>
                  <a:lnTo>
                    <a:pt x="495515" y="991069"/>
                  </a:lnTo>
                  <a:lnTo>
                    <a:pt x="520293" y="991069"/>
                  </a:lnTo>
                  <a:lnTo>
                    <a:pt x="520293" y="1015847"/>
                  </a:lnTo>
                  <a:lnTo>
                    <a:pt x="545071" y="1015847"/>
                  </a:lnTo>
                  <a:lnTo>
                    <a:pt x="569836" y="1015847"/>
                  </a:lnTo>
                  <a:lnTo>
                    <a:pt x="594614" y="1015847"/>
                  </a:lnTo>
                  <a:lnTo>
                    <a:pt x="619391" y="1015847"/>
                  </a:lnTo>
                  <a:lnTo>
                    <a:pt x="619391" y="991069"/>
                  </a:lnTo>
                  <a:lnTo>
                    <a:pt x="594614" y="991069"/>
                  </a:lnTo>
                  <a:lnTo>
                    <a:pt x="569836" y="991069"/>
                  </a:lnTo>
                  <a:lnTo>
                    <a:pt x="569836" y="966292"/>
                  </a:lnTo>
                  <a:lnTo>
                    <a:pt x="594614" y="966292"/>
                  </a:lnTo>
                  <a:lnTo>
                    <a:pt x="619391" y="966292"/>
                  </a:lnTo>
                  <a:lnTo>
                    <a:pt x="619391" y="991069"/>
                  </a:lnTo>
                  <a:lnTo>
                    <a:pt x="644169" y="991069"/>
                  </a:lnTo>
                  <a:lnTo>
                    <a:pt x="644169" y="941514"/>
                  </a:lnTo>
                  <a:close/>
                </a:path>
                <a:path w="1016000" h="1016000">
                  <a:moveTo>
                    <a:pt x="668947" y="991069"/>
                  </a:moveTo>
                  <a:lnTo>
                    <a:pt x="644169" y="991069"/>
                  </a:lnTo>
                  <a:lnTo>
                    <a:pt x="644169" y="1015847"/>
                  </a:lnTo>
                  <a:lnTo>
                    <a:pt x="668947" y="1015847"/>
                  </a:lnTo>
                  <a:lnTo>
                    <a:pt x="668947" y="991069"/>
                  </a:lnTo>
                  <a:close/>
                </a:path>
                <a:path w="1016000" h="1016000">
                  <a:moveTo>
                    <a:pt x="668947" y="916749"/>
                  </a:moveTo>
                  <a:lnTo>
                    <a:pt x="644169" y="916749"/>
                  </a:lnTo>
                  <a:lnTo>
                    <a:pt x="644169" y="941514"/>
                  </a:lnTo>
                  <a:lnTo>
                    <a:pt x="668947" y="941514"/>
                  </a:lnTo>
                  <a:lnTo>
                    <a:pt x="668947" y="916749"/>
                  </a:lnTo>
                  <a:close/>
                </a:path>
                <a:path w="1016000" h="1016000">
                  <a:moveTo>
                    <a:pt x="693712" y="941514"/>
                  </a:moveTo>
                  <a:lnTo>
                    <a:pt x="668947" y="941514"/>
                  </a:lnTo>
                  <a:lnTo>
                    <a:pt x="668947" y="966292"/>
                  </a:lnTo>
                  <a:lnTo>
                    <a:pt x="693712" y="966292"/>
                  </a:lnTo>
                  <a:lnTo>
                    <a:pt x="693712" y="941514"/>
                  </a:lnTo>
                  <a:close/>
                </a:path>
                <a:path w="1016000" h="1016000">
                  <a:moveTo>
                    <a:pt x="693712" y="891971"/>
                  </a:moveTo>
                  <a:lnTo>
                    <a:pt x="668947" y="891971"/>
                  </a:lnTo>
                  <a:lnTo>
                    <a:pt x="668947" y="916749"/>
                  </a:lnTo>
                  <a:lnTo>
                    <a:pt x="693712" y="916749"/>
                  </a:lnTo>
                  <a:lnTo>
                    <a:pt x="693712" y="891971"/>
                  </a:lnTo>
                  <a:close/>
                </a:path>
                <a:path w="1016000" h="1016000">
                  <a:moveTo>
                    <a:pt x="718489" y="966292"/>
                  </a:moveTo>
                  <a:lnTo>
                    <a:pt x="693712" y="966292"/>
                  </a:lnTo>
                  <a:lnTo>
                    <a:pt x="693712" y="991069"/>
                  </a:lnTo>
                  <a:lnTo>
                    <a:pt x="718489" y="991069"/>
                  </a:lnTo>
                  <a:lnTo>
                    <a:pt x="718489" y="966292"/>
                  </a:lnTo>
                  <a:close/>
                </a:path>
                <a:path w="1016000" h="1016000">
                  <a:moveTo>
                    <a:pt x="718489" y="916749"/>
                  </a:moveTo>
                  <a:lnTo>
                    <a:pt x="693712" y="916749"/>
                  </a:lnTo>
                  <a:lnTo>
                    <a:pt x="693712" y="941514"/>
                  </a:lnTo>
                  <a:lnTo>
                    <a:pt x="718489" y="941514"/>
                  </a:lnTo>
                  <a:lnTo>
                    <a:pt x="718489" y="916749"/>
                  </a:lnTo>
                  <a:close/>
                </a:path>
                <a:path w="1016000" h="1016000">
                  <a:moveTo>
                    <a:pt x="718489" y="817638"/>
                  </a:moveTo>
                  <a:lnTo>
                    <a:pt x="693712" y="817638"/>
                  </a:lnTo>
                  <a:lnTo>
                    <a:pt x="693712" y="867194"/>
                  </a:lnTo>
                  <a:lnTo>
                    <a:pt x="718489" y="867194"/>
                  </a:lnTo>
                  <a:lnTo>
                    <a:pt x="718489" y="817638"/>
                  </a:lnTo>
                  <a:close/>
                </a:path>
                <a:path w="1016000" h="1016000">
                  <a:moveTo>
                    <a:pt x="743267" y="991069"/>
                  </a:moveTo>
                  <a:lnTo>
                    <a:pt x="718489" y="991069"/>
                  </a:lnTo>
                  <a:lnTo>
                    <a:pt x="718489" y="1015847"/>
                  </a:lnTo>
                  <a:lnTo>
                    <a:pt x="743267" y="1015847"/>
                  </a:lnTo>
                  <a:lnTo>
                    <a:pt x="743267" y="991069"/>
                  </a:lnTo>
                  <a:close/>
                </a:path>
                <a:path w="1016000" h="1016000">
                  <a:moveTo>
                    <a:pt x="792822" y="991069"/>
                  </a:moveTo>
                  <a:lnTo>
                    <a:pt x="768045" y="991069"/>
                  </a:lnTo>
                  <a:lnTo>
                    <a:pt x="768045" y="1015847"/>
                  </a:lnTo>
                  <a:lnTo>
                    <a:pt x="792822" y="1015847"/>
                  </a:lnTo>
                  <a:lnTo>
                    <a:pt x="792822" y="991069"/>
                  </a:lnTo>
                  <a:close/>
                </a:path>
                <a:path w="1016000" h="1016000">
                  <a:moveTo>
                    <a:pt x="792822" y="792861"/>
                  </a:moveTo>
                  <a:lnTo>
                    <a:pt x="768045" y="792861"/>
                  </a:lnTo>
                  <a:lnTo>
                    <a:pt x="768045" y="817638"/>
                  </a:lnTo>
                  <a:lnTo>
                    <a:pt x="743267" y="817638"/>
                  </a:lnTo>
                  <a:lnTo>
                    <a:pt x="743267" y="842416"/>
                  </a:lnTo>
                  <a:lnTo>
                    <a:pt x="768045" y="842416"/>
                  </a:lnTo>
                  <a:lnTo>
                    <a:pt x="768045" y="867194"/>
                  </a:lnTo>
                  <a:lnTo>
                    <a:pt x="792822" y="867194"/>
                  </a:lnTo>
                  <a:lnTo>
                    <a:pt x="792822" y="792861"/>
                  </a:lnTo>
                  <a:close/>
                </a:path>
                <a:path w="1016000" h="1016000">
                  <a:moveTo>
                    <a:pt x="916698" y="941514"/>
                  </a:moveTo>
                  <a:lnTo>
                    <a:pt x="891921" y="941514"/>
                  </a:lnTo>
                  <a:lnTo>
                    <a:pt x="891921" y="916749"/>
                  </a:lnTo>
                  <a:lnTo>
                    <a:pt x="867143" y="916749"/>
                  </a:lnTo>
                  <a:lnTo>
                    <a:pt x="867143" y="941514"/>
                  </a:lnTo>
                  <a:lnTo>
                    <a:pt x="842365" y="941514"/>
                  </a:lnTo>
                  <a:lnTo>
                    <a:pt x="842365" y="916749"/>
                  </a:lnTo>
                  <a:lnTo>
                    <a:pt x="817587" y="916749"/>
                  </a:lnTo>
                  <a:lnTo>
                    <a:pt x="792822" y="916749"/>
                  </a:lnTo>
                  <a:lnTo>
                    <a:pt x="768045" y="916749"/>
                  </a:lnTo>
                  <a:lnTo>
                    <a:pt x="743267" y="916749"/>
                  </a:lnTo>
                  <a:lnTo>
                    <a:pt x="743267" y="941514"/>
                  </a:lnTo>
                  <a:lnTo>
                    <a:pt x="718489" y="941514"/>
                  </a:lnTo>
                  <a:lnTo>
                    <a:pt x="718489" y="966292"/>
                  </a:lnTo>
                  <a:lnTo>
                    <a:pt x="743267" y="966292"/>
                  </a:lnTo>
                  <a:lnTo>
                    <a:pt x="768045" y="966292"/>
                  </a:lnTo>
                  <a:lnTo>
                    <a:pt x="792822" y="966292"/>
                  </a:lnTo>
                  <a:lnTo>
                    <a:pt x="792822" y="991069"/>
                  </a:lnTo>
                  <a:lnTo>
                    <a:pt x="817587" y="991069"/>
                  </a:lnTo>
                  <a:lnTo>
                    <a:pt x="817587" y="966292"/>
                  </a:lnTo>
                  <a:lnTo>
                    <a:pt x="842365" y="966292"/>
                  </a:lnTo>
                  <a:lnTo>
                    <a:pt x="867143" y="966292"/>
                  </a:lnTo>
                  <a:lnTo>
                    <a:pt x="891921" y="966292"/>
                  </a:lnTo>
                  <a:lnTo>
                    <a:pt x="891921" y="991069"/>
                  </a:lnTo>
                  <a:lnTo>
                    <a:pt x="867143" y="991069"/>
                  </a:lnTo>
                  <a:lnTo>
                    <a:pt x="867143" y="1015847"/>
                  </a:lnTo>
                  <a:lnTo>
                    <a:pt x="891921" y="1015847"/>
                  </a:lnTo>
                  <a:lnTo>
                    <a:pt x="916698" y="1015847"/>
                  </a:lnTo>
                  <a:lnTo>
                    <a:pt x="916698" y="941514"/>
                  </a:lnTo>
                  <a:close/>
                </a:path>
                <a:path w="1016000" h="1016000">
                  <a:moveTo>
                    <a:pt x="966254" y="991069"/>
                  </a:moveTo>
                  <a:lnTo>
                    <a:pt x="941476" y="991069"/>
                  </a:lnTo>
                  <a:lnTo>
                    <a:pt x="941476" y="1015847"/>
                  </a:lnTo>
                  <a:lnTo>
                    <a:pt x="966254" y="1015847"/>
                  </a:lnTo>
                  <a:lnTo>
                    <a:pt x="966254" y="991069"/>
                  </a:lnTo>
                  <a:close/>
                </a:path>
                <a:path w="1016000" h="1016000">
                  <a:moveTo>
                    <a:pt x="991019" y="941514"/>
                  </a:moveTo>
                  <a:lnTo>
                    <a:pt x="966254" y="941514"/>
                  </a:lnTo>
                  <a:lnTo>
                    <a:pt x="941476" y="941514"/>
                  </a:lnTo>
                  <a:lnTo>
                    <a:pt x="941476" y="966292"/>
                  </a:lnTo>
                  <a:lnTo>
                    <a:pt x="966254" y="966292"/>
                  </a:lnTo>
                  <a:lnTo>
                    <a:pt x="966254" y="991069"/>
                  </a:lnTo>
                  <a:lnTo>
                    <a:pt x="991019" y="991069"/>
                  </a:lnTo>
                  <a:lnTo>
                    <a:pt x="991019" y="941514"/>
                  </a:lnTo>
                  <a:close/>
                </a:path>
                <a:path w="1016000" h="1016000">
                  <a:moveTo>
                    <a:pt x="1015796" y="867194"/>
                  </a:moveTo>
                  <a:lnTo>
                    <a:pt x="991019" y="867194"/>
                  </a:lnTo>
                  <a:lnTo>
                    <a:pt x="991019" y="941514"/>
                  </a:lnTo>
                  <a:lnTo>
                    <a:pt x="1015796" y="941514"/>
                  </a:lnTo>
                  <a:lnTo>
                    <a:pt x="1015796" y="867194"/>
                  </a:lnTo>
                  <a:close/>
                </a:path>
                <a:path w="1016000" h="1016000">
                  <a:moveTo>
                    <a:pt x="1015796" y="792861"/>
                  </a:moveTo>
                  <a:lnTo>
                    <a:pt x="991019" y="792861"/>
                  </a:lnTo>
                  <a:lnTo>
                    <a:pt x="991019" y="817638"/>
                  </a:lnTo>
                  <a:lnTo>
                    <a:pt x="966254" y="817638"/>
                  </a:lnTo>
                  <a:lnTo>
                    <a:pt x="966254" y="842416"/>
                  </a:lnTo>
                  <a:lnTo>
                    <a:pt x="991019" y="842416"/>
                  </a:lnTo>
                  <a:lnTo>
                    <a:pt x="1015796" y="842416"/>
                  </a:lnTo>
                  <a:lnTo>
                    <a:pt x="1015796" y="792861"/>
                  </a:lnTo>
                  <a:close/>
                </a:path>
                <a:path w="1016000" h="1016000">
                  <a:moveTo>
                    <a:pt x="1015796" y="0"/>
                  </a:moveTo>
                  <a:lnTo>
                    <a:pt x="842365" y="0"/>
                  </a:lnTo>
                  <a:lnTo>
                    <a:pt x="842365" y="25400"/>
                  </a:lnTo>
                  <a:lnTo>
                    <a:pt x="842365" y="148590"/>
                  </a:lnTo>
                  <a:lnTo>
                    <a:pt x="842365" y="173990"/>
                  </a:lnTo>
                  <a:lnTo>
                    <a:pt x="1015796" y="173990"/>
                  </a:lnTo>
                  <a:lnTo>
                    <a:pt x="1015796" y="148590"/>
                  </a:lnTo>
                  <a:lnTo>
                    <a:pt x="867143" y="148590"/>
                  </a:lnTo>
                  <a:lnTo>
                    <a:pt x="867143" y="25400"/>
                  </a:lnTo>
                  <a:lnTo>
                    <a:pt x="1015796" y="25400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0855" y="950074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971"/>
                  </a:moveTo>
                  <a:lnTo>
                    <a:pt x="49555" y="891971"/>
                  </a:lnTo>
                  <a:lnTo>
                    <a:pt x="49555" y="966292"/>
                  </a:lnTo>
                  <a:lnTo>
                    <a:pt x="123875" y="966292"/>
                  </a:lnTo>
                  <a:lnTo>
                    <a:pt x="123875" y="891971"/>
                  </a:lnTo>
                  <a:close/>
                </a:path>
                <a:path w="1016000" h="1016000">
                  <a:moveTo>
                    <a:pt x="123875" y="49606"/>
                  </a:moveTo>
                  <a:lnTo>
                    <a:pt x="49555" y="49606"/>
                  </a:lnTo>
                  <a:lnTo>
                    <a:pt x="49555" y="123926"/>
                  </a:lnTo>
                  <a:lnTo>
                    <a:pt x="123875" y="123926"/>
                  </a:lnTo>
                  <a:lnTo>
                    <a:pt x="123875" y="49606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148653" y="842010"/>
                  </a:lnTo>
                  <a:lnTo>
                    <a:pt x="148653" y="867410"/>
                  </a:lnTo>
                  <a:lnTo>
                    <a:pt x="148653" y="990600"/>
                  </a:lnTo>
                  <a:lnTo>
                    <a:pt x="24777" y="990600"/>
                  </a:lnTo>
                  <a:lnTo>
                    <a:pt x="24777" y="867410"/>
                  </a:lnTo>
                  <a:lnTo>
                    <a:pt x="148653" y="867410"/>
                  </a:lnTo>
                  <a:lnTo>
                    <a:pt x="148653" y="842010"/>
                  </a:lnTo>
                  <a:lnTo>
                    <a:pt x="0" y="842010"/>
                  </a:lnTo>
                  <a:lnTo>
                    <a:pt x="0" y="86741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1069"/>
                  </a:lnTo>
                  <a:lnTo>
                    <a:pt x="173431" y="990600"/>
                  </a:lnTo>
                  <a:lnTo>
                    <a:pt x="173431" y="867410"/>
                  </a:lnTo>
                  <a:lnTo>
                    <a:pt x="173431" y="867194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867143" y="842416"/>
                  </a:moveTo>
                  <a:lnTo>
                    <a:pt x="842365" y="842416"/>
                  </a:lnTo>
                  <a:lnTo>
                    <a:pt x="842365" y="867194"/>
                  </a:lnTo>
                  <a:lnTo>
                    <a:pt x="867143" y="867194"/>
                  </a:lnTo>
                  <a:lnTo>
                    <a:pt x="867143" y="842416"/>
                  </a:lnTo>
                  <a:close/>
                </a:path>
                <a:path w="1016000" h="1016000">
                  <a:moveTo>
                    <a:pt x="916698" y="792480"/>
                  </a:moveTo>
                  <a:lnTo>
                    <a:pt x="891921" y="792480"/>
                  </a:lnTo>
                  <a:lnTo>
                    <a:pt x="891921" y="817880"/>
                  </a:lnTo>
                  <a:lnTo>
                    <a:pt x="891921" y="891540"/>
                  </a:lnTo>
                  <a:lnTo>
                    <a:pt x="817587" y="891540"/>
                  </a:lnTo>
                  <a:lnTo>
                    <a:pt x="817587" y="817880"/>
                  </a:lnTo>
                  <a:lnTo>
                    <a:pt x="891921" y="817880"/>
                  </a:lnTo>
                  <a:lnTo>
                    <a:pt x="891921" y="792480"/>
                  </a:lnTo>
                  <a:lnTo>
                    <a:pt x="792822" y="792480"/>
                  </a:lnTo>
                  <a:lnTo>
                    <a:pt x="792822" y="817880"/>
                  </a:lnTo>
                  <a:lnTo>
                    <a:pt x="792822" y="891540"/>
                  </a:lnTo>
                  <a:lnTo>
                    <a:pt x="792822" y="916940"/>
                  </a:lnTo>
                  <a:lnTo>
                    <a:pt x="916698" y="916940"/>
                  </a:lnTo>
                  <a:lnTo>
                    <a:pt x="916698" y="891971"/>
                  </a:lnTo>
                  <a:lnTo>
                    <a:pt x="916698" y="891540"/>
                  </a:lnTo>
                  <a:lnTo>
                    <a:pt x="916698" y="817880"/>
                  </a:lnTo>
                  <a:lnTo>
                    <a:pt x="916698" y="817638"/>
                  </a:lnTo>
                  <a:lnTo>
                    <a:pt x="916698" y="792480"/>
                  </a:lnTo>
                  <a:close/>
                </a:path>
                <a:path w="1016000" h="1016000">
                  <a:moveTo>
                    <a:pt x="966254" y="49606"/>
                  </a:moveTo>
                  <a:lnTo>
                    <a:pt x="891921" y="49606"/>
                  </a:lnTo>
                  <a:lnTo>
                    <a:pt x="891921" y="123926"/>
                  </a:lnTo>
                  <a:lnTo>
                    <a:pt x="966254" y="123926"/>
                  </a:lnTo>
                  <a:lnTo>
                    <a:pt x="966254" y="49606"/>
                  </a:lnTo>
                  <a:close/>
                </a:path>
                <a:path w="1016000" h="1016000">
                  <a:moveTo>
                    <a:pt x="1015796" y="0"/>
                  </a:moveTo>
                  <a:lnTo>
                    <a:pt x="842365" y="0"/>
                  </a:lnTo>
                  <a:lnTo>
                    <a:pt x="842365" y="25400"/>
                  </a:lnTo>
                  <a:lnTo>
                    <a:pt x="991019" y="25400"/>
                  </a:lnTo>
                  <a:lnTo>
                    <a:pt x="991019" y="148704"/>
                  </a:lnTo>
                  <a:lnTo>
                    <a:pt x="1015796" y="148704"/>
                  </a:lnTo>
                  <a:lnTo>
                    <a:pt x="1015796" y="25400"/>
                  </a:lnTo>
                  <a:lnTo>
                    <a:pt x="1015796" y="24828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0796" y="9965624"/>
              <a:ext cx="5886450" cy="342900"/>
            </a:xfrm>
            <a:custGeom>
              <a:avLst/>
              <a:gdLst/>
              <a:ahLst/>
              <a:cxnLst/>
              <a:rect l="l" t="t" r="r" b="b"/>
              <a:pathLst>
                <a:path w="5886450" h="342900">
                  <a:moveTo>
                    <a:pt x="0" y="0"/>
                  </a:moveTo>
                  <a:lnTo>
                    <a:pt x="5886450" y="0"/>
                  </a:lnTo>
                  <a:lnTo>
                    <a:pt x="5886450" y="342903"/>
                  </a:lnTo>
                  <a:lnTo>
                    <a:pt x="0" y="3429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16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185" name="object 18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186" name="object 186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14375" y="74096"/>
            <a:ext cx="14301469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YOUR</a:t>
            </a:r>
            <a:r>
              <a:rPr sz="2450" spc="-105" dirty="0"/>
              <a:t> </a:t>
            </a:r>
            <a:r>
              <a:rPr sz="2450" dirty="0"/>
              <a:t>ARCHITECTURAL</a:t>
            </a:r>
            <a:r>
              <a:rPr sz="2450" spc="-50" dirty="0"/>
              <a:t> </a:t>
            </a:r>
            <a:r>
              <a:rPr sz="2450" dirty="0"/>
              <a:t>PLANS</a:t>
            </a:r>
            <a:r>
              <a:rPr sz="2450" spc="-15" dirty="0"/>
              <a:t> </a:t>
            </a:r>
            <a:r>
              <a:rPr sz="2450" dirty="0"/>
              <a:t>-</a:t>
            </a:r>
            <a:r>
              <a:rPr sz="2450" spc="-10" dirty="0"/>
              <a:t> </a:t>
            </a:r>
            <a:r>
              <a:rPr sz="2450" dirty="0"/>
              <a:t>LOW</a:t>
            </a:r>
            <a:r>
              <a:rPr sz="2450" spc="-15" dirty="0"/>
              <a:t> </a:t>
            </a:r>
            <a:r>
              <a:rPr sz="2450" spc="-30" dirty="0"/>
              <a:t>COST,</a:t>
            </a:r>
            <a:r>
              <a:rPr sz="2450" spc="-10" dirty="0"/>
              <a:t> </a:t>
            </a:r>
            <a:r>
              <a:rPr sz="2450" dirty="0"/>
              <a:t>OPEN</a:t>
            </a:r>
            <a:r>
              <a:rPr sz="2450" spc="-15" dirty="0"/>
              <a:t> </a:t>
            </a:r>
            <a:r>
              <a:rPr sz="2450" dirty="0"/>
              <a:t>PLAN,</a:t>
            </a:r>
            <a:r>
              <a:rPr sz="2450" spc="-10" dirty="0"/>
              <a:t> </a:t>
            </a:r>
            <a:r>
              <a:rPr sz="2450" dirty="0"/>
              <a:t>MODULAR</a:t>
            </a:r>
            <a:r>
              <a:rPr sz="2450" spc="-105" dirty="0"/>
              <a:t> </a:t>
            </a:r>
            <a:r>
              <a:rPr sz="2450" dirty="0"/>
              <a:t>AFFORDABLE</a:t>
            </a:r>
            <a:r>
              <a:rPr sz="2450" spc="-10" dirty="0"/>
              <a:t> HOUSING</a:t>
            </a:r>
            <a:endParaRPr sz="2450"/>
          </a:p>
        </p:txBody>
      </p:sp>
      <p:sp>
        <p:nvSpPr>
          <p:cNvPr id="187" name="object 18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8593" y="10013250"/>
            <a:ext cx="5599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17"/>
              </a:rPr>
              <a:t>https://technologystudent.com/despro2/architec6.html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8" name="object 18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65257" y="627782"/>
            <a:ext cx="1787525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b="1" spc="-10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endParaRPr sz="3300">
              <a:latin typeface="Arial"/>
              <a:cs typeface="Arial"/>
            </a:endParaRPr>
          </a:p>
        </p:txBody>
      </p:sp>
      <p:sp>
        <p:nvSpPr>
          <p:cNvPr id="189" name="object 18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025" y="771062"/>
            <a:ext cx="4470400" cy="1666239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78105" rIns="0" bIns="0" rtlCol="0">
            <a:spAutoFit/>
          </a:bodyPr>
          <a:lstStyle/>
          <a:p>
            <a:pPr marL="59690" marR="56515" algn="ctr">
              <a:lnSpc>
                <a:spcPts val="1560"/>
              </a:lnSpc>
              <a:spcBef>
                <a:spcPts val="615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LAYOUT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BUILDING,</a:t>
            </a:r>
            <a:r>
              <a:rPr sz="14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FURNITURE</a:t>
            </a:r>
            <a:r>
              <a:rPr sz="14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ACCESS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ROOF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(STAIRCASE).</a:t>
            </a:r>
            <a:endParaRPr sz="1400">
              <a:latin typeface="Arial"/>
              <a:cs typeface="Arial"/>
            </a:endParaRPr>
          </a:p>
          <a:p>
            <a:pPr marL="253365" marR="250825" indent="1270" algn="just">
              <a:lnSpc>
                <a:spcPts val="1560"/>
              </a:lnSpc>
              <a:spcBef>
                <a:spcPts val="1575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THINK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CAREFULLY</a:t>
            </a:r>
            <a:r>
              <a:rPr sz="1400" b="1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ABOUT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DESIGN,</a:t>
            </a:r>
            <a:r>
              <a:rPr sz="14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THERE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LIMITED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SPACE.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MAY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WISH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CONSIDER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MOBILE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PARTITIONS.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81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0912" y="2436973"/>
            <a:ext cx="0" cy="8150859"/>
          </a:xfrm>
          <a:custGeom>
            <a:avLst/>
            <a:gdLst/>
            <a:ahLst/>
            <a:cxnLst/>
            <a:rect l="l" t="t" r="r" b="b"/>
            <a:pathLst>
              <a:path h="8150859">
                <a:moveTo>
                  <a:pt x="0" y="0"/>
                </a:moveTo>
                <a:lnTo>
                  <a:pt x="0" y="815043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0912" y="66156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49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017" y="2436973"/>
            <a:ext cx="0" cy="8150859"/>
          </a:xfrm>
          <a:custGeom>
            <a:avLst/>
            <a:gdLst/>
            <a:ahLst/>
            <a:cxnLst/>
            <a:rect l="l" t="t" r="r" b="b"/>
            <a:pathLst>
              <a:path h="8150859">
                <a:moveTo>
                  <a:pt x="0" y="0"/>
                </a:moveTo>
                <a:lnTo>
                  <a:pt x="0" y="815043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017" y="66156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49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5118" y="2436973"/>
            <a:ext cx="0" cy="8150859"/>
          </a:xfrm>
          <a:custGeom>
            <a:avLst/>
            <a:gdLst/>
            <a:ahLst/>
            <a:cxnLst/>
            <a:rect l="l" t="t" r="r" b="b"/>
            <a:pathLst>
              <a:path h="8150859">
                <a:moveTo>
                  <a:pt x="0" y="0"/>
                </a:moveTo>
                <a:lnTo>
                  <a:pt x="0" y="815043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5118" y="66156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49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17220" y="2436973"/>
            <a:ext cx="0" cy="8150859"/>
          </a:xfrm>
          <a:custGeom>
            <a:avLst/>
            <a:gdLst/>
            <a:ahLst/>
            <a:cxnLst/>
            <a:rect l="l" t="t" r="r" b="b"/>
            <a:pathLst>
              <a:path h="8150859">
                <a:moveTo>
                  <a:pt x="0" y="0"/>
                </a:moveTo>
                <a:lnTo>
                  <a:pt x="0" y="815043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17220" y="66156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49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89320" y="2436973"/>
            <a:ext cx="0" cy="8150859"/>
          </a:xfrm>
          <a:custGeom>
            <a:avLst/>
            <a:gdLst/>
            <a:ahLst/>
            <a:cxnLst/>
            <a:rect l="l" t="t" r="r" b="b"/>
            <a:pathLst>
              <a:path h="8150859">
                <a:moveTo>
                  <a:pt x="0" y="0"/>
                </a:moveTo>
                <a:lnTo>
                  <a:pt x="0" y="815043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89320" y="66156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49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2436973"/>
            <a:ext cx="0" cy="8150859"/>
          </a:xfrm>
          <a:custGeom>
            <a:avLst/>
            <a:gdLst/>
            <a:ahLst/>
            <a:cxnLst/>
            <a:rect l="l" t="t" r="r" b="b"/>
            <a:pathLst>
              <a:path h="8150859">
                <a:moveTo>
                  <a:pt x="0" y="0"/>
                </a:moveTo>
                <a:lnTo>
                  <a:pt x="0" y="815043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66156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49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2436973"/>
            <a:ext cx="0" cy="8150859"/>
          </a:xfrm>
          <a:custGeom>
            <a:avLst/>
            <a:gdLst/>
            <a:ahLst/>
            <a:cxnLst/>
            <a:rect l="l" t="t" r="r" b="b"/>
            <a:pathLst>
              <a:path h="8150859">
                <a:moveTo>
                  <a:pt x="0" y="0"/>
                </a:moveTo>
                <a:lnTo>
                  <a:pt x="0" y="8150435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66156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496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1931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10578516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0"/>
                </a:moveTo>
                <a:lnTo>
                  <a:pt x="0" y="8892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661565"/>
            <a:ext cx="0" cy="8777605"/>
          </a:xfrm>
          <a:custGeom>
            <a:avLst/>
            <a:gdLst/>
            <a:ahLst/>
            <a:cxnLst/>
            <a:rect l="l" t="t" r="r" b="b"/>
            <a:pathLst>
              <a:path h="8777605">
                <a:moveTo>
                  <a:pt x="0" y="0"/>
                </a:moveTo>
                <a:lnTo>
                  <a:pt x="0" y="8777282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10578516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0"/>
                </a:moveTo>
                <a:lnTo>
                  <a:pt x="0" y="8892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661565"/>
            <a:ext cx="0" cy="8777605"/>
          </a:xfrm>
          <a:custGeom>
            <a:avLst/>
            <a:gdLst/>
            <a:ahLst/>
            <a:cxnLst/>
            <a:rect l="l" t="t" r="r" b="b"/>
            <a:pathLst>
              <a:path h="8777605">
                <a:moveTo>
                  <a:pt x="0" y="0"/>
                </a:moveTo>
                <a:lnTo>
                  <a:pt x="0" y="8777282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54557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2666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9876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7086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1391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77C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>
            <a:grpSpLocks noGrp="1" noUngrp="1" noRot="1" noMove="1" noResize="1"/>
          </p:cNvGrpSpPr>
          <p:nvPr/>
        </p:nvGrpSpPr>
        <p:grpSpPr>
          <a:xfrm>
            <a:off x="121408" y="75388"/>
            <a:ext cx="14890115" cy="10516235"/>
            <a:chOff x="121408" y="75388"/>
            <a:chExt cx="14890115" cy="10516235"/>
          </a:xfrm>
        </p:grpSpPr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4549"/>
              <a:ext cx="14882494" cy="10493375"/>
            </a:xfrm>
            <a:custGeom>
              <a:avLst/>
              <a:gdLst/>
              <a:ahLst/>
              <a:cxnLst/>
              <a:rect l="l" t="t" r="r" b="b"/>
              <a:pathLst>
                <a:path w="14882494" h="10493375">
                  <a:moveTo>
                    <a:pt x="14878282" y="10492859"/>
                  </a:moveTo>
                  <a:lnTo>
                    <a:pt x="14878282" y="10492859"/>
                  </a:lnTo>
                  <a:lnTo>
                    <a:pt x="14878282" y="3600"/>
                  </a:lnTo>
                  <a:lnTo>
                    <a:pt x="14878282" y="0"/>
                  </a:lnTo>
                </a:path>
                <a:path w="14882494" h="10493375">
                  <a:moveTo>
                    <a:pt x="0" y="10489258"/>
                  </a:moveTo>
                  <a:lnTo>
                    <a:pt x="0" y="10489258"/>
                  </a:lnTo>
                  <a:lnTo>
                    <a:pt x="14878282" y="10489258"/>
                  </a:lnTo>
                  <a:lnTo>
                    <a:pt x="14881881" y="10489258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535244"/>
              <a:ext cx="14882494" cy="524510"/>
            </a:xfrm>
            <a:custGeom>
              <a:avLst/>
              <a:gdLst/>
              <a:ahLst/>
              <a:cxnLst/>
              <a:rect l="l" t="t" r="r" b="b"/>
              <a:pathLst>
                <a:path w="14882494" h="524509">
                  <a:moveTo>
                    <a:pt x="0" y="524278"/>
                  </a:moveTo>
                  <a:lnTo>
                    <a:pt x="6453709" y="524278"/>
                  </a:lnTo>
                </a:path>
                <a:path w="14882494" h="524509">
                  <a:moveTo>
                    <a:pt x="7593379" y="524278"/>
                  </a:moveTo>
                  <a:lnTo>
                    <a:pt x="14881881" y="524278"/>
                  </a:lnTo>
                </a:path>
                <a:path w="14882494" h="524509">
                  <a:moveTo>
                    <a:pt x="0" y="0"/>
                  </a:moveTo>
                  <a:lnTo>
                    <a:pt x="6453709" y="0"/>
                  </a:lnTo>
                </a:path>
                <a:path w="14882494" h="524509">
                  <a:moveTo>
                    <a:pt x="7593379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2719562"/>
              <a:ext cx="14882494" cy="6291580"/>
            </a:xfrm>
            <a:custGeom>
              <a:avLst/>
              <a:gdLst/>
              <a:ahLst/>
              <a:cxnLst/>
              <a:rect l="l" t="t" r="r" b="b"/>
              <a:pathLst>
                <a:path w="14882494" h="6291580">
                  <a:moveTo>
                    <a:pt x="0" y="6291399"/>
                  </a:moveTo>
                  <a:lnTo>
                    <a:pt x="0" y="6291399"/>
                  </a:lnTo>
                  <a:lnTo>
                    <a:pt x="14878282" y="6291399"/>
                  </a:lnTo>
                  <a:lnTo>
                    <a:pt x="14881881" y="6291399"/>
                  </a:lnTo>
                </a:path>
                <a:path w="14882494" h="6291580">
                  <a:moveTo>
                    <a:pt x="0" y="5767116"/>
                  </a:moveTo>
                  <a:lnTo>
                    <a:pt x="0" y="5767116"/>
                  </a:lnTo>
                  <a:lnTo>
                    <a:pt x="14878282" y="5767116"/>
                  </a:lnTo>
                  <a:lnTo>
                    <a:pt x="14881881" y="5767116"/>
                  </a:lnTo>
                </a:path>
                <a:path w="14882494" h="6291580">
                  <a:moveTo>
                    <a:pt x="0" y="5242834"/>
                  </a:moveTo>
                  <a:lnTo>
                    <a:pt x="0" y="5242834"/>
                  </a:lnTo>
                  <a:lnTo>
                    <a:pt x="14878282" y="5242834"/>
                  </a:lnTo>
                  <a:lnTo>
                    <a:pt x="14881881" y="5242834"/>
                  </a:lnTo>
                </a:path>
                <a:path w="14882494" h="6291580">
                  <a:moveTo>
                    <a:pt x="0" y="4718552"/>
                  </a:moveTo>
                  <a:lnTo>
                    <a:pt x="0" y="4718552"/>
                  </a:lnTo>
                  <a:lnTo>
                    <a:pt x="14878282" y="4718552"/>
                  </a:lnTo>
                  <a:lnTo>
                    <a:pt x="14881881" y="4718552"/>
                  </a:lnTo>
                </a:path>
                <a:path w="14882494" h="6291580">
                  <a:moveTo>
                    <a:pt x="0" y="4194266"/>
                  </a:moveTo>
                  <a:lnTo>
                    <a:pt x="0" y="4194266"/>
                  </a:lnTo>
                  <a:lnTo>
                    <a:pt x="14878282" y="4194266"/>
                  </a:lnTo>
                  <a:lnTo>
                    <a:pt x="14881881" y="4194266"/>
                  </a:lnTo>
                </a:path>
                <a:path w="14882494" h="6291580">
                  <a:moveTo>
                    <a:pt x="0" y="3669983"/>
                  </a:moveTo>
                  <a:lnTo>
                    <a:pt x="0" y="3669983"/>
                  </a:lnTo>
                  <a:lnTo>
                    <a:pt x="14878282" y="3669983"/>
                  </a:lnTo>
                  <a:lnTo>
                    <a:pt x="14881881" y="3669983"/>
                  </a:lnTo>
                </a:path>
                <a:path w="14882494" h="6291580">
                  <a:moveTo>
                    <a:pt x="0" y="3145701"/>
                  </a:moveTo>
                  <a:lnTo>
                    <a:pt x="0" y="3145701"/>
                  </a:lnTo>
                  <a:lnTo>
                    <a:pt x="14878282" y="3145701"/>
                  </a:lnTo>
                  <a:lnTo>
                    <a:pt x="14881881" y="3145701"/>
                  </a:lnTo>
                </a:path>
                <a:path w="14882494" h="6291580">
                  <a:moveTo>
                    <a:pt x="0" y="2621419"/>
                  </a:moveTo>
                  <a:lnTo>
                    <a:pt x="0" y="2621419"/>
                  </a:lnTo>
                  <a:lnTo>
                    <a:pt x="14878282" y="2621419"/>
                  </a:lnTo>
                  <a:lnTo>
                    <a:pt x="14881881" y="2621419"/>
                  </a:lnTo>
                </a:path>
                <a:path w="14882494" h="6291580">
                  <a:moveTo>
                    <a:pt x="0" y="2097140"/>
                  </a:moveTo>
                  <a:lnTo>
                    <a:pt x="0" y="2097140"/>
                  </a:lnTo>
                  <a:lnTo>
                    <a:pt x="14878282" y="2097140"/>
                  </a:lnTo>
                  <a:lnTo>
                    <a:pt x="14881881" y="2097140"/>
                  </a:lnTo>
                </a:path>
                <a:path w="14882494" h="6291580">
                  <a:moveTo>
                    <a:pt x="0" y="1572854"/>
                  </a:moveTo>
                  <a:lnTo>
                    <a:pt x="0" y="1572854"/>
                  </a:lnTo>
                  <a:lnTo>
                    <a:pt x="14878282" y="1572854"/>
                  </a:lnTo>
                  <a:lnTo>
                    <a:pt x="14881881" y="1572854"/>
                  </a:lnTo>
                </a:path>
                <a:path w="14882494" h="6291580">
                  <a:moveTo>
                    <a:pt x="0" y="1048571"/>
                  </a:moveTo>
                  <a:lnTo>
                    <a:pt x="0" y="1048571"/>
                  </a:lnTo>
                  <a:lnTo>
                    <a:pt x="14878282" y="1048571"/>
                  </a:lnTo>
                  <a:lnTo>
                    <a:pt x="14881881" y="1048571"/>
                  </a:lnTo>
                </a:path>
                <a:path w="14882494" h="6291580">
                  <a:moveTo>
                    <a:pt x="0" y="524282"/>
                  </a:moveTo>
                  <a:lnTo>
                    <a:pt x="0" y="524282"/>
                  </a:lnTo>
                  <a:lnTo>
                    <a:pt x="14878282" y="524282"/>
                  </a:lnTo>
                  <a:lnTo>
                    <a:pt x="14881881" y="524282"/>
                  </a:lnTo>
                </a:path>
                <a:path w="14882494" h="6291580">
                  <a:moveTo>
                    <a:pt x="0" y="0"/>
                  </a:moveTo>
                  <a:lnTo>
                    <a:pt x="0" y="0"/>
                  </a:lnTo>
                  <a:lnTo>
                    <a:pt x="14878282" y="0"/>
                  </a:lnTo>
                  <a:lnTo>
                    <a:pt x="14881881" y="0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1146711"/>
              <a:ext cx="14882494" cy="1049020"/>
            </a:xfrm>
            <a:custGeom>
              <a:avLst/>
              <a:gdLst/>
              <a:ahLst/>
              <a:cxnLst/>
              <a:rect l="l" t="t" r="r" b="b"/>
              <a:pathLst>
                <a:path w="14882494" h="1049020">
                  <a:moveTo>
                    <a:pt x="0" y="1048567"/>
                  </a:moveTo>
                  <a:lnTo>
                    <a:pt x="63807" y="1048567"/>
                  </a:lnTo>
                </a:path>
                <a:path w="14882494" h="1049020">
                  <a:moveTo>
                    <a:pt x="4534207" y="1048567"/>
                  </a:moveTo>
                  <a:lnTo>
                    <a:pt x="14881881" y="1048567"/>
                  </a:lnTo>
                </a:path>
                <a:path w="14882494" h="1049020">
                  <a:moveTo>
                    <a:pt x="0" y="524286"/>
                  </a:moveTo>
                  <a:lnTo>
                    <a:pt x="63807" y="524286"/>
                  </a:lnTo>
                </a:path>
                <a:path w="14882494" h="1049020">
                  <a:moveTo>
                    <a:pt x="4534207" y="524286"/>
                  </a:moveTo>
                  <a:lnTo>
                    <a:pt x="14881881" y="524286"/>
                  </a:lnTo>
                </a:path>
                <a:path w="14882494" h="1049020">
                  <a:moveTo>
                    <a:pt x="0" y="0"/>
                  </a:moveTo>
                  <a:lnTo>
                    <a:pt x="63807" y="0"/>
                  </a:lnTo>
                </a:path>
                <a:path w="14882494" h="1049020">
                  <a:moveTo>
                    <a:pt x="4534207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77C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86740"/>
            </a:xfrm>
            <a:custGeom>
              <a:avLst/>
              <a:gdLst/>
              <a:ahLst/>
              <a:cxnLst/>
              <a:rect l="l" t="t" r="r" b="b"/>
              <a:pathLst>
                <a:path w="14878685" h="586740">
                  <a:moveTo>
                    <a:pt x="14878058" y="0"/>
                  </a:moveTo>
                  <a:lnTo>
                    <a:pt x="0" y="0"/>
                  </a:lnTo>
                  <a:lnTo>
                    <a:pt x="0" y="586177"/>
                  </a:lnTo>
                  <a:lnTo>
                    <a:pt x="14878058" y="586177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025" y="771062"/>
            <a:ext cx="4470400" cy="1666239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78105" rIns="0" bIns="0" rtlCol="0">
            <a:spAutoFit/>
          </a:bodyPr>
          <a:lstStyle/>
          <a:p>
            <a:pPr marL="59690" marR="56515" algn="ctr">
              <a:lnSpc>
                <a:spcPts val="1560"/>
              </a:lnSpc>
              <a:spcBef>
                <a:spcPts val="615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LAYOUT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BUILDING,</a:t>
            </a:r>
            <a:r>
              <a:rPr sz="14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FURNITURE</a:t>
            </a:r>
            <a:r>
              <a:rPr sz="14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ACCESS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ROOF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(STAIRCASE).</a:t>
            </a:r>
            <a:endParaRPr sz="1400">
              <a:latin typeface="Arial"/>
              <a:cs typeface="Arial"/>
            </a:endParaRPr>
          </a:p>
          <a:p>
            <a:pPr marL="253365" marR="250825" indent="1270" algn="just">
              <a:lnSpc>
                <a:spcPts val="1560"/>
              </a:lnSpc>
              <a:spcBef>
                <a:spcPts val="1575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THINK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CAREFULLY</a:t>
            </a:r>
            <a:r>
              <a:rPr sz="1400" b="1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ABOUT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DESIGN,</a:t>
            </a:r>
            <a:r>
              <a:rPr sz="14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THERE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LIMITED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SPACE.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MAY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WISH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CONSIDER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MOBILE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PARTITIONS.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323" y="75388"/>
            <a:ext cx="14878685" cy="10515600"/>
          </a:xfrm>
          <a:custGeom>
            <a:avLst/>
            <a:gdLst/>
            <a:ahLst/>
            <a:cxnLst/>
            <a:rect l="l" t="t" r="r" b="b"/>
            <a:pathLst>
              <a:path w="14878685" h="10515600">
                <a:moveTo>
                  <a:pt x="0" y="0"/>
                </a:moveTo>
                <a:lnTo>
                  <a:pt x="14878058" y="0"/>
                </a:lnTo>
                <a:lnTo>
                  <a:pt x="14878058" y="10515606"/>
                </a:lnTo>
                <a:lnTo>
                  <a:pt x="0" y="1051560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14375" y="74096"/>
            <a:ext cx="14301469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YOUR</a:t>
            </a:r>
            <a:r>
              <a:rPr sz="2450" spc="-105" dirty="0"/>
              <a:t> </a:t>
            </a:r>
            <a:r>
              <a:rPr sz="2450" dirty="0"/>
              <a:t>ARCHITECTURAL</a:t>
            </a:r>
            <a:r>
              <a:rPr sz="2450" spc="-50" dirty="0"/>
              <a:t> </a:t>
            </a:r>
            <a:r>
              <a:rPr sz="2450" dirty="0"/>
              <a:t>PLANS</a:t>
            </a:r>
            <a:r>
              <a:rPr sz="2450" spc="-15" dirty="0"/>
              <a:t> </a:t>
            </a:r>
            <a:r>
              <a:rPr sz="2450" dirty="0"/>
              <a:t>-</a:t>
            </a:r>
            <a:r>
              <a:rPr sz="2450" spc="-10" dirty="0"/>
              <a:t> </a:t>
            </a:r>
            <a:r>
              <a:rPr sz="2450" dirty="0"/>
              <a:t>LOW</a:t>
            </a:r>
            <a:r>
              <a:rPr sz="2450" spc="-15" dirty="0"/>
              <a:t> </a:t>
            </a:r>
            <a:r>
              <a:rPr sz="2450" spc="-30" dirty="0"/>
              <a:t>COST,</a:t>
            </a:r>
            <a:r>
              <a:rPr sz="2450" spc="-10" dirty="0"/>
              <a:t> </a:t>
            </a:r>
            <a:r>
              <a:rPr sz="2450" dirty="0"/>
              <a:t>OPEN</a:t>
            </a:r>
            <a:r>
              <a:rPr sz="2450" spc="-15" dirty="0"/>
              <a:t> </a:t>
            </a:r>
            <a:r>
              <a:rPr sz="2450" dirty="0"/>
              <a:t>PLAN,</a:t>
            </a:r>
            <a:r>
              <a:rPr sz="2450" spc="-10" dirty="0"/>
              <a:t> </a:t>
            </a:r>
            <a:r>
              <a:rPr sz="2450" dirty="0"/>
              <a:t>MODULAR</a:t>
            </a:r>
            <a:r>
              <a:rPr sz="2450" spc="-105" dirty="0"/>
              <a:t> </a:t>
            </a:r>
            <a:r>
              <a:rPr sz="2450" dirty="0"/>
              <a:t>AFFORDABLE</a:t>
            </a:r>
            <a:r>
              <a:rPr sz="2450" spc="-10" dirty="0"/>
              <a:t> HOUSING</a:t>
            </a:r>
            <a:endParaRPr sz="2450"/>
          </a:p>
        </p:txBody>
      </p:sp>
      <p:grpSp>
        <p:nvGrpSpPr>
          <p:cNvPr id="48" name="object 48"/>
          <p:cNvGrpSpPr>
            <a:grpSpLocks noGrp="1" noUngrp="1" noRot="1" noMove="1" noResize="1"/>
          </p:cNvGrpSpPr>
          <p:nvPr/>
        </p:nvGrpSpPr>
        <p:grpSpPr>
          <a:xfrm>
            <a:off x="596986" y="9500740"/>
            <a:ext cx="7059930" cy="1016000"/>
            <a:chOff x="596986" y="9500740"/>
            <a:chExt cx="7059930" cy="1016000"/>
          </a:xfrm>
        </p:grpSpPr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0855" y="9500790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62"/>
                  </a:moveTo>
                  <a:lnTo>
                    <a:pt x="0" y="346862"/>
                  </a:lnTo>
                  <a:lnTo>
                    <a:pt x="0" y="371627"/>
                  </a:lnTo>
                  <a:lnTo>
                    <a:pt x="24777" y="371627"/>
                  </a:lnTo>
                  <a:lnTo>
                    <a:pt x="24777" y="346862"/>
                  </a:lnTo>
                  <a:close/>
                </a:path>
                <a:path w="1016000" h="421640">
                  <a:moveTo>
                    <a:pt x="24777" y="222986"/>
                  </a:moveTo>
                  <a:lnTo>
                    <a:pt x="0" y="222986"/>
                  </a:lnTo>
                  <a:lnTo>
                    <a:pt x="0" y="322084"/>
                  </a:lnTo>
                  <a:lnTo>
                    <a:pt x="24777" y="322084"/>
                  </a:lnTo>
                  <a:lnTo>
                    <a:pt x="24777" y="222986"/>
                  </a:lnTo>
                  <a:close/>
                </a:path>
                <a:path w="1016000" h="421640">
                  <a:moveTo>
                    <a:pt x="99110" y="297307"/>
                  </a:moveTo>
                  <a:lnTo>
                    <a:pt x="74333" y="297307"/>
                  </a:lnTo>
                  <a:lnTo>
                    <a:pt x="74333" y="322084"/>
                  </a:lnTo>
                  <a:lnTo>
                    <a:pt x="49555" y="322084"/>
                  </a:lnTo>
                  <a:lnTo>
                    <a:pt x="49555" y="346862"/>
                  </a:lnTo>
                  <a:lnTo>
                    <a:pt x="74333" y="346862"/>
                  </a:lnTo>
                  <a:lnTo>
                    <a:pt x="99110" y="346862"/>
                  </a:lnTo>
                  <a:lnTo>
                    <a:pt x="99110" y="297307"/>
                  </a:lnTo>
                  <a:close/>
                </a:path>
                <a:path w="1016000" h="421640">
                  <a:moveTo>
                    <a:pt x="123875" y="272529"/>
                  </a:moveTo>
                  <a:lnTo>
                    <a:pt x="99110" y="272529"/>
                  </a:lnTo>
                  <a:lnTo>
                    <a:pt x="99110" y="297307"/>
                  </a:lnTo>
                  <a:lnTo>
                    <a:pt x="123875" y="297307"/>
                  </a:lnTo>
                  <a:lnTo>
                    <a:pt x="123875" y="272529"/>
                  </a:lnTo>
                  <a:close/>
                </a:path>
                <a:path w="1016000" h="421640">
                  <a:moveTo>
                    <a:pt x="123875" y="198208"/>
                  </a:moveTo>
                  <a:lnTo>
                    <a:pt x="99110" y="198208"/>
                  </a:lnTo>
                  <a:lnTo>
                    <a:pt x="74333" y="198208"/>
                  </a:lnTo>
                  <a:lnTo>
                    <a:pt x="49555" y="198208"/>
                  </a:lnTo>
                  <a:lnTo>
                    <a:pt x="49555" y="297307"/>
                  </a:lnTo>
                  <a:lnTo>
                    <a:pt x="74333" y="297307"/>
                  </a:lnTo>
                  <a:lnTo>
                    <a:pt x="74333" y="247751"/>
                  </a:lnTo>
                  <a:lnTo>
                    <a:pt x="99110" y="247751"/>
                  </a:lnTo>
                  <a:lnTo>
                    <a:pt x="99110" y="222986"/>
                  </a:lnTo>
                  <a:lnTo>
                    <a:pt x="123875" y="222986"/>
                  </a:lnTo>
                  <a:lnTo>
                    <a:pt x="123875" y="198208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23875" y="297307"/>
                  </a:lnTo>
                  <a:lnTo>
                    <a:pt x="123875" y="346862"/>
                  </a:lnTo>
                  <a:lnTo>
                    <a:pt x="148653" y="346862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208"/>
                  </a:moveTo>
                  <a:lnTo>
                    <a:pt x="148653" y="198208"/>
                  </a:lnTo>
                  <a:lnTo>
                    <a:pt x="148653" y="222986"/>
                  </a:lnTo>
                  <a:lnTo>
                    <a:pt x="173431" y="222986"/>
                  </a:lnTo>
                  <a:lnTo>
                    <a:pt x="173431" y="198208"/>
                  </a:lnTo>
                  <a:close/>
                </a:path>
                <a:path w="1016000" h="421640">
                  <a:moveTo>
                    <a:pt x="222986" y="247751"/>
                  </a:moveTo>
                  <a:lnTo>
                    <a:pt x="198208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98208" y="297307"/>
                  </a:lnTo>
                  <a:lnTo>
                    <a:pt x="198208" y="272529"/>
                  </a:lnTo>
                  <a:lnTo>
                    <a:pt x="222986" y="272529"/>
                  </a:lnTo>
                  <a:lnTo>
                    <a:pt x="222986" y="247751"/>
                  </a:lnTo>
                  <a:close/>
                </a:path>
                <a:path w="1016000" h="421640">
                  <a:moveTo>
                    <a:pt x="346862" y="371627"/>
                  </a:moveTo>
                  <a:lnTo>
                    <a:pt x="322084" y="371627"/>
                  </a:lnTo>
                  <a:lnTo>
                    <a:pt x="322084" y="396405"/>
                  </a:lnTo>
                  <a:lnTo>
                    <a:pt x="346862" y="396405"/>
                  </a:lnTo>
                  <a:lnTo>
                    <a:pt x="346862" y="371627"/>
                  </a:lnTo>
                  <a:close/>
                </a:path>
                <a:path w="1016000" h="421640">
                  <a:moveTo>
                    <a:pt x="346862" y="247751"/>
                  </a:moveTo>
                  <a:lnTo>
                    <a:pt x="322084" y="247751"/>
                  </a:lnTo>
                  <a:lnTo>
                    <a:pt x="297307" y="247751"/>
                  </a:lnTo>
                  <a:lnTo>
                    <a:pt x="272542" y="247751"/>
                  </a:lnTo>
                  <a:lnTo>
                    <a:pt x="272542" y="222986"/>
                  </a:lnTo>
                  <a:lnTo>
                    <a:pt x="247764" y="222986"/>
                  </a:lnTo>
                  <a:lnTo>
                    <a:pt x="222986" y="222986"/>
                  </a:lnTo>
                  <a:lnTo>
                    <a:pt x="222986" y="247751"/>
                  </a:lnTo>
                  <a:lnTo>
                    <a:pt x="247764" y="247751"/>
                  </a:lnTo>
                  <a:lnTo>
                    <a:pt x="247764" y="272529"/>
                  </a:lnTo>
                  <a:lnTo>
                    <a:pt x="222986" y="272529"/>
                  </a:lnTo>
                  <a:lnTo>
                    <a:pt x="222986" y="297307"/>
                  </a:lnTo>
                  <a:lnTo>
                    <a:pt x="247764" y="297307"/>
                  </a:lnTo>
                  <a:lnTo>
                    <a:pt x="247764" y="371627"/>
                  </a:lnTo>
                  <a:lnTo>
                    <a:pt x="222986" y="371627"/>
                  </a:lnTo>
                  <a:lnTo>
                    <a:pt x="222986" y="346862"/>
                  </a:lnTo>
                  <a:lnTo>
                    <a:pt x="198208" y="346862"/>
                  </a:lnTo>
                  <a:lnTo>
                    <a:pt x="198208" y="322084"/>
                  </a:lnTo>
                  <a:lnTo>
                    <a:pt x="173431" y="322084"/>
                  </a:lnTo>
                  <a:lnTo>
                    <a:pt x="173431" y="346862"/>
                  </a:lnTo>
                  <a:lnTo>
                    <a:pt x="148653" y="346862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73431" y="396405"/>
                  </a:lnTo>
                  <a:lnTo>
                    <a:pt x="198208" y="396405"/>
                  </a:lnTo>
                  <a:lnTo>
                    <a:pt x="222986" y="396405"/>
                  </a:lnTo>
                  <a:lnTo>
                    <a:pt x="247764" y="396405"/>
                  </a:lnTo>
                  <a:lnTo>
                    <a:pt x="247764" y="421182"/>
                  </a:lnTo>
                  <a:lnTo>
                    <a:pt x="272542" y="421182"/>
                  </a:lnTo>
                  <a:lnTo>
                    <a:pt x="272542" y="371627"/>
                  </a:lnTo>
                  <a:lnTo>
                    <a:pt x="297307" y="371627"/>
                  </a:lnTo>
                  <a:lnTo>
                    <a:pt x="297307" y="346862"/>
                  </a:lnTo>
                  <a:lnTo>
                    <a:pt x="272542" y="346862"/>
                  </a:lnTo>
                  <a:lnTo>
                    <a:pt x="272542" y="272529"/>
                  </a:lnTo>
                  <a:lnTo>
                    <a:pt x="297307" y="272529"/>
                  </a:lnTo>
                  <a:lnTo>
                    <a:pt x="322084" y="272529"/>
                  </a:lnTo>
                  <a:lnTo>
                    <a:pt x="322084" y="297307"/>
                  </a:lnTo>
                  <a:lnTo>
                    <a:pt x="346862" y="297307"/>
                  </a:lnTo>
                  <a:lnTo>
                    <a:pt x="346862" y="247751"/>
                  </a:lnTo>
                  <a:close/>
                </a:path>
                <a:path w="1016000" h="421640">
                  <a:moveTo>
                    <a:pt x="346862" y="123875"/>
                  </a:moveTo>
                  <a:lnTo>
                    <a:pt x="322084" y="123875"/>
                  </a:lnTo>
                  <a:lnTo>
                    <a:pt x="322084" y="99098"/>
                  </a:lnTo>
                  <a:lnTo>
                    <a:pt x="297307" y="99098"/>
                  </a:lnTo>
                  <a:lnTo>
                    <a:pt x="297307" y="123875"/>
                  </a:lnTo>
                  <a:lnTo>
                    <a:pt x="272542" y="123875"/>
                  </a:lnTo>
                  <a:lnTo>
                    <a:pt x="272542" y="24777"/>
                  </a:lnTo>
                  <a:lnTo>
                    <a:pt x="247764" y="24777"/>
                  </a:lnTo>
                  <a:lnTo>
                    <a:pt x="247764" y="49555"/>
                  </a:lnTo>
                  <a:lnTo>
                    <a:pt x="222986" y="49555"/>
                  </a:lnTo>
                  <a:lnTo>
                    <a:pt x="222986" y="0"/>
                  </a:lnTo>
                  <a:lnTo>
                    <a:pt x="198208" y="0"/>
                  </a:lnTo>
                  <a:lnTo>
                    <a:pt x="198208" y="74320"/>
                  </a:lnTo>
                  <a:lnTo>
                    <a:pt x="222986" y="74320"/>
                  </a:lnTo>
                  <a:lnTo>
                    <a:pt x="222986" y="123875"/>
                  </a:lnTo>
                  <a:lnTo>
                    <a:pt x="247764" y="123875"/>
                  </a:lnTo>
                  <a:lnTo>
                    <a:pt x="247764" y="173431"/>
                  </a:lnTo>
                  <a:lnTo>
                    <a:pt x="222986" y="173431"/>
                  </a:lnTo>
                  <a:lnTo>
                    <a:pt x="222986" y="123875"/>
                  </a:lnTo>
                  <a:lnTo>
                    <a:pt x="198208" y="123875"/>
                  </a:lnTo>
                  <a:lnTo>
                    <a:pt x="198208" y="222986"/>
                  </a:lnTo>
                  <a:lnTo>
                    <a:pt x="222986" y="222986"/>
                  </a:lnTo>
                  <a:lnTo>
                    <a:pt x="222986" y="198208"/>
                  </a:lnTo>
                  <a:lnTo>
                    <a:pt x="247764" y="198208"/>
                  </a:lnTo>
                  <a:lnTo>
                    <a:pt x="272542" y="198208"/>
                  </a:lnTo>
                  <a:lnTo>
                    <a:pt x="297307" y="198208"/>
                  </a:lnTo>
                  <a:lnTo>
                    <a:pt x="297307" y="173431"/>
                  </a:lnTo>
                  <a:lnTo>
                    <a:pt x="272542" y="173431"/>
                  </a:lnTo>
                  <a:lnTo>
                    <a:pt x="272542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322084" y="173431"/>
                  </a:lnTo>
                  <a:lnTo>
                    <a:pt x="322084" y="148653"/>
                  </a:lnTo>
                  <a:lnTo>
                    <a:pt x="346862" y="148653"/>
                  </a:lnTo>
                  <a:lnTo>
                    <a:pt x="346862" y="123875"/>
                  </a:lnTo>
                  <a:close/>
                </a:path>
                <a:path w="1016000" h="421640">
                  <a:moveTo>
                    <a:pt x="371640" y="297307"/>
                  </a:moveTo>
                  <a:lnTo>
                    <a:pt x="346862" y="297307"/>
                  </a:lnTo>
                  <a:lnTo>
                    <a:pt x="346862" y="322084"/>
                  </a:lnTo>
                  <a:lnTo>
                    <a:pt x="322084" y="322084"/>
                  </a:lnTo>
                  <a:lnTo>
                    <a:pt x="322084" y="297307"/>
                  </a:lnTo>
                  <a:lnTo>
                    <a:pt x="297307" y="297307"/>
                  </a:lnTo>
                  <a:lnTo>
                    <a:pt x="297307" y="346862"/>
                  </a:lnTo>
                  <a:lnTo>
                    <a:pt x="322084" y="346862"/>
                  </a:lnTo>
                  <a:lnTo>
                    <a:pt x="346862" y="346862"/>
                  </a:lnTo>
                  <a:lnTo>
                    <a:pt x="371640" y="346862"/>
                  </a:lnTo>
                  <a:lnTo>
                    <a:pt x="371640" y="297307"/>
                  </a:lnTo>
                  <a:close/>
                </a:path>
                <a:path w="1016000" h="421640">
                  <a:moveTo>
                    <a:pt x="371640" y="49555"/>
                  </a:moveTo>
                  <a:lnTo>
                    <a:pt x="346862" y="49555"/>
                  </a:lnTo>
                  <a:lnTo>
                    <a:pt x="346862" y="0"/>
                  </a:lnTo>
                  <a:lnTo>
                    <a:pt x="322084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84" y="74320"/>
                  </a:lnTo>
                  <a:lnTo>
                    <a:pt x="322084" y="99098"/>
                  </a:lnTo>
                  <a:lnTo>
                    <a:pt x="346862" y="99098"/>
                  </a:lnTo>
                  <a:lnTo>
                    <a:pt x="346862" y="74320"/>
                  </a:lnTo>
                  <a:lnTo>
                    <a:pt x="371640" y="74320"/>
                  </a:lnTo>
                  <a:lnTo>
                    <a:pt x="371640" y="49555"/>
                  </a:lnTo>
                  <a:close/>
                </a:path>
                <a:path w="1016000" h="421640">
                  <a:moveTo>
                    <a:pt x="396417" y="99098"/>
                  </a:moveTo>
                  <a:lnTo>
                    <a:pt x="371640" y="99098"/>
                  </a:lnTo>
                  <a:lnTo>
                    <a:pt x="346862" y="99098"/>
                  </a:lnTo>
                  <a:lnTo>
                    <a:pt x="346862" y="123875"/>
                  </a:lnTo>
                  <a:lnTo>
                    <a:pt x="371640" y="123875"/>
                  </a:lnTo>
                  <a:lnTo>
                    <a:pt x="396417" y="123875"/>
                  </a:lnTo>
                  <a:lnTo>
                    <a:pt x="396417" y="99098"/>
                  </a:lnTo>
                  <a:close/>
                </a:path>
                <a:path w="1016000" h="421640">
                  <a:moveTo>
                    <a:pt x="445960" y="0"/>
                  </a:moveTo>
                  <a:lnTo>
                    <a:pt x="421182" y="0"/>
                  </a:lnTo>
                  <a:lnTo>
                    <a:pt x="396417" y="0"/>
                  </a:lnTo>
                  <a:lnTo>
                    <a:pt x="396417" y="49555"/>
                  </a:lnTo>
                  <a:lnTo>
                    <a:pt x="421182" y="49555"/>
                  </a:lnTo>
                  <a:lnTo>
                    <a:pt x="421182" y="24777"/>
                  </a:lnTo>
                  <a:lnTo>
                    <a:pt x="445960" y="24777"/>
                  </a:lnTo>
                  <a:lnTo>
                    <a:pt x="445960" y="0"/>
                  </a:lnTo>
                  <a:close/>
                </a:path>
                <a:path w="1016000" h="421640">
                  <a:moveTo>
                    <a:pt x="495515" y="0"/>
                  </a:moveTo>
                  <a:lnTo>
                    <a:pt x="470738" y="0"/>
                  </a:lnTo>
                  <a:lnTo>
                    <a:pt x="470738" y="24777"/>
                  </a:lnTo>
                  <a:lnTo>
                    <a:pt x="495515" y="24777"/>
                  </a:lnTo>
                  <a:lnTo>
                    <a:pt x="495515" y="0"/>
                  </a:lnTo>
                  <a:close/>
                </a:path>
                <a:path w="1016000" h="421640">
                  <a:moveTo>
                    <a:pt x="520293" y="247751"/>
                  </a:moveTo>
                  <a:lnTo>
                    <a:pt x="495515" y="247751"/>
                  </a:lnTo>
                  <a:lnTo>
                    <a:pt x="495515" y="297307"/>
                  </a:lnTo>
                  <a:lnTo>
                    <a:pt x="520293" y="297307"/>
                  </a:lnTo>
                  <a:lnTo>
                    <a:pt x="520293" y="247751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71" y="247751"/>
                  </a:lnTo>
                  <a:lnTo>
                    <a:pt x="545071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49555"/>
                  </a:moveTo>
                  <a:lnTo>
                    <a:pt x="545071" y="49555"/>
                  </a:lnTo>
                  <a:lnTo>
                    <a:pt x="545071" y="74320"/>
                  </a:lnTo>
                  <a:lnTo>
                    <a:pt x="569836" y="74320"/>
                  </a:lnTo>
                  <a:lnTo>
                    <a:pt x="569836" y="49555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71" y="0"/>
                  </a:lnTo>
                  <a:lnTo>
                    <a:pt x="545071" y="24777"/>
                  </a:lnTo>
                  <a:lnTo>
                    <a:pt x="569836" y="24777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91" y="198208"/>
                  </a:moveTo>
                  <a:lnTo>
                    <a:pt x="594614" y="198208"/>
                  </a:lnTo>
                  <a:lnTo>
                    <a:pt x="594614" y="247751"/>
                  </a:lnTo>
                  <a:lnTo>
                    <a:pt x="619391" y="247751"/>
                  </a:lnTo>
                  <a:lnTo>
                    <a:pt x="619391" y="198208"/>
                  </a:lnTo>
                  <a:close/>
                </a:path>
                <a:path w="1016000" h="421640">
                  <a:moveTo>
                    <a:pt x="619391" y="148653"/>
                  </a:moveTo>
                  <a:lnTo>
                    <a:pt x="594614" y="148653"/>
                  </a:lnTo>
                  <a:lnTo>
                    <a:pt x="594614" y="173431"/>
                  </a:lnTo>
                  <a:lnTo>
                    <a:pt x="619391" y="173431"/>
                  </a:lnTo>
                  <a:lnTo>
                    <a:pt x="619391" y="148653"/>
                  </a:lnTo>
                  <a:close/>
                </a:path>
                <a:path w="1016000" h="421640">
                  <a:moveTo>
                    <a:pt x="619391" y="49555"/>
                  </a:moveTo>
                  <a:lnTo>
                    <a:pt x="594614" y="49555"/>
                  </a:lnTo>
                  <a:lnTo>
                    <a:pt x="594614" y="74320"/>
                  </a:lnTo>
                  <a:lnTo>
                    <a:pt x="619391" y="74320"/>
                  </a:lnTo>
                  <a:lnTo>
                    <a:pt x="619391" y="49555"/>
                  </a:lnTo>
                  <a:close/>
                </a:path>
                <a:path w="1016000" h="421640">
                  <a:moveTo>
                    <a:pt x="644169" y="297307"/>
                  </a:moveTo>
                  <a:lnTo>
                    <a:pt x="619391" y="297307"/>
                  </a:lnTo>
                  <a:lnTo>
                    <a:pt x="619391" y="322084"/>
                  </a:lnTo>
                  <a:lnTo>
                    <a:pt x="644169" y="322084"/>
                  </a:lnTo>
                  <a:lnTo>
                    <a:pt x="644169" y="297307"/>
                  </a:lnTo>
                  <a:close/>
                </a:path>
                <a:path w="1016000" h="421640">
                  <a:moveTo>
                    <a:pt x="668947" y="371627"/>
                  </a:moveTo>
                  <a:lnTo>
                    <a:pt x="644169" y="371627"/>
                  </a:lnTo>
                  <a:lnTo>
                    <a:pt x="619391" y="371627"/>
                  </a:lnTo>
                  <a:lnTo>
                    <a:pt x="619391" y="396405"/>
                  </a:lnTo>
                  <a:lnTo>
                    <a:pt x="644169" y="396405"/>
                  </a:lnTo>
                  <a:lnTo>
                    <a:pt x="644169" y="421182"/>
                  </a:lnTo>
                  <a:lnTo>
                    <a:pt x="668947" y="421182"/>
                  </a:lnTo>
                  <a:lnTo>
                    <a:pt x="668947" y="371627"/>
                  </a:lnTo>
                  <a:close/>
                </a:path>
                <a:path w="1016000" h="421640">
                  <a:moveTo>
                    <a:pt x="668947" y="148653"/>
                  </a:moveTo>
                  <a:lnTo>
                    <a:pt x="644169" y="148653"/>
                  </a:lnTo>
                  <a:lnTo>
                    <a:pt x="644169" y="173431"/>
                  </a:lnTo>
                  <a:lnTo>
                    <a:pt x="668947" y="173431"/>
                  </a:lnTo>
                  <a:lnTo>
                    <a:pt x="668947" y="148653"/>
                  </a:lnTo>
                  <a:close/>
                </a:path>
                <a:path w="1016000" h="421640">
                  <a:moveTo>
                    <a:pt x="668947" y="99098"/>
                  </a:moveTo>
                  <a:lnTo>
                    <a:pt x="644169" y="99098"/>
                  </a:lnTo>
                  <a:lnTo>
                    <a:pt x="619391" y="99098"/>
                  </a:lnTo>
                  <a:lnTo>
                    <a:pt x="594614" y="99098"/>
                  </a:lnTo>
                  <a:lnTo>
                    <a:pt x="594614" y="123875"/>
                  </a:lnTo>
                  <a:lnTo>
                    <a:pt x="619391" y="123875"/>
                  </a:lnTo>
                  <a:lnTo>
                    <a:pt x="644169" y="123875"/>
                  </a:lnTo>
                  <a:lnTo>
                    <a:pt x="668947" y="123875"/>
                  </a:lnTo>
                  <a:lnTo>
                    <a:pt x="668947" y="99098"/>
                  </a:lnTo>
                  <a:close/>
                </a:path>
                <a:path w="1016000" h="421640">
                  <a:moveTo>
                    <a:pt x="668947" y="0"/>
                  </a:moveTo>
                  <a:lnTo>
                    <a:pt x="644169" y="0"/>
                  </a:lnTo>
                  <a:lnTo>
                    <a:pt x="644169" y="24777"/>
                  </a:lnTo>
                  <a:lnTo>
                    <a:pt x="668947" y="24777"/>
                  </a:lnTo>
                  <a:lnTo>
                    <a:pt x="668947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47" y="247751"/>
                  </a:lnTo>
                  <a:lnTo>
                    <a:pt x="668947" y="198208"/>
                  </a:lnTo>
                  <a:lnTo>
                    <a:pt x="644169" y="198208"/>
                  </a:lnTo>
                  <a:lnTo>
                    <a:pt x="644169" y="247751"/>
                  </a:lnTo>
                  <a:lnTo>
                    <a:pt x="619391" y="247751"/>
                  </a:lnTo>
                  <a:lnTo>
                    <a:pt x="619391" y="272529"/>
                  </a:lnTo>
                  <a:lnTo>
                    <a:pt x="644169" y="272529"/>
                  </a:lnTo>
                  <a:lnTo>
                    <a:pt x="668947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89" y="371627"/>
                  </a:moveTo>
                  <a:lnTo>
                    <a:pt x="693712" y="371627"/>
                  </a:lnTo>
                  <a:lnTo>
                    <a:pt x="693712" y="396405"/>
                  </a:lnTo>
                  <a:lnTo>
                    <a:pt x="718489" y="396405"/>
                  </a:lnTo>
                  <a:lnTo>
                    <a:pt x="718489" y="371627"/>
                  </a:lnTo>
                  <a:close/>
                </a:path>
                <a:path w="1016000" h="421640">
                  <a:moveTo>
                    <a:pt x="718489" y="322084"/>
                  </a:moveTo>
                  <a:lnTo>
                    <a:pt x="693712" y="322084"/>
                  </a:lnTo>
                  <a:lnTo>
                    <a:pt x="668947" y="322084"/>
                  </a:lnTo>
                  <a:lnTo>
                    <a:pt x="644169" y="322084"/>
                  </a:lnTo>
                  <a:lnTo>
                    <a:pt x="644169" y="346862"/>
                  </a:lnTo>
                  <a:lnTo>
                    <a:pt x="668947" y="346862"/>
                  </a:lnTo>
                  <a:lnTo>
                    <a:pt x="693712" y="346862"/>
                  </a:lnTo>
                  <a:lnTo>
                    <a:pt x="718489" y="346862"/>
                  </a:lnTo>
                  <a:lnTo>
                    <a:pt x="718489" y="322084"/>
                  </a:lnTo>
                  <a:close/>
                </a:path>
                <a:path w="1016000" h="421640">
                  <a:moveTo>
                    <a:pt x="718489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89" y="297307"/>
                  </a:lnTo>
                  <a:lnTo>
                    <a:pt x="718489" y="272529"/>
                  </a:lnTo>
                  <a:close/>
                </a:path>
                <a:path w="1016000" h="421640">
                  <a:moveTo>
                    <a:pt x="718489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47" y="123875"/>
                  </a:lnTo>
                  <a:lnTo>
                    <a:pt x="668947" y="148653"/>
                  </a:lnTo>
                  <a:lnTo>
                    <a:pt x="693712" y="148653"/>
                  </a:lnTo>
                  <a:lnTo>
                    <a:pt x="693712" y="198208"/>
                  </a:lnTo>
                  <a:lnTo>
                    <a:pt x="718489" y="198208"/>
                  </a:lnTo>
                  <a:lnTo>
                    <a:pt x="718489" y="99098"/>
                  </a:lnTo>
                  <a:close/>
                </a:path>
                <a:path w="1016000" h="421640">
                  <a:moveTo>
                    <a:pt x="743267" y="297307"/>
                  </a:moveTo>
                  <a:lnTo>
                    <a:pt x="718489" y="297307"/>
                  </a:lnTo>
                  <a:lnTo>
                    <a:pt x="718489" y="322084"/>
                  </a:lnTo>
                  <a:lnTo>
                    <a:pt x="743267" y="322084"/>
                  </a:lnTo>
                  <a:lnTo>
                    <a:pt x="743267" y="297307"/>
                  </a:lnTo>
                  <a:close/>
                </a:path>
                <a:path w="1016000" h="421640">
                  <a:moveTo>
                    <a:pt x="768045" y="346862"/>
                  </a:moveTo>
                  <a:lnTo>
                    <a:pt x="743267" y="346862"/>
                  </a:lnTo>
                  <a:lnTo>
                    <a:pt x="743267" y="371627"/>
                  </a:lnTo>
                  <a:lnTo>
                    <a:pt x="768045" y="371627"/>
                  </a:lnTo>
                  <a:lnTo>
                    <a:pt x="768045" y="346862"/>
                  </a:lnTo>
                  <a:close/>
                </a:path>
                <a:path w="1016000" h="421640">
                  <a:moveTo>
                    <a:pt x="768045" y="148653"/>
                  </a:moveTo>
                  <a:lnTo>
                    <a:pt x="743267" y="148653"/>
                  </a:lnTo>
                  <a:lnTo>
                    <a:pt x="743267" y="198208"/>
                  </a:lnTo>
                  <a:lnTo>
                    <a:pt x="768045" y="198208"/>
                  </a:lnTo>
                  <a:lnTo>
                    <a:pt x="768045" y="148653"/>
                  </a:lnTo>
                  <a:close/>
                </a:path>
                <a:path w="1016000" h="421640">
                  <a:moveTo>
                    <a:pt x="817587" y="371627"/>
                  </a:moveTo>
                  <a:lnTo>
                    <a:pt x="792822" y="371627"/>
                  </a:lnTo>
                  <a:lnTo>
                    <a:pt x="792822" y="396405"/>
                  </a:lnTo>
                  <a:lnTo>
                    <a:pt x="817587" y="396405"/>
                  </a:lnTo>
                  <a:lnTo>
                    <a:pt x="817587" y="371627"/>
                  </a:lnTo>
                  <a:close/>
                </a:path>
                <a:path w="1016000" h="421640">
                  <a:moveTo>
                    <a:pt x="1015796" y="322745"/>
                  </a:moveTo>
                  <a:lnTo>
                    <a:pt x="991019" y="322745"/>
                  </a:lnTo>
                  <a:lnTo>
                    <a:pt x="966254" y="322745"/>
                  </a:lnTo>
                  <a:lnTo>
                    <a:pt x="966254" y="297345"/>
                  </a:lnTo>
                  <a:lnTo>
                    <a:pt x="941476" y="297345"/>
                  </a:lnTo>
                  <a:lnTo>
                    <a:pt x="941476" y="273215"/>
                  </a:lnTo>
                  <a:lnTo>
                    <a:pt x="916698" y="273215"/>
                  </a:lnTo>
                  <a:lnTo>
                    <a:pt x="916698" y="322745"/>
                  </a:lnTo>
                  <a:lnTo>
                    <a:pt x="891921" y="322745"/>
                  </a:lnTo>
                  <a:lnTo>
                    <a:pt x="891921" y="297345"/>
                  </a:lnTo>
                  <a:lnTo>
                    <a:pt x="867143" y="297345"/>
                  </a:lnTo>
                  <a:lnTo>
                    <a:pt x="867143" y="322745"/>
                  </a:lnTo>
                  <a:lnTo>
                    <a:pt x="842365" y="322745"/>
                  </a:lnTo>
                  <a:lnTo>
                    <a:pt x="842365" y="346862"/>
                  </a:lnTo>
                  <a:lnTo>
                    <a:pt x="817587" y="346862"/>
                  </a:lnTo>
                  <a:lnTo>
                    <a:pt x="817587" y="371627"/>
                  </a:lnTo>
                  <a:lnTo>
                    <a:pt x="842365" y="371627"/>
                  </a:lnTo>
                  <a:lnTo>
                    <a:pt x="842365" y="346875"/>
                  </a:lnTo>
                  <a:lnTo>
                    <a:pt x="867143" y="346875"/>
                  </a:lnTo>
                  <a:lnTo>
                    <a:pt x="867143" y="371627"/>
                  </a:lnTo>
                  <a:lnTo>
                    <a:pt x="842365" y="371627"/>
                  </a:lnTo>
                  <a:lnTo>
                    <a:pt x="842365" y="396405"/>
                  </a:lnTo>
                  <a:lnTo>
                    <a:pt x="867143" y="396405"/>
                  </a:lnTo>
                  <a:lnTo>
                    <a:pt x="867143" y="372275"/>
                  </a:lnTo>
                  <a:lnTo>
                    <a:pt x="891921" y="372275"/>
                  </a:lnTo>
                  <a:lnTo>
                    <a:pt x="891921" y="346875"/>
                  </a:lnTo>
                  <a:lnTo>
                    <a:pt x="916698" y="346875"/>
                  </a:lnTo>
                  <a:lnTo>
                    <a:pt x="916698" y="372275"/>
                  </a:lnTo>
                  <a:lnTo>
                    <a:pt x="891921" y="372275"/>
                  </a:lnTo>
                  <a:lnTo>
                    <a:pt x="891921" y="396405"/>
                  </a:lnTo>
                  <a:lnTo>
                    <a:pt x="916698" y="396405"/>
                  </a:lnTo>
                  <a:lnTo>
                    <a:pt x="941476" y="396405"/>
                  </a:lnTo>
                  <a:lnTo>
                    <a:pt x="941476" y="372275"/>
                  </a:lnTo>
                  <a:lnTo>
                    <a:pt x="966254" y="372275"/>
                  </a:lnTo>
                  <a:lnTo>
                    <a:pt x="966254" y="346875"/>
                  </a:lnTo>
                  <a:lnTo>
                    <a:pt x="991019" y="346875"/>
                  </a:lnTo>
                  <a:lnTo>
                    <a:pt x="1015796" y="346875"/>
                  </a:lnTo>
                  <a:lnTo>
                    <a:pt x="1015796" y="322745"/>
                  </a:lnTo>
                  <a:close/>
                </a:path>
                <a:path w="1016000" h="421640">
                  <a:moveTo>
                    <a:pt x="1015796" y="198208"/>
                  </a:moveTo>
                  <a:lnTo>
                    <a:pt x="991019" y="198208"/>
                  </a:lnTo>
                  <a:lnTo>
                    <a:pt x="966254" y="198208"/>
                  </a:lnTo>
                  <a:lnTo>
                    <a:pt x="941476" y="198208"/>
                  </a:lnTo>
                  <a:lnTo>
                    <a:pt x="941476" y="247751"/>
                  </a:lnTo>
                  <a:lnTo>
                    <a:pt x="966254" y="247751"/>
                  </a:lnTo>
                  <a:lnTo>
                    <a:pt x="991019" y="247751"/>
                  </a:lnTo>
                  <a:lnTo>
                    <a:pt x="1015796" y="247751"/>
                  </a:lnTo>
                  <a:lnTo>
                    <a:pt x="1015796" y="19820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0855" y="9500956"/>
              <a:ext cx="1016000" cy="594995"/>
            </a:xfrm>
            <a:custGeom>
              <a:avLst/>
              <a:gdLst/>
              <a:ahLst/>
              <a:cxnLst/>
              <a:rect l="l" t="t" r="r" b="b"/>
              <a:pathLst>
                <a:path w="1016000" h="594995">
                  <a:moveTo>
                    <a:pt x="49555" y="569671"/>
                  </a:moveTo>
                  <a:lnTo>
                    <a:pt x="24777" y="569671"/>
                  </a:lnTo>
                  <a:lnTo>
                    <a:pt x="24777" y="594448"/>
                  </a:lnTo>
                  <a:lnTo>
                    <a:pt x="49555" y="594448"/>
                  </a:lnTo>
                  <a:lnTo>
                    <a:pt x="49555" y="569671"/>
                  </a:lnTo>
                  <a:close/>
                </a:path>
                <a:path w="1016000" h="594995">
                  <a:moveTo>
                    <a:pt x="74333" y="396240"/>
                  </a:moveTo>
                  <a:lnTo>
                    <a:pt x="49555" y="396240"/>
                  </a:lnTo>
                  <a:lnTo>
                    <a:pt x="49555" y="371462"/>
                  </a:lnTo>
                  <a:lnTo>
                    <a:pt x="24777" y="371462"/>
                  </a:lnTo>
                  <a:lnTo>
                    <a:pt x="24777" y="470573"/>
                  </a:lnTo>
                  <a:lnTo>
                    <a:pt x="0" y="470573"/>
                  </a:lnTo>
                  <a:lnTo>
                    <a:pt x="0" y="495338"/>
                  </a:lnTo>
                  <a:lnTo>
                    <a:pt x="24777" y="495338"/>
                  </a:lnTo>
                  <a:lnTo>
                    <a:pt x="24777" y="520115"/>
                  </a:lnTo>
                  <a:lnTo>
                    <a:pt x="49555" y="520115"/>
                  </a:lnTo>
                  <a:lnTo>
                    <a:pt x="49555" y="495338"/>
                  </a:lnTo>
                  <a:lnTo>
                    <a:pt x="74333" y="495338"/>
                  </a:lnTo>
                  <a:lnTo>
                    <a:pt x="74333" y="445795"/>
                  </a:lnTo>
                  <a:lnTo>
                    <a:pt x="49555" y="445795"/>
                  </a:lnTo>
                  <a:lnTo>
                    <a:pt x="49555" y="421017"/>
                  </a:lnTo>
                  <a:lnTo>
                    <a:pt x="74333" y="421017"/>
                  </a:lnTo>
                  <a:lnTo>
                    <a:pt x="74333" y="396240"/>
                  </a:lnTo>
                  <a:close/>
                </a:path>
                <a:path w="1016000" h="594995">
                  <a:moveTo>
                    <a:pt x="123875" y="520115"/>
                  </a:moveTo>
                  <a:lnTo>
                    <a:pt x="99110" y="520115"/>
                  </a:lnTo>
                  <a:lnTo>
                    <a:pt x="74333" y="520115"/>
                  </a:lnTo>
                  <a:lnTo>
                    <a:pt x="49555" y="520115"/>
                  </a:lnTo>
                  <a:lnTo>
                    <a:pt x="49555" y="569671"/>
                  </a:lnTo>
                  <a:lnTo>
                    <a:pt x="74333" y="569671"/>
                  </a:lnTo>
                  <a:lnTo>
                    <a:pt x="99110" y="569671"/>
                  </a:lnTo>
                  <a:lnTo>
                    <a:pt x="99110" y="544893"/>
                  </a:lnTo>
                  <a:lnTo>
                    <a:pt x="123875" y="544893"/>
                  </a:lnTo>
                  <a:lnTo>
                    <a:pt x="123875" y="520115"/>
                  </a:lnTo>
                  <a:close/>
                </a:path>
                <a:path w="1016000" h="594995">
                  <a:moveTo>
                    <a:pt x="297307" y="520115"/>
                  </a:moveTo>
                  <a:lnTo>
                    <a:pt x="272542" y="520115"/>
                  </a:lnTo>
                  <a:lnTo>
                    <a:pt x="272542" y="445795"/>
                  </a:lnTo>
                  <a:lnTo>
                    <a:pt x="247764" y="445795"/>
                  </a:lnTo>
                  <a:lnTo>
                    <a:pt x="247764" y="495338"/>
                  </a:lnTo>
                  <a:lnTo>
                    <a:pt x="247764" y="520115"/>
                  </a:lnTo>
                  <a:lnTo>
                    <a:pt x="222986" y="520115"/>
                  </a:lnTo>
                  <a:lnTo>
                    <a:pt x="222986" y="495338"/>
                  </a:lnTo>
                  <a:lnTo>
                    <a:pt x="247764" y="495338"/>
                  </a:lnTo>
                  <a:lnTo>
                    <a:pt x="247764" y="445795"/>
                  </a:lnTo>
                  <a:lnTo>
                    <a:pt x="222986" y="445795"/>
                  </a:lnTo>
                  <a:lnTo>
                    <a:pt x="198208" y="445795"/>
                  </a:lnTo>
                  <a:lnTo>
                    <a:pt x="198208" y="495338"/>
                  </a:lnTo>
                  <a:lnTo>
                    <a:pt x="173431" y="495338"/>
                  </a:lnTo>
                  <a:lnTo>
                    <a:pt x="148653" y="495338"/>
                  </a:lnTo>
                  <a:lnTo>
                    <a:pt x="148653" y="371462"/>
                  </a:lnTo>
                  <a:lnTo>
                    <a:pt x="123875" y="371462"/>
                  </a:lnTo>
                  <a:lnTo>
                    <a:pt x="123875" y="520115"/>
                  </a:lnTo>
                  <a:lnTo>
                    <a:pt x="148653" y="520115"/>
                  </a:lnTo>
                  <a:lnTo>
                    <a:pt x="173431" y="520115"/>
                  </a:lnTo>
                  <a:lnTo>
                    <a:pt x="173431" y="544893"/>
                  </a:lnTo>
                  <a:lnTo>
                    <a:pt x="148653" y="544893"/>
                  </a:lnTo>
                  <a:lnTo>
                    <a:pt x="123875" y="544893"/>
                  </a:lnTo>
                  <a:lnTo>
                    <a:pt x="123875" y="569671"/>
                  </a:lnTo>
                  <a:lnTo>
                    <a:pt x="99110" y="569671"/>
                  </a:lnTo>
                  <a:lnTo>
                    <a:pt x="99110" y="594448"/>
                  </a:lnTo>
                  <a:lnTo>
                    <a:pt x="123875" y="594448"/>
                  </a:lnTo>
                  <a:lnTo>
                    <a:pt x="148653" y="594448"/>
                  </a:lnTo>
                  <a:lnTo>
                    <a:pt x="148653" y="569671"/>
                  </a:lnTo>
                  <a:lnTo>
                    <a:pt x="173431" y="569671"/>
                  </a:lnTo>
                  <a:lnTo>
                    <a:pt x="198208" y="569671"/>
                  </a:lnTo>
                  <a:lnTo>
                    <a:pt x="198208" y="544893"/>
                  </a:lnTo>
                  <a:lnTo>
                    <a:pt x="222986" y="544893"/>
                  </a:lnTo>
                  <a:lnTo>
                    <a:pt x="222986" y="594448"/>
                  </a:lnTo>
                  <a:lnTo>
                    <a:pt x="247764" y="594448"/>
                  </a:lnTo>
                  <a:lnTo>
                    <a:pt x="247764" y="569671"/>
                  </a:lnTo>
                  <a:lnTo>
                    <a:pt x="272542" y="569671"/>
                  </a:lnTo>
                  <a:lnTo>
                    <a:pt x="272542" y="544893"/>
                  </a:lnTo>
                  <a:lnTo>
                    <a:pt x="297307" y="544893"/>
                  </a:lnTo>
                  <a:lnTo>
                    <a:pt x="297307" y="520115"/>
                  </a:lnTo>
                  <a:close/>
                </a:path>
                <a:path w="1016000" h="594995">
                  <a:moveTo>
                    <a:pt x="322084" y="421017"/>
                  </a:moveTo>
                  <a:lnTo>
                    <a:pt x="297307" y="421017"/>
                  </a:lnTo>
                  <a:lnTo>
                    <a:pt x="297307" y="445795"/>
                  </a:lnTo>
                  <a:lnTo>
                    <a:pt x="322084" y="445795"/>
                  </a:lnTo>
                  <a:lnTo>
                    <a:pt x="322084" y="421017"/>
                  </a:lnTo>
                  <a:close/>
                </a:path>
                <a:path w="1016000" h="594995">
                  <a:moveTo>
                    <a:pt x="346862" y="495338"/>
                  </a:moveTo>
                  <a:lnTo>
                    <a:pt x="322084" y="495338"/>
                  </a:lnTo>
                  <a:lnTo>
                    <a:pt x="322084" y="520115"/>
                  </a:lnTo>
                  <a:lnTo>
                    <a:pt x="346862" y="520115"/>
                  </a:lnTo>
                  <a:lnTo>
                    <a:pt x="346862" y="495338"/>
                  </a:lnTo>
                  <a:close/>
                </a:path>
                <a:path w="1016000" h="594995">
                  <a:moveTo>
                    <a:pt x="346862" y="445795"/>
                  </a:moveTo>
                  <a:lnTo>
                    <a:pt x="322084" y="445795"/>
                  </a:lnTo>
                  <a:lnTo>
                    <a:pt x="322084" y="470573"/>
                  </a:lnTo>
                  <a:lnTo>
                    <a:pt x="346862" y="470573"/>
                  </a:lnTo>
                  <a:lnTo>
                    <a:pt x="346862" y="445795"/>
                  </a:lnTo>
                  <a:close/>
                </a:path>
                <a:path w="1016000" h="594995">
                  <a:moveTo>
                    <a:pt x="421182" y="520115"/>
                  </a:moveTo>
                  <a:lnTo>
                    <a:pt x="396417" y="520115"/>
                  </a:lnTo>
                  <a:lnTo>
                    <a:pt x="396417" y="544893"/>
                  </a:lnTo>
                  <a:lnTo>
                    <a:pt x="421182" y="544893"/>
                  </a:lnTo>
                  <a:lnTo>
                    <a:pt x="421182" y="520115"/>
                  </a:lnTo>
                  <a:close/>
                </a:path>
                <a:path w="1016000" h="594995">
                  <a:moveTo>
                    <a:pt x="470738" y="520115"/>
                  </a:moveTo>
                  <a:lnTo>
                    <a:pt x="445960" y="520115"/>
                  </a:lnTo>
                  <a:lnTo>
                    <a:pt x="445960" y="544893"/>
                  </a:lnTo>
                  <a:lnTo>
                    <a:pt x="470738" y="544893"/>
                  </a:lnTo>
                  <a:lnTo>
                    <a:pt x="470738" y="520115"/>
                  </a:lnTo>
                  <a:close/>
                </a:path>
                <a:path w="1016000" h="594995">
                  <a:moveTo>
                    <a:pt x="495515" y="495338"/>
                  </a:moveTo>
                  <a:lnTo>
                    <a:pt x="470738" y="495338"/>
                  </a:lnTo>
                  <a:lnTo>
                    <a:pt x="470738" y="520115"/>
                  </a:lnTo>
                  <a:lnTo>
                    <a:pt x="495515" y="520115"/>
                  </a:lnTo>
                  <a:lnTo>
                    <a:pt x="495515" y="495338"/>
                  </a:lnTo>
                  <a:close/>
                </a:path>
                <a:path w="1016000" h="594995">
                  <a:moveTo>
                    <a:pt x="520293" y="544893"/>
                  </a:moveTo>
                  <a:lnTo>
                    <a:pt x="495515" y="544893"/>
                  </a:lnTo>
                  <a:lnTo>
                    <a:pt x="495515" y="569671"/>
                  </a:lnTo>
                  <a:lnTo>
                    <a:pt x="520293" y="569671"/>
                  </a:lnTo>
                  <a:lnTo>
                    <a:pt x="520293" y="544893"/>
                  </a:lnTo>
                  <a:close/>
                </a:path>
                <a:path w="1016000" h="594995">
                  <a:moveTo>
                    <a:pt x="644169" y="544893"/>
                  </a:moveTo>
                  <a:lnTo>
                    <a:pt x="619391" y="544893"/>
                  </a:lnTo>
                  <a:lnTo>
                    <a:pt x="619391" y="569671"/>
                  </a:lnTo>
                  <a:lnTo>
                    <a:pt x="644169" y="569671"/>
                  </a:lnTo>
                  <a:lnTo>
                    <a:pt x="644169" y="544893"/>
                  </a:lnTo>
                  <a:close/>
                </a:path>
                <a:path w="1016000" h="594995">
                  <a:moveTo>
                    <a:pt x="693712" y="445795"/>
                  </a:moveTo>
                  <a:lnTo>
                    <a:pt x="668947" y="445795"/>
                  </a:lnTo>
                  <a:lnTo>
                    <a:pt x="644169" y="445795"/>
                  </a:lnTo>
                  <a:lnTo>
                    <a:pt x="644169" y="495338"/>
                  </a:lnTo>
                  <a:lnTo>
                    <a:pt x="668947" y="495338"/>
                  </a:lnTo>
                  <a:lnTo>
                    <a:pt x="693712" y="495338"/>
                  </a:lnTo>
                  <a:lnTo>
                    <a:pt x="693712" y="445795"/>
                  </a:lnTo>
                  <a:close/>
                </a:path>
                <a:path w="1016000" h="594995">
                  <a:moveTo>
                    <a:pt x="718489" y="520115"/>
                  </a:moveTo>
                  <a:lnTo>
                    <a:pt x="693712" y="520115"/>
                  </a:lnTo>
                  <a:lnTo>
                    <a:pt x="693712" y="544893"/>
                  </a:lnTo>
                  <a:lnTo>
                    <a:pt x="668947" y="544893"/>
                  </a:lnTo>
                  <a:lnTo>
                    <a:pt x="668947" y="569671"/>
                  </a:lnTo>
                  <a:lnTo>
                    <a:pt x="693712" y="569671"/>
                  </a:lnTo>
                  <a:lnTo>
                    <a:pt x="718489" y="569671"/>
                  </a:lnTo>
                  <a:lnTo>
                    <a:pt x="718489" y="520115"/>
                  </a:lnTo>
                  <a:close/>
                </a:path>
                <a:path w="1016000" h="594995">
                  <a:moveTo>
                    <a:pt x="718489" y="421017"/>
                  </a:moveTo>
                  <a:lnTo>
                    <a:pt x="693712" y="421017"/>
                  </a:lnTo>
                  <a:lnTo>
                    <a:pt x="693712" y="445795"/>
                  </a:lnTo>
                  <a:lnTo>
                    <a:pt x="718489" y="445795"/>
                  </a:lnTo>
                  <a:lnTo>
                    <a:pt x="718489" y="421017"/>
                  </a:lnTo>
                  <a:close/>
                </a:path>
                <a:path w="1016000" h="594995">
                  <a:moveTo>
                    <a:pt x="743267" y="396240"/>
                  </a:moveTo>
                  <a:lnTo>
                    <a:pt x="718489" y="396240"/>
                  </a:lnTo>
                  <a:lnTo>
                    <a:pt x="718489" y="421017"/>
                  </a:lnTo>
                  <a:lnTo>
                    <a:pt x="743267" y="421017"/>
                  </a:lnTo>
                  <a:lnTo>
                    <a:pt x="743267" y="396240"/>
                  </a:lnTo>
                  <a:close/>
                </a:path>
                <a:path w="1016000" h="594995">
                  <a:moveTo>
                    <a:pt x="768045" y="495338"/>
                  </a:moveTo>
                  <a:lnTo>
                    <a:pt x="743267" y="495338"/>
                  </a:lnTo>
                  <a:lnTo>
                    <a:pt x="743267" y="520115"/>
                  </a:lnTo>
                  <a:lnTo>
                    <a:pt x="768045" y="520115"/>
                  </a:lnTo>
                  <a:lnTo>
                    <a:pt x="768045" y="495338"/>
                  </a:lnTo>
                  <a:close/>
                </a:path>
                <a:path w="1016000" h="594995">
                  <a:moveTo>
                    <a:pt x="768045" y="445795"/>
                  </a:moveTo>
                  <a:lnTo>
                    <a:pt x="743267" y="445795"/>
                  </a:lnTo>
                  <a:lnTo>
                    <a:pt x="743267" y="470573"/>
                  </a:lnTo>
                  <a:lnTo>
                    <a:pt x="768045" y="470573"/>
                  </a:lnTo>
                  <a:lnTo>
                    <a:pt x="768045" y="445795"/>
                  </a:lnTo>
                  <a:close/>
                </a:path>
                <a:path w="1016000" h="594995">
                  <a:moveTo>
                    <a:pt x="792822" y="470573"/>
                  </a:moveTo>
                  <a:lnTo>
                    <a:pt x="768045" y="470573"/>
                  </a:lnTo>
                  <a:lnTo>
                    <a:pt x="768045" y="495338"/>
                  </a:lnTo>
                  <a:lnTo>
                    <a:pt x="792822" y="495338"/>
                  </a:lnTo>
                  <a:lnTo>
                    <a:pt x="792822" y="470573"/>
                  </a:lnTo>
                  <a:close/>
                </a:path>
                <a:path w="1016000" h="594995">
                  <a:moveTo>
                    <a:pt x="792822" y="396240"/>
                  </a:moveTo>
                  <a:lnTo>
                    <a:pt x="768045" y="396240"/>
                  </a:lnTo>
                  <a:lnTo>
                    <a:pt x="768045" y="445795"/>
                  </a:lnTo>
                  <a:lnTo>
                    <a:pt x="792822" y="445795"/>
                  </a:lnTo>
                  <a:lnTo>
                    <a:pt x="792822" y="396240"/>
                  </a:lnTo>
                  <a:close/>
                </a:path>
                <a:path w="1016000" h="594995">
                  <a:moveTo>
                    <a:pt x="817587" y="520115"/>
                  </a:moveTo>
                  <a:lnTo>
                    <a:pt x="792822" y="520115"/>
                  </a:lnTo>
                  <a:lnTo>
                    <a:pt x="768045" y="520115"/>
                  </a:lnTo>
                  <a:lnTo>
                    <a:pt x="768045" y="544893"/>
                  </a:lnTo>
                  <a:lnTo>
                    <a:pt x="792822" y="544893"/>
                  </a:lnTo>
                  <a:lnTo>
                    <a:pt x="817587" y="544893"/>
                  </a:lnTo>
                  <a:lnTo>
                    <a:pt x="817587" y="520115"/>
                  </a:lnTo>
                  <a:close/>
                </a:path>
                <a:path w="1016000" h="594995">
                  <a:moveTo>
                    <a:pt x="842365" y="470573"/>
                  </a:moveTo>
                  <a:lnTo>
                    <a:pt x="817587" y="470573"/>
                  </a:lnTo>
                  <a:lnTo>
                    <a:pt x="817587" y="495338"/>
                  </a:lnTo>
                  <a:lnTo>
                    <a:pt x="842365" y="495338"/>
                  </a:lnTo>
                  <a:lnTo>
                    <a:pt x="842365" y="470573"/>
                  </a:lnTo>
                  <a:close/>
                </a:path>
                <a:path w="1016000" h="594995">
                  <a:moveTo>
                    <a:pt x="842365" y="396240"/>
                  </a:moveTo>
                  <a:lnTo>
                    <a:pt x="817587" y="396240"/>
                  </a:lnTo>
                  <a:lnTo>
                    <a:pt x="817587" y="421017"/>
                  </a:lnTo>
                  <a:lnTo>
                    <a:pt x="842365" y="421017"/>
                  </a:lnTo>
                  <a:lnTo>
                    <a:pt x="842365" y="396240"/>
                  </a:lnTo>
                  <a:close/>
                </a:path>
                <a:path w="1016000" h="594995">
                  <a:moveTo>
                    <a:pt x="916698" y="520115"/>
                  </a:moveTo>
                  <a:lnTo>
                    <a:pt x="891921" y="520115"/>
                  </a:lnTo>
                  <a:lnTo>
                    <a:pt x="867143" y="520115"/>
                  </a:lnTo>
                  <a:lnTo>
                    <a:pt x="842365" y="520115"/>
                  </a:lnTo>
                  <a:lnTo>
                    <a:pt x="842365" y="544893"/>
                  </a:lnTo>
                  <a:lnTo>
                    <a:pt x="867143" y="544893"/>
                  </a:lnTo>
                  <a:lnTo>
                    <a:pt x="891921" y="544893"/>
                  </a:lnTo>
                  <a:lnTo>
                    <a:pt x="916698" y="544893"/>
                  </a:lnTo>
                  <a:lnTo>
                    <a:pt x="916698" y="520115"/>
                  </a:lnTo>
                  <a:close/>
                </a:path>
                <a:path w="1016000" h="594995">
                  <a:moveTo>
                    <a:pt x="916698" y="223520"/>
                  </a:moveTo>
                  <a:lnTo>
                    <a:pt x="891921" y="223520"/>
                  </a:lnTo>
                  <a:lnTo>
                    <a:pt x="891921" y="198120"/>
                  </a:lnTo>
                  <a:lnTo>
                    <a:pt x="867143" y="198120"/>
                  </a:lnTo>
                  <a:lnTo>
                    <a:pt x="842365" y="198120"/>
                  </a:lnTo>
                  <a:lnTo>
                    <a:pt x="842365" y="223520"/>
                  </a:lnTo>
                  <a:lnTo>
                    <a:pt x="842365" y="247650"/>
                  </a:lnTo>
                  <a:lnTo>
                    <a:pt x="817587" y="247650"/>
                  </a:lnTo>
                  <a:lnTo>
                    <a:pt x="817587" y="223520"/>
                  </a:lnTo>
                  <a:lnTo>
                    <a:pt x="842365" y="223520"/>
                  </a:lnTo>
                  <a:lnTo>
                    <a:pt x="842365" y="198120"/>
                  </a:lnTo>
                  <a:lnTo>
                    <a:pt x="817587" y="198120"/>
                  </a:lnTo>
                  <a:lnTo>
                    <a:pt x="817587" y="99060"/>
                  </a:lnTo>
                  <a:lnTo>
                    <a:pt x="792822" y="99060"/>
                  </a:lnTo>
                  <a:lnTo>
                    <a:pt x="792822" y="74930"/>
                  </a:lnTo>
                  <a:lnTo>
                    <a:pt x="817587" y="74930"/>
                  </a:lnTo>
                  <a:lnTo>
                    <a:pt x="817587" y="0"/>
                  </a:lnTo>
                  <a:lnTo>
                    <a:pt x="792822" y="0"/>
                  </a:lnTo>
                  <a:lnTo>
                    <a:pt x="792822" y="25400"/>
                  </a:lnTo>
                  <a:lnTo>
                    <a:pt x="792822" y="49530"/>
                  </a:lnTo>
                  <a:lnTo>
                    <a:pt x="768045" y="49530"/>
                  </a:lnTo>
                  <a:lnTo>
                    <a:pt x="743267" y="49530"/>
                  </a:lnTo>
                  <a:lnTo>
                    <a:pt x="743267" y="25400"/>
                  </a:lnTo>
                  <a:lnTo>
                    <a:pt x="768045" y="25400"/>
                  </a:lnTo>
                  <a:lnTo>
                    <a:pt x="792822" y="25400"/>
                  </a:lnTo>
                  <a:lnTo>
                    <a:pt x="792822" y="0"/>
                  </a:lnTo>
                  <a:lnTo>
                    <a:pt x="768045" y="0"/>
                  </a:lnTo>
                  <a:lnTo>
                    <a:pt x="743267" y="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68947" y="25400"/>
                  </a:lnTo>
                  <a:lnTo>
                    <a:pt x="668947" y="49530"/>
                  </a:lnTo>
                  <a:lnTo>
                    <a:pt x="644169" y="49530"/>
                  </a:lnTo>
                  <a:lnTo>
                    <a:pt x="644169" y="74930"/>
                  </a:lnTo>
                  <a:lnTo>
                    <a:pt x="668947" y="74930"/>
                  </a:lnTo>
                  <a:lnTo>
                    <a:pt x="693712" y="74930"/>
                  </a:lnTo>
                  <a:lnTo>
                    <a:pt x="693712" y="49530"/>
                  </a:lnTo>
                  <a:lnTo>
                    <a:pt x="718489" y="49530"/>
                  </a:lnTo>
                  <a:lnTo>
                    <a:pt x="718489" y="74930"/>
                  </a:lnTo>
                  <a:lnTo>
                    <a:pt x="743267" y="74930"/>
                  </a:lnTo>
                  <a:lnTo>
                    <a:pt x="768045" y="74930"/>
                  </a:lnTo>
                  <a:lnTo>
                    <a:pt x="768045" y="99060"/>
                  </a:lnTo>
                  <a:lnTo>
                    <a:pt x="743267" y="99060"/>
                  </a:lnTo>
                  <a:lnTo>
                    <a:pt x="743267" y="124460"/>
                  </a:lnTo>
                  <a:lnTo>
                    <a:pt x="768045" y="124460"/>
                  </a:lnTo>
                  <a:lnTo>
                    <a:pt x="792822" y="124460"/>
                  </a:lnTo>
                  <a:lnTo>
                    <a:pt x="792822" y="223520"/>
                  </a:lnTo>
                  <a:lnTo>
                    <a:pt x="768045" y="223520"/>
                  </a:lnTo>
                  <a:lnTo>
                    <a:pt x="743267" y="223520"/>
                  </a:lnTo>
                  <a:lnTo>
                    <a:pt x="743267" y="198120"/>
                  </a:lnTo>
                  <a:lnTo>
                    <a:pt x="718489" y="198120"/>
                  </a:lnTo>
                  <a:lnTo>
                    <a:pt x="718489" y="223520"/>
                  </a:lnTo>
                  <a:lnTo>
                    <a:pt x="693712" y="223520"/>
                  </a:lnTo>
                  <a:lnTo>
                    <a:pt x="693712" y="247650"/>
                  </a:lnTo>
                  <a:lnTo>
                    <a:pt x="718489" y="247650"/>
                  </a:lnTo>
                  <a:lnTo>
                    <a:pt x="718489" y="273050"/>
                  </a:lnTo>
                  <a:lnTo>
                    <a:pt x="743267" y="273050"/>
                  </a:lnTo>
                  <a:lnTo>
                    <a:pt x="743267" y="247650"/>
                  </a:lnTo>
                  <a:lnTo>
                    <a:pt x="768045" y="247650"/>
                  </a:lnTo>
                  <a:lnTo>
                    <a:pt x="792822" y="247650"/>
                  </a:lnTo>
                  <a:lnTo>
                    <a:pt x="792822" y="273050"/>
                  </a:lnTo>
                  <a:lnTo>
                    <a:pt x="768045" y="273050"/>
                  </a:lnTo>
                  <a:lnTo>
                    <a:pt x="743267" y="273050"/>
                  </a:lnTo>
                  <a:lnTo>
                    <a:pt x="743267" y="297180"/>
                  </a:lnTo>
                  <a:lnTo>
                    <a:pt x="768045" y="297180"/>
                  </a:lnTo>
                  <a:lnTo>
                    <a:pt x="768045" y="322580"/>
                  </a:lnTo>
                  <a:lnTo>
                    <a:pt x="792822" y="322580"/>
                  </a:lnTo>
                  <a:lnTo>
                    <a:pt x="792822" y="297180"/>
                  </a:lnTo>
                  <a:lnTo>
                    <a:pt x="817587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67143" y="273050"/>
                  </a:lnTo>
                  <a:lnTo>
                    <a:pt x="867143" y="247650"/>
                  </a:lnTo>
                  <a:lnTo>
                    <a:pt x="891921" y="247650"/>
                  </a:lnTo>
                  <a:lnTo>
                    <a:pt x="891921" y="297180"/>
                  </a:lnTo>
                  <a:lnTo>
                    <a:pt x="916698" y="297180"/>
                  </a:lnTo>
                  <a:lnTo>
                    <a:pt x="916698" y="223520"/>
                  </a:lnTo>
                  <a:close/>
                </a:path>
                <a:path w="1016000" h="594995">
                  <a:moveTo>
                    <a:pt x="941476" y="421017"/>
                  </a:moveTo>
                  <a:lnTo>
                    <a:pt x="916698" y="421017"/>
                  </a:lnTo>
                  <a:lnTo>
                    <a:pt x="891921" y="421017"/>
                  </a:lnTo>
                  <a:lnTo>
                    <a:pt x="891921" y="396240"/>
                  </a:lnTo>
                  <a:lnTo>
                    <a:pt x="867143" y="396240"/>
                  </a:lnTo>
                  <a:lnTo>
                    <a:pt x="867143" y="421017"/>
                  </a:lnTo>
                  <a:lnTo>
                    <a:pt x="842365" y="421017"/>
                  </a:lnTo>
                  <a:lnTo>
                    <a:pt x="842365" y="445795"/>
                  </a:lnTo>
                  <a:lnTo>
                    <a:pt x="867143" y="445795"/>
                  </a:lnTo>
                  <a:lnTo>
                    <a:pt x="891921" y="445795"/>
                  </a:lnTo>
                  <a:lnTo>
                    <a:pt x="891921" y="495338"/>
                  </a:lnTo>
                  <a:lnTo>
                    <a:pt x="916698" y="495338"/>
                  </a:lnTo>
                  <a:lnTo>
                    <a:pt x="941476" y="495338"/>
                  </a:lnTo>
                  <a:lnTo>
                    <a:pt x="941476" y="470573"/>
                  </a:lnTo>
                  <a:lnTo>
                    <a:pt x="916698" y="470573"/>
                  </a:lnTo>
                  <a:lnTo>
                    <a:pt x="916698" y="445795"/>
                  </a:lnTo>
                  <a:lnTo>
                    <a:pt x="941476" y="445795"/>
                  </a:lnTo>
                  <a:lnTo>
                    <a:pt x="941476" y="421017"/>
                  </a:lnTo>
                  <a:close/>
                </a:path>
                <a:path w="1016000" h="594995">
                  <a:moveTo>
                    <a:pt x="966254" y="544893"/>
                  </a:moveTo>
                  <a:lnTo>
                    <a:pt x="941476" y="544893"/>
                  </a:lnTo>
                  <a:lnTo>
                    <a:pt x="916698" y="544893"/>
                  </a:lnTo>
                  <a:lnTo>
                    <a:pt x="916698" y="569671"/>
                  </a:lnTo>
                  <a:lnTo>
                    <a:pt x="941476" y="569671"/>
                  </a:lnTo>
                  <a:lnTo>
                    <a:pt x="966254" y="569671"/>
                  </a:lnTo>
                  <a:lnTo>
                    <a:pt x="966254" y="544893"/>
                  </a:lnTo>
                  <a:close/>
                </a:path>
                <a:path w="1016000" h="594995">
                  <a:moveTo>
                    <a:pt x="966254" y="495338"/>
                  </a:moveTo>
                  <a:lnTo>
                    <a:pt x="941476" y="495338"/>
                  </a:lnTo>
                  <a:lnTo>
                    <a:pt x="941476" y="520115"/>
                  </a:lnTo>
                  <a:lnTo>
                    <a:pt x="966254" y="520115"/>
                  </a:lnTo>
                  <a:lnTo>
                    <a:pt x="966254" y="495338"/>
                  </a:lnTo>
                  <a:close/>
                </a:path>
                <a:path w="1016000" h="594995">
                  <a:moveTo>
                    <a:pt x="966254" y="396240"/>
                  </a:moveTo>
                  <a:lnTo>
                    <a:pt x="941476" y="396240"/>
                  </a:lnTo>
                  <a:lnTo>
                    <a:pt x="941476" y="421017"/>
                  </a:lnTo>
                  <a:lnTo>
                    <a:pt x="966254" y="421017"/>
                  </a:lnTo>
                  <a:lnTo>
                    <a:pt x="966254" y="396240"/>
                  </a:lnTo>
                  <a:close/>
                </a:path>
                <a:path w="1016000" h="594995">
                  <a:moveTo>
                    <a:pt x="991019" y="470573"/>
                  </a:moveTo>
                  <a:lnTo>
                    <a:pt x="966254" y="470573"/>
                  </a:lnTo>
                  <a:lnTo>
                    <a:pt x="966254" y="495338"/>
                  </a:lnTo>
                  <a:lnTo>
                    <a:pt x="991019" y="495338"/>
                  </a:lnTo>
                  <a:lnTo>
                    <a:pt x="991019" y="470573"/>
                  </a:lnTo>
                  <a:close/>
                </a:path>
                <a:path w="1016000" h="594995">
                  <a:moveTo>
                    <a:pt x="1015796" y="495338"/>
                  </a:moveTo>
                  <a:lnTo>
                    <a:pt x="991019" y="495338"/>
                  </a:lnTo>
                  <a:lnTo>
                    <a:pt x="991019" y="520115"/>
                  </a:lnTo>
                  <a:lnTo>
                    <a:pt x="966254" y="520115"/>
                  </a:lnTo>
                  <a:lnTo>
                    <a:pt x="966254" y="544893"/>
                  </a:lnTo>
                  <a:lnTo>
                    <a:pt x="991019" y="544893"/>
                  </a:lnTo>
                  <a:lnTo>
                    <a:pt x="1015796" y="544893"/>
                  </a:lnTo>
                  <a:lnTo>
                    <a:pt x="1015796" y="495338"/>
                  </a:lnTo>
                  <a:close/>
                </a:path>
                <a:path w="1016000" h="594995">
                  <a:moveTo>
                    <a:pt x="1015796" y="371462"/>
                  </a:moveTo>
                  <a:lnTo>
                    <a:pt x="991019" y="371462"/>
                  </a:lnTo>
                  <a:lnTo>
                    <a:pt x="991019" y="421017"/>
                  </a:lnTo>
                  <a:lnTo>
                    <a:pt x="966254" y="421017"/>
                  </a:lnTo>
                  <a:lnTo>
                    <a:pt x="966254" y="445795"/>
                  </a:lnTo>
                  <a:lnTo>
                    <a:pt x="991019" y="445795"/>
                  </a:lnTo>
                  <a:lnTo>
                    <a:pt x="1015796" y="445795"/>
                  </a:lnTo>
                  <a:lnTo>
                    <a:pt x="1015796" y="371462"/>
                  </a:lnTo>
                  <a:close/>
                </a:path>
                <a:path w="1016000" h="594995">
                  <a:moveTo>
                    <a:pt x="1015796" y="322580"/>
                  </a:moveTo>
                  <a:lnTo>
                    <a:pt x="991019" y="322580"/>
                  </a:lnTo>
                  <a:lnTo>
                    <a:pt x="991019" y="346710"/>
                  </a:lnTo>
                  <a:lnTo>
                    <a:pt x="1015796" y="346710"/>
                  </a:lnTo>
                  <a:lnTo>
                    <a:pt x="1015796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65633" y="9550613"/>
              <a:ext cx="991235" cy="669290"/>
            </a:xfrm>
            <a:custGeom>
              <a:avLst/>
              <a:gdLst/>
              <a:ahLst/>
              <a:cxnLst/>
              <a:rect l="l" t="t" r="r" b="b"/>
              <a:pathLst>
                <a:path w="991234" h="669290">
                  <a:moveTo>
                    <a:pt x="49555" y="544791"/>
                  </a:moveTo>
                  <a:lnTo>
                    <a:pt x="24777" y="544791"/>
                  </a:lnTo>
                  <a:lnTo>
                    <a:pt x="24777" y="569569"/>
                  </a:lnTo>
                  <a:lnTo>
                    <a:pt x="0" y="569569"/>
                  </a:lnTo>
                  <a:lnTo>
                    <a:pt x="0" y="594334"/>
                  </a:lnTo>
                  <a:lnTo>
                    <a:pt x="24777" y="594334"/>
                  </a:lnTo>
                  <a:lnTo>
                    <a:pt x="49555" y="594334"/>
                  </a:lnTo>
                  <a:lnTo>
                    <a:pt x="49555" y="544791"/>
                  </a:lnTo>
                  <a:close/>
                </a:path>
                <a:path w="991234" h="669290">
                  <a:moveTo>
                    <a:pt x="99098" y="569569"/>
                  </a:moveTo>
                  <a:lnTo>
                    <a:pt x="74333" y="569569"/>
                  </a:lnTo>
                  <a:lnTo>
                    <a:pt x="74333" y="594334"/>
                  </a:lnTo>
                  <a:lnTo>
                    <a:pt x="49555" y="594334"/>
                  </a:lnTo>
                  <a:lnTo>
                    <a:pt x="49555" y="619112"/>
                  </a:lnTo>
                  <a:lnTo>
                    <a:pt x="74333" y="619112"/>
                  </a:lnTo>
                  <a:lnTo>
                    <a:pt x="99098" y="619112"/>
                  </a:lnTo>
                  <a:lnTo>
                    <a:pt x="99098" y="569569"/>
                  </a:lnTo>
                  <a:close/>
                </a:path>
                <a:path w="991234" h="669290">
                  <a:moveTo>
                    <a:pt x="99098" y="346583"/>
                  </a:moveTo>
                  <a:lnTo>
                    <a:pt x="74333" y="346583"/>
                  </a:lnTo>
                  <a:lnTo>
                    <a:pt x="74333" y="420916"/>
                  </a:lnTo>
                  <a:lnTo>
                    <a:pt x="99098" y="420916"/>
                  </a:lnTo>
                  <a:lnTo>
                    <a:pt x="99098" y="346583"/>
                  </a:lnTo>
                  <a:close/>
                </a:path>
                <a:path w="991234" h="669290">
                  <a:moveTo>
                    <a:pt x="148653" y="396138"/>
                  </a:moveTo>
                  <a:lnTo>
                    <a:pt x="123875" y="396138"/>
                  </a:lnTo>
                  <a:lnTo>
                    <a:pt x="123875" y="420916"/>
                  </a:lnTo>
                  <a:lnTo>
                    <a:pt x="148653" y="420916"/>
                  </a:lnTo>
                  <a:lnTo>
                    <a:pt x="148653" y="396138"/>
                  </a:lnTo>
                  <a:close/>
                </a:path>
                <a:path w="991234" h="669290">
                  <a:moveTo>
                    <a:pt x="148653" y="346583"/>
                  </a:moveTo>
                  <a:lnTo>
                    <a:pt x="123875" y="346583"/>
                  </a:lnTo>
                  <a:lnTo>
                    <a:pt x="123875" y="371360"/>
                  </a:lnTo>
                  <a:lnTo>
                    <a:pt x="148653" y="371360"/>
                  </a:lnTo>
                  <a:lnTo>
                    <a:pt x="148653" y="346583"/>
                  </a:lnTo>
                  <a:close/>
                </a:path>
                <a:path w="991234" h="669290">
                  <a:moveTo>
                    <a:pt x="198208" y="544791"/>
                  </a:moveTo>
                  <a:lnTo>
                    <a:pt x="173431" y="544791"/>
                  </a:lnTo>
                  <a:lnTo>
                    <a:pt x="148653" y="544791"/>
                  </a:lnTo>
                  <a:lnTo>
                    <a:pt x="123875" y="544791"/>
                  </a:lnTo>
                  <a:lnTo>
                    <a:pt x="123875" y="569569"/>
                  </a:lnTo>
                  <a:lnTo>
                    <a:pt x="148653" y="569569"/>
                  </a:lnTo>
                  <a:lnTo>
                    <a:pt x="148653" y="594334"/>
                  </a:lnTo>
                  <a:lnTo>
                    <a:pt x="173431" y="594334"/>
                  </a:lnTo>
                  <a:lnTo>
                    <a:pt x="173431" y="569569"/>
                  </a:lnTo>
                  <a:lnTo>
                    <a:pt x="198208" y="569569"/>
                  </a:lnTo>
                  <a:lnTo>
                    <a:pt x="198208" y="544791"/>
                  </a:lnTo>
                  <a:close/>
                </a:path>
                <a:path w="991234" h="669290">
                  <a:moveTo>
                    <a:pt x="222986" y="396138"/>
                  </a:moveTo>
                  <a:lnTo>
                    <a:pt x="198208" y="396138"/>
                  </a:lnTo>
                  <a:lnTo>
                    <a:pt x="198208" y="445681"/>
                  </a:lnTo>
                  <a:lnTo>
                    <a:pt x="222986" y="445681"/>
                  </a:lnTo>
                  <a:lnTo>
                    <a:pt x="222986" y="396138"/>
                  </a:lnTo>
                  <a:close/>
                </a:path>
                <a:path w="991234" h="669290">
                  <a:moveTo>
                    <a:pt x="272529" y="420916"/>
                  </a:moveTo>
                  <a:lnTo>
                    <a:pt x="247764" y="420916"/>
                  </a:lnTo>
                  <a:lnTo>
                    <a:pt x="247764" y="445681"/>
                  </a:lnTo>
                  <a:lnTo>
                    <a:pt x="272529" y="445681"/>
                  </a:lnTo>
                  <a:lnTo>
                    <a:pt x="272529" y="420916"/>
                  </a:lnTo>
                  <a:close/>
                </a:path>
                <a:path w="991234" h="669290">
                  <a:moveTo>
                    <a:pt x="445960" y="643890"/>
                  </a:moveTo>
                  <a:lnTo>
                    <a:pt x="421182" y="643890"/>
                  </a:lnTo>
                  <a:lnTo>
                    <a:pt x="421182" y="569569"/>
                  </a:lnTo>
                  <a:lnTo>
                    <a:pt x="396405" y="569569"/>
                  </a:lnTo>
                  <a:lnTo>
                    <a:pt x="371640" y="569569"/>
                  </a:lnTo>
                  <a:lnTo>
                    <a:pt x="371640" y="643890"/>
                  </a:lnTo>
                  <a:lnTo>
                    <a:pt x="396405" y="643890"/>
                  </a:lnTo>
                  <a:lnTo>
                    <a:pt x="396405" y="668667"/>
                  </a:lnTo>
                  <a:lnTo>
                    <a:pt x="421182" y="668667"/>
                  </a:lnTo>
                  <a:lnTo>
                    <a:pt x="445960" y="668667"/>
                  </a:lnTo>
                  <a:lnTo>
                    <a:pt x="445960" y="643890"/>
                  </a:lnTo>
                  <a:close/>
                </a:path>
                <a:path w="991234" h="669290">
                  <a:moveTo>
                    <a:pt x="470738" y="520014"/>
                  </a:moveTo>
                  <a:lnTo>
                    <a:pt x="445960" y="520014"/>
                  </a:lnTo>
                  <a:lnTo>
                    <a:pt x="445960" y="569569"/>
                  </a:lnTo>
                  <a:lnTo>
                    <a:pt x="470738" y="569569"/>
                  </a:lnTo>
                  <a:lnTo>
                    <a:pt x="470738" y="520014"/>
                  </a:lnTo>
                  <a:close/>
                </a:path>
                <a:path w="991234" h="669290">
                  <a:moveTo>
                    <a:pt x="693712" y="569569"/>
                  </a:moveTo>
                  <a:lnTo>
                    <a:pt x="668934" y="569569"/>
                  </a:lnTo>
                  <a:lnTo>
                    <a:pt x="668934" y="544830"/>
                  </a:lnTo>
                  <a:lnTo>
                    <a:pt x="644169" y="544830"/>
                  </a:lnTo>
                  <a:lnTo>
                    <a:pt x="619391" y="544830"/>
                  </a:lnTo>
                  <a:lnTo>
                    <a:pt x="594614" y="544830"/>
                  </a:lnTo>
                  <a:lnTo>
                    <a:pt x="594614" y="520700"/>
                  </a:lnTo>
                  <a:lnTo>
                    <a:pt x="569836" y="520700"/>
                  </a:lnTo>
                  <a:lnTo>
                    <a:pt x="569836" y="544830"/>
                  </a:lnTo>
                  <a:lnTo>
                    <a:pt x="569836" y="569569"/>
                  </a:lnTo>
                  <a:lnTo>
                    <a:pt x="545058" y="569569"/>
                  </a:lnTo>
                  <a:lnTo>
                    <a:pt x="520293" y="569569"/>
                  </a:lnTo>
                  <a:lnTo>
                    <a:pt x="520293" y="544830"/>
                  </a:lnTo>
                  <a:lnTo>
                    <a:pt x="545058" y="544830"/>
                  </a:lnTo>
                  <a:lnTo>
                    <a:pt x="569836" y="544830"/>
                  </a:lnTo>
                  <a:lnTo>
                    <a:pt x="569836" y="520700"/>
                  </a:lnTo>
                  <a:lnTo>
                    <a:pt x="569836" y="396240"/>
                  </a:lnTo>
                  <a:lnTo>
                    <a:pt x="545058" y="396240"/>
                  </a:lnTo>
                  <a:lnTo>
                    <a:pt x="520293" y="396240"/>
                  </a:lnTo>
                  <a:lnTo>
                    <a:pt x="520293" y="372110"/>
                  </a:lnTo>
                  <a:lnTo>
                    <a:pt x="545058" y="372110"/>
                  </a:lnTo>
                  <a:lnTo>
                    <a:pt x="569836" y="372110"/>
                  </a:lnTo>
                  <a:lnTo>
                    <a:pt x="569836" y="396240"/>
                  </a:lnTo>
                  <a:lnTo>
                    <a:pt x="594614" y="396240"/>
                  </a:lnTo>
                  <a:lnTo>
                    <a:pt x="619391" y="396240"/>
                  </a:lnTo>
                  <a:lnTo>
                    <a:pt x="619391" y="372110"/>
                  </a:lnTo>
                  <a:lnTo>
                    <a:pt x="594614" y="372110"/>
                  </a:lnTo>
                  <a:lnTo>
                    <a:pt x="594614" y="346710"/>
                  </a:lnTo>
                  <a:lnTo>
                    <a:pt x="569836" y="346710"/>
                  </a:lnTo>
                  <a:lnTo>
                    <a:pt x="569836" y="247650"/>
                  </a:lnTo>
                  <a:lnTo>
                    <a:pt x="545058" y="247650"/>
                  </a:lnTo>
                  <a:lnTo>
                    <a:pt x="545058" y="273050"/>
                  </a:lnTo>
                  <a:lnTo>
                    <a:pt x="545058" y="297180"/>
                  </a:lnTo>
                  <a:lnTo>
                    <a:pt x="545058" y="322580"/>
                  </a:lnTo>
                  <a:lnTo>
                    <a:pt x="520293" y="322580"/>
                  </a:lnTo>
                  <a:lnTo>
                    <a:pt x="520293" y="346710"/>
                  </a:lnTo>
                  <a:lnTo>
                    <a:pt x="495515" y="346710"/>
                  </a:lnTo>
                  <a:lnTo>
                    <a:pt x="495515" y="322580"/>
                  </a:lnTo>
                  <a:lnTo>
                    <a:pt x="470738" y="322580"/>
                  </a:lnTo>
                  <a:lnTo>
                    <a:pt x="470738" y="346710"/>
                  </a:lnTo>
                  <a:lnTo>
                    <a:pt x="445960" y="346710"/>
                  </a:lnTo>
                  <a:lnTo>
                    <a:pt x="445960" y="322580"/>
                  </a:lnTo>
                  <a:lnTo>
                    <a:pt x="421182" y="322580"/>
                  </a:lnTo>
                  <a:lnTo>
                    <a:pt x="421182" y="346710"/>
                  </a:lnTo>
                  <a:lnTo>
                    <a:pt x="396405" y="346710"/>
                  </a:lnTo>
                  <a:lnTo>
                    <a:pt x="396405" y="322580"/>
                  </a:lnTo>
                  <a:lnTo>
                    <a:pt x="421182" y="322580"/>
                  </a:lnTo>
                  <a:lnTo>
                    <a:pt x="421182" y="297180"/>
                  </a:lnTo>
                  <a:lnTo>
                    <a:pt x="545058" y="297180"/>
                  </a:lnTo>
                  <a:lnTo>
                    <a:pt x="545058" y="273050"/>
                  </a:lnTo>
                  <a:lnTo>
                    <a:pt x="520293" y="273050"/>
                  </a:lnTo>
                  <a:lnTo>
                    <a:pt x="520293" y="247650"/>
                  </a:lnTo>
                  <a:lnTo>
                    <a:pt x="495515" y="247650"/>
                  </a:lnTo>
                  <a:lnTo>
                    <a:pt x="495515" y="273050"/>
                  </a:lnTo>
                  <a:lnTo>
                    <a:pt x="470738" y="273050"/>
                  </a:lnTo>
                  <a:lnTo>
                    <a:pt x="470738" y="247650"/>
                  </a:lnTo>
                  <a:lnTo>
                    <a:pt x="445960" y="247650"/>
                  </a:lnTo>
                  <a:lnTo>
                    <a:pt x="445960" y="223520"/>
                  </a:lnTo>
                  <a:lnTo>
                    <a:pt x="421182" y="223520"/>
                  </a:lnTo>
                  <a:lnTo>
                    <a:pt x="421182" y="247650"/>
                  </a:lnTo>
                  <a:lnTo>
                    <a:pt x="396405" y="247650"/>
                  </a:lnTo>
                  <a:lnTo>
                    <a:pt x="396405" y="223520"/>
                  </a:lnTo>
                  <a:lnTo>
                    <a:pt x="421182" y="223520"/>
                  </a:lnTo>
                  <a:lnTo>
                    <a:pt x="421182" y="198120"/>
                  </a:lnTo>
                  <a:lnTo>
                    <a:pt x="445960" y="198120"/>
                  </a:lnTo>
                  <a:lnTo>
                    <a:pt x="470738" y="198120"/>
                  </a:lnTo>
                  <a:lnTo>
                    <a:pt x="470738" y="173990"/>
                  </a:lnTo>
                  <a:lnTo>
                    <a:pt x="445960" y="173990"/>
                  </a:lnTo>
                  <a:lnTo>
                    <a:pt x="445960" y="99060"/>
                  </a:lnTo>
                  <a:lnTo>
                    <a:pt x="470738" y="99060"/>
                  </a:lnTo>
                  <a:lnTo>
                    <a:pt x="470738" y="148590"/>
                  </a:lnTo>
                  <a:lnTo>
                    <a:pt x="495515" y="148590"/>
                  </a:lnTo>
                  <a:lnTo>
                    <a:pt x="495515" y="198120"/>
                  </a:lnTo>
                  <a:lnTo>
                    <a:pt x="520293" y="198120"/>
                  </a:lnTo>
                  <a:lnTo>
                    <a:pt x="520293" y="173990"/>
                  </a:lnTo>
                  <a:lnTo>
                    <a:pt x="545058" y="173990"/>
                  </a:lnTo>
                  <a:lnTo>
                    <a:pt x="545058" y="49530"/>
                  </a:lnTo>
                  <a:lnTo>
                    <a:pt x="520293" y="49530"/>
                  </a:lnTo>
                  <a:lnTo>
                    <a:pt x="520293" y="74930"/>
                  </a:lnTo>
                  <a:lnTo>
                    <a:pt x="520293" y="99060"/>
                  </a:lnTo>
                  <a:lnTo>
                    <a:pt x="520293" y="124460"/>
                  </a:lnTo>
                  <a:lnTo>
                    <a:pt x="495515" y="124460"/>
                  </a:lnTo>
                  <a:lnTo>
                    <a:pt x="495515" y="99060"/>
                  </a:lnTo>
                  <a:lnTo>
                    <a:pt x="520293" y="99060"/>
                  </a:lnTo>
                  <a:lnTo>
                    <a:pt x="520293" y="74930"/>
                  </a:lnTo>
                  <a:lnTo>
                    <a:pt x="495515" y="74930"/>
                  </a:lnTo>
                  <a:lnTo>
                    <a:pt x="470738" y="74930"/>
                  </a:lnTo>
                  <a:lnTo>
                    <a:pt x="470738" y="25400"/>
                  </a:lnTo>
                  <a:lnTo>
                    <a:pt x="445960" y="25400"/>
                  </a:lnTo>
                  <a:lnTo>
                    <a:pt x="421182" y="25400"/>
                  </a:lnTo>
                  <a:lnTo>
                    <a:pt x="421182" y="0"/>
                  </a:lnTo>
                  <a:lnTo>
                    <a:pt x="396405" y="0"/>
                  </a:lnTo>
                  <a:lnTo>
                    <a:pt x="396405" y="74930"/>
                  </a:lnTo>
                  <a:lnTo>
                    <a:pt x="421182" y="74930"/>
                  </a:lnTo>
                  <a:lnTo>
                    <a:pt x="421182" y="49530"/>
                  </a:lnTo>
                  <a:lnTo>
                    <a:pt x="445960" y="49530"/>
                  </a:lnTo>
                  <a:lnTo>
                    <a:pt x="445960" y="74930"/>
                  </a:lnTo>
                  <a:lnTo>
                    <a:pt x="421182" y="74930"/>
                  </a:lnTo>
                  <a:lnTo>
                    <a:pt x="421182" y="124460"/>
                  </a:lnTo>
                  <a:lnTo>
                    <a:pt x="396405" y="124460"/>
                  </a:lnTo>
                  <a:lnTo>
                    <a:pt x="396405" y="99060"/>
                  </a:lnTo>
                  <a:lnTo>
                    <a:pt x="371640" y="99060"/>
                  </a:lnTo>
                  <a:lnTo>
                    <a:pt x="371640" y="124460"/>
                  </a:lnTo>
                  <a:lnTo>
                    <a:pt x="346862" y="124460"/>
                  </a:lnTo>
                  <a:lnTo>
                    <a:pt x="346862" y="99060"/>
                  </a:lnTo>
                  <a:lnTo>
                    <a:pt x="322084" y="99060"/>
                  </a:lnTo>
                  <a:lnTo>
                    <a:pt x="322084" y="173990"/>
                  </a:lnTo>
                  <a:lnTo>
                    <a:pt x="346862" y="173990"/>
                  </a:lnTo>
                  <a:lnTo>
                    <a:pt x="371640" y="173990"/>
                  </a:lnTo>
                  <a:lnTo>
                    <a:pt x="371640" y="223520"/>
                  </a:lnTo>
                  <a:lnTo>
                    <a:pt x="346862" y="223520"/>
                  </a:lnTo>
                  <a:lnTo>
                    <a:pt x="346862" y="247650"/>
                  </a:lnTo>
                  <a:lnTo>
                    <a:pt x="371640" y="247650"/>
                  </a:lnTo>
                  <a:lnTo>
                    <a:pt x="371640" y="273050"/>
                  </a:lnTo>
                  <a:lnTo>
                    <a:pt x="396405" y="273050"/>
                  </a:lnTo>
                  <a:lnTo>
                    <a:pt x="396405" y="297180"/>
                  </a:lnTo>
                  <a:lnTo>
                    <a:pt x="371640" y="297180"/>
                  </a:lnTo>
                  <a:lnTo>
                    <a:pt x="371640" y="346710"/>
                  </a:lnTo>
                  <a:lnTo>
                    <a:pt x="346862" y="346710"/>
                  </a:lnTo>
                  <a:lnTo>
                    <a:pt x="346862" y="421640"/>
                  </a:lnTo>
                  <a:lnTo>
                    <a:pt x="371640" y="421640"/>
                  </a:lnTo>
                  <a:lnTo>
                    <a:pt x="371640" y="396240"/>
                  </a:lnTo>
                  <a:lnTo>
                    <a:pt x="396405" y="396240"/>
                  </a:lnTo>
                  <a:lnTo>
                    <a:pt x="396405" y="421640"/>
                  </a:lnTo>
                  <a:lnTo>
                    <a:pt x="371640" y="421640"/>
                  </a:lnTo>
                  <a:lnTo>
                    <a:pt x="371640" y="445770"/>
                  </a:lnTo>
                  <a:lnTo>
                    <a:pt x="396405" y="445770"/>
                  </a:lnTo>
                  <a:lnTo>
                    <a:pt x="396405" y="471170"/>
                  </a:lnTo>
                  <a:lnTo>
                    <a:pt x="421182" y="471170"/>
                  </a:lnTo>
                  <a:lnTo>
                    <a:pt x="421182" y="421640"/>
                  </a:lnTo>
                  <a:lnTo>
                    <a:pt x="445960" y="421640"/>
                  </a:lnTo>
                  <a:lnTo>
                    <a:pt x="445960" y="396240"/>
                  </a:lnTo>
                  <a:lnTo>
                    <a:pt x="421182" y="396240"/>
                  </a:lnTo>
                  <a:lnTo>
                    <a:pt x="421182" y="372110"/>
                  </a:lnTo>
                  <a:lnTo>
                    <a:pt x="445960" y="372110"/>
                  </a:lnTo>
                  <a:lnTo>
                    <a:pt x="445960" y="396240"/>
                  </a:lnTo>
                  <a:lnTo>
                    <a:pt x="470738" y="396240"/>
                  </a:lnTo>
                  <a:lnTo>
                    <a:pt x="470738" y="372110"/>
                  </a:lnTo>
                  <a:lnTo>
                    <a:pt x="495515" y="372110"/>
                  </a:lnTo>
                  <a:lnTo>
                    <a:pt x="495515" y="396240"/>
                  </a:lnTo>
                  <a:lnTo>
                    <a:pt x="470738" y="396240"/>
                  </a:lnTo>
                  <a:lnTo>
                    <a:pt x="470738" y="445770"/>
                  </a:lnTo>
                  <a:lnTo>
                    <a:pt x="495515" y="445770"/>
                  </a:lnTo>
                  <a:lnTo>
                    <a:pt x="520293" y="445770"/>
                  </a:lnTo>
                  <a:lnTo>
                    <a:pt x="520293" y="495300"/>
                  </a:lnTo>
                  <a:lnTo>
                    <a:pt x="545058" y="495300"/>
                  </a:lnTo>
                  <a:lnTo>
                    <a:pt x="545058" y="520700"/>
                  </a:lnTo>
                  <a:lnTo>
                    <a:pt x="520293" y="520700"/>
                  </a:lnTo>
                  <a:lnTo>
                    <a:pt x="495515" y="520700"/>
                  </a:lnTo>
                  <a:lnTo>
                    <a:pt x="495515" y="569569"/>
                  </a:lnTo>
                  <a:lnTo>
                    <a:pt x="470738" y="569569"/>
                  </a:lnTo>
                  <a:lnTo>
                    <a:pt x="470738" y="594334"/>
                  </a:lnTo>
                  <a:lnTo>
                    <a:pt x="495515" y="594334"/>
                  </a:lnTo>
                  <a:lnTo>
                    <a:pt x="495515" y="570230"/>
                  </a:lnTo>
                  <a:lnTo>
                    <a:pt x="520293" y="570230"/>
                  </a:lnTo>
                  <a:lnTo>
                    <a:pt x="520293" y="619112"/>
                  </a:lnTo>
                  <a:lnTo>
                    <a:pt x="545058" y="619112"/>
                  </a:lnTo>
                  <a:lnTo>
                    <a:pt x="545058" y="594334"/>
                  </a:lnTo>
                  <a:lnTo>
                    <a:pt x="569836" y="594334"/>
                  </a:lnTo>
                  <a:lnTo>
                    <a:pt x="569836" y="570230"/>
                  </a:lnTo>
                  <a:lnTo>
                    <a:pt x="594614" y="570230"/>
                  </a:lnTo>
                  <a:lnTo>
                    <a:pt x="619391" y="570230"/>
                  </a:lnTo>
                  <a:lnTo>
                    <a:pt x="619391" y="619760"/>
                  </a:lnTo>
                  <a:lnTo>
                    <a:pt x="644169" y="619760"/>
                  </a:lnTo>
                  <a:lnTo>
                    <a:pt x="644169" y="643890"/>
                  </a:lnTo>
                  <a:lnTo>
                    <a:pt x="668934" y="643890"/>
                  </a:lnTo>
                  <a:lnTo>
                    <a:pt x="668934" y="594360"/>
                  </a:lnTo>
                  <a:lnTo>
                    <a:pt x="644169" y="594360"/>
                  </a:lnTo>
                  <a:lnTo>
                    <a:pt x="644169" y="570230"/>
                  </a:lnTo>
                  <a:lnTo>
                    <a:pt x="668934" y="570230"/>
                  </a:lnTo>
                  <a:lnTo>
                    <a:pt x="668934" y="594334"/>
                  </a:lnTo>
                  <a:lnTo>
                    <a:pt x="693712" y="594334"/>
                  </a:lnTo>
                  <a:lnTo>
                    <a:pt x="693712" y="569569"/>
                  </a:lnTo>
                  <a:close/>
                </a:path>
                <a:path w="991234" h="669290">
                  <a:moveTo>
                    <a:pt x="718489" y="544791"/>
                  </a:moveTo>
                  <a:lnTo>
                    <a:pt x="693712" y="544791"/>
                  </a:lnTo>
                  <a:lnTo>
                    <a:pt x="693712" y="569569"/>
                  </a:lnTo>
                  <a:lnTo>
                    <a:pt x="718489" y="569569"/>
                  </a:lnTo>
                  <a:lnTo>
                    <a:pt x="718489" y="544791"/>
                  </a:lnTo>
                  <a:close/>
                </a:path>
                <a:path w="991234" h="669290">
                  <a:moveTo>
                    <a:pt x="768045" y="569569"/>
                  </a:moveTo>
                  <a:lnTo>
                    <a:pt x="743267" y="569569"/>
                  </a:lnTo>
                  <a:lnTo>
                    <a:pt x="718489" y="569569"/>
                  </a:lnTo>
                  <a:lnTo>
                    <a:pt x="718489" y="594334"/>
                  </a:lnTo>
                  <a:lnTo>
                    <a:pt x="743267" y="594334"/>
                  </a:lnTo>
                  <a:lnTo>
                    <a:pt x="768045" y="594334"/>
                  </a:lnTo>
                  <a:lnTo>
                    <a:pt x="768045" y="569569"/>
                  </a:lnTo>
                  <a:close/>
                </a:path>
                <a:path w="991234" h="669290">
                  <a:moveTo>
                    <a:pt x="941476" y="544791"/>
                  </a:moveTo>
                  <a:lnTo>
                    <a:pt x="916698" y="544791"/>
                  </a:lnTo>
                  <a:lnTo>
                    <a:pt x="891921" y="544791"/>
                  </a:lnTo>
                  <a:lnTo>
                    <a:pt x="891921" y="569569"/>
                  </a:lnTo>
                  <a:lnTo>
                    <a:pt x="867143" y="569569"/>
                  </a:lnTo>
                  <a:lnTo>
                    <a:pt x="867143" y="520014"/>
                  </a:lnTo>
                  <a:lnTo>
                    <a:pt x="842365" y="520014"/>
                  </a:lnTo>
                  <a:lnTo>
                    <a:pt x="817587" y="520014"/>
                  </a:lnTo>
                  <a:lnTo>
                    <a:pt x="817587" y="495236"/>
                  </a:lnTo>
                  <a:lnTo>
                    <a:pt x="792810" y="495236"/>
                  </a:lnTo>
                  <a:lnTo>
                    <a:pt x="792810" y="520014"/>
                  </a:lnTo>
                  <a:lnTo>
                    <a:pt x="768045" y="520014"/>
                  </a:lnTo>
                  <a:lnTo>
                    <a:pt x="768045" y="544791"/>
                  </a:lnTo>
                  <a:lnTo>
                    <a:pt x="792810" y="544791"/>
                  </a:lnTo>
                  <a:lnTo>
                    <a:pt x="817587" y="544791"/>
                  </a:lnTo>
                  <a:lnTo>
                    <a:pt x="842365" y="544791"/>
                  </a:lnTo>
                  <a:lnTo>
                    <a:pt x="842365" y="569569"/>
                  </a:lnTo>
                  <a:lnTo>
                    <a:pt x="817587" y="569569"/>
                  </a:lnTo>
                  <a:lnTo>
                    <a:pt x="792810" y="569569"/>
                  </a:lnTo>
                  <a:lnTo>
                    <a:pt x="792810" y="594334"/>
                  </a:lnTo>
                  <a:lnTo>
                    <a:pt x="817587" y="594334"/>
                  </a:lnTo>
                  <a:lnTo>
                    <a:pt x="842365" y="594334"/>
                  </a:lnTo>
                  <a:lnTo>
                    <a:pt x="842365" y="619112"/>
                  </a:lnTo>
                  <a:lnTo>
                    <a:pt x="867143" y="619112"/>
                  </a:lnTo>
                  <a:lnTo>
                    <a:pt x="867143" y="594334"/>
                  </a:lnTo>
                  <a:lnTo>
                    <a:pt x="891921" y="594334"/>
                  </a:lnTo>
                  <a:lnTo>
                    <a:pt x="916698" y="594334"/>
                  </a:lnTo>
                  <a:lnTo>
                    <a:pt x="916698" y="569569"/>
                  </a:lnTo>
                  <a:lnTo>
                    <a:pt x="941476" y="569569"/>
                  </a:lnTo>
                  <a:lnTo>
                    <a:pt x="941476" y="544791"/>
                  </a:lnTo>
                  <a:close/>
                </a:path>
                <a:path w="991234" h="669290">
                  <a:moveTo>
                    <a:pt x="966241" y="520014"/>
                  </a:moveTo>
                  <a:lnTo>
                    <a:pt x="941476" y="520014"/>
                  </a:lnTo>
                  <a:lnTo>
                    <a:pt x="941476" y="544791"/>
                  </a:lnTo>
                  <a:lnTo>
                    <a:pt x="966241" y="544791"/>
                  </a:lnTo>
                  <a:lnTo>
                    <a:pt x="966241" y="520014"/>
                  </a:lnTo>
                  <a:close/>
                </a:path>
                <a:path w="991234" h="669290">
                  <a:moveTo>
                    <a:pt x="991019" y="569569"/>
                  </a:moveTo>
                  <a:lnTo>
                    <a:pt x="966241" y="569569"/>
                  </a:lnTo>
                  <a:lnTo>
                    <a:pt x="941476" y="569569"/>
                  </a:lnTo>
                  <a:lnTo>
                    <a:pt x="941476" y="594334"/>
                  </a:lnTo>
                  <a:lnTo>
                    <a:pt x="966241" y="594334"/>
                  </a:lnTo>
                  <a:lnTo>
                    <a:pt x="991019" y="594334"/>
                  </a:lnTo>
                  <a:lnTo>
                    <a:pt x="991019" y="56956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0855" y="10045976"/>
              <a:ext cx="1016000" cy="396875"/>
            </a:xfrm>
            <a:custGeom>
              <a:avLst/>
              <a:gdLst/>
              <a:ahLst/>
              <a:cxnLst/>
              <a:rect l="l" t="t" r="r" b="b"/>
              <a:pathLst>
                <a:path w="1016000" h="396875">
                  <a:moveTo>
                    <a:pt x="99110" y="247624"/>
                  </a:moveTo>
                  <a:lnTo>
                    <a:pt x="74333" y="247624"/>
                  </a:lnTo>
                  <a:lnTo>
                    <a:pt x="74333" y="272402"/>
                  </a:lnTo>
                  <a:lnTo>
                    <a:pt x="99110" y="272402"/>
                  </a:lnTo>
                  <a:lnTo>
                    <a:pt x="99110" y="247624"/>
                  </a:lnTo>
                  <a:close/>
                </a:path>
                <a:path w="1016000" h="396875">
                  <a:moveTo>
                    <a:pt x="123875" y="74206"/>
                  </a:moveTo>
                  <a:lnTo>
                    <a:pt x="99110" y="74206"/>
                  </a:lnTo>
                  <a:lnTo>
                    <a:pt x="99110" y="98971"/>
                  </a:lnTo>
                  <a:lnTo>
                    <a:pt x="74333" y="98971"/>
                  </a:lnTo>
                  <a:lnTo>
                    <a:pt x="74333" y="123748"/>
                  </a:lnTo>
                  <a:lnTo>
                    <a:pt x="99110" y="123748"/>
                  </a:lnTo>
                  <a:lnTo>
                    <a:pt x="123875" y="123748"/>
                  </a:lnTo>
                  <a:lnTo>
                    <a:pt x="123875" y="74206"/>
                  </a:lnTo>
                  <a:close/>
                </a:path>
                <a:path w="1016000" h="396875">
                  <a:moveTo>
                    <a:pt x="173431" y="98971"/>
                  </a:moveTo>
                  <a:lnTo>
                    <a:pt x="148653" y="98971"/>
                  </a:lnTo>
                  <a:lnTo>
                    <a:pt x="148653" y="123748"/>
                  </a:lnTo>
                  <a:lnTo>
                    <a:pt x="173431" y="123748"/>
                  </a:lnTo>
                  <a:lnTo>
                    <a:pt x="173431" y="98971"/>
                  </a:lnTo>
                  <a:close/>
                </a:path>
                <a:path w="1016000" h="396875">
                  <a:moveTo>
                    <a:pt x="396417" y="0"/>
                  </a:moveTo>
                  <a:lnTo>
                    <a:pt x="371640" y="0"/>
                  </a:lnTo>
                  <a:lnTo>
                    <a:pt x="371640" y="25400"/>
                  </a:lnTo>
                  <a:lnTo>
                    <a:pt x="346862" y="25400"/>
                  </a:lnTo>
                  <a:lnTo>
                    <a:pt x="346862" y="0"/>
                  </a:lnTo>
                  <a:lnTo>
                    <a:pt x="322084" y="0"/>
                  </a:lnTo>
                  <a:lnTo>
                    <a:pt x="322084" y="25400"/>
                  </a:lnTo>
                  <a:lnTo>
                    <a:pt x="297307" y="25400"/>
                  </a:lnTo>
                  <a:lnTo>
                    <a:pt x="297307" y="49530"/>
                  </a:lnTo>
                  <a:lnTo>
                    <a:pt x="322084" y="49530"/>
                  </a:lnTo>
                  <a:lnTo>
                    <a:pt x="322084" y="74930"/>
                  </a:lnTo>
                  <a:lnTo>
                    <a:pt x="297307" y="74930"/>
                  </a:lnTo>
                  <a:lnTo>
                    <a:pt x="272542" y="74930"/>
                  </a:lnTo>
                  <a:lnTo>
                    <a:pt x="272542" y="49530"/>
                  </a:lnTo>
                  <a:lnTo>
                    <a:pt x="247764" y="49530"/>
                  </a:lnTo>
                  <a:lnTo>
                    <a:pt x="247764" y="74930"/>
                  </a:lnTo>
                  <a:lnTo>
                    <a:pt x="222986" y="74930"/>
                  </a:lnTo>
                  <a:lnTo>
                    <a:pt x="222986" y="99060"/>
                  </a:lnTo>
                  <a:lnTo>
                    <a:pt x="198208" y="99060"/>
                  </a:lnTo>
                  <a:lnTo>
                    <a:pt x="198208" y="148590"/>
                  </a:lnTo>
                  <a:lnTo>
                    <a:pt x="173431" y="148590"/>
                  </a:lnTo>
                  <a:lnTo>
                    <a:pt x="148653" y="148590"/>
                  </a:lnTo>
                  <a:lnTo>
                    <a:pt x="148653" y="173990"/>
                  </a:lnTo>
                  <a:lnTo>
                    <a:pt x="173431" y="173990"/>
                  </a:lnTo>
                  <a:lnTo>
                    <a:pt x="173431" y="198120"/>
                  </a:lnTo>
                  <a:lnTo>
                    <a:pt x="148653" y="198120"/>
                  </a:lnTo>
                  <a:lnTo>
                    <a:pt x="148653" y="173990"/>
                  </a:lnTo>
                  <a:lnTo>
                    <a:pt x="123875" y="173990"/>
                  </a:lnTo>
                  <a:lnTo>
                    <a:pt x="123875" y="198120"/>
                  </a:lnTo>
                  <a:lnTo>
                    <a:pt x="99110" y="198120"/>
                  </a:lnTo>
                  <a:lnTo>
                    <a:pt x="99110" y="173990"/>
                  </a:lnTo>
                  <a:lnTo>
                    <a:pt x="74333" y="173990"/>
                  </a:lnTo>
                  <a:lnTo>
                    <a:pt x="74333" y="124460"/>
                  </a:lnTo>
                  <a:lnTo>
                    <a:pt x="49555" y="124460"/>
                  </a:lnTo>
                  <a:lnTo>
                    <a:pt x="49555" y="173990"/>
                  </a:lnTo>
                  <a:lnTo>
                    <a:pt x="24777" y="173990"/>
                  </a:lnTo>
                  <a:lnTo>
                    <a:pt x="24777" y="148590"/>
                  </a:lnTo>
                  <a:lnTo>
                    <a:pt x="0" y="148590"/>
                  </a:lnTo>
                  <a:lnTo>
                    <a:pt x="0" y="273050"/>
                  </a:lnTo>
                  <a:lnTo>
                    <a:pt x="24777" y="273050"/>
                  </a:lnTo>
                  <a:lnTo>
                    <a:pt x="24777" y="198120"/>
                  </a:lnTo>
                  <a:lnTo>
                    <a:pt x="49555" y="198120"/>
                  </a:lnTo>
                  <a:lnTo>
                    <a:pt x="74333" y="198120"/>
                  </a:lnTo>
                  <a:lnTo>
                    <a:pt x="74333" y="223520"/>
                  </a:lnTo>
                  <a:lnTo>
                    <a:pt x="99110" y="223520"/>
                  </a:lnTo>
                  <a:lnTo>
                    <a:pt x="123875" y="223520"/>
                  </a:lnTo>
                  <a:lnTo>
                    <a:pt x="123875" y="247650"/>
                  </a:lnTo>
                  <a:lnTo>
                    <a:pt x="148653" y="247650"/>
                  </a:lnTo>
                  <a:lnTo>
                    <a:pt x="148653" y="223520"/>
                  </a:lnTo>
                  <a:lnTo>
                    <a:pt x="173431" y="223520"/>
                  </a:lnTo>
                  <a:lnTo>
                    <a:pt x="173431" y="247650"/>
                  </a:lnTo>
                  <a:lnTo>
                    <a:pt x="148653" y="247650"/>
                  </a:lnTo>
                  <a:lnTo>
                    <a:pt x="148653" y="273050"/>
                  </a:lnTo>
                  <a:lnTo>
                    <a:pt x="173431" y="273050"/>
                  </a:lnTo>
                  <a:lnTo>
                    <a:pt x="198208" y="273050"/>
                  </a:lnTo>
                  <a:lnTo>
                    <a:pt x="198208" y="297180"/>
                  </a:lnTo>
                  <a:lnTo>
                    <a:pt x="222986" y="297180"/>
                  </a:lnTo>
                  <a:lnTo>
                    <a:pt x="222986" y="223520"/>
                  </a:lnTo>
                  <a:lnTo>
                    <a:pt x="198208" y="223520"/>
                  </a:lnTo>
                  <a:lnTo>
                    <a:pt x="198208" y="173990"/>
                  </a:lnTo>
                  <a:lnTo>
                    <a:pt x="222986" y="173990"/>
                  </a:lnTo>
                  <a:lnTo>
                    <a:pt x="222986" y="223520"/>
                  </a:lnTo>
                  <a:lnTo>
                    <a:pt x="247764" y="223520"/>
                  </a:lnTo>
                  <a:lnTo>
                    <a:pt x="247764" y="247624"/>
                  </a:lnTo>
                  <a:lnTo>
                    <a:pt x="272542" y="247624"/>
                  </a:lnTo>
                  <a:lnTo>
                    <a:pt x="297307" y="247624"/>
                  </a:lnTo>
                  <a:lnTo>
                    <a:pt x="297307" y="222846"/>
                  </a:lnTo>
                  <a:lnTo>
                    <a:pt x="272542" y="222846"/>
                  </a:lnTo>
                  <a:lnTo>
                    <a:pt x="247764" y="222846"/>
                  </a:lnTo>
                  <a:lnTo>
                    <a:pt x="247764" y="124460"/>
                  </a:lnTo>
                  <a:lnTo>
                    <a:pt x="272542" y="124460"/>
                  </a:lnTo>
                  <a:lnTo>
                    <a:pt x="272542" y="148526"/>
                  </a:lnTo>
                  <a:lnTo>
                    <a:pt x="297307" y="148526"/>
                  </a:lnTo>
                  <a:lnTo>
                    <a:pt x="297307" y="123748"/>
                  </a:lnTo>
                  <a:lnTo>
                    <a:pt x="272542" y="123748"/>
                  </a:lnTo>
                  <a:lnTo>
                    <a:pt x="272542" y="99060"/>
                  </a:lnTo>
                  <a:lnTo>
                    <a:pt x="297307" y="99060"/>
                  </a:lnTo>
                  <a:lnTo>
                    <a:pt x="322084" y="99060"/>
                  </a:lnTo>
                  <a:lnTo>
                    <a:pt x="322084" y="148590"/>
                  </a:lnTo>
                  <a:lnTo>
                    <a:pt x="346862" y="148590"/>
                  </a:lnTo>
                  <a:lnTo>
                    <a:pt x="371640" y="148590"/>
                  </a:lnTo>
                  <a:lnTo>
                    <a:pt x="371640" y="124460"/>
                  </a:lnTo>
                  <a:lnTo>
                    <a:pt x="346862" y="124460"/>
                  </a:lnTo>
                  <a:lnTo>
                    <a:pt x="346862" y="99060"/>
                  </a:lnTo>
                  <a:lnTo>
                    <a:pt x="371640" y="99060"/>
                  </a:lnTo>
                  <a:lnTo>
                    <a:pt x="371640" y="74930"/>
                  </a:lnTo>
                  <a:lnTo>
                    <a:pt x="346862" y="74930"/>
                  </a:lnTo>
                  <a:lnTo>
                    <a:pt x="346862" y="49530"/>
                  </a:lnTo>
                  <a:lnTo>
                    <a:pt x="371640" y="49530"/>
                  </a:lnTo>
                  <a:lnTo>
                    <a:pt x="371640" y="74930"/>
                  </a:lnTo>
                  <a:lnTo>
                    <a:pt x="396417" y="74930"/>
                  </a:lnTo>
                  <a:lnTo>
                    <a:pt x="396417" y="0"/>
                  </a:lnTo>
                  <a:close/>
                </a:path>
                <a:path w="1016000" h="396875">
                  <a:moveTo>
                    <a:pt x="495515" y="98971"/>
                  </a:moveTo>
                  <a:lnTo>
                    <a:pt x="470738" y="98971"/>
                  </a:lnTo>
                  <a:lnTo>
                    <a:pt x="470738" y="123748"/>
                  </a:lnTo>
                  <a:lnTo>
                    <a:pt x="495515" y="123748"/>
                  </a:lnTo>
                  <a:lnTo>
                    <a:pt x="495515" y="98971"/>
                  </a:lnTo>
                  <a:close/>
                </a:path>
                <a:path w="1016000" h="396875">
                  <a:moveTo>
                    <a:pt x="520293" y="173304"/>
                  </a:moveTo>
                  <a:lnTo>
                    <a:pt x="495515" y="173304"/>
                  </a:lnTo>
                  <a:lnTo>
                    <a:pt x="470738" y="173304"/>
                  </a:lnTo>
                  <a:lnTo>
                    <a:pt x="470738" y="222846"/>
                  </a:lnTo>
                  <a:lnTo>
                    <a:pt x="495515" y="222846"/>
                  </a:lnTo>
                  <a:lnTo>
                    <a:pt x="495515" y="198081"/>
                  </a:lnTo>
                  <a:lnTo>
                    <a:pt x="520293" y="198081"/>
                  </a:lnTo>
                  <a:lnTo>
                    <a:pt x="520293" y="173304"/>
                  </a:lnTo>
                  <a:close/>
                </a:path>
                <a:path w="1016000" h="396875">
                  <a:moveTo>
                    <a:pt x="520293" y="123748"/>
                  </a:moveTo>
                  <a:lnTo>
                    <a:pt x="495515" y="123748"/>
                  </a:lnTo>
                  <a:lnTo>
                    <a:pt x="495515" y="148526"/>
                  </a:lnTo>
                  <a:lnTo>
                    <a:pt x="520293" y="148526"/>
                  </a:lnTo>
                  <a:lnTo>
                    <a:pt x="520293" y="123748"/>
                  </a:lnTo>
                  <a:close/>
                </a:path>
                <a:path w="1016000" h="396875">
                  <a:moveTo>
                    <a:pt x="545071" y="198081"/>
                  </a:moveTo>
                  <a:lnTo>
                    <a:pt x="520293" y="198081"/>
                  </a:lnTo>
                  <a:lnTo>
                    <a:pt x="520293" y="297180"/>
                  </a:lnTo>
                  <a:lnTo>
                    <a:pt x="495515" y="297180"/>
                  </a:lnTo>
                  <a:lnTo>
                    <a:pt x="495515" y="247624"/>
                  </a:lnTo>
                  <a:lnTo>
                    <a:pt x="470738" y="247624"/>
                  </a:lnTo>
                  <a:lnTo>
                    <a:pt x="470738" y="321957"/>
                  </a:lnTo>
                  <a:lnTo>
                    <a:pt x="495515" y="321957"/>
                  </a:lnTo>
                  <a:lnTo>
                    <a:pt x="520293" y="321957"/>
                  </a:lnTo>
                  <a:lnTo>
                    <a:pt x="520293" y="346735"/>
                  </a:lnTo>
                  <a:lnTo>
                    <a:pt x="545071" y="346735"/>
                  </a:lnTo>
                  <a:lnTo>
                    <a:pt x="545071" y="198081"/>
                  </a:lnTo>
                  <a:close/>
                </a:path>
                <a:path w="1016000" h="396875">
                  <a:moveTo>
                    <a:pt x="594614" y="173304"/>
                  </a:moveTo>
                  <a:lnTo>
                    <a:pt x="569836" y="173304"/>
                  </a:lnTo>
                  <a:lnTo>
                    <a:pt x="569836" y="198081"/>
                  </a:lnTo>
                  <a:lnTo>
                    <a:pt x="594614" y="198081"/>
                  </a:lnTo>
                  <a:lnTo>
                    <a:pt x="594614" y="173304"/>
                  </a:lnTo>
                  <a:close/>
                </a:path>
                <a:path w="1016000" h="396875">
                  <a:moveTo>
                    <a:pt x="644169" y="222846"/>
                  </a:moveTo>
                  <a:lnTo>
                    <a:pt x="619391" y="222846"/>
                  </a:lnTo>
                  <a:lnTo>
                    <a:pt x="619391" y="247624"/>
                  </a:lnTo>
                  <a:lnTo>
                    <a:pt x="644169" y="247624"/>
                  </a:lnTo>
                  <a:lnTo>
                    <a:pt x="644169" y="222846"/>
                  </a:lnTo>
                  <a:close/>
                </a:path>
                <a:path w="1016000" h="396875">
                  <a:moveTo>
                    <a:pt x="991019" y="123748"/>
                  </a:moveTo>
                  <a:lnTo>
                    <a:pt x="966254" y="123748"/>
                  </a:lnTo>
                  <a:lnTo>
                    <a:pt x="966254" y="148526"/>
                  </a:lnTo>
                  <a:lnTo>
                    <a:pt x="991019" y="148526"/>
                  </a:lnTo>
                  <a:lnTo>
                    <a:pt x="991019" y="123748"/>
                  </a:lnTo>
                  <a:close/>
                </a:path>
                <a:path w="1016000" h="396875">
                  <a:moveTo>
                    <a:pt x="1015796" y="174028"/>
                  </a:moveTo>
                  <a:lnTo>
                    <a:pt x="991019" y="174028"/>
                  </a:lnTo>
                  <a:lnTo>
                    <a:pt x="966254" y="174028"/>
                  </a:lnTo>
                  <a:lnTo>
                    <a:pt x="966254" y="198158"/>
                  </a:lnTo>
                  <a:lnTo>
                    <a:pt x="941476" y="198158"/>
                  </a:lnTo>
                  <a:lnTo>
                    <a:pt x="941476" y="174028"/>
                  </a:lnTo>
                  <a:lnTo>
                    <a:pt x="966254" y="174028"/>
                  </a:lnTo>
                  <a:lnTo>
                    <a:pt x="966254" y="148628"/>
                  </a:lnTo>
                  <a:lnTo>
                    <a:pt x="941476" y="148628"/>
                  </a:lnTo>
                  <a:lnTo>
                    <a:pt x="941476" y="124498"/>
                  </a:lnTo>
                  <a:lnTo>
                    <a:pt x="916698" y="124498"/>
                  </a:lnTo>
                  <a:lnTo>
                    <a:pt x="891921" y="124498"/>
                  </a:lnTo>
                  <a:lnTo>
                    <a:pt x="891921" y="148628"/>
                  </a:lnTo>
                  <a:lnTo>
                    <a:pt x="916698" y="148628"/>
                  </a:lnTo>
                  <a:lnTo>
                    <a:pt x="916698" y="174028"/>
                  </a:lnTo>
                  <a:lnTo>
                    <a:pt x="891921" y="174028"/>
                  </a:lnTo>
                  <a:lnTo>
                    <a:pt x="891921" y="148628"/>
                  </a:lnTo>
                  <a:lnTo>
                    <a:pt x="867143" y="148628"/>
                  </a:lnTo>
                  <a:lnTo>
                    <a:pt x="867143" y="174028"/>
                  </a:lnTo>
                  <a:lnTo>
                    <a:pt x="842365" y="174028"/>
                  </a:lnTo>
                  <a:lnTo>
                    <a:pt x="817587" y="174028"/>
                  </a:lnTo>
                  <a:lnTo>
                    <a:pt x="792822" y="174028"/>
                  </a:lnTo>
                  <a:lnTo>
                    <a:pt x="792822" y="148628"/>
                  </a:lnTo>
                  <a:lnTo>
                    <a:pt x="817587" y="148628"/>
                  </a:lnTo>
                  <a:lnTo>
                    <a:pt x="842365" y="148628"/>
                  </a:lnTo>
                  <a:lnTo>
                    <a:pt x="842365" y="124498"/>
                  </a:lnTo>
                  <a:lnTo>
                    <a:pt x="817587" y="124498"/>
                  </a:lnTo>
                  <a:lnTo>
                    <a:pt x="817587" y="99098"/>
                  </a:lnTo>
                  <a:lnTo>
                    <a:pt x="792822" y="99098"/>
                  </a:lnTo>
                  <a:lnTo>
                    <a:pt x="792822" y="124498"/>
                  </a:lnTo>
                  <a:lnTo>
                    <a:pt x="768045" y="124498"/>
                  </a:lnTo>
                  <a:lnTo>
                    <a:pt x="743267" y="124498"/>
                  </a:lnTo>
                  <a:lnTo>
                    <a:pt x="743267" y="148628"/>
                  </a:lnTo>
                  <a:lnTo>
                    <a:pt x="718489" y="148628"/>
                  </a:lnTo>
                  <a:lnTo>
                    <a:pt x="693712" y="148628"/>
                  </a:lnTo>
                  <a:lnTo>
                    <a:pt x="693712" y="174028"/>
                  </a:lnTo>
                  <a:lnTo>
                    <a:pt x="718489" y="174028"/>
                  </a:lnTo>
                  <a:lnTo>
                    <a:pt x="743267" y="174028"/>
                  </a:lnTo>
                  <a:lnTo>
                    <a:pt x="743267" y="198158"/>
                  </a:lnTo>
                  <a:lnTo>
                    <a:pt x="743267" y="223558"/>
                  </a:lnTo>
                  <a:lnTo>
                    <a:pt x="743267" y="247624"/>
                  </a:lnTo>
                  <a:lnTo>
                    <a:pt x="718489" y="247624"/>
                  </a:lnTo>
                  <a:lnTo>
                    <a:pt x="718489" y="272402"/>
                  </a:lnTo>
                  <a:lnTo>
                    <a:pt x="693712" y="272402"/>
                  </a:lnTo>
                  <a:lnTo>
                    <a:pt x="693712" y="223558"/>
                  </a:lnTo>
                  <a:lnTo>
                    <a:pt x="718489" y="223558"/>
                  </a:lnTo>
                  <a:lnTo>
                    <a:pt x="743267" y="223558"/>
                  </a:lnTo>
                  <a:lnTo>
                    <a:pt x="743267" y="198158"/>
                  </a:lnTo>
                  <a:lnTo>
                    <a:pt x="718489" y="198158"/>
                  </a:lnTo>
                  <a:lnTo>
                    <a:pt x="693712" y="198158"/>
                  </a:lnTo>
                  <a:lnTo>
                    <a:pt x="693712" y="174028"/>
                  </a:lnTo>
                  <a:lnTo>
                    <a:pt x="668947" y="174028"/>
                  </a:lnTo>
                  <a:lnTo>
                    <a:pt x="668947" y="148628"/>
                  </a:lnTo>
                  <a:lnTo>
                    <a:pt x="644169" y="148628"/>
                  </a:lnTo>
                  <a:lnTo>
                    <a:pt x="644169" y="124498"/>
                  </a:lnTo>
                  <a:lnTo>
                    <a:pt x="619391" y="124498"/>
                  </a:lnTo>
                  <a:lnTo>
                    <a:pt x="594614" y="124498"/>
                  </a:lnTo>
                  <a:lnTo>
                    <a:pt x="569836" y="124498"/>
                  </a:lnTo>
                  <a:lnTo>
                    <a:pt x="569836" y="148526"/>
                  </a:lnTo>
                  <a:lnTo>
                    <a:pt x="545071" y="148526"/>
                  </a:lnTo>
                  <a:lnTo>
                    <a:pt x="545071" y="173304"/>
                  </a:lnTo>
                  <a:lnTo>
                    <a:pt x="569836" y="173304"/>
                  </a:lnTo>
                  <a:lnTo>
                    <a:pt x="569836" y="148628"/>
                  </a:lnTo>
                  <a:lnTo>
                    <a:pt x="594614" y="148628"/>
                  </a:lnTo>
                  <a:lnTo>
                    <a:pt x="619391" y="148628"/>
                  </a:lnTo>
                  <a:lnTo>
                    <a:pt x="619391" y="198081"/>
                  </a:lnTo>
                  <a:lnTo>
                    <a:pt x="594614" y="198081"/>
                  </a:lnTo>
                  <a:lnTo>
                    <a:pt x="594614" y="222846"/>
                  </a:lnTo>
                  <a:lnTo>
                    <a:pt x="619391" y="222846"/>
                  </a:lnTo>
                  <a:lnTo>
                    <a:pt x="619391" y="198158"/>
                  </a:lnTo>
                  <a:lnTo>
                    <a:pt x="644169" y="198158"/>
                  </a:lnTo>
                  <a:lnTo>
                    <a:pt x="668947" y="198158"/>
                  </a:lnTo>
                  <a:lnTo>
                    <a:pt x="668947" y="273088"/>
                  </a:lnTo>
                  <a:lnTo>
                    <a:pt x="693712" y="273088"/>
                  </a:lnTo>
                  <a:lnTo>
                    <a:pt x="693712" y="297180"/>
                  </a:lnTo>
                  <a:lnTo>
                    <a:pt x="668947" y="297180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619391" y="272402"/>
                  </a:lnTo>
                  <a:lnTo>
                    <a:pt x="594614" y="272402"/>
                  </a:lnTo>
                  <a:lnTo>
                    <a:pt x="594614" y="346735"/>
                  </a:lnTo>
                  <a:lnTo>
                    <a:pt x="619391" y="346735"/>
                  </a:lnTo>
                  <a:lnTo>
                    <a:pt x="619391" y="321957"/>
                  </a:lnTo>
                  <a:lnTo>
                    <a:pt x="644169" y="321957"/>
                  </a:lnTo>
                  <a:lnTo>
                    <a:pt x="668947" y="321957"/>
                  </a:lnTo>
                  <a:lnTo>
                    <a:pt x="693712" y="321957"/>
                  </a:lnTo>
                  <a:lnTo>
                    <a:pt x="718489" y="321957"/>
                  </a:lnTo>
                  <a:lnTo>
                    <a:pt x="718489" y="346735"/>
                  </a:lnTo>
                  <a:lnTo>
                    <a:pt x="743267" y="346735"/>
                  </a:lnTo>
                  <a:lnTo>
                    <a:pt x="768045" y="346735"/>
                  </a:lnTo>
                  <a:lnTo>
                    <a:pt x="768045" y="321957"/>
                  </a:lnTo>
                  <a:lnTo>
                    <a:pt x="743267" y="321957"/>
                  </a:lnTo>
                  <a:lnTo>
                    <a:pt x="743267" y="247688"/>
                  </a:lnTo>
                  <a:lnTo>
                    <a:pt x="768045" y="247688"/>
                  </a:lnTo>
                  <a:lnTo>
                    <a:pt x="768045" y="198158"/>
                  </a:lnTo>
                  <a:lnTo>
                    <a:pt x="792822" y="198158"/>
                  </a:lnTo>
                  <a:lnTo>
                    <a:pt x="792822" y="247688"/>
                  </a:lnTo>
                  <a:lnTo>
                    <a:pt x="817587" y="247688"/>
                  </a:lnTo>
                  <a:lnTo>
                    <a:pt x="842365" y="247688"/>
                  </a:lnTo>
                  <a:lnTo>
                    <a:pt x="867143" y="247688"/>
                  </a:lnTo>
                  <a:lnTo>
                    <a:pt x="867143" y="223558"/>
                  </a:lnTo>
                  <a:lnTo>
                    <a:pt x="891921" y="223558"/>
                  </a:lnTo>
                  <a:lnTo>
                    <a:pt x="916698" y="223558"/>
                  </a:lnTo>
                  <a:lnTo>
                    <a:pt x="916698" y="396278"/>
                  </a:lnTo>
                  <a:lnTo>
                    <a:pt x="941476" y="396278"/>
                  </a:lnTo>
                  <a:lnTo>
                    <a:pt x="941476" y="372148"/>
                  </a:lnTo>
                  <a:lnTo>
                    <a:pt x="966254" y="372148"/>
                  </a:lnTo>
                  <a:lnTo>
                    <a:pt x="966254" y="346748"/>
                  </a:lnTo>
                  <a:lnTo>
                    <a:pt x="941476" y="346748"/>
                  </a:lnTo>
                  <a:lnTo>
                    <a:pt x="941476" y="273088"/>
                  </a:lnTo>
                  <a:lnTo>
                    <a:pt x="966254" y="273088"/>
                  </a:lnTo>
                  <a:lnTo>
                    <a:pt x="966254" y="247688"/>
                  </a:lnTo>
                  <a:lnTo>
                    <a:pt x="941476" y="247688"/>
                  </a:lnTo>
                  <a:lnTo>
                    <a:pt x="941476" y="223558"/>
                  </a:lnTo>
                  <a:lnTo>
                    <a:pt x="966254" y="223558"/>
                  </a:lnTo>
                  <a:lnTo>
                    <a:pt x="991019" y="223558"/>
                  </a:lnTo>
                  <a:lnTo>
                    <a:pt x="991019" y="198158"/>
                  </a:lnTo>
                  <a:lnTo>
                    <a:pt x="1015796" y="198158"/>
                  </a:lnTo>
                  <a:lnTo>
                    <a:pt x="1015796" y="17402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0855" y="950074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73431" y="0"/>
                  </a:moveTo>
                  <a:lnTo>
                    <a:pt x="148653" y="0"/>
                  </a:lnTo>
                  <a:lnTo>
                    <a:pt x="148653" y="25400"/>
                  </a:lnTo>
                  <a:lnTo>
                    <a:pt x="148653" y="148590"/>
                  </a:lnTo>
                  <a:lnTo>
                    <a:pt x="24777" y="148590"/>
                  </a:lnTo>
                  <a:lnTo>
                    <a:pt x="24777" y="25400"/>
                  </a:lnTo>
                  <a:lnTo>
                    <a:pt x="148653" y="25400"/>
                  </a:lnTo>
                  <a:lnTo>
                    <a:pt x="14865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48590"/>
                  </a:lnTo>
                  <a:lnTo>
                    <a:pt x="0" y="173990"/>
                  </a:lnTo>
                  <a:lnTo>
                    <a:pt x="173431" y="173990"/>
                  </a:lnTo>
                  <a:lnTo>
                    <a:pt x="173431" y="148704"/>
                  </a:lnTo>
                  <a:lnTo>
                    <a:pt x="173431" y="25400"/>
                  </a:lnTo>
                  <a:lnTo>
                    <a:pt x="173431" y="24828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272542" y="867194"/>
                  </a:moveTo>
                  <a:lnTo>
                    <a:pt x="247764" y="867194"/>
                  </a:lnTo>
                  <a:lnTo>
                    <a:pt x="247764" y="842416"/>
                  </a:lnTo>
                  <a:lnTo>
                    <a:pt x="222986" y="842416"/>
                  </a:lnTo>
                  <a:lnTo>
                    <a:pt x="222986" y="891971"/>
                  </a:lnTo>
                  <a:lnTo>
                    <a:pt x="198208" y="891971"/>
                  </a:lnTo>
                  <a:lnTo>
                    <a:pt x="198208" y="966292"/>
                  </a:lnTo>
                  <a:lnTo>
                    <a:pt x="222986" y="966292"/>
                  </a:lnTo>
                  <a:lnTo>
                    <a:pt x="222986" y="916749"/>
                  </a:lnTo>
                  <a:lnTo>
                    <a:pt x="247764" y="916749"/>
                  </a:lnTo>
                  <a:lnTo>
                    <a:pt x="247764" y="941514"/>
                  </a:lnTo>
                  <a:lnTo>
                    <a:pt x="272542" y="941514"/>
                  </a:lnTo>
                  <a:lnTo>
                    <a:pt x="272542" y="867194"/>
                  </a:lnTo>
                  <a:close/>
                </a:path>
                <a:path w="1016000" h="1016000">
                  <a:moveTo>
                    <a:pt x="297307" y="817638"/>
                  </a:moveTo>
                  <a:lnTo>
                    <a:pt x="272542" y="817638"/>
                  </a:lnTo>
                  <a:lnTo>
                    <a:pt x="247764" y="817638"/>
                  </a:lnTo>
                  <a:lnTo>
                    <a:pt x="247764" y="842416"/>
                  </a:lnTo>
                  <a:lnTo>
                    <a:pt x="272542" y="842416"/>
                  </a:lnTo>
                  <a:lnTo>
                    <a:pt x="297307" y="842416"/>
                  </a:lnTo>
                  <a:lnTo>
                    <a:pt x="297307" y="817638"/>
                  </a:lnTo>
                  <a:close/>
                </a:path>
                <a:path w="1016000" h="1016000">
                  <a:moveTo>
                    <a:pt x="322084" y="966292"/>
                  </a:moveTo>
                  <a:lnTo>
                    <a:pt x="297307" y="966292"/>
                  </a:lnTo>
                  <a:lnTo>
                    <a:pt x="297307" y="941514"/>
                  </a:lnTo>
                  <a:lnTo>
                    <a:pt x="272542" y="941514"/>
                  </a:lnTo>
                  <a:lnTo>
                    <a:pt x="272542" y="966292"/>
                  </a:lnTo>
                  <a:lnTo>
                    <a:pt x="247764" y="966292"/>
                  </a:lnTo>
                  <a:lnTo>
                    <a:pt x="247764" y="991069"/>
                  </a:lnTo>
                  <a:lnTo>
                    <a:pt x="222986" y="991069"/>
                  </a:lnTo>
                  <a:lnTo>
                    <a:pt x="222986" y="1015847"/>
                  </a:lnTo>
                  <a:lnTo>
                    <a:pt x="247764" y="1015847"/>
                  </a:lnTo>
                  <a:lnTo>
                    <a:pt x="272542" y="1015847"/>
                  </a:lnTo>
                  <a:lnTo>
                    <a:pt x="272542" y="991069"/>
                  </a:lnTo>
                  <a:lnTo>
                    <a:pt x="297307" y="991069"/>
                  </a:lnTo>
                  <a:lnTo>
                    <a:pt x="322084" y="991069"/>
                  </a:lnTo>
                  <a:lnTo>
                    <a:pt x="322084" y="966292"/>
                  </a:lnTo>
                  <a:close/>
                </a:path>
                <a:path w="1016000" h="1016000">
                  <a:moveTo>
                    <a:pt x="322084" y="867194"/>
                  </a:moveTo>
                  <a:lnTo>
                    <a:pt x="297307" y="867194"/>
                  </a:lnTo>
                  <a:lnTo>
                    <a:pt x="297307" y="891971"/>
                  </a:lnTo>
                  <a:lnTo>
                    <a:pt x="322084" y="891971"/>
                  </a:lnTo>
                  <a:lnTo>
                    <a:pt x="322084" y="867194"/>
                  </a:lnTo>
                  <a:close/>
                </a:path>
                <a:path w="1016000" h="1016000">
                  <a:moveTo>
                    <a:pt x="346862" y="991069"/>
                  </a:moveTo>
                  <a:lnTo>
                    <a:pt x="322084" y="991069"/>
                  </a:lnTo>
                  <a:lnTo>
                    <a:pt x="322084" y="1015847"/>
                  </a:lnTo>
                  <a:lnTo>
                    <a:pt x="346862" y="1015847"/>
                  </a:lnTo>
                  <a:lnTo>
                    <a:pt x="346862" y="991069"/>
                  </a:lnTo>
                  <a:close/>
                </a:path>
                <a:path w="1016000" h="1016000">
                  <a:moveTo>
                    <a:pt x="470738" y="941514"/>
                  </a:moveTo>
                  <a:lnTo>
                    <a:pt x="445960" y="941514"/>
                  </a:lnTo>
                  <a:lnTo>
                    <a:pt x="445960" y="1015847"/>
                  </a:lnTo>
                  <a:lnTo>
                    <a:pt x="470738" y="1015847"/>
                  </a:lnTo>
                  <a:lnTo>
                    <a:pt x="470738" y="941514"/>
                  </a:lnTo>
                  <a:close/>
                </a:path>
                <a:path w="1016000" h="1016000">
                  <a:moveTo>
                    <a:pt x="470738" y="867194"/>
                  </a:moveTo>
                  <a:lnTo>
                    <a:pt x="445960" y="867194"/>
                  </a:lnTo>
                  <a:lnTo>
                    <a:pt x="445960" y="891971"/>
                  </a:lnTo>
                  <a:lnTo>
                    <a:pt x="470738" y="891971"/>
                  </a:lnTo>
                  <a:lnTo>
                    <a:pt x="470738" y="867194"/>
                  </a:lnTo>
                  <a:close/>
                </a:path>
                <a:path w="1016000" h="1016000">
                  <a:moveTo>
                    <a:pt x="470738" y="768083"/>
                  </a:moveTo>
                  <a:lnTo>
                    <a:pt x="445960" y="768083"/>
                  </a:lnTo>
                  <a:lnTo>
                    <a:pt x="445960" y="743318"/>
                  </a:lnTo>
                  <a:lnTo>
                    <a:pt x="421182" y="743318"/>
                  </a:lnTo>
                  <a:lnTo>
                    <a:pt x="396417" y="743318"/>
                  </a:lnTo>
                  <a:lnTo>
                    <a:pt x="396417" y="768083"/>
                  </a:lnTo>
                  <a:lnTo>
                    <a:pt x="371640" y="768083"/>
                  </a:lnTo>
                  <a:lnTo>
                    <a:pt x="371640" y="817638"/>
                  </a:lnTo>
                  <a:lnTo>
                    <a:pt x="346862" y="817638"/>
                  </a:lnTo>
                  <a:lnTo>
                    <a:pt x="346862" y="768083"/>
                  </a:lnTo>
                  <a:lnTo>
                    <a:pt x="371640" y="768083"/>
                  </a:lnTo>
                  <a:lnTo>
                    <a:pt x="371640" y="743318"/>
                  </a:lnTo>
                  <a:lnTo>
                    <a:pt x="396417" y="743318"/>
                  </a:lnTo>
                  <a:lnTo>
                    <a:pt x="396417" y="718540"/>
                  </a:lnTo>
                  <a:lnTo>
                    <a:pt x="371640" y="718540"/>
                  </a:lnTo>
                  <a:lnTo>
                    <a:pt x="346862" y="718540"/>
                  </a:lnTo>
                  <a:lnTo>
                    <a:pt x="322084" y="718540"/>
                  </a:lnTo>
                  <a:lnTo>
                    <a:pt x="297307" y="718540"/>
                  </a:lnTo>
                  <a:lnTo>
                    <a:pt x="272542" y="718540"/>
                  </a:lnTo>
                  <a:lnTo>
                    <a:pt x="272542" y="743318"/>
                  </a:lnTo>
                  <a:lnTo>
                    <a:pt x="297307" y="743318"/>
                  </a:lnTo>
                  <a:lnTo>
                    <a:pt x="297307" y="768083"/>
                  </a:lnTo>
                  <a:lnTo>
                    <a:pt x="322084" y="768083"/>
                  </a:lnTo>
                  <a:lnTo>
                    <a:pt x="322084" y="842416"/>
                  </a:lnTo>
                  <a:lnTo>
                    <a:pt x="346862" y="842416"/>
                  </a:lnTo>
                  <a:lnTo>
                    <a:pt x="346862" y="891971"/>
                  </a:lnTo>
                  <a:lnTo>
                    <a:pt x="322084" y="891971"/>
                  </a:lnTo>
                  <a:lnTo>
                    <a:pt x="322084" y="916749"/>
                  </a:lnTo>
                  <a:lnTo>
                    <a:pt x="297307" y="916749"/>
                  </a:lnTo>
                  <a:lnTo>
                    <a:pt x="297307" y="941514"/>
                  </a:lnTo>
                  <a:lnTo>
                    <a:pt x="322084" y="941514"/>
                  </a:lnTo>
                  <a:lnTo>
                    <a:pt x="346862" y="941514"/>
                  </a:lnTo>
                  <a:lnTo>
                    <a:pt x="371640" y="941514"/>
                  </a:lnTo>
                  <a:lnTo>
                    <a:pt x="371640" y="991069"/>
                  </a:lnTo>
                  <a:lnTo>
                    <a:pt x="396417" y="991069"/>
                  </a:lnTo>
                  <a:lnTo>
                    <a:pt x="396417" y="966292"/>
                  </a:lnTo>
                  <a:lnTo>
                    <a:pt x="421182" y="966292"/>
                  </a:lnTo>
                  <a:lnTo>
                    <a:pt x="421182" y="941514"/>
                  </a:lnTo>
                  <a:lnTo>
                    <a:pt x="396417" y="941514"/>
                  </a:lnTo>
                  <a:lnTo>
                    <a:pt x="396417" y="916749"/>
                  </a:lnTo>
                  <a:lnTo>
                    <a:pt x="421182" y="916749"/>
                  </a:lnTo>
                  <a:lnTo>
                    <a:pt x="445960" y="916749"/>
                  </a:lnTo>
                  <a:lnTo>
                    <a:pt x="445960" y="891971"/>
                  </a:lnTo>
                  <a:lnTo>
                    <a:pt x="421182" y="891971"/>
                  </a:lnTo>
                  <a:lnTo>
                    <a:pt x="396417" y="891971"/>
                  </a:lnTo>
                  <a:lnTo>
                    <a:pt x="371640" y="891971"/>
                  </a:lnTo>
                  <a:lnTo>
                    <a:pt x="371640" y="867194"/>
                  </a:lnTo>
                  <a:lnTo>
                    <a:pt x="396417" y="867194"/>
                  </a:lnTo>
                  <a:lnTo>
                    <a:pt x="396417" y="842416"/>
                  </a:lnTo>
                  <a:lnTo>
                    <a:pt x="421182" y="842416"/>
                  </a:lnTo>
                  <a:lnTo>
                    <a:pt x="421182" y="867194"/>
                  </a:lnTo>
                  <a:lnTo>
                    <a:pt x="445960" y="867194"/>
                  </a:lnTo>
                  <a:lnTo>
                    <a:pt x="445960" y="792861"/>
                  </a:lnTo>
                  <a:lnTo>
                    <a:pt x="470738" y="792861"/>
                  </a:lnTo>
                  <a:lnTo>
                    <a:pt x="470738" y="768083"/>
                  </a:lnTo>
                  <a:close/>
                </a:path>
                <a:path w="1016000" h="1016000">
                  <a:moveTo>
                    <a:pt x="569836" y="768083"/>
                  </a:moveTo>
                  <a:lnTo>
                    <a:pt x="545071" y="768083"/>
                  </a:lnTo>
                  <a:lnTo>
                    <a:pt x="545071" y="792861"/>
                  </a:lnTo>
                  <a:lnTo>
                    <a:pt x="569836" y="792861"/>
                  </a:lnTo>
                  <a:lnTo>
                    <a:pt x="569836" y="768083"/>
                  </a:lnTo>
                  <a:close/>
                </a:path>
                <a:path w="1016000" h="1016000">
                  <a:moveTo>
                    <a:pt x="594614" y="891971"/>
                  </a:moveTo>
                  <a:lnTo>
                    <a:pt x="569836" y="891971"/>
                  </a:lnTo>
                  <a:lnTo>
                    <a:pt x="569836" y="916749"/>
                  </a:lnTo>
                  <a:lnTo>
                    <a:pt x="594614" y="916749"/>
                  </a:lnTo>
                  <a:lnTo>
                    <a:pt x="594614" y="891971"/>
                  </a:lnTo>
                  <a:close/>
                </a:path>
                <a:path w="1016000" h="1016000">
                  <a:moveTo>
                    <a:pt x="594614" y="817638"/>
                  </a:moveTo>
                  <a:lnTo>
                    <a:pt x="569836" y="817638"/>
                  </a:lnTo>
                  <a:lnTo>
                    <a:pt x="545071" y="817638"/>
                  </a:lnTo>
                  <a:lnTo>
                    <a:pt x="545071" y="842416"/>
                  </a:lnTo>
                  <a:lnTo>
                    <a:pt x="569836" y="842416"/>
                  </a:lnTo>
                  <a:lnTo>
                    <a:pt x="594614" y="842416"/>
                  </a:lnTo>
                  <a:lnTo>
                    <a:pt x="594614" y="817638"/>
                  </a:lnTo>
                  <a:close/>
                </a:path>
                <a:path w="1016000" h="1016000">
                  <a:moveTo>
                    <a:pt x="644169" y="941514"/>
                  </a:moveTo>
                  <a:lnTo>
                    <a:pt x="619391" y="941514"/>
                  </a:lnTo>
                  <a:lnTo>
                    <a:pt x="619391" y="916749"/>
                  </a:lnTo>
                  <a:lnTo>
                    <a:pt x="594614" y="916749"/>
                  </a:lnTo>
                  <a:lnTo>
                    <a:pt x="594614" y="941514"/>
                  </a:lnTo>
                  <a:lnTo>
                    <a:pt x="569836" y="941514"/>
                  </a:lnTo>
                  <a:lnTo>
                    <a:pt x="545071" y="941514"/>
                  </a:lnTo>
                  <a:lnTo>
                    <a:pt x="545071" y="916749"/>
                  </a:lnTo>
                  <a:lnTo>
                    <a:pt x="520293" y="916749"/>
                  </a:lnTo>
                  <a:lnTo>
                    <a:pt x="520293" y="891971"/>
                  </a:lnTo>
                  <a:lnTo>
                    <a:pt x="495515" y="891971"/>
                  </a:lnTo>
                  <a:lnTo>
                    <a:pt x="495515" y="991069"/>
                  </a:lnTo>
                  <a:lnTo>
                    <a:pt x="520293" y="991069"/>
                  </a:lnTo>
                  <a:lnTo>
                    <a:pt x="520293" y="1015847"/>
                  </a:lnTo>
                  <a:lnTo>
                    <a:pt x="545071" y="1015847"/>
                  </a:lnTo>
                  <a:lnTo>
                    <a:pt x="569836" y="1015847"/>
                  </a:lnTo>
                  <a:lnTo>
                    <a:pt x="594614" y="1015847"/>
                  </a:lnTo>
                  <a:lnTo>
                    <a:pt x="619391" y="1015847"/>
                  </a:lnTo>
                  <a:lnTo>
                    <a:pt x="619391" y="991069"/>
                  </a:lnTo>
                  <a:lnTo>
                    <a:pt x="594614" y="991069"/>
                  </a:lnTo>
                  <a:lnTo>
                    <a:pt x="569836" y="991069"/>
                  </a:lnTo>
                  <a:lnTo>
                    <a:pt x="569836" y="966292"/>
                  </a:lnTo>
                  <a:lnTo>
                    <a:pt x="594614" y="966292"/>
                  </a:lnTo>
                  <a:lnTo>
                    <a:pt x="619391" y="966292"/>
                  </a:lnTo>
                  <a:lnTo>
                    <a:pt x="619391" y="991069"/>
                  </a:lnTo>
                  <a:lnTo>
                    <a:pt x="644169" y="991069"/>
                  </a:lnTo>
                  <a:lnTo>
                    <a:pt x="644169" y="941514"/>
                  </a:lnTo>
                  <a:close/>
                </a:path>
                <a:path w="1016000" h="1016000">
                  <a:moveTo>
                    <a:pt x="668947" y="991069"/>
                  </a:moveTo>
                  <a:lnTo>
                    <a:pt x="644169" y="991069"/>
                  </a:lnTo>
                  <a:lnTo>
                    <a:pt x="644169" y="1015847"/>
                  </a:lnTo>
                  <a:lnTo>
                    <a:pt x="668947" y="1015847"/>
                  </a:lnTo>
                  <a:lnTo>
                    <a:pt x="668947" y="991069"/>
                  </a:lnTo>
                  <a:close/>
                </a:path>
                <a:path w="1016000" h="1016000">
                  <a:moveTo>
                    <a:pt x="668947" y="916749"/>
                  </a:moveTo>
                  <a:lnTo>
                    <a:pt x="644169" y="916749"/>
                  </a:lnTo>
                  <a:lnTo>
                    <a:pt x="644169" y="941514"/>
                  </a:lnTo>
                  <a:lnTo>
                    <a:pt x="668947" y="941514"/>
                  </a:lnTo>
                  <a:lnTo>
                    <a:pt x="668947" y="916749"/>
                  </a:lnTo>
                  <a:close/>
                </a:path>
                <a:path w="1016000" h="1016000">
                  <a:moveTo>
                    <a:pt x="693712" y="941514"/>
                  </a:moveTo>
                  <a:lnTo>
                    <a:pt x="668947" y="941514"/>
                  </a:lnTo>
                  <a:lnTo>
                    <a:pt x="668947" y="966292"/>
                  </a:lnTo>
                  <a:lnTo>
                    <a:pt x="693712" y="966292"/>
                  </a:lnTo>
                  <a:lnTo>
                    <a:pt x="693712" y="941514"/>
                  </a:lnTo>
                  <a:close/>
                </a:path>
                <a:path w="1016000" h="1016000">
                  <a:moveTo>
                    <a:pt x="693712" y="891971"/>
                  </a:moveTo>
                  <a:lnTo>
                    <a:pt x="668947" y="891971"/>
                  </a:lnTo>
                  <a:lnTo>
                    <a:pt x="668947" y="916749"/>
                  </a:lnTo>
                  <a:lnTo>
                    <a:pt x="693712" y="916749"/>
                  </a:lnTo>
                  <a:lnTo>
                    <a:pt x="693712" y="891971"/>
                  </a:lnTo>
                  <a:close/>
                </a:path>
                <a:path w="1016000" h="1016000">
                  <a:moveTo>
                    <a:pt x="718489" y="966292"/>
                  </a:moveTo>
                  <a:lnTo>
                    <a:pt x="693712" y="966292"/>
                  </a:lnTo>
                  <a:lnTo>
                    <a:pt x="693712" y="991069"/>
                  </a:lnTo>
                  <a:lnTo>
                    <a:pt x="718489" y="991069"/>
                  </a:lnTo>
                  <a:lnTo>
                    <a:pt x="718489" y="966292"/>
                  </a:lnTo>
                  <a:close/>
                </a:path>
                <a:path w="1016000" h="1016000">
                  <a:moveTo>
                    <a:pt x="718489" y="916749"/>
                  </a:moveTo>
                  <a:lnTo>
                    <a:pt x="693712" y="916749"/>
                  </a:lnTo>
                  <a:lnTo>
                    <a:pt x="693712" y="941514"/>
                  </a:lnTo>
                  <a:lnTo>
                    <a:pt x="718489" y="941514"/>
                  </a:lnTo>
                  <a:lnTo>
                    <a:pt x="718489" y="916749"/>
                  </a:lnTo>
                  <a:close/>
                </a:path>
                <a:path w="1016000" h="1016000">
                  <a:moveTo>
                    <a:pt x="718489" y="817638"/>
                  </a:moveTo>
                  <a:lnTo>
                    <a:pt x="693712" y="817638"/>
                  </a:lnTo>
                  <a:lnTo>
                    <a:pt x="693712" y="867194"/>
                  </a:lnTo>
                  <a:lnTo>
                    <a:pt x="718489" y="867194"/>
                  </a:lnTo>
                  <a:lnTo>
                    <a:pt x="718489" y="817638"/>
                  </a:lnTo>
                  <a:close/>
                </a:path>
                <a:path w="1016000" h="1016000">
                  <a:moveTo>
                    <a:pt x="743267" y="991069"/>
                  </a:moveTo>
                  <a:lnTo>
                    <a:pt x="718489" y="991069"/>
                  </a:lnTo>
                  <a:lnTo>
                    <a:pt x="718489" y="1015847"/>
                  </a:lnTo>
                  <a:lnTo>
                    <a:pt x="743267" y="1015847"/>
                  </a:lnTo>
                  <a:lnTo>
                    <a:pt x="743267" y="991069"/>
                  </a:lnTo>
                  <a:close/>
                </a:path>
                <a:path w="1016000" h="1016000">
                  <a:moveTo>
                    <a:pt x="792822" y="991069"/>
                  </a:moveTo>
                  <a:lnTo>
                    <a:pt x="768045" y="991069"/>
                  </a:lnTo>
                  <a:lnTo>
                    <a:pt x="768045" y="1015847"/>
                  </a:lnTo>
                  <a:lnTo>
                    <a:pt x="792822" y="1015847"/>
                  </a:lnTo>
                  <a:lnTo>
                    <a:pt x="792822" y="991069"/>
                  </a:lnTo>
                  <a:close/>
                </a:path>
                <a:path w="1016000" h="1016000">
                  <a:moveTo>
                    <a:pt x="792822" y="792861"/>
                  </a:moveTo>
                  <a:lnTo>
                    <a:pt x="768045" y="792861"/>
                  </a:lnTo>
                  <a:lnTo>
                    <a:pt x="768045" y="817638"/>
                  </a:lnTo>
                  <a:lnTo>
                    <a:pt x="743267" y="817638"/>
                  </a:lnTo>
                  <a:lnTo>
                    <a:pt x="743267" y="842416"/>
                  </a:lnTo>
                  <a:lnTo>
                    <a:pt x="768045" y="842416"/>
                  </a:lnTo>
                  <a:lnTo>
                    <a:pt x="768045" y="867194"/>
                  </a:lnTo>
                  <a:lnTo>
                    <a:pt x="792822" y="867194"/>
                  </a:lnTo>
                  <a:lnTo>
                    <a:pt x="792822" y="792861"/>
                  </a:lnTo>
                  <a:close/>
                </a:path>
                <a:path w="1016000" h="1016000">
                  <a:moveTo>
                    <a:pt x="916698" y="941514"/>
                  </a:moveTo>
                  <a:lnTo>
                    <a:pt x="891921" y="941514"/>
                  </a:lnTo>
                  <a:lnTo>
                    <a:pt x="891921" y="916749"/>
                  </a:lnTo>
                  <a:lnTo>
                    <a:pt x="867143" y="916749"/>
                  </a:lnTo>
                  <a:lnTo>
                    <a:pt x="867143" y="941514"/>
                  </a:lnTo>
                  <a:lnTo>
                    <a:pt x="842365" y="941514"/>
                  </a:lnTo>
                  <a:lnTo>
                    <a:pt x="842365" y="916749"/>
                  </a:lnTo>
                  <a:lnTo>
                    <a:pt x="817587" y="916749"/>
                  </a:lnTo>
                  <a:lnTo>
                    <a:pt x="792822" y="916749"/>
                  </a:lnTo>
                  <a:lnTo>
                    <a:pt x="768045" y="916749"/>
                  </a:lnTo>
                  <a:lnTo>
                    <a:pt x="743267" y="916749"/>
                  </a:lnTo>
                  <a:lnTo>
                    <a:pt x="743267" y="941514"/>
                  </a:lnTo>
                  <a:lnTo>
                    <a:pt x="718489" y="941514"/>
                  </a:lnTo>
                  <a:lnTo>
                    <a:pt x="718489" y="966292"/>
                  </a:lnTo>
                  <a:lnTo>
                    <a:pt x="743267" y="966292"/>
                  </a:lnTo>
                  <a:lnTo>
                    <a:pt x="768045" y="966292"/>
                  </a:lnTo>
                  <a:lnTo>
                    <a:pt x="792822" y="966292"/>
                  </a:lnTo>
                  <a:lnTo>
                    <a:pt x="792822" y="991069"/>
                  </a:lnTo>
                  <a:lnTo>
                    <a:pt x="817587" y="991069"/>
                  </a:lnTo>
                  <a:lnTo>
                    <a:pt x="817587" y="966292"/>
                  </a:lnTo>
                  <a:lnTo>
                    <a:pt x="842365" y="966292"/>
                  </a:lnTo>
                  <a:lnTo>
                    <a:pt x="867143" y="966292"/>
                  </a:lnTo>
                  <a:lnTo>
                    <a:pt x="891921" y="966292"/>
                  </a:lnTo>
                  <a:lnTo>
                    <a:pt x="891921" y="991069"/>
                  </a:lnTo>
                  <a:lnTo>
                    <a:pt x="867143" y="991069"/>
                  </a:lnTo>
                  <a:lnTo>
                    <a:pt x="867143" y="1015847"/>
                  </a:lnTo>
                  <a:lnTo>
                    <a:pt x="891921" y="1015847"/>
                  </a:lnTo>
                  <a:lnTo>
                    <a:pt x="916698" y="1015847"/>
                  </a:lnTo>
                  <a:lnTo>
                    <a:pt x="916698" y="941514"/>
                  </a:lnTo>
                  <a:close/>
                </a:path>
                <a:path w="1016000" h="1016000">
                  <a:moveTo>
                    <a:pt x="966254" y="991069"/>
                  </a:moveTo>
                  <a:lnTo>
                    <a:pt x="941476" y="991069"/>
                  </a:lnTo>
                  <a:lnTo>
                    <a:pt x="941476" y="1015847"/>
                  </a:lnTo>
                  <a:lnTo>
                    <a:pt x="966254" y="1015847"/>
                  </a:lnTo>
                  <a:lnTo>
                    <a:pt x="966254" y="991069"/>
                  </a:lnTo>
                  <a:close/>
                </a:path>
                <a:path w="1016000" h="1016000">
                  <a:moveTo>
                    <a:pt x="991019" y="941514"/>
                  </a:moveTo>
                  <a:lnTo>
                    <a:pt x="966254" y="941514"/>
                  </a:lnTo>
                  <a:lnTo>
                    <a:pt x="941476" y="941514"/>
                  </a:lnTo>
                  <a:lnTo>
                    <a:pt x="941476" y="966292"/>
                  </a:lnTo>
                  <a:lnTo>
                    <a:pt x="966254" y="966292"/>
                  </a:lnTo>
                  <a:lnTo>
                    <a:pt x="966254" y="991069"/>
                  </a:lnTo>
                  <a:lnTo>
                    <a:pt x="991019" y="991069"/>
                  </a:lnTo>
                  <a:lnTo>
                    <a:pt x="991019" y="941514"/>
                  </a:lnTo>
                  <a:close/>
                </a:path>
                <a:path w="1016000" h="1016000">
                  <a:moveTo>
                    <a:pt x="1015796" y="867194"/>
                  </a:moveTo>
                  <a:lnTo>
                    <a:pt x="991019" y="867194"/>
                  </a:lnTo>
                  <a:lnTo>
                    <a:pt x="991019" y="941514"/>
                  </a:lnTo>
                  <a:lnTo>
                    <a:pt x="1015796" y="941514"/>
                  </a:lnTo>
                  <a:lnTo>
                    <a:pt x="1015796" y="867194"/>
                  </a:lnTo>
                  <a:close/>
                </a:path>
                <a:path w="1016000" h="1016000">
                  <a:moveTo>
                    <a:pt x="1015796" y="792861"/>
                  </a:moveTo>
                  <a:lnTo>
                    <a:pt x="991019" y="792861"/>
                  </a:lnTo>
                  <a:lnTo>
                    <a:pt x="991019" y="817638"/>
                  </a:lnTo>
                  <a:lnTo>
                    <a:pt x="966254" y="817638"/>
                  </a:lnTo>
                  <a:lnTo>
                    <a:pt x="966254" y="842416"/>
                  </a:lnTo>
                  <a:lnTo>
                    <a:pt x="991019" y="842416"/>
                  </a:lnTo>
                  <a:lnTo>
                    <a:pt x="1015796" y="842416"/>
                  </a:lnTo>
                  <a:lnTo>
                    <a:pt x="1015796" y="792861"/>
                  </a:lnTo>
                  <a:close/>
                </a:path>
                <a:path w="1016000" h="1016000">
                  <a:moveTo>
                    <a:pt x="1015796" y="0"/>
                  </a:moveTo>
                  <a:lnTo>
                    <a:pt x="842365" y="0"/>
                  </a:lnTo>
                  <a:lnTo>
                    <a:pt x="842365" y="25400"/>
                  </a:lnTo>
                  <a:lnTo>
                    <a:pt x="842365" y="148590"/>
                  </a:lnTo>
                  <a:lnTo>
                    <a:pt x="842365" y="173990"/>
                  </a:lnTo>
                  <a:lnTo>
                    <a:pt x="1015796" y="173990"/>
                  </a:lnTo>
                  <a:lnTo>
                    <a:pt x="1015796" y="148590"/>
                  </a:lnTo>
                  <a:lnTo>
                    <a:pt x="867143" y="148590"/>
                  </a:lnTo>
                  <a:lnTo>
                    <a:pt x="867143" y="25400"/>
                  </a:lnTo>
                  <a:lnTo>
                    <a:pt x="1015796" y="25400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0855" y="950074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971"/>
                  </a:moveTo>
                  <a:lnTo>
                    <a:pt x="49555" y="891971"/>
                  </a:lnTo>
                  <a:lnTo>
                    <a:pt x="49555" y="966292"/>
                  </a:lnTo>
                  <a:lnTo>
                    <a:pt x="123875" y="966292"/>
                  </a:lnTo>
                  <a:lnTo>
                    <a:pt x="123875" y="891971"/>
                  </a:lnTo>
                  <a:close/>
                </a:path>
                <a:path w="1016000" h="1016000">
                  <a:moveTo>
                    <a:pt x="123875" y="49606"/>
                  </a:moveTo>
                  <a:lnTo>
                    <a:pt x="49555" y="49606"/>
                  </a:lnTo>
                  <a:lnTo>
                    <a:pt x="49555" y="123926"/>
                  </a:lnTo>
                  <a:lnTo>
                    <a:pt x="123875" y="123926"/>
                  </a:lnTo>
                  <a:lnTo>
                    <a:pt x="123875" y="49606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148653" y="842010"/>
                  </a:lnTo>
                  <a:lnTo>
                    <a:pt x="148653" y="867410"/>
                  </a:lnTo>
                  <a:lnTo>
                    <a:pt x="148653" y="990600"/>
                  </a:lnTo>
                  <a:lnTo>
                    <a:pt x="24777" y="990600"/>
                  </a:lnTo>
                  <a:lnTo>
                    <a:pt x="24777" y="867410"/>
                  </a:lnTo>
                  <a:lnTo>
                    <a:pt x="148653" y="867410"/>
                  </a:lnTo>
                  <a:lnTo>
                    <a:pt x="148653" y="842010"/>
                  </a:lnTo>
                  <a:lnTo>
                    <a:pt x="0" y="842010"/>
                  </a:lnTo>
                  <a:lnTo>
                    <a:pt x="0" y="86741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1069"/>
                  </a:lnTo>
                  <a:lnTo>
                    <a:pt x="173431" y="990600"/>
                  </a:lnTo>
                  <a:lnTo>
                    <a:pt x="173431" y="867410"/>
                  </a:lnTo>
                  <a:lnTo>
                    <a:pt x="173431" y="867194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867143" y="842416"/>
                  </a:moveTo>
                  <a:lnTo>
                    <a:pt x="842365" y="842416"/>
                  </a:lnTo>
                  <a:lnTo>
                    <a:pt x="842365" y="867194"/>
                  </a:lnTo>
                  <a:lnTo>
                    <a:pt x="867143" y="867194"/>
                  </a:lnTo>
                  <a:lnTo>
                    <a:pt x="867143" y="842416"/>
                  </a:lnTo>
                  <a:close/>
                </a:path>
                <a:path w="1016000" h="1016000">
                  <a:moveTo>
                    <a:pt x="916698" y="792480"/>
                  </a:moveTo>
                  <a:lnTo>
                    <a:pt x="891921" y="792480"/>
                  </a:lnTo>
                  <a:lnTo>
                    <a:pt x="891921" y="817880"/>
                  </a:lnTo>
                  <a:lnTo>
                    <a:pt x="891921" y="891540"/>
                  </a:lnTo>
                  <a:lnTo>
                    <a:pt x="817587" y="891540"/>
                  </a:lnTo>
                  <a:lnTo>
                    <a:pt x="817587" y="817880"/>
                  </a:lnTo>
                  <a:lnTo>
                    <a:pt x="891921" y="817880"/>
                  </a:lnTo>
                  <a:lnTo>
                    <a:pt x="891921" y="792480"/>
                  </a:lnTo>
                  <a:lnTo>
                    <a:pt x="792822" y="792480"/>
                  </a:lnTo>
                  <a:lnTo>
                    <a:pt x="792822" y="817880"/>
                  </a:lnTo>
                  <a:lnTo>
                    <a:pt x="792822" y="891540"/>
                  </a:lnTo>
                  <a:lnTo>
                    <a:pt x="792822" y="916940"/>
                  </a:lnTo>
                  <a:lnTo>
                    <a:pt x="916698" y="916940"/>
                  </a:lnTo>
                  <a:lnTo>
                    <a:pt x="916698" y="891971"/>
                  </a:lnTo>
                  <a:lnTo>
                    <a:pt x="916698" y="891540"/>
                  </a:lnTo>
                  <a:lnTo>
                    <a:pt x="916698" y="817880"/>
                  </a:lnTo>
                  <a:lnTo>
                    <a:pt x="916698" y="817638"/>
                  </a:lnTo>
                  <a:lnTo>
                    <a:pt x="916698" y="792480"/>
                  </a:lnTo>
                  <a:close/>
                </a:path>
                <a:path w="1016000" h="1016000">
                  <a:moveTo>
                    <a:pt x="966254" y="49606"/>
                  </a:moveTo>
                  <a:lnTo>
                    <a:pt x="891921" y="49606"/>
                  </a:lnTo>
                  <a:lnTo>
                    <a:pt x="891921" y="123926"/>
                  </a:lnTo>
                  <a:lnTo>
                    <a:pt x="966254" y="123926"/>
                  </a:lnTo>
                  <a:lnTo>
                    <a:pt x="966254" y="49606"/>
                  </a:lnTo>
                  <a:close/>
                </a:path>
                <a:path w="1016000" h="1016000">
                  <a:moveTo>
                    <a:pt x="1015796" y="0"/>
                  </a:moveTo>
                  <a:lnTo>
                    <a:pt x="842365" y="0"/>
                  </a:lnTo>
                  <a:lnTo>
                    <a:pt x="842365" y="25400"/>
                  </a:lnTo>
                  <a:lnTo>
                    <a:pt x="991019" y="25400"/>
                  </a:lnTo>
                  <a:lnTo>
                    <a:pt x="991019" y="148704"/>
                  </a:lnTo>
                  <a:lnTo>
                    <a:pt x="1015796" y="148704"/>
                  </a:lnTo>
                  <a:lnTo>
                    <a:pt x="1015796" y="25400"/>
                  </a:lnTo>
                  <a:lnTo>
                    <a:pt x="1015796" y="24828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0796" y="9965624"/>
              <a:ext cx="5886450" cy="342900"/>
            </a:xfrm>
            <a:custGeom>
              <a:avLst/>
              <a:gdLst/>
              <a:ahLst/>
              <a:cxnLst/>
              <a:rect l="l" t="t" r="r" b="b"/>
              <a:pathLst>
                <a:path w="5886450" h="342900">
                  <a:moveTo>
                    <a:pt x="0" y="0"/>
                  </a:moveTo>
                  <a:lnTo>
                    <a:pt x="5886450" y="0"/>
                  </a:lnTo>
                  <a:lnTo>
                    <a:pt x="5886450" y="342903"/>
                  </a:lnTo>
                  <a:lnTo>
                    <a:pt x="0" y="3429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8593" y="10013250"/>
            <a:ext cx="5599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https://technologystudent.com/despro2/architec6.html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02906" y="719832"/>
            <a:ext cx="2972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2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r>
              <a:rPr sz="2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15606" y="1065041"/>
            <a:ext cx="2946400" cy="13970"/>
          </a:xfrm>
          <a:custGeom>
            <a:avLst/>
            <a:gdLst/>
            <a:ahLst/>
            <a:cxnLst/>
            <a:rect l="l" t="t" r="r" b="b"/>
            <a:pathLst>
              <a:path w="2946400" h="13969">
                <a:moveTo>
                  <a:pt x="2946361" y="0"/>
                </a:moveTo>
                <a:lnTo>
                  <a:pt x="0" y="0"/>
                </a:lnTo>
                <a:lnTo>
                  <a:pt x="0" y="13856"/>
                </a:lnTo>
                <a:lnTo>
                  <a:pt x="2946361" y="13856"/>
                </a:lnTo>
                <a:lnTo>
                  <a:pt x="294636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70324" y="106854"/>
            <a:ext cx="33712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YOUR</a:t>
            </a:r>
            <a:r>
              <a:rPr sz="16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GARDEN</a:t>
            </a:r>
            <a:r>
              <a:rPr sz="16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LAYOUT</a:t>
            </a:r>
            <a:r>
              <a:rPr sz="16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/</a:t>
            </a:r>
            <a:r>
              <a:rPr sz="16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9345" y="613255"/>
            <a:ext cx="5886450" cy="3429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https://technologystudent.com/despro2/architec1.html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25668" y="40078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84111" y="416345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74795" y="1127956"/>
            <a:ext cx="984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151616"/>
                </a:solidFill>
                <a:latin typeface="Arial"/>
                <a:cs typeface="Arial"/>
              </a:rPr>
              <a:t>2 </a:t>
            </a:r>
            <a:r>
              <a:rPr sz="1400" i="1" spc="-10" dirty="0">
                <a:solidFill>
                  <a:srgbClr val="151616"/>
                </a:solidFill>
                <a:latin typeface="Arial"/>
                <a:cs typeface="Arial"/>
              </a:rPr>
              <a:t>Continued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58962" y="5766917"/>
            <a:ext cx="61137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internet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research....describe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features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Japanese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Garden.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25064" y="5766917"/>
            <a:ext cx="678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87136" y="73392"/>
            <a:ext cx="0" cy="10410825"/>
          </a:xfrm>
          <a:custGeom>
            <a:avLst/>
            <a:gdLst/>
            <a:ahLst/>
            <a:cxnLst/>
            <a:rect l="l" t="t" r="r" b="b"/>
            <a:pathLst>
              <a:path h="10410825">
                <a:moveTo>
                  <a:pt x="0" y="0"/>
                </a:moveTo>
                <a:lnTo>
                  <a:pt x="0" y="10410757"/>
                </a:lnTo>
              </a:path>
            </a:pathLst>
          </a:custGeom>
          <a:ln w="12697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72520" y="106225"/>
            <a:ext cx="33712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dash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YOUR</a:t>
            </a:r>
            <a:r>
              <a:rPr sz="1600" b="1" u="dash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dash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GARDEN</a:t>
            </a:r>
            <a:r>
              <a:rPr sz="1600" b="1" u="dash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dash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LAYOUT</a:t>
            </a:r>
            <a:r>
              <a:rPr sz="1600" b="1" u="dash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dash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/</a:t>
            </a:r>
            <a:r>
              <a:rPr sz="1600" b="1" u="dash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dash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1158" y="1016489"/>
            <a:ext cx="4918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291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are the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beneﬁts of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 well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planned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garden?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7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1542" y="612626"/>
            <a:ext cx="5886450" cy="3429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https://technologystudent.com/despro2/architec1.html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7866" y="4001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6307" y="4157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1125" y="7861789"/>
            <a:ext cx="7140575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89992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plants,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ﬂowers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wildlife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would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like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see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garden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design.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Justify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selection.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675640"/>
            </a:xfrm>
            <a:custGeom>
              <a:avLst/>
              <a:gdLst/>
              <a:ahLst/>
              <a:cxnLst/>
              <a:rect l="l" t="t" r="r" b="b"/>
              <a:pathLst>
                <a:path w="14878685" h="675640">
                  <a:moveTo>
                    <a:pt x="14878058" y="0"/>
                  </a:moveTo>
                  <a:lnTo>
                    <a:pt x="0" y="0"/>
                  </a:lnTo>
                  <a:lnTo>
                    <a:pt x="0" y="675071"/>
                  </a:lnTo>
                  <a:lnTo>
                    <a:pt x="14878058" y="675071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77667" y="1302229"/>
              <a:ext cx="10267950" cy="9159875"/>
            </a:xfrm>
            <a:custGeom>
              <a:avLst/>
              <a:gdLst/>
              <a:ahLst/>
              <a:cxnLst/>
              <a:rect l="l" t="t" r="r" b="b"/>
              <a:pathLst>
                <a:path w="10267950" h="9159875">
                  <a:moveTo>
                    <a:pt x="10267582" y="2200821"/>
                  </a:moveTo>
                  <a:lnTo>
                    <a:pt x="9742919" y="2201811"/>
                  </a:lnTo>
                  <a:lnTo>
                    <a:pt x="9742919" y="0"/>
                  </a:lnTo>
                  <a:lnTo>
                    <a:pt x="0" y="0"/>
                  </a:lnTo>
                  <a:lnTo>
                    <a:pt x="0" y="9159469"/>
                  </a:lnTo>
                  <a:lnTo>
                    <a:pt x="9742919" y="9159469"/>
                  </a:lnTo>
                  <a:lnTo>
                    <a:pt x="9742919" y="9150896"/>
                  </a:lnTo>
                  <a:lnTo>
                    <a:pt x="10262819" y="9150490"/>
                  </a:lnTo>
                  <a:lnTo>
                    <a:pt x="10267582" y="2200821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4761" y="1422972"/>
              <a:ext cx="1425718" cy="693618"/>
            </a:xfrm>
            <a:prstGeom prst="rect">
              <a:avLst/>
            </a:prstGeom>
          </p:spPr>
        </p:pic>
        <p:pic>
          <p:nvPicPr>
            <p:cNvPr id="7" name="object 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4761" y="2125259"/>
              <a:ext cx="1425718" cy="693619"/>
            </a:xfrm>
            <a:prstGeom prst="rect">
              <a:avLst/>
            </a:prstGeom>
          </p:spPr>
        </p:pic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4761" y="2827079"/>
              <a:ext cx="1425718" cy="693619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9343" y="1422972"/>
              <a:ext cx="1425718" cy="693618"/>
            </a:xfrm>
            <a:prstGeom prst="rect">
              <a:avLst/>
            </a:prstGeom>
          </p:spPr>
        </p:pic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9343" y="2125259"/>
              <a:ext cx="1425718" cy="693619"/>
            </a:xfrm>
            <a:prstGeom prst="rect">
              <a:avLst/>
            </a:prstGeom>
          </p:spPr>
        </p:pic>
        <p:pic>
          <p:nvPicPr>
            <p:cNvPr id="11" name="object 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9343" y="2827079"/>
              <a:ext cx="1425718" cy="693619"/>
            </a:xfrm>
            <a:prstGeom prst="rect">
              <a:avLst/>
            </a:prstGeom>
          </p:spPr>
        </p:pic>
        <p:pic>
          <p:nvPicPr>
            <p:cNvPr id="12" name="object 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7183" y="1422972"/>
              <a:ext cx="1389819" cy="693618"/>
            </a:xfrm>
            <a:prstGeom prst="rect">
              <a:avLst/>
            </a:prstGeom>
          </p:spPr>
        </p:pic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7183" y="2125259"/>
              <a:ext cx="1389819" cy="693619"/>
            </a:xfrm>
            <a:prstGeom prst="rect">
              <a:avLst/>
            </a:prstGeom>
          </p:spPr>
        </p:pic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7183" y="2827079"/>
              <a:ext cx="1389819" cy="693619"/>
            </a:xfrm>
            <a:prstGeom prst="rect">
              <a:avLst/>
            </a:prstGeom>
          </p:spPr>
        </p:pic>
        <p:pic>
          <p:nvPicPr>
            <p:cNvPr id="15" name="object 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9364" y="1422972"/>
              <a:ext cx="1389819" cy="693618"/>
            </a:xfrm>
            <a:prstGeom prst="rect">
              <a:avLst/>
            </a:prstGeom>
          </p:spPr>
        </p:pic>
        <p:pic>
          <p:nvPicPr>
            <p:cNvPr id="16" name="object 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9364" y="2125259"/>
              <a:ext cx="1389819" cy="693619"/>
            </a:xfrm>
            <a:prstGeom prst="rect">
              <a:avLst/>
            </a:prstGeom>
          </p:spPr>
        </p:pic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9364" y="2827079"/>
              <a:ext cx="1389819" cy="693619"/>
            </a:xfrm>
            <a:prstGeom prst="rect">
              <a:avLst/>
            </a:prstGeom>
          </p:spPr>
        </p:pic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0091" y="1422972"/>
              <a:ext cx="1389819" cy="693618"/>
            </a:xfrm>
            <a:prstGeom prst="rect">
              <a:avLst/>
            </a:prstGeom>
          </p:spPr>
        </p:pic>
        <p:pic>
          <p:nvPicPr>
            <p:cNvPr id="19" name="object 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0091" y="2125259"/>
              <a:ext cx="1389819" cy="693619"/>
            </a:xfrm>
            <a:prstGeom prst="rect">
              <a:avLst/>
            </a:prstGeom>
          </p:spPr>
        </p:pic>
        <p:pic>
          <p:nvPicPr>
            <p:cNvPr id="20" name="object 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0091" y="2827079"/>
              <a:ext cx="1389819" cy="693619"/>
            </a:xfrm>
            <a:prstGeom prst="rect">
              <a:avLst/>
            </a:prstGeom>
          </p:spPr>
        </p:pic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61775" y="3543169"/>
              <a:ext cx="6713220" cy="4149090"/>
            </a:xfrm>
            <a:custGeom>
              <a:avLst/>
              <a:gdLst/>
              <a:ahLst/>
              <a:cxnLst/>
              <a:rect l="l" t="t" r="r" b="b"/>
              <a:pathLst>
                <a:path w="6713220" h="4149090">
                  <a:moveTo>
                    <a:pt x="6712699" y="1294130"/>
                  </a:moveTo>
                  <a:lnTo>
                    <a:pt x="6710312" y="1294130"/>
                  </a:lnTo>
                  <a:lnTo>
                    <a:pt x="6710312" y="0"/>
                  </a:lnTo>
                  <a:lnTo>
                    <a:pt x="1939810" y="0"/>
                  </a:lnTo>
                  <a:lnTo>
                    <a:pt x="1939810" y="1294130"/>
                  </a:lnTo>
                  <a:lnTo>
                    <a:pt x="0" y="1294130"/>
                  </a:lnTo>
                  <a:lnTo>
                    <a:pt x="0" y="4149090"/>
                  </a:lnTo>
                  <a:lnTo>
                    <a:pt x="6712699" y="4149090"/>
                  </a:lnTo>
                  <a:lnTo>
                    <a:pt x="6712699" y="129413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32578" y="3609209"/>
              <a:ext cx="6565900" cy="4000500"/>
            </a:xfrm>
            <a:custGeom>
              <a:avLst/>
              <a:gdLst/>
              <a:ahLst/>
              <a:cxnLst/>
              <a:rect l="l" t="t" r="r" b="b"/>
              <a:pathLst>
                <a:path w="6565900" h="4000500">
                  <a:moveTo>
                    <a:pt x="6565697" y="1315720"/>
                  </a:moveTo>
                  <a:lnTo>
                    <a:pt x="6563398" y="1315720"/>
                  </a:lnTo>
                  <a:lnTo>
                    <a:pt x="6563398" y="0"/>
                  </a:lnTo>
                  <a:lnTo>
                    <a:pt x="1951621" y="0"/>
                  </a:lnTo>
                  <a:lnTo>
                    <a:pt x="1951621" y="1315720"/>
                  </a:lnTo>
                  <a:lnTo>
                    <a:pt x="0" y="1315720"/>
                  </a:lnTo>
                  <a:lnTo>
                    <a:pt x="0" y="4000500"/>
                  </a:lnTo>
                  <a:lnTo>
                    <a:pt x="6565697" y="4000500"/>
                  </a:lnTo>
                  <a:lnTo>
                    <a:pt x="6565697" y="131572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2001" y="3664714"/>
              <a:ext cx="4414713" cy="1421585"/>
            </a:xfrm>
            <a:prstGeom prst="rect">
              <a:avLst/>
            </a:prstGeom>
          </p:spPr>
        </p:pic>
        <p:pic>
          <p:nvPicPr>
            <p:cNvPr id="24" name="object 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805" y="3346348"/>
              <a:ext cx="457199" cy="457200"/>
            </a:xfrm>
            <a:prstGeom prst="rect">
              <a:avLst/>
            </a:prstGeom>
          </p:spPr>
        </p:pic>
        <p:pic>
          <p:nvPicPr>
            <p:cNvPr id="25" name="object 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9333" y="5176263"/>
              <a:ext cx="4438115" cy="2307798"/>
            </a:xfrm>
            <a:prstGeom prst="rect">
              <a:avLst/>
            </a:prstGeom>
          </p:spPr>
        </p:pic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2203" y="5178046"/>
              <a:ext cx="25400" cy="2281555"/>
            </a:xfrm>
            <a:custGeom>
              <a:avLst/>
              <a:gdLst/>
              <a:ahLst/>
              <a:cxnLst/>
              <a:rect l="l" t="t" r="r" b="b"/>
              <a:pathLst>
                <a:path w="25400" h="2281554">
                  <a:moveTo>
                    <a:pt x="25192" y="0"/>
                  </a:moveTo>
                  <a:lnTo>
                    <a:pt x="0" y="0"/>
                  </a:lnTo>
                  <a:lnTo>
                    <a:pt x="0" y="2281287"/>
                  </a:lnTo>
                  <a:lnTo>
                    <a:pt x="25192" y="2281287"/>
                  </a:lnTo>
                  <a:lnTo>
                    <a:pt x="25192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3877" y="5543867"/>
              <a:ext cx="1428115" cy="1524635"/>
            </a:xfrm>
            <a:custGeom>
              <a:avLst/>
              <a:gdLst/>
              <a:ahLst/>
              <a:cxnLst/>
              <a:rect l="l" t="t" r="r" b="b"/>
              <a:pathLst>
                <a:path w="1428115" h="1524634">
                  <a:moveTo>
                    <a:pt x="1427817" y="0"/>
                  </a:moveTo>
                  <a:lnTo>
                    <a:pt x="0" y="0"/>
                  </a:lnTo>
                  <a:lnTo>
                    <a:pt x="0" y="1524487"/>
                  </a:lnTo>
                  <a:lnTo>
                    <a:pt x="1427817" y="1524487"/>
                  </a:lnTo>
                  <a:lnTo>
                    <a:pt x="142781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3877" y="5543867"/>
              <a:ext cx="1428115" cy="1524635"/>
            </a:xfrm>
            <a:custGeom>
              <a:avLst/>
              <a:gdLst/>
              <a:ahLst/>
              <a:cxnLst/>
              <a:rect l="l" t="t" r="r" b="b"/>
              <a:pathLst>
                <a:path w="1428115" h="1524634">
                  <a:moveTo>
                    <a:pt x="0" y="0"/>
                  </a:moveTo>
                  <a:lnTo>
                    <a:pt x="1427817" y="0"/>
                  </a:lnTo>
                  <a:lnTo>
                    <a:pt x="1427817" y="1524487"/>
                  </a:lnTo>
                  <a:lnTo>
                    <a:pt x="0" y="15244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131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67417" y="7816006"/>
              <a:ext cx="1365885" cy="62230"/>
            </a:xfrm>
            <a:custGeom>
              <a:avLst/>
              <a:gdLst/>
              <a:ahLst/>
              <a:cxnLst/>
              <a:rect l="l" t="t" r="r" b="b"/>
              <a:pathLst>
                <a:path w="1365884" h="62229">
                  <a:moveTo>
                    <a:pt x="0" y="62082"/>
                  </a:moveTo>
                  <a:lnTo>
                    <a:pt x="1365542" y="62082"/>
                  </a:lnTo>
                  <a:lnTo>
                    <a:pt x="1365542" y="0"/>
                  </a:lnTo>
                  <a:lnTo>
                    <a:pt x="0" y="0"/>
                  </a:lnTo>
                  <a:lnTo>
                    <a:pt x="0" y="62082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42545" y="7752661"/>
              <a:ext cx="1415415" cy="63500"/>
            </a:xfrm>
            <a:custGeom>
              <a:avLst/>
              <a:gdLst/>
              <a:ahLst/>
              <a:cxnLst/>
              <a:rect l="l" t="t" r="r" b="b"/>
              <a:pathLst>
                <a:path w="1415415" h="63500">
                  <a:moveTo>
                    <a:pt x="0" y="63345"/>
                  </a:moveTo>
                  <a:lnTo>
                    <a:pt x="1415285" y="63345"/>
                  </a:lnTo>
                  <a:lnTo>
                    <a:pt x="1415285" y="0"/>
                  </a:lnTo>
                  <a:lnTo>
                    <a:pt x="0" y="0"/>
                  </a:lnTo>
                  <a:lnTo>
                    <a:pt x="0" y="63345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19936" y="7686781"/>
              <a:ext cx="1460500" cy="66040"/>
            </a:xfrm>
            <a:custGeom>
              <a:avLst/>
              <a:gdLst/>
              <a:ahLst/>
              <a:cxnLst/>
              <a:rect l="l" t="t" r="r" b="b"/>
              <a:pathLst>
                <a:path w="1460500" h="66040">
                  <a:moveTo>
                    <a:pt x="1460498" y="0"/>
                  </a:moveTo>
                  <a:lnTo>
                    <a:pt x="0" y="0"/>
                  </a:lnTo>
                  <a:lnTo>
                    <a:pt x="0" y="65879"/>
                  </a:lnTo>
                  <a:lnTo>
                    <a:pt x="1460498" y="65879"/>
                  </a:lnTo>
                  <a:lnTo>
                    <a:pt x="1460498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5778" y="1404362"/>
              <a:ext cx="7275830" cy="8957945"/>
            </a:xfrm>
            <a:custGeom>
              <a:avLst/>
              <a:gdLst/>
              <a:ahLst/>
              <a:cxnLst/>
              <a:rect l="l" t="t" r="r" b="b"/>
              <a:pathLst>
                <a:path w="7275830" h="8957945">
                  <a:moveTo>
                    <a:pt x="7275246" y="0"/>
                  </a:moveTo>
                  <a:lnTo>
                    <a:pt x="4782261" y="0"/>
                  </a:lnTo>
                  <a:lnTo>
                    <a:pt x="4782261" y="6925246"/>
                  </a:lnTo>
                  <a:lnTo>
                    <a:pt x="0" y="6925246"/>
                  </a:lnTo>
                  <a:lnTo>
                    <a:pt x="0" y="8957437"/>
                  </a:lnTo>
                  <a:lnTo>
                    <a:pt x="4782261" y="8957437"/>
                  </a:lnTo>
                  <a:lnTo>
                    <a:pt x="7136612" y="8957437"/>
                  </a:lnTo>
                  <a:lnTo>
                    <a:pt x="7275246" y="8957437"/>
                  </a:lnTo>
                  <a:lnTo>
                    <a:pt x="7275246" y="0"/>
                  </a:lnTo>
                  <a:close/>
                </a:path>
              </a:pathLst>
            </a:custGeom>
            <a:solidFill>
              <a:srgbClr val="34B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3055" y="1313049"/>
              <a:ext cx="4859655" cy="9100820"/>
            </a:xfrm>
            <a:custGeom>
              <a:avLst/>
              <a:gdLst/>
              <a:ahLst/>
              <a:cxnLst/>
              <a:rect l="l" t="t" r="r" b="b"/>
              <a:pathLst>
                <a:path w="4859655" h="9100820">
                  <a:moveTo>
                    <a:pt x="4859325" y="0"/>
                  </a:moveTo>
                  <a:lnTo>
                    <a:pt x="4757725" y="0"/>
                  </a:lnTo>
                  <a:lnTo>
                    <a:pt x="4757725" y="6969760"/>
                  </a:lnTo>
                  <a:lnTo>
                    <a:pt x="0" y="6969760"/>
                  </a:lnTo>
                  <a:lnTo>
                    <a:pt x="0" y="7071360"/>
                  </a:lnTo>
                  <a:lnTo>
                    <a:pt x="0" y="9100820"/>
                  </a:lnTo>
                  <a:lnTo>
                    <a:pt x="99517" y="9100820"/>
                  </a:lnTo>
                  <a:lnTo>
                    <a:pt x="99517" y="7071360"/>
                  </a:lnTo>
                  <a:lnTo>
                    <a:pt x="4859325" y="7071360"/>
                  </a:lnTo>
                  <a:lnTo>
                    <a:pt x="4859325" y="6969760"/>
                  </a:lnTo>
                  <a:lnTo>
                    <a:pt x="4859325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82579" y="8381768"/>
              <a:ext cx="946785" cy="1980564"/>
            </a:xfrm>
            <a:custGeom>
              <a:avLst/>
              <a:gdLst/>
              <a:ahLst/>
              <a:cxnLst/>
              <a:rect l="l" t="t" r="r" b="b"/>
              <a:pathLst>
                <a:path w="946784" h="1980565">
                  <a:moveTo>
                    <a:pt x="0" y="1980031"/>
                  </a:moveTo>
                  <a:lnTo>
                    <a:pt x="946590" y="1980031"/>
                  </a:lnTo>
                  <a:lnTo>
                    <a:pt x="946590" y="0"/>
                  </a:lnTo>
                  <a:lnTo>
                    <a:pt x="0" y="0"/>
                  </a:lnTo>
                  <a:lnTo>
                    <a:pt x="0" y="1980031"/>
                  </a:lnTo>
                  <a:close/>
                </a:path>
              </a:pathLst>
            </a:custGeom>
            <a:solidFill>
              <a:srgbClr val="AA9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9170" y="8381768"/>
              <a:ext cx="1577975" cy="2032635"/>
            </a:xfrm>
            <a:custGeom>
              <a:avLst/>
              <a:gdLst/>
              <a:ahLst/>
              <a:cxnLst/>
              <a:rect l="l" t="t" r="r" b="b"/>
              <a:pathLst>
                <a:path w="1577975" h="2032634">
                  <a:moveTo>
                    <a:pt x="1577538" y="0"/>
                  </a:moveTo>
                  <a:lnTo>
                    <a:pt x="0" y="0"/>
                  </a:lnTo>
                  <a:lnTo>
                    <a:pt x="0" y="2032430"/>
                  </a:lnTo>
                  <a:lnTo>
                    <a:pt x="1577538" y="2032430"/>
                  </a:lnTo>
                  <a:lnTo>
                    <a:pt x="1577538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01830" y="8381768"/>
              <a:ext cx="946785" cy="1980564"/>
            </a:xfrm>
            <a:custGeom>
              <a:avLst/>
              <a:gdLst/>
              <a:ahLst/>
              <a:cxnLst/>
              <a:rect l="l" t="t" r="r" b="b"/>
              <a:pathLst>
                <a:path w="946784" h="1980565">
                  <a:moveTo>
                    <a:pt x="0" y="1980031"/>
                  </a:moveTo>
                  <a:lnTo>
                    <a:pt x="946591" y="1980031"/>
                  </a:lnTo>
                  <a:lnTo>
                    <a:pt x="946591" y="0"/>
                  </a:lnTo>
                  <a:lnTo>
                    <a:pt x="0" y="0"/>
                  </a:lnTo>
                  <a:lnTo>
                    <a:pt x="0" y="1980031"/>
                  </a:lnTo>
                  <a:close/>
                </a:path>
              </a:pathLst>
            </a:custGeom>
            <a:solidFill>
              <a:srgbClr val="AA9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7043" y="8408782"/>
              <a:ext cx="641510" cy="1265058"/>
            </a:xfrm>
            <a:prstGeom prst="rect">
              <a:avLst/>
            </a:prstGeom>
          </p:spPr>
        </p:pic>
        <p:pic>
          <p:nvPicPr>
            <p:cNvPr id="38" name="object 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1032" y="9750651"/>
              <a:ext cx="506246" cy="506249"/>
            </a:xfrm>
            <a:prstGeom prst="rect">
              <a:avLst/>
            </a:prstGeom>
          </p:spPr>
        </p:pic>
        <p:pic>
          <p:nvPicPr>
            <p:cNvPr id="39" name="object 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11870" y="8291798"/>
              <a:ext cx="1396528" cy="695001"/>
            </a:xfrm>
            <a:prstGeom prst="rect">
              <a:avLst/>
            </a:prstGeom>
          </p:spPr>
        </p:pic>
        <p:pic>
          <p:nvPicPr>
            <p:cNvPr id="40" name="object 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11870" y="8995485"/>
              <a:ext cx="1396528" cy="694999"/>
            </a:xfrm>
            <a:prstGeom prst="rect">
              <a:avLst/>
            </a:prstGeom>
          </p:spPr>
        </p:pic>
        <p:pic>
          <p:nvPicPr>
            <p:cNvPr id="41" name="object 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11870" y="9698702"/>
              <a:ext cx="1396528" cy="694999"/>
            </a:xfrm>
            <a:prstGeom prst="rect">
              <a:avLst/>
            </a:prstGeom>
          </p:spPr>
        </p:pic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1849" y="1311779"/>
              <a:ext cx="7421245" cy="9151620"/>
            </a:xfrm>
            <a:custGeom>
              <a:avLst/>
              <a:gdLst/>
              <a:ahLst/>
              <a:cxnLst/>
              <a:rect l="l" t="t" r="r" b="b"/>
              <a:pathLst>
                <a:path w="7421244" h="9151620">
                  <a:moveTo>
                    <a:pt x="7420775" y="0"/>
                  </a:moveTo>
                  <a:lnTo>
                    <a:pt x="7319175" y="0"/>
                  </a:lnTo>
                  <a:lnTo>
                    <a:pt x="7319175" y="9050020"/>
                  </a:lnTo>
                  <a:lnTo>
                    <a:pt x="0" y="9050020"/>
                  </a:lnTo>
                  <a:lnTo>
                    <a:pt x="0" y="9151620"/>
                  </a:lnTo>
                  <a:lnTo>
                    <a:pt x="7420775" y="9151620"/>
                  </a:lnTo>
                  <a:lnTo>
                    <a:pt x="7420775" y="9050020"/>
                  </a:lnTo>
                  <a:lnTo>
                    <a:pt x="7420775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70220" y="8408782"/>
              <a:ext cx="641508" cy="1265058"/>
            </a:xfrm>
            <a:prstGeom prst="rect">
              <a:avLst/>
            </a:prstGeom>
          </p:spPr>
        </p:pic>
        <p:pic>
          <p:nvPicPr>
            <p:cNvPr id="44" name="object 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64209" y="9750651"/>
              <a:ext cx="506246" cy="506249"/>
            </a:xfrm>
            <a:prstGeom prst="rect">
              <a:avLst/>
            </a:prstGeom>
          </p:spPr>
        </p:pic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78649" y="1302760"/>
              <a:ext cx="12124055" cy="101600"/>
            </a:xfrm>
            <a:custGeom>
              <a:avLst/>
              <a:gdLst/>
              <a:ahLst/>
              <a:cxnLst/>
              <a:rect l="l" t="t" r="r" b="b"/>
              <a:pathLst>
                <a:path w="12124055" h="101600">
                  <a:moveTo>
                    <a:pt x="12123684" y="0"/>
                  </a:moveTo>
                  <a:lnTo>
                    <a:pt x="0" y="0"/>
                  </a:lnTo>
                  <a:lnTo>
                    <a:pt x="0" y="101600"/>
                  </a:lnTo>
                  <a:lnTo>
                    <a:pt x="12123684" y="101600"/>
                  </a:lnTo>
                  <a:lnTo>
                    <a:pt x="12123684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67517" y="3355337"/>
              <a:ext cx="1365885" cy="62230"/>
            </a:xfrm>
            <a:custGeom>
              <a:avLst/>
              <a:gdLst/>
              <a:ahLst/>
              <a:cxnLst/>
              <a:rect l="l" t="t" r="r" b="b"/>
              <a:pathLst>
                <a:path w="1365884" h="62229">
                  <a:moveTo>
                    <a:pt x="0" y="62081"/>
                  </a:moveTo>
                  <a:lnTo>
                    <a:pt x="1365542" y="62081"/>
                  </a:lnTo>
                  <a:lnTo>
                    <a:pt x="1365542" y="0"/>
                  </a:lnTo>
                  <a:lnTo>
                    <a:pt x="0" y="0"/>
                  </a:lnTo>
                  <a:lnTo>
                    <a:pt x="0" y="62081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2645" y="3417418"/>
              <a:ext cx="1415415" cy="63500"/>
            </a:xfrm>
            <a:custGeom>
              <a:avLst/>
              <a:gdLst/>
              <a:ahLst/>
              <a:cxnLst/>
              <a:rect l="l" t="t" r="r" b="b"/>
              <a:pathLst>
                <a:path w="1415415" h="63500">
                  <a:moveTo>
                    <a:pt x="0" y="63346"/>
                  </a:moveTo>
                  <a:lnTo>
                    <a:pt x="1415285" y="63346"/>
                  </a:lnTo>
                  <a:lnTo>
                    <a:pt x="1415285" y="0"/>
                  </a:lnTo>
                  <a:lnTo>
                    <a:pt x="0" y="0"/>
                  </a:lnTo>
                  <a:lnTo>
                    <a:pt x="0" y="63346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20036" y="3480764"/>
              <a:ext cx="1460500" cy="66040"/>
            </a:xfrm>
            <a:custGeom>
              <a:avLst/>
              <a:gdLst/>
              <a:ahLst/>
              <a:cxnLst/>
              <a:rect l="l" t="t" r="r" b="b"/>
              <a:pathLst>
                <a:path w="1460500" h="66039">
                  <a:moveTo>
                    <a:pt x="1460498" y="0"/>
                  </a:moveTo>
                  <a:lnTo>
                    <a:pt x="0" y="0"/>
                  </a:lnTo>
                  <a:lnTo>
                    <a:pt x="0" y="65879"/>
                  </a:lnTo>
                  <a:lnTo>
                    <a:pt x="1460498" y="65879"/>
                  </a:lnTo>
                  <a:lnTo>
                    <a:pt x="1460498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9910" y="7758928"/>
              <a:ext cx="1274363" cy="2563905"/>
            </a:xfrm>
            <a:prstGeom prst="rect">
              <a:avLst/>
            </a:prstGeom>
          </p:spPr>
        </p:pic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78227" y="1304373"/>
              <a:ext cx="101600" cy="9154795"/>
            </a:xfrm>
            <a:custGeom>
              <a:avLst/>
              <a:gdLst/>
              <a:ahLst/>
              <a:cxnLst/>
              <a:rect l="l" t="t" r="r" b="b"/>
              <a:pathLst>
                <a:path w="101600" h="9154795">
                  <a:moveTo>
                    <a:pt x="101598" y="0"/>
                  </a:moveTo>
                  <a:lnTo>
                    <a:pt x="0" y="0"/>
                  </a:lnTo>
                  <a:lnTo>
                    <a:pt x="0" y="9154292"/>
                  </a:lnTo>
                  <a:lnTo>
                    <a:pt x="101598" y="9154292"/>
                  </a:lnTo>
                  <a:lnTo>
                    <a:pt x="101598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54825" y="1393239"/>
              <a:ext cx="2266950" cy="2153285"/>
            </a:xfrm>
            <a:custGeom>
              <a:avLst/>
              <a:gdLst/>
              <a:ahLst/>
              <a:cxnLst/>
              <a:rect l="l" t="t" r="r" b="b"/>
              <a:pathLst>
                <a:path w="2266950" h="2153285">
                  <a:moveTo>
                    <a:pt x="2266937" y="0"/>
                  </a:moveTo>
                  <a:lnTo>
                    <a:pt x="0" y="0"/>
                  </a:lnTo>
                  <a:lnTo>
                    <a:pt x="0" y="2152660"/>
                  </a:lnTo>
                  <a:lnTo>
                    <a:pt x="2266937" y="2152660"/>
                  </a:lnTo>
                  <a:lnTo>
                    <a:pt x="2266937" y="0"/>
                  </a:lnTo>
                  <a:close/>
                </a:path>
              </a:pathLst>
            </a:custGeom>
            <a:solidFill>
              <a:srgbClr val="AA9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58376" y="1765551"/>
              <a:ext cx="1265213" cy="1265213"/>
            </a:xfrm>
            <a:prstGeom prst="rect">
              <a:avLst/>
            </a:prstGeom>
          </p:spPr>
        </p:pic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0253" y="1501614"/>
              <a:ext cx="328930" cy="38100"/>
            </a:xfrm>
            <a:custGeom>
              <a:avLst/>
              <a:gdLst/>
              <a:ahLst/>
              <a:cxnLst/>
              <a:rect l="l" t="t" r="r" b="b"/>
              <a:pathLst>
                <a:path w="328929" h="38100">
                  <a:moveTo>
                    <a:pt x="328612" y="0"/>
                  </a:moveTo>
                  <a:lnTo>
                    <a:pt x="0" y="0"/>
                  </a:lnTo>
                  <a:lnTo>
                    <a:pt x="0" y="38101"/>
                  </a:lnTo>
                  <a:lnTo>
                    <a:pt x="328612" y="38101"/>
                  </a:lnTo>
                  <a:lnTo>
                    <a:pt x="328612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521" y="1535842"/>
              <a:ext cx="288290" cy="204470"/>
            </a:xfrm>
            <a:custGeom>
              <a:avLst/>
              <a:gdLst/>
              <a:ahLst/>
              <a:cxnLst/>
              <a:rect l="l" t="t" r="r" b="b"/>
              <a:pathLst>
                <a:path w="288290" h="204469">
                  <a:moveTo>
                    <a:pt x="288129" y="0"/>
                  </a:moveTo>
                  <a:lnTo>
                    <a:pt x="0" y="0"/>
                  </a:lnTo>
                  <a:lnTo>
                    <a:pt x="0" y="203897"/>
                  </a:lnTo>
                  <a:lnTo>
                    <a:pt x="288129" y="203897"/>
                  </a:lnTo>
                  <a:lnTo>
                    <a:pt x="288129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9776" y="1540024"/>
              <a:ext cx="314960" cy="174625"/>
            </a:xfrm>
            <a:custGeom>
              <a:avLst/>
              <a:gdLst/>
              <a:ahLst/>
              <a:cxnLst/>
              <a:rect l="l" t="t" r="r" b="b"/>
              <a:pathLst>
                <a:path w="314959" h="174625">
                  <a:moveTo>
                    <a:pt x="26200" y="0"/>
                  </a:moveTo>
                  <a:lnTo>
                    <a:pt x="0" y="0"/>
                  </a:lnTo>
                  <a:lnTo>
                    <a:pt x="0" y="174421"/>
                  </a:lnTo>
                  <a:lnTo>
                    <a:pt x="26200" y="174421"/>
                  </a:lnTo>
                  <a:lnTo>
                    <a:pt x="26200" y="0"/>
                  </a:lnTo>
                  <a:close/>
                </a:path>
                <a:path w="314959" h="174625">
                  <a:moveTo>
                    <a:pt x="314921" y="0"/>
                  </a:moveTo>
                  <a:lnTo>
                    <a:pt x="288721" y="0"/>
                  </a:lnTo>
                  <a:lnTo>
                    <a:pt x="288721" y="174421"/>
                  </a:lnTo>
                  <a:lnTo>
                    <a:pt x="314921" y="174421"/>
                  </a:lnTo>
                  <a:lnTo>
                    <a:pt x="314921" y="0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82044" y="1649476"/>
              <a:ext cx="260350" cy="259079"/>
            </a:xfrm>
            <a:custGeom>
              <a:avLst/>
              <a:gdLst/>
              <a:ahLst/>
              <a:cxnLst/>
              <a:rect l="l" t="t" r="r" b="b"/>
              <a:pathLst>
                <a:path w="260350" h="259080">
                  <a:moveTo>
                    <a:pt x="26870" y="0"/>
                  </a:moveTo>
                  <a:lnTo>
                    <a:pt x="0" y="27014"/>
                  </a:lnTo>
                  <a:lnTo>
                    <a:pt x="232981" y="258757"/>
                  </a:lnTo>
                  <a:lnTo>
                    <a:pt x="259852" y="231745"/>
                  </a:lnTo>
                  <a:lnTo>
                    <a:pt x="26870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55354" y="1688040"/>
              <a:ext cx="348615" cy="347980"/>
            </a:xfrm>
            <a:custGeom>
              <a:avLst/>
              <a:gdLst/>
              <a:ahLst/>
              <a:cxnLst/>
              <a:rect l="l" t="t" r="r" b="b"/>
              <a:pathLst>
                <a:path w="348615" h="347980">
                  <a:moveTo>
                    <a:pt x="143794" y="0"/>
                  </a:moveTo>
                  <a:lnTo>
                    <a:pt x="0" y="144557"/>
                  </a:lnTo>
                  <a:lnTo>
                    <a:pt x="204282" y="347752"/>
                  </a:lnTo>
                  <a:lnTo>
                    <a:pt x="348072" y="203194"/>
                  </a:lnTo>
                  <a:lnTo>
                    <a:pt x="143794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65582" y="1683432"/>
              <a:ext cx="346710" cy="346075"/>
            </a:xfrm>
            <a:custGeom>
              <a:avLst/>
              <a:gdLst/>
              <a:ahLst/>
              <a:cxnLst/>
              <a:rect l="l" t="t" r="r" b="b"/>
              <a:pathLst>
                <a:path w="346709" h="346075">
                  <a:moveTo>
                    <a:pt x="141579" y="18465"/>
                  </a:moveTo>
                  <a:lnTo>
                    <a:pt x="122999" y="0"/>
                  </a:lnTo>
                  <a:lnTo>
                    <a:pt x="0" y="123659"/>
                  </a:lnTo>
                  <a:lnTo>
                    <a:pt x="18567" y="142138"/>
                  </a:lnTo>
                  <a:lnTo>
                    <a:pt x="141579" y="18465"/>
                  </a:lnTo>
                  <a:close/>
                </a:path>
                <a:path w="346709" h="346075">
                  <a:moveTo>
                    <a:pt x="346278" y="222084"/>
                  </a:moveTo>
                  <a:lnTo>
                    <a:pt x="327710" y="203619"/>
                  </a:lnTo>
                  <a:lnTo>
                    <a:pt x="204698" y="327279"/>
                  </a:lnTo>
                  <a:lnTo>
                    <a:pt x="223266" y="345757"/>
                  </a:lnTo>
                  <a:lnTo>
                    <a:pt x="346278" y="222084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47466" y="2243195"/>
              <a:ext cx="40640" cy="328930"/>
            </a:xfrm>
            <a:custGeom>
              <a:avLst/>
              <a:gdLst/>
              <a:ahLst/>
              <a:cxnLst/>
              <a:rect l="l" t="t" r="r" b="b"/>
              <a:pathLst>
                <a:path w="40640" h="328930">
                  <a:moveTo>
                    <a:pt x="2109" y="0"/>
                  </a:moveTo>
                  <a:lnTo>
                    <a:pt x="0" y="328604"/>
                  </a:lnTo>
                  <a:lnTo>
                    <a:pt x="38102" y="328849"/>
                  </a:lnTo>
                  <a:lnTo>
                    <a:pt x="40208" y="245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47576" y="2262179"/>
              <a:ext cx="205740" cy="289560"/>
            </a:xfrm>
            <a:custGeom>
              <a:avLst/>
              <a:gdLst/>
              <a:ahLst/>
              <a:cxnLst/>
              <a:rect l="l" t="t" r="r" b="b"/>
              <a:pathLst>
                <a:path w="205740" h="289560">
                  <a:moveTo>
                    <a:pt x="1850" y="0"/>
                  </a:moveTo>
                  <a:lnTo>
                    <a:pt x="0" y="288124"/>
                  </a:lnTo>
                  <a:lnTo>
                    <a:pt x="203893" y="289431"/>
                  </a:lnTo>
                  <a:lnTo>
                    <a:pt x="205743" y="1309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72769" y="2251605"/>
              <a:ext cx="176530" cy="316230"/>
            </a:xfrm>
            <a:custGeom>
              <a:avLst/>
              <a:gdLst/>
              <a:ahLst/>
              <a:cxnLst/>
              <a:rect l="l" t="t" r="r" b="b"/>
              <a:pathLst>
                <a:path w="176529" h="316230">
                  <a:moveTo>
                    <a:pt x="174586" y="289839"/>
                  </a:moveTo>
                  <a:lnTo>
                    <a:pt x="165" y="288721"/>
                  </a:lnTo>
                  <a:lnTo>
                    <a:pt x="0" y="314921"/>
                  </a:lnTo>
                  <a:lnTo>
                    <a:pt x="174421" y="316039"/>
                  </a:lnTo>
                  <a:lnTo>
                    <a:pt x="174586" y="289839"/>
                  </a:lnTo>
                  <a:close/>
                </a:path>
                <a:path w="176529" h="316230">
                  <a:moveTo>
                    <a:pt x="176441" y="1130"/>
                  </a:moveTo>
                  <a:lnTo>
                    <a:pt x="2019" y="0"/>
                  </a:lnTo>
                  <a:lnTo>
                    <a:pt x="1854" y="26200"/>
                  </a:lnTo>
                  <a:lnTo>
                    <a:pt x="176276" y="27317"/>
                  </a:lnTo>
                  <a:lnTo>
                    <a:pt x="176441" y="1130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2511" y="2896924"/>
              <a:ext cx="260985" cy="257810"/>
            </a:xfrm>
            <a:custGeom>
              <a:avLst/>
              <a:gdLst/>
              <a:ahLst/>
              <a:cxnLst/>
              <a:rect l="l" t="t" r="r" b="b"/>
              <a:pathLst>
                <a:path w="260984" h="257810">
                  <a:moveTo>
                    <a:pt x="234144" y="0"/>
                  </a:moveTo>
                  <a:lnTo>
                    <a:pt x="0" y="230568"/>
                  </a:lnTo>
                  <a:lnTo>
                    <a:pt x="26733" y="257716"/>
                  </a:lnTo>
                  <a:lnTo>
                    <a:pt x="260878" y="27150"/>
                  </a:lnTo>
                  <a:lnTo>
                    <a:pt x="234144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46570" y="2768623"/>
              <a:ext cx="348615" cy="347980"/>
            </a:xfrm>
            <a:custGeom>
              <a:avLst/>
              <a:gdLst/>
              <a:ahLst/>
              <a:cxnLst/>
              <a:rect l="l" t="t" r="r" b="b"/>
              <a:pathLst>
                <a:path w="348615" h="347980">
                  <a:moveTo>
                    <a:pt x="205300" y="0"/>
                  </a:moveTo>
                  <a:lnTo>
                    <a:pt x="0" y="202161"/>
                  </a:lnTo>
                  <a:lnTo>
                    <a:pt x="143064" y="347446"/>
                  </a:lnTo>
                  <a:lnTo>
                    <a:pt x="348364" y="145281"/>
                  </a:lnTo>
                  <a:lnTo>
                    <a:pt x="205300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52869" y="2779124"/>
              <a:ext cx="347345" cy="345440"/>
            </a:xfrm>
            <a:custGeom>
              <a:avLst/>
              <a:gdLst/>
              <a:ahLst/>
              <a:cxnLst/>
              <a:rect l="l" t="t" r="r" b="b"/>
              <a:pathLst>
                <a:path w="347345" h="345439">
                  <a:moveTo>
                    <a:pt x="141058" y="326859"/>
                  </a:moveTo>
                  <a:lnTo>
                    <a:pt x="18669" y="202577"/>
                  </a:lnTo>
                  <a:lnTo>
                    <a:pt x="0" y="220954"/>
                  </a:lnTo>
                  <a:lnTo>
                    <a:pt x="122389" y="345236"/>
                  </a:lnTo>
                  <a:lnTo>
                    <a:pt x="141058" y="326859"/>
                  </a:lnTo>
                  <a:close/>
                </a:path>
                <a:path w="347345" h="345439">
                  <a:moveTo>
                    <a:pt x="346786" y="124282"/>
                  </a:moveTo>
                  <a:lnTo>
                    <a:pt x="224396" y="0"/>
                  </a:lnTo>
                  <a:lnTo>
                    <a:pt x="205740" y="18376"/>
                  </a:lnTo>
                  <a:lnTo>
                    <a:pt x="328117" y="142659"/>
                  </a:lnTo>
                  <a:lnTo>
                    <a:pt x="346786" y="124282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47266" y="1641257"/>
              <a:ext cx="260985" cy="257810"/>
            </a:xfrm>
            <a:custGeom>
              <a:avLst/>
              <a:gdLst/>
              <a:ahLst/>
              <a:cxnLst/>
              <a:rect l="l" t="t" r="r" b="b"/>
              <a:pathLst>
                <a:path w="260985" h="257810">
                  <a:moveTo>
                    <a:pt x="234061" y="0"/>
                  </a:moveTo>
                  <a:lnTo>
                    <a:pt x="0" y="230652"/>
                  </a:lnTo>
                  <a:lnTo>
                    <a:pt x="26744" y="257793"/>
                  </a:lnTo>
                  <a:lnTo>
                    <a:pt x="260805" y="27141"/>
                  </a:lnTo>
                  <a:lnTo>
                    <a:pt x="234061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5728" y="1679824"/>
              <a:ext cx="348615" cy="347980"/>
            </a:xfrm>
            <a:custGeom>
              <a:avLst/>
              <a:gdLst/>
              <a:ahLst/>
              <a:cxnLst/>
              <a:rect l="l" t="t" r="r" b="b"/>
              <a:pathLst>
                <a:path w="348614" h="347980">
                  <a:moveTo>
                    <a:pt x="205225" y="0"/>
                  </a:moveTo>
                  <a:lnTo>
                    <a:pt x="0" y="202241"/>
                  </a:lnTo>
                  <a:lnTo>
                    <a:pt x="143115" y="347468"/>
                  </a:lnTo>
                  <a:lnTo>
                    <a:pt x="348343" y="145230"/>
                  </a:lnTo>
                  <a:lnTo>
                    <a:pt x="205225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1002" y="1671532"/>
              <a:ext cx="347345" cy="345440"/>
            </a:xfrm>
            <a:custGeom>
              <a:avLst/>
              <a:gdLst/>
              <a:ahLst/>
              <a:cxnLst/>
              <a:rect l="l" t="t" r="r" b="b"/>
              <a:pathLst>
                <a:path w="347345" h="345439">
                  <a:moveTo>
                    <a:pt x="141084" y="326898"/>
                  </a:moveTo>
                  <a:lnTo>
                    <a:pt x="18656" y="202666"/>
                  </a:lnTo>
                  <a:lnTo>
                    <a:pt x="0" y="221043"/>
                  </a:lnTo>
                  <a:lnTo>
                    <a:pt x="122428" y="345287"/>
                  </a:lnTo>
                  <a:lnTo>
                    <a:pt x="141084" y="326898"/>
                  </a:lnTo>
                  <a:close/>
                </a:path>
                <a:path w="347345" h="345439">
                  <a:moveTo>
                    <a:pt x="346735" y="124244"/>
                  </a:moveTo>
                  <a:lnTo>
                    <a:pt x="224307" y="0"/>
                  </a:lnTo>
                  <a:lnTo>
                    <a:pt x="205651" y="18389"/>
                  </a:lnTo>
                  <a:lnTo>
                    <a:pt x="328079" y="142633"/>
                  </a:lnTo>
                  <a:lnTo>
                    <a:pt x="346735" y="124244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2415" y="2238695"/>
              <a:ext cx="41910" cy="329565"/>
            </a:xfrm>
            <a:custGeom>
              <a:avLst/>
              <a:gdLst/>
              <a:ahLst/>
              <a:cxnLst/>
              <a:rect l="l" t="t" r="r" b="b"/>
              <a:pathLst>
                <a:path w="41910" h="329564">
                  <a:moveTo>
                    <a:pt x="38100" y="0"/>
                  </a:moveTo>
                  <a:lnTo>
                    <a:pt x="0" y="414"/>
                  </a:lnTo>
                  <a:lnTo>
                    <a:pt x="3549" y="329003"/>
                  </a:lnTo>
                  <a:lnTo>
                    <a:pt x="41652" y="3285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26860" y="2256750"/>
              <a:ext cx="207010" cy="290830"/>
            </a:xfrm>
            <a:custGeom>
              <a:avLst/>
              <a:gdLst/>
              <a:ahLst/>
              <a:cxnLst/>
              <a:rect l="l" t="t" r="r" b="b"/>
              <a:pathLst>
                <a:path w="207010" h="290830">
                  <a:moveTo>
                    <a:pt x="203887" y="0"/>
                  </a:moveTo>
                  <a:lnTo>
                    <a:pt x="0" y="2203"/>
                  </a:lnTo>
                  <a:lnTo>
                    <a:pt x="3114" y="290314"/>
                  </a:lnTo>
                  <a:lnTo>
                    <a:pt x="206999" y="288110"/>
                  </a:lnTo>
                  <a:lnTo>
                    <a:pt x="203887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30850" y="2240975"/>
              <a:ext cx="178435" cy="316865"/>
            </a:xfrm>
            <a:custGeom>
              <a:avLst/>
              <a:gdLst/>
              <a:ahLst/>
              <a:cxnLst/>
              <a:rect l="l" t="t" r="r" b="b"/>
              <a:pathLst>
                <a:path w="178435" h="316864">
                  <a:moveTo>
                    <a:pt x="174701" y="26187"/>
                  </a:moveTo>
                  <a:lnTo>
                    <a:pt x="174421" y="0"/>
                  </a:lnTo>
                  <a:lnTo>
                    <a:pt x="0" y="1879"/>
                  </a:lnTo>
                  <a:lnTo>
                    <a:pt x="292" y="28079"/>
                  </a:lnTo>
                  <a:lnTo>
                    <a:pt x="174701" y="26187"/>
                  </a:lnTo>
                  <a:close/>
                </a:path>
                <a:path w="178435" h="316864">
                  <a:moveTo>
                    <a:pt x="177825" y="314909"/>
                  </a:moveTo>
                  <a:lnTo>
                    <a:pt x="177546" y="288709"/>
                  </a:lnTo>
                  <a:lnTo>
                    <a:pt x="3124" y="290601"/>
                  </a:lnTo>
                  <a:lnTo>
                    <a:pt x="3403" y="316788"/>
                  </a:lnTo>
                  <a:lnTo>
                    <a:pt x="177825" y="314909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31984" y="2877559"/>
              <a:ext cx="257175" cy="261620"/>
            </a:xfrm>
            <a:custGeom>
              <a:avLst/>
              <a:gdLst/>
              <a:ahLst/>
              <a:cxnLst/>
              <a:rect l="l" t="t" r="r" b="b"/>
              <a:pathLst>
                <a:path w="257175" h="261619">
                  <a:moveTo>
                    <a:pt x="27237" y="0"/>
                  </a:moveTo>
                  <a:lnTo>
                    <a:pt x="0" y="26647"/>
                  </a:lnTo>
                  <a:lnTo>
                    <a:pt x="229802" y="261543"/>
                  </a:lnTo>
                  <a:lnTo>
                    <a:pt x="257040" y="234896"/>
                  </a:lnTo>
                  <a:lnTo>
                    <a:pt x="27237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70588" y="2752131"/>
              <a:ext cx="347345" cy="348615"/>
            </a:xfrm>
            <a:custGeom>
              <a:avLst/>
              <a:gdLst/>
              <a:ahLst/>
              <a:cxnLst/>
              <a:rect l="l" t="t" r="r" b="b"/>
              <a:pathLst>
                <a:path w="347345" h="348614">
                  <a:moveTo>
                    <a:pt x="145749" y="0"/>
                  </a:moveTo>
                  <a:lnTo>
                    <a:pt x="0" y="142585"/>
                  </a:lnTo>
                  <a:lnTo>
                    <a:pt x="201495" y="348545"/>
                  </a:lnTo>
                  <a:lnTo>
                    <a:pt x="347240" y="205959"/>
                  </a:lnTo>
                  <a:lnTo>
                    <a:pt x="145749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62345" y="2758347"/>
              <a:ext cx="345440" cy="347345"/>
            </a:xfrm>
            <a:custGeom>
              <a:avLst/>
              <a:gdLst/>
              <a:ahLst/>
              <a:cxnLst/>
              <a:rect l="l" t="t" r="r" b="b"/>
              <a:pathLst>
                <a:path w="345439" h="347344">
                  <a:moveTo>
                    <a:pt x="142989" y="18732"/>
                  </a:moveTo>
                  <a:lnTo>
                    <a:pt x="124675" y="0"/>
                  </a:lnTo>
                  <a:lnTo>
                    <a:pt x="0" y="121983"/>
                  </a:lnTo>
                  <a:lnTo>
                    <a:pt x="18313" y="140703"/>
                  </a:lnTo>
                  <a:lnTo>
                    <a:pt x="142989" y="18732"/>
                  </a:lnTo>
                  <a:close/>
                </a:path>
                <a:path w="345439" h="347344">
                  <a:moveTo>
                    <a:pt x="344906" y="225120"/>
                  </a:moveTo>
                  <a:lnTo>
                    <a:pt x="326593" y="206387"/>
                  </a:lnTo>
                  <a:lnTo>
                    <a:pt x="201904" y="328371"/>
                  </a:lnTo>
                  <a:lnTo>
                    <a:pt x="220218" y="347091"/>
                  </a:lnTo>
                  <a:lnTo>
                    <a:pt x="344906" y="225120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0253" y="3263738"/>
              <a:ext cx="328930" cy="38100"/>
            </a:xfrm>
            <a:custGeom>
              <a:avLst/>
              <a:gdLst/>
              <a:ahLst/>
              <a:cxnLst/>
              <a:rect l="l" t="t" r="r" b="b"/>
              <a:pathLst>
                <a:path w="328929" h="38100">
                  <a:moveTo>
                    <a:pt x="328612" y="0"/>
                  </a:moveTo>
                  <a:lnTo>
                    <a:pt x="0" y="0"/>
                  </a:lnTo>
                  <a:lnTo>
                    <a:pt x="0" y="38102"/>
                  </a:lnTo>
                  <a:lnTo>
                    <a:pt x="328612" y="38102"/>
                  </a:lnTo>
                  <a:lnTo>
                    <a:pt x="328612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521" y="3063715"/>
              <a:ext cx="288290" cy="204470"/>
            </a:xfrm>
            <a:custGeom>
              <a:avLst/>
              <a:gdLst/>
              <a:ahLst/>
              <a:cxnLst/>
              <a:rect l="l" t="t" r="r" b="b"/>
              <a:pathLst>
                <a:path w="288290" h="204470">
                  <a:moveTo>
                    <a:pt x="288129" y="0"/>
                  </a:moveTo>
                  <a:lnTo>
                    <a:pt x="0" y="0"/>
                  </a:lnTo>
                  <a:lnTo>
                    <a:pt x="0" y="203895"/>
                  </a:lnTo>
                  <a:lnTo>
                    <a:pt x="288129" y="203895"/>
                  </a:lnTo>
                  <a:lnTo>
                    <a:pt x="288129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9776" y="3089017"/>
              <a:ext cx="314960" cy="174625"/>
            </a:xfrm>
            <a:custGeom>
              <a:avLst/>
              <a:gdLst/>
              <a:ahLst/>
              <a:cxnLst/>
              <a:rect l="l" t="t" r="r" b="b"/>
              <a:pathLst>
                <a:path w="314959" h="174625">
                  <a:moveTo>
                    <a:pt x="26200" y="0"/>
                  </a:moveTo>
                  <a:lnTo>
                    <a:pt x="0" y="0"/>
                  </a:lnTo>
                  <a:lnTo>
                    <a:pt x="0" y="174421"/>
                  </a:lnTo>
                  <a:lnTo>
                    <a:pt x="26200" y="174421"/>
                  </a:lnTo>
                  <a:lnTo>
                    <a:pt x="26200" y="0"/>
                  </a:lnTo>
                  <a:close/>
                </a:path>
                <a:path w="314959" h="174625">
                  <a:moveTo>
                    <a:pt x="314921" y="0"/>
                  </a:moveTo>
                  <a:lnTo>
                    <a:pt x="288721" y="0"/>
                  </a:lnTo>
                  <a:lnTo>
                    <a:pt x="288721" y="174421"/>
                  </a:lnTo>
                  <a:lnTo>
                    <a:pt x="314921" y="174421"/>
                  </a:lnTo>
                  <a:lnTo>
                    <a:pt x="314921" y="0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90436" y="1558364"/>
              <a:ext cx="1016852" cy="1322805"/>
            </a:xfrm>
            <a:prstGeom prst="rect">
              <a:avLst/>
            </a:prstGeom>
          </p:spPr>
        </p:pic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33657" y="4179236"/>
              <a:ext cx="1433195" cy="604520"/>
            </a:xfrm>
            <a:custGeom>
              <a:avLst/>
              <a:gdLst/>
              <a:ahLst/>
              <a:cxnLst/>
              <a:rect l="l" t="t" r="r" b="b"/>
              <a:pathLst>
                <a:path w="1433195" h="604520">
                  <a:moveTo>
                    <a:pt x="228409" y="273862"/>
                  </a:moveTo>
                  <a:lnTo>
                    <a:pt x="227025" y="276936"/>
                  </a:lnTo>
                  <a:lnTo>
                    <a:pt x="228155" y="276936"/>
                  </a:lnTo>
                  <a:lnTo>
                    <a:pt x="228409" y="273862"/>
                  </a:lnTo>
                  <a:close/>
                </a:path>
                <a:path w="1433195" h="604520">
                  <a:moveTo>
                    <a:pt x="246138" y="267144"/>
                  </a:moveTo>
                  <a:lnTo>
                    <a:pt x="245745" y="263969"/>
                  </a:lnTo>
                  <a:lnTo>
                    <a:pt x="246138" y="267144"/>
                  </a:lnTo>
                  <a:close/>
                </a:path>
                <a:path w="1433195" h="604520">
                  <a:moveTo>
                    <a:pt x="578294" y="283489"/>
                  </a:moveTo>
                  <a:lnTo>
                    <a:pt x="571538" y="277152"/>
                  </a:lnTo>
                  <a:lnTo>
                    <a:pt x="563295" y="274256"/>
                  </a:lnTo>
                  <a:lnTo>
                    <a:pt x="560171" y="273151"/>
                  </a:lnTo>
                  <a:lnTo>
                    <a:pt x="547497" y="270649"/>
                  </a:lnTo>
                  <a:lnTo>
                    <a:pt x="536740" y="268693"/>
                  </a:lnTo>
                  <a:lnTo>
                    <a:pt x="506755" y="262915"/>
                  </a:lnTo>
                  <a:lnTo>
                    <a:pt x="488276" y="258889"/>
                  </a:lnTo>
                  <a:lnTo>
                    <a:pt x="478967" y="255739"/>
                  </a:lnTo>
                  <a:lnTo>
                    <a:pt x="476770" y="255003"/>
                  </a:lnTo>
                  <a:lnTo>
                    <a:pt x="467626" y="249732"/>
                  </a:lnTo>
                  <a:lnTo>
                    <a:pt x="451789" y="238417"/>
                  </a:lnTo>
                  <a:lnTo>
                    <a:pt x="445160" y="234696"/>
                  </a:lnTo>
                  <a:lnTo>
                    <a:pt x="442404" y="230568"/>
                  </a:lnTo>
                  <a:lnTo>
                    <a:pt x="438708" y="229590"/>
                  </a:lnTo>
                  <a:lnTo>
                    <a:pt x="437857" y="228358"/>
                  </a:lnTo>
                  <a:lnTo>
                    <a:pt x="432104" y="224764"/>
                  </a:lnTo>
                  <a:lnTo>
                    <a:pt x="430809" y="223951"/>
                  </a:lnTo>
                  <a:lnTo>
                    <a:pt x="430364" y="224764"/>
                  </a:lnTo>
                  <a:lnTo>
                    <a:pt x="427837" y="221310"/>
                  </a:lnTo>
                  <a:lnTo>
                    <a:pt x="422059" y="220827"/>
                  </a:lnTo>
                  <a:lnTo>
                    <a:pt x="421513" y="219075"/>
                  </a:lnTo>
                  <a:lnTo>
                    <a:pt x="417118" y="217449"/>
                  </a:lnTo>
                  <a:lnTo>
                    <a:pt x="404990" y="214845"/>
                  </a:lnTo>
                  <a:lnTo>
                    <a:pt x="390067" y="215341"/>
                  </a:lnTo>
                  <a:lnTo>
                    <a:pt x="359384" y="250545"/>
                  </a:lnTo>
                  <a:lnTo>
                    <a:pt x="358952" y="255739"/>
                  </a:lnTo>
                  <a:lnTo>
                    <a:pt x="349948" y="255473"/>
                  </a:lnTo>
                  <a:lnTo>
                    <a:pt x="341172" y="254762"/>
                  </a:lnTo>
                  <a:lnTo>
                    <a:pt x="332498" y="253733"/>
                  </a:lnTo>
                  <a:lnTo>
                    <a:pt x="323761" y="252514"/>
                  </a:lnTo>
                  <a:lnTo>
                    <a:pt x="316572" y="251929"/>
                  </a:lnTo>
                  <a:lnTo>
                    <a:pt x="314299" y="251752"/>
                  </a:lnTo>
                  <a:lnTo>
                    <a:pt x="304495" y="251739"/>
                  </a:lnTo>
                  <a:lnTo>
                    <a:pt x="294576" y="251929"/>
                  </a:lnTo>
                  <a:lnTo>
                    <a:pt x="264274" y="251510"/>
                  </a:lnTo>
                  <a:lnTo>
                    <a:pt x="252145" y="251358"/>
                  </a:lnTo>
                  <a:lnTo>
                    <a:pt x="250050" y="251510"/>
                  </a:lnTo>
                  <a:lnTo>
                    <a:pt x="243954" y="249732"/>
                  </a:lnTo>
                  <a:lnTo>
                    <a:pt x="245745" y="263969"/>
                  </a:lnTo>
                  <a:lnTo>
                    <a:pt x="258292" y="265010"/>
                  </a:lnTo>
                  <a:lnTo>
                    <a:pt x="258292" y="271602"/>
                  </a:lnTo>
                  <a:lnTo>
                    <a:pt x="259740" y="271881"/>
                  </a:lnTo>
                  <a:lnTo>
                    <a:pt x="246532" y="274256"/>
                  </a:lnTo>
                  <a:lnTo>
                    <a:pt x="245859" y="269455"/>
                  </a:lnTo>
                  <a:lnTo>
                    <a:pt x="245046" y="276936"/>
                  </a:lnTo>
                  <a:lnTo>
                    <a:pt x="228155" y="276936"/>
                  </a:lnTo>
                  <a:lnTo>
                    <a:pt x="227825" y="280911"/>
                  </a:lnTo>
                  <a:lnTo>
                    <a:pt x="17183" y="283527"/>
                  </a:lnTo>
                  <a:lnTo>
                    <a:pt x="578294" y="283489"/>
                  </a:lnTo>
                  <a:close/>
                </a:path>
                <a:path w="1433195" h="604520">
                  <a:moveTo>
                    <a:pt x="650100" y="318795"/>
                  </a:moveTo>
                  <a:lnTo>
                    <a:pt x="647738" y="321005"/>
                  </a:lnTo>
                  <a:lnTo>
                    <a:pt x="649516" y="320751"/>
                  </a:lnTo>
                  <a:lnTo>
                    <a:pt x="650100" y="318795"/>
                  </a:lnTo>
                  <a:close/>
                </a:path>
                <a:path w="1433195" h="604520">
                  <a:moveTo>
                    <a:pt x="716622" y="333895"/>
                  </a:moveTo>
                  <a:lnTo>
                    <a:pt x="716597" y="328879"/>
                  </a:lnTo>
                  <a:lnTo>
                    <a:pt x="715327" y="325272"/>
                  </a:lnTo>
                  <a:lnTo>
                    <a:pt x="715098" y="324624"/>
                  </a:lnTo>
                  <a:lnTo>
                    <a:pt x="714959" y="324205"/>
                  </a:lnTo>
                  <a:lnTo>
                    <a:pt x="708787" y="323938"/>
                  </a:lnTo>
                  <a:lnTo>
                    <a:pt x="695401" y="324624"/>
                  </a:lnTo>
                  <a:lnTo>
                    <a:pt x="650367" y="324624"/>
                  </a:lnTo>
                  <a:lnTo>
                    <a:pt x="650367" y="320636"/>
                  </a:lnTo>
                  <a:lnTo>
                    <a:pt x="649516" y="320751"/>
                  </a:lnTo>
                  <a:lnTo>
                    <a:pt x="648157" y="325272"/>
                  </a:lnTo>
                  <a:lnTo>
                    <a:pt x="610654" y="324713"/>
                  </a:lnTo>
                  <a:lnTo>
                    <a:pt x="608203" y="320332"/>
                  </a:lnTo>
                  <a:lnTo>
                    <a:pt x="609892" y="322084"/>
                  </a:lnTo>
                  <a:lnTo>
                    <a:pt x="609612" y="320332"/>
                  </a:lnTo>
                  <a:lnTo>
                    <a:pt x="609460" y="319316"/>
                  </a:lnTo>
                  <a:lnTo>
                    <a:pt x="609295" y="318274"/>
                  </a:lnTo>
                  <a:lnTo>
                    <a:pt x="583438" y="318160"/>
                  </a:lnTo>
                  <a:lnTo>
                    <a:pt x="584936" y="307936"/>
                  </a:lnTo>
                  <a:lnTo>
                    <a:pt x="584644" y="299250"/>
                  </a:lnTo>
                  <a:lnTo>
                    <a:pt x="582485" y="291376"/>
                  </a:lnTo>
                  <a:lnTo>
                    <a:pt x="578370" y="283565"/>
                  </a:lnTo>
                  <a:lnTo>
                    <a:pt x="17183" y="283527"/>
                  </a:lnTo>
                  <a:lnTo>
                    <a:pt x="9817" y="283527"/>
                  </a:lnTo>
                  <a:lnTo>
                    <a:pt x="8013" y="284441"/>
                  </a:lnTo>
                  <a:lnTo>
                    <a:pt x="2641" y="284886"/>
                  </a:lnTo>
                  <a:lnTo>
                    <a:pt x="1765" y="288645"/>
                  </a:lnTo>
                  <a:lnTo>
                    <a:pt x="584" y="293179"/>
                  </a:lnTo>
                  <a:lnTo>
                    <a:pt x="0" y="298056"/>
                  </a:lnTo>
                  <a:lnTo>
                    <a:pt x="0" y="309181"/>
                  </a:lnTo>
                  <a:lnTo>
                    <a:pt x="82003" y="319976"/>
                  </a:lnTo>
                  <a:lnTo>
                    <a:pt x="234353" y="319786"/>
                  </a:lnTo>
                  <a:lnTo>
                    <a:pt x="227825" y="321970"/>
                  </a:lnTo>
                  <a:lnTo>
                    <a:pt x="228600" y="326948"/>
                  </a:lnTo>
                  <a:lnTo>
                    <a:pt x="227431" y="328790"/>
                  </a:lnTo>
                  <a:lnTo>
                    <a:pt x="219506" y="328879"/>
                  </a:lnTo>
                  <a:lnTo>
                    <a:pt x="200012" y="328599"/>
                  </a:lnTo>
                  <a:lnTo>
                    <a:pt x="161594" y="328599"/>
                  </a:lnTo>
                  <a:lnTo>
                    <a:pt x="161594" y="335216"/>
                  </a:lnTo>
                  <a:lnTo>
                    <a:pt x="202653" y="335216"/>
                  </a:lnTo>
                  <a:lnTo>
                    <a:pt x="203403" y="337019"/>
                  </a:lnTo>
                  <a:lnTo>
                    <a:pt x="203555" y="336283"/>
                  </a:lnTo>
                  <a:lnTo>
                    <a:pt x="203987" y="338455"/>
                  </a:lnTo>
                  <a:lnTo>
                    <a:pt x="203403" y="337019"/>
                  </a:lnTo>
                  <a:lnTo>
                    <a:pt x="202653" y="340512"/>
                  </a:lnTo>
                  <a:lnTo>
                    <a:pt x="224358" y="340271"/>
                  </a:lnTo>
                  <a:lnTo>
                    <a:pt x="238061" y="340423"/>
                  </a:lnTo>
                  <a:lnTo>
                    <a:pt x="245033" y="341147"/>
                  </a:lnTo>
                  <a:lnTo>
                    <a:pt x="247192" y="342823"/>
                  </a:lnTo>
                  <a:lnTo>
                    <a:pt x="244792" y="351929"/>
                  </a:lnTo>
                  <a:lnTo>
                    <a:pt x="249072" y="356489"/>
                  </a:lnTo>
                  <a:lnTo>
                    <a:pt x="249885" y="352361"/>
                  </a:lnTo>
                  <a:lnTo>
                    <a:pt x="256070" y="354177"/>
                  </a:lnTo>
                  <a:lnTo>
                    <a:pt x="258432" y="355650"/>
                  </a:lnTo>
                  <a:lnTo>
                    <a:pt x="261924" y="357187"/>
                  </a:lnTo>
                  <a:lnTo>
                    <a:pt x="274002" y="356412"/>
                  </a:lnTo>
                  <a:lnTo>
                    <a:pt x="278155" y="356412"/>
                  </a:lnTo>
                  <a:lnTo>
                    <a:pt x="278663" y="355130"/>
                  </a:lnTo>
                  <a:lnTo>
                    <a:pt x="278866" y="354660"/>
                  </a:lnTo>
                  <a:lnTo>
                    <a:pt x="277368" y="355130"/>
                  </a:lnTo>
                  <a:lnTo>
                    <a:pt x="279590" y="352844"/>
                  </a:lnTo>
                  <a:lnTo>
                    <a:pt x="278866" y="354660"/>
                  </a:lnTo>
                  <a:lnTo>
                    <a:pt x="281673" y="353771"/>
                  </a:lnTo>
                  <a:lnTo>
                    <a:pt x="285115" y="353618"/>
                  </a:lnTo>
                  <a:lnTo>
                    <a:pt x="289712" y="353618"/>
                  </a:lnTo>
                  <a:lnTo>
                    <a:pt x="293141" y="353758"/>
                  </a:lnTo>
                  <a:lnTo>
                    <a:pt x="303631" y="353771"/>
                  </a:lnTo>
                  <a:lnTo>
                    <a:pt x="312432" y="354228"/>
                  </a:lnTo>
                  <a:lnTo>
                    <a:pt x="319151" y="353695"/>
                  </a:lnTo>
                  <a:lnTo>
                    <a:pt x="319862" y="353606"/>
                  </a:lnTo>
                  <a:lnTo>
                    <a:pt x="325589" y="352844"/>
                  </a:lnTo>
                  <a:lnTo>
                    <a:pt x="329336" y="352361"/>
                  </a:lnTo>
                  <a:lnTo>
                    <a:pt x="358952" y="348462"/>
                  </a:lnTo>
                  <a:lnTo>
                    <a:pt x="360172" y="356222"/>
                  </a:lnTo>
                  <a:lnTo>
                    <a:pt x="363118" y="365417"/>
                  </a:lnTo>
                  <a:lnTo>
                    <a:pt x="367207" y="374167"/>
                  </a:lnTo>
                  <a:lnTo>
                    <a:pt x="371843" y="380606"/>
                  </a:lnTo>
                  <a:lnTo>
                    <a:pt x="384098" y="387057"/>
                  </a:lnTo>
                  <a:lnTo>
                    <a:pt x="400469" y="388581"/>
                  </a:lnTo>
                  <a:lnTo>
                    <a:pt x="417715" y="385584"/>
                  </a:lnTo>
                  <a:lnTo>
                    <a:pt x="432600" y="378396"/>
                  </a:lnTo>
                  <a:lnTo>
                    <a:pt x="435800" y="376059"/>
                  </a:lnTo>
                  <a:lnTo>
                    <a:pt x="436460" y="375602"/>
                  </a:lnTo>
                  <a:lnTo>
                    <a:pt x="439674" y="373545"/>
                  </a:lnTo>
                  <a:lnTo>
                    <a:pt x="445528" y="369341"/>
                  </a:lnTo>
                  <a:lnTo>
                    <a:pt x="453478" y="363410"/>
                  </a:lnTo>
                  <a:lnTo>
                    <a:pt x="461162" y="357936"/>
                  </a:lnTo>
                  <a:lnTo>
                    <a:pt x="466242" y="355079"/>
                  </a:lnTo>
                  <a:lnTo>
                    <a:pt x="469265" y="350964"/>
                  </a:lnTo>
                  <a:lnTo>
                    <a:pt x="476250" y="348462"/>
                  </a:lnTo>
                  <a:lnTo>
                    <a:pt x="476643" y="348322"/>
                  </a:lnTo>
                  <a:lnTo>
                    <a:pt x="488810" y="344843"/>
                  </a:lnTo>
                  <a:lnTo>
                    <a:pt x="497014" y="341985"/>
                  </a:lnTo>
                  <a:lnTo>
                    <a:pt x="503339" y="341845"/>
                  </a:lnTo>
                  <a:lnTo>
                    <a:pt x="503605" y="341668"/>
                  </a:lnTo>
                  <a:lnTo>
                    <a:pt x="503974" y="341020"/>
                  </a:lnTo>
                  <a:lnTo>
                    <a:pt x="504278" y="341591"/>
                  </a:lnTo>
                  <a:lnTo>
                    <a:pt x="504710" y="341020"/>
                  </a:lnTo>
                  <a:lnTo>
                    <a:pt x="506793" y="340487"/>
                  </a:lnTo>
                  <a:lnTo>
                    <a:pt x="508635" y="340512"/>
                  </a:lnTo>
                  <a:lnTo>
                    <a:pt x="509016" y="340271"/>
                  </a:lnTo>
                  <a:lnTo>
                    <a:pt x="511403" y="338759"/>
                  </a:lnTo>
                  <a:lnTo>
                    <a:pt x="513842" y="338455"/>
                  </a:lnTo>
                  <a:lnTo>
                    <a:pt x="522058" y="337426"/>
                  </a:lnTo>
                  <a:lnTo>
                    <a:pt x="527989" y="336283"/>
                  </a:lnTo>
                  <a:lnTo>
                    <a:pt x="530542" y="335800"/>
                  </a:lnTo>
                  <a:lnTo>
                    <a:pt x="536168" y="334022"/>
                  </a:lnTo>
                  <a:lnTo>
                    <a:pt x="541743" y="333895"/>
                  </a:lnTo>
                  <a:lnTo>
                    <a:pt x="541743" y="347611"/>
                  </a:lnTo>
                  <a:lnTo>
                    <a:pt x="543128" y="342582"/>
                  </a:lnTo>
                  <a:lnTo>
                    <a:pt x="548309" y="341972"/>
                  </a:lnTo>
                  <a:lnTo>
                    <a:pt x="613244" y="341934"/>
                  </a:lnTo>
                  <a:lnTo>
                    <a:pt x="612787" y="343687"/>
                  </a:lnTo>
                  <a:lnTo>
                    <a:pt x="613765" y="343319"/>
                  </a:lnTo>
                  <a:lnTo>
                    <a:pt x="612355" y="345287"/>
                  </a:lnTo>
                  <a:lnTo>
                    <a:pt x="612787" y="343687"/>
                  </a:lnTo>
                  <a:lnTo>
                    <a:pt x="610628" y="344487"/>
                  </a:lnTo>
                  <a:lnTo>
                    <a:pt x="610628" y="361708"/>
                  </a:lnTo>
                  <a:lnTo>
                    <a:pt x="668909" y="361708"/>
                  </a:lnTo>
                  <a:lnTo>
                    <a:pt x="668909" y="367004"/>
                  </a:lnTo>
                  <a:lnTo>
                    <a:pt x="671233" y="364490"/>
                  </a:lnTo>
                  <a:lnTo>
                    <a:pt x="673074" y="371182"/>
                  </a:lnTo>
                  <a:lnTo>
                    <a:pt x="671296" y="364490"/>
                  </a:lnTo>
                  <a:lnTo>
                    <a:pt x="670560" y="361708"/>
                  </a:lnTo>
                  <a:lnTo>
                    <a:pt x="646988" y="358775"/>
                  </a:lnTo>
                  <a:lnTo>
                    <a:pt x="648589" y="355650"/>
                  </a:lnTo>
                  <a:lnTo>
                    <a:pt x="648538" y="355079"/>
                  </a:lnTo>
                  <a:lnTo>
                    <a:pt x="647979" y="352361"/>
                  </a:lnTo>
                  <a:lnTo>
                    <a:pt x="648017" y="347141"/>
                  </a:lnTo>
                  <a:lnTo>
                    <a:pt x="651967" y="345719"/>
                  </a:lnTo>
                  <a:lnTo>
                    <a:pt x="653021" y="345287"/>
                  </a:lnTo>
                  <a:lnTo>
                    <a:pt x="654024" y="344843"/>
                  </a:lnTo>
                  <a:lnTo>
                    <a:pt x="654456" y="344690"/>
                  </a:lnTo>
                  <a:lnTo>
                    <a:pt x="654786" y="344487"/>
                  </a:lnTo>
                  <a:lnTo>
                    <a:pt x="650494" y="343319"/>
                  </a:lnTo>
                  <a:lnTo>
                    <a:pt x="645261" y="341909"/>
                  </a:lnTo>
                  <a:lnTo>
                    <a:pt x="716597" y="341845"/>
                  </a:lnTo>
                  <a:lnTo>
                    <a:pt x="716622" y="333895"/>
                  </a:lnTo>
                  <a:close/>
                </a:path>
                <a:path w="1433195" h="604520">
                  <a:moveTo>
                    <a:pt x="1433195" y="297180"/>
                  </a:moveTo>
                  <a:lnTo>
                    <a:pt x="1429854" y="287020"/>
                  </a:lnTo>
                  <a:lnTo>
                    <a:pt x="1422831" y="284480"/>
                  </a:lnTo>
                  <a:lnTo>
                    <a:pt x="1412709" y="283210"/>
                  </a:lnTo>
                  <a:lnTo>
                    <a:pt x="1400073" y="284480"/>
                  </a:lnTo>
                  <a:lnTo>
                    <a:pt x="1197622" y="284480"/>
                  </a:lnTo>
                  <a:lnTo>
                    <a:pt x="1195679" y="283210"/>
                  </a:lnTo>
                  <a:lnTo>
                    <a:pt x="1193749" y="281940"/>
                  </a:lnTo>
                  <a:lnTo>
                    <a:pt x="1192631" y="280670"/>
                  </a:lnTo>
                  <a:lnTo>
                    <a:pt x="1170927" y="280670"/>
                  </a:lnTo>
                  <a:lnTo>
                    <a:pt x="1170927" y="278130"/>
                  </a:lnTo>
                  <a:lnTo>
                    <a:pt x="1170927" y="269240"/>
                  </a:lnTo>
                  <a:lnTo>
                    <a:pt x="1174445" y="267970"/>
                  </a:lnTo>
                  <a:lnTo>
                    <a:pt x="1177544" y="267970"/>
                  </a:lnTo>
                  <a:lnTo>
                    <a:pt x="1176883" y="261620"/>
                  </a:lnTo>
                  <a:lnTo>
                    <a:pt x="1190790" y="261620"/>
                  </a:lnTo>
                  <a:lnTo>
                    <a:pt x="1189621" y="259080"/>
                  </a:lnTo>
                  <a:lnTo>
                    <a:pt x="1189469" y="258775"/>
                  </a:lnTo>
                  <a:lnTo>
                    <a:pt x="1189469" y="259080"/>
                  </a:lnTo>
                  <a:lnTo>
                    <a:pt x="1189024" y="257810"/>
                  </a:lnTo>
                  <a:lnTo>
                    <a:pt x="1189469" y="258775"/>
                  </a:lnTo>
                  <a:lnTo>
                    <a:pt x="1189469" y="257810"/>
                  </a:lnTo>
                  <a:lnTo>
                    <a:pt x="1189469" y="254000"/>
                  </a:lnTo>
                  <a:lnTo>
                    <a:pt x="1176223" y="254000"/>
                  </a:lnTo>
                  <a:lnTo>
                    <a:pt x="1176223" y="248920"/>
                  </a:lnTo>
                  <a:lnTo>
                    <a:pt x="1154379" y="251460"/>
                  </a:lnTo>
                  <a:lnTo>
                    <a:pt x="1154074" y="252730"/>
                  </a:lnTo>
                  <a:lnTo>
                    <a:pt x="1153299" y="260350"/>
                  </a:lnTo>
                  <a:lnTo>
                    <a:pt x="1153629" y="260350"/>
                  </a:lnTo>
                  <a:lnTo>
                    <a:pt x="1149870" y="267970"/>
                  </a:lnTo>
                  <a:lnTo>
                    <a:pt x="1151407" y="271780"/>
                  </a:lnTo>
                  <a:lnTo>
                    <a:pt x="1089850" y="271780"/>
                  </a:lnTo>
                  <a:lnTo>
                    <a:pt x="1088580" y="273050"/>
                  </a:lnTo>
                  <a:lnTo>
                    <a:pt x="1081239" y="275590"/>
                  </a:lnTo>
                  <a:lnTo>
                    <a:pt x="1071486" y="278130"/>
                  </a:lnTo>
                  <a:lnTo>
                    <a:pt x="1053439" y="278130"/>
                  </a:lnTo>
                  <a:lnTo>
                    <a:pt x="1054430" y="270510"/>
                  </a:lnTo>
                  <a:lnTo>
                    <a:pt x="1066406" y="270510"/>
                  </a:lnTo>
                  <a:lnTo>
                    <a:pt x="1073111" y="267970"/>
                  </a:lnTo>
                  <a:lnTo>
                    <a:pt x="1076985" y="260350"/>
                  </a:lnTo>
                  <a:lnTo>
                    <a:pt x="1077849" y="254000"/>
                  </a:lnTo>
                  <a:lnTo>
                    <a:pt x="1075651" y="250190"/>
                  </a:lnTo>
                  <a:lnTo>
                    <a:pt x="1072692" y="247650"/>
                  </a:lnTo>
                  <a:lnTo>
                    <a:pt x="1067244" y="243840"/>
                  </a:lnTo>
                  <a:lnTo>
                    <a:pt x="1064094" y="242570"/>
                  </a:lnTo>
                  <a:lnTo>
                    <a:pt x="1053033" y="242570"/>
                  </a:lnTo>
                  <a:lnTo>
                    <a:pt x="1051204" y="234950"/>
                  </a:lnTo>
                  <a:lnTo>
                    <a:pt x="1049413" y="228600"/>
                  </a:lnTo>
                  <a:lnTo>
                    <a:pt x="1046861" y="220980"/>
                  </a:lnTo>
                  <a:lnTo>
                    <a:pt x="1044181" y="205740"/>
                  </a:lnTo>
                  <a:lnTo>
                    <a:pt x="1044092" y="185420"/>
                  </a:lnTo>
                  <a:lnTo>
                    <a:pt x="1047597" y="165100"/>
                  </a:lnTo>
                  <a:lnTo>
                    <a:pt x="1055687" y="151130"/>
                  </a:lnTo>
                  <a:lnTo>
                    <a:pt x="1059611" y="142240"/>
                  </a:lnTo>
                  <a:lnTo>
                    <a:pt x="1060742" y="139700"/>
                  </a:lnTo>
                  <a:lnTo>
                    <a:pt x="1061250" y="132080"/>
                  </a:lnTo>
                  <a:lnTo>
                    <a:pt x="1060500" y="124460"/>
                  </a:lnTo>
                  <a:lnTo>
                    <a:pt x="1061402" y="118110"/>
                  </a:lnTo>
                  <a:lnTo>
                    <a:pt x="1061758" y="115570"/>
                  </a:lnTo>
                  <a:lnTo>
                    <a:pt x="1063307" y="109220"/>
                  </a:lnTo>
                  <a:lnTo>
                    <a:pt x="1064475" y="107950"/>
                  </a:lnTo>
                  <a:lnTo>
                    <a:pt x="1066812" y="105410"/>
                  </a:lnTo>
                  <a:lnTo>
                    <a:pt x="1067384" y="97790"/>
                  </a:lnTo>
                  <a:lnTo>
                    <a:pt x="1067676" y="93980"/>
                  </a:lnTo>
                  <a:lnTo>
                    <a:pt x="1065745" y="97790"/>
                  </a:lnTo>
                  <a:lnTo>
                    <a:pt x="1067117" y="88900"/>
                  </a:lnTo>
                  <a:lnTo>
                    <a:pt x="1069047" y="85090"/>
                  </a:lnTo>
                  <a:lnTo>
                    <a:pt x="1072324" y="74930"/>
                  </a:lnTo>
                  <a:lnTo>
                    <a:pt x="1085532" y="33020"/>
                  </a:lnTo>
                  <a:lnTo>
                    <a:pt x="1093343" y="26670"/>
                  </a:lnTo>
                  <a:lnTo>
                    <a:pt x="1095260" y="25400"/>
                  </a:lnTo>
                  <a:lnTo>
                    <a:pt x="1096746" y="21590"/>
                  </a:lnTo>
                  <a:lnTo>
                    <a:pt x="1087628" y="21590"/>
                  </a:lnTo>
                  <a:lnTo>
                    <a:pt x="1062850" y="55880"/>
                  </a:lnTo>
                  <a:lnTo>
                    <a:pt x="1057960" y="77470"/>
                  </a:lnTo>
                  <a:lnTo>
                    <a:pt x="1054366" y="86360"/>
                  </a:lnTo>
                  <a:lnTo>
                    <a:pt x="1041488" y="86360"/>
                  </a:lnTo>
                  <a:lnTo>
                    <a:pt x="1035621" y="92710"/>
                  </a:lnTo>
                  <a:lnTo>
                    <a:pt x="1033170" y="107950"/>
                  </a:lnTo>
                  <a:lnTo>
                    <a:pt x="1031849" y="107950"/>
                  </a:lnTo>
                  <a:lnTo>
                    <a:pt x="1031849" y="100330"/>
                  </a:lnTo>
                  <a:lnTo>
                    <a:pt x="1033500" y="100330"/>
                  </a:lnTo>
                  <a:lnTo>
                    <a:pt x="1032560" y="86360"/>
                  </a:lnTo>
                  <a:lnTo>
                    <a:pt x="1033170" y="44450"/>
                  </a:lnTo>
                  <a:lnTo>
                    <a:pt x="1032929" y="36830"/>
                  </a:lnTo>
                  <a:lnTo>
                    <a:pt x="1032560" y="27940"/>
                  </a:lnTo>
                  <a:lnTo>
                    <a:pt x="1032471" y="24130"/>
                  </a:lnTo>
                  <a:lnTo>
                    <a:pt x="1032370" y="17780"/>
                  </a:lnTo>
                  <a:lnTo>
                    <a:pt x="1032954" y="11430"/>
                  </a:lnTo>
                  <a:lnTo>
                    <a:pt x="1034491" y="7620"/>
                  </a:lnTo>
                  <a:lnTo>
                    <a:pt x="1035253" y="10160"/>
                  </a:lnTo>
                  <a:lnTo>
                    <a:pt x="1036294" y="7620"/>
                  </a:lnTo>
                  <a:lnTo>
                    <a:pt x="1036789" y="1270"/>
                  </a:lnTo>
                  <a:lnTo>
                    <a:pt x="1034186" y="0"/>
                  </a:lnTo>
                  <a:lnTo>
                    <a:pt x="1018565" y="0"/>
                  </a:lnTo>
                  <a:lnTo>
                    <a:pt x="1004697" y="0"/>
                  </a:lnTo>
                  <a:lnTo>
                    <a:pt x="1002347" y="2540"/>
                  </a:lnTo>
                  <a:lnTo>
                    <a:pt x="1005141" y="10160"/>
                  </a:lnTo>
                  <a:lnTo>
                    <a:pt x="1006792" y="25400"/>
                  </a:lnTo>
                  <a:lnTo>
                    <a:pt x="1006830" y="57150"/>
                  </a:lnTo>
                  <a:lnTo>
                    <a:pt x="1006538" y="74930"/>
                  </a:lnTo>
                  <a:lnTo>
                    <a:pt x="1006424" y="92710"/>
                  </a:lnTo>
                  <a:lnTo>
                    <a:pt x="1006843" y="107950"/>
                  </a:lnTo>
                  <a:lnTo>
                    <a:pt x="1007706" y="113030"/>
                  </a:lnTo>
                  <a:lnTo>
                    <a:pt x="1007922" y="109220"/>
                  </a:lnTo>
                  <a:lnTo>
                    <a:pt x="1009319" y="114300"/>
                  </a:lnTo>
                  <a:lnTo>
                    <a:pt x="1004176" y="115570"/>
                  </a:lnTo>
                  <a:lnTo>
                    <a:pt x="1004468" y="115570"/>
                  </a:lnTo>
                  <a:lnTo>
                    <a:pt x="1001382" y="118110"/>
                  </a:lnTo>
                  <a:lnTo>
                    <a:pt x="1000125" y="113030"/>
                  </a:lnTo>
                  <a:lnTo>
                    <a:pt x="997419" y="107950"/>
                  </a:lnTo>
                  <a:lnTo>
                    <a:pt x="993432" y="105410"/>
                  </a:lnTo>
                  <a:lnTo>
                    <a:pt x="986332" y="113030"/>
                  </a:lnTo>
                  <a:lnTo>
                    <a:pt x="985913" y="120650"/>
                  </a:lnTo>
                  <a:lnTo>
                    <a:pt x="988580" y="127000"/>
                  </a:lnTo>
                  <a:lnTo>
                    <a:pt x="990777" y="132080"/>
                  </a:lnTo>
                  <a:lnTo>
                    <a:pt x="994397" y="134620"/>
                  </a:lnTo>
                  <a:lnTo>
                    <a:pt x="993940" y="135890"/>
                  </a:lnTo>
                  <a:lnTo>
                    <a:pt x="1000975" y="140716"/>
                  </a:lnTo>
                  <a:lnTo>
                    <a:pt x="1000264" y="139700"/>
                  </a:lnTo>
                  <a:lnTo>
                    <a:pt x="1003185" y="142240"/>
                  </a:lnTo>
                  <a:lnTo>
                    <a:pt x="1000975" y="140716"/>
                  </a:lnTo>
                  <a:lnTo>
                    <a:pt x="1002906" y="143510"/>
                  </a:lnTo>
                  <a:lnTo>
                    <a:pt x="1003071" y="144780"/>
                  </a:lnTo>
                  <a:lnTo>
                    <a:pt x="1005357" y="148590"/>
                  </a:lnTo>
                  <a:lnTo>
                    <a:pt x="1008659" y="154940"/>
                  </a:lnTo>
                  <a:lnTo>
                    <a:pt x="1009662" y="160020"/>
                  </a:lnTo>
                  <a:lnTo>
                    <a:pt x="1009573" y="166370"/>
                  </a:lnTo>
                  <a:lnTo>
                    <a:pt x="1009319" y="177800"/>
                  </a:lnTo>
                  <a:lnTo>
                    <a:pt x="1009319" y="246380"/>
                  </a:lnTo>
                  <a:lnTo>
                    <a:pt x="1003909" y="248920"/>
                  </a:lnTo>
                  <a:lnTo>
                    <a:pt x="995540" y="256540"/>
                  </a:lnTo>
                  <a:lnTo>
                    <a:pt x="983018" y="271780"/>
                  </a:lnTo>
                  <a:lnTo>
                    <a:pt x="979068" y="281940"/>
                  </a:lnTo>
                  <a:lnTo>
                    <a:pt x="976998" y="283070"/>
                  </a:lnTo>
                  <a:lnTo>
                    <a:pt x="977760" y="283210"/>
                  </a:lnTo>
                  <a:lnTo>
                    <a:pt x="976731" y="283210"/>
                  </a:lnTo>
                  <a:lnTo>
                    <a:pt x="976998" y="283070"/>
                  </a:lnTo>
                  <a:lnTo>
                    <a:pt x="971181" y="281940"/>
                  </a:lnTo>
                  <a:lnTo>
                    <a:pt x="972083" y="284480"/>
                  </a:lnTo>
                  <a:lnTo>
                    <a:pt x="972007" y="285750"/>
                  </a:lnTo>
                  <a:lnTo>
                    <a:pt x="973569" y="285750"/>
                  </a:lnTo>
                  <a:lnTo>
                    <a:pt x="971931" y="287020"/>
                  </a:lnTo>
                  <a:lnTo>
                    <a:pt x="972007" y="285750"/>
                  </a:lnTo>
                  <a:lnTo>
                    <a:pt x="917067" y="285750"/>
                  </a:lnTo>
                  <a:lnTo>
                    <a:pt x="918248" y="292100"/>
                  </a:lnTo>
                  <a:lnTo>
                    <a:pt x="919797" y="294640"/>
                  </a:lnTo>
                  <a:lnTo>
                    <a:pt x="921054" y="297180"/>
                  </a:lnTo>
                  <a:lnTo>
                    <a:pt x="921423" y="302260"/>
                  </a:lnTo>
                  <a:lnTo>
                    <a:pt x="920191" y="308610"/>
                  </a:lnTo>
                  <a:lnTo>
                    <a:pt x="918070" y="311150"/>
                  </a:lnTo>
                  <a:lnTo>
                    <a:pt x="916482" y="312420"/>
                  </a:lnTo>
                  <a:lnTo>
                    <a:pt x="916889" y="318770"/>
                  </a:lnTo>
                  <a:lnTo>
                    <a:pt x="938682" y="318770"/>
                  </a:lnTo>
                  <a:lnTo>
                    <a:pt x="944270" y="320040"/>
                  </a:lnTo>
                  <a:lnTo>
                    <a:pt x="948944" y="323850"/>
                  </a:lnTo>
                  <a:lnTo>
                    <a:pt x="955103" y="326390"/>
                  </a:lnTo>
                  <a:lnTo>
                    <a:pt x="962088" y="326390"/>
                  </a:lnTo>
                  <a:lnTo>
                    <a:pt x="969276" y="325120"/>
                  </a:lnTo>
                  <a:lnTo>
                    <a:pt x="972273" y="323850"/>
                  </a:lnTo>
                  <a:lnTo>
                    <a:pt x="975944" y="323850"/>
                  </a:lnTo>
                  <a:lnTo>
                    <a:pt x="978865" y="322580"/>
                  </a:lnTo>
                  <a:lnTo>
                    <a:pt x="982345" y="331470"/>
                  </a:lnTo>
                  <a:lnTo>
                    <a:pt x="989571" y="340360"/>
                  </a:lnTo>
                  <a:lnTo>
                    <a:pt x="997826" y="349250"/>
                  </a:lnTo>
                  <a:lnTo>
                    <a:pt x="1004404" y="355600"/>
                  </a:lnTo>
                  <a:lnTo>
                    <a:pt x="1008189" y="359410"/>
                  </a:lnTo>
                  <a:lnTo>
                    <a:pt x="1009548" y="363220"/>
                  </a:lnTo>
                  <a:lnTo>
                    <a:pt x="1009561" y="369570"/>
                  </a:lnTo>
                  <a:lnTo>
                    <a:pt x="1009408" y="375920"/>
                  </a:lnTo>
                  <a:lnTo>
                    <a:pt x="1009396" y="444500"/>
                  </a:lnTo>
                  <a:lnTo>
                    <a:pt x="1010196" y="448310"/>
                  </a:lnTo>
                  <a:lnTo>
                    <a:pt x="1007859" y="452120"/>
                  </a:lnTo>
                  <a:lnTo>
                    <a:pt x="1005078" y="457200"/>
                  </a:lnTo>
                  <a:lnTo>
                    <a:pt x="1000442" y="464820"/>
                  </a:lnTo>
                  <a:lnTo>
                    <a:pt x="998905" y="464820"/>
                  </a:lnTo>
                  <a:lnTo>
                    <a:pt x="996492" y="466090"/>
                  </a:lnTo>
                  <a:lnTo>
                    <a:pt x="989952" y="474980"/>
                  </a:lnTo>
                  <a:lnTo>
                    <a:pt x="985951" y="483870"/>
                  </a:lnTo>
                  <a:lnTo>
                    <a:pt x="985723" y="488950"/>
                  </a:lnTo>
                  <a:lnTo>
                    <a:pt x="989457" y="497840"/>
                  </a:lnTo>
                  <a:lnTo>
                    <a:pt x="991882" y="499110"/>
                  </a:lnTo>
                  <a:lnTo>
                    <a:pt x="991120" y="497840"/>
                  </a:lnTo>
                  <a:lnTo>
                    <a:pt x="994752" y="499110"/>
                  </a:lnTo>
                  <a:lnTo>
                    <a:pt x="995400" y="497840"/>
                  </a:lnTo>
                  <a:lnTo>
                    <a:pt x="996683" y="495300"/>
                  </a:lnTo>
                  <a:lnTo>
                    <a:pt x="997254" y="494030"/>
                  </a:lnTo>
                  <a:lnTo>
                    <a:pt x="1000048" y="492760"/>
                  </a:lnTo>
                  <a:lnTo>
                    <a:pt x="1000353" y="488950"/>
                  </a:lnTo>
                  <a:lnTo>
                    <a:pt x="1000671" y="488950"/>
                  </a:lnTo>
                  <a:lnTo>
                    <a:pt x="1001382" y="485140"/>
                  </a:lnTo>
                  <a:lnTo>
                    <a:pt x="1004277" y="487680"/>
                  </a:lnTo>
                  <a:lnTo>
                    <a:pt x="1005255" y="488950"/>
                  </a:lnTo>
                  <a:lnTo>
                    <a:pt x="1006678" y="488950"/>
                  </a:lnTo>
                  <a:lnTo>
                    <a:pt x="1006678" y="595630"/>
                  </a:lnTo>
                  <a:lnTo>
                    <a:pt x="1000531" y="595630"/>
                  </a:lnTo>
                  <a:lnTo>
                    <a:pt x="1002703" y="596900"/>
                  </a:lnTo>
                  <a:lnTo>
                    <a:pt x="1002703" y="604520"/>
                  </a:lnTo>
                  <a:lnTo>
                    <a:pt x="1032421" y="604520"/>
                  </a:lnTo>
                  <a:lnTo>
                    <a:pt x="1037031" y="601980"/>
                  </a:lnTo>
                  <a:lnTo>
                    <a:pt x="1037323" y="598170"/>
                  </a:lnTo>
                  <a:lnTo>
                    <a:pt x="1035583" y="595630"/>
                  </a:lnTo>
                  <a:lnTo>
                    <a:pt x="1033424" y="594360"/>
                  </a:lnTo>
                  <a:lnTo>
                    <a:pt x="1032484" y="589280"/>
                  </a:lnTo>
                  <a:lnTo>
                    <a:pt x="1032637" y="584200"/>
                  </a:lnTo>
                  <a:lnTo>
                    <a:pt x="1033068" y="579120"/>
                  </a:lnTo>
                  <a:lnTo>
                    <a:pt x="1033018" y="563880"/>
                  </a:lnTo>
                  <a:lnTo>
                    <a:pt x="1032852" y="554990"/>
                  </a:lnTo>
                  <a:lnTo>
                    <a:pt x="1032332" y="532130"/>
                  </a:lnTo>
                  <a:lnTo>
                    <a:pt x="1032230" y="513080"/>
                  </a:lnTo>
                  <a:lnTo>
                    <a:pt x="1033170" y="501650"/>
                  </a:lnTo>
                  <a:lnTo>
                    <a:pt x="1033894" y="502920"/>
                  </a:lnTo>
                  <a:lnTo>
                    <a:pt x="1033945" y="504190"/>
                  </a:lnTo>
                  <a:lnTo>
                    <a:pt x="1034110" y="504190"/>
                  </a:lnTo>
                  <a:lnTo>
                    <a:pt x="1034338" y="505460"/>
                  </a:lnTo>
                  <a:lnTo>
                    <a:pt x="1033564" y="520700"/>
                  </a:lnTo>
                  <a:lnTo>
                    <a:pt x="1047826" y="519430"/>
                  </a:lnTo>
                  <a:lnTo>
                    <a:pt x="1053058" y="518160"/>
                  </a:lnTo>
                  <a:lnTo>
                    <a:pt x="1054366" y="516890"/>
                  </a:lnTo>
                  <a:lnTo>
                    <a:pt x="1066825" y="558800"/>
                  </a:lnTo>
                  <a:lnTo>
                    <a:pt x="1068806" y="563880"/>
                  </a:lnTo>
                  <a:lnTo>
                    <a:pt x="1071880" y="567690"/>
                  </a:lnTo>
                  <a:lnTo>
                    <a:pt x="1072908" y="571500"/>
                  </a:lnTo>
                  <a:lnTo>
                    <a:pt x="1077214" y="575310"/>
                  </a:lnTo>
                  <a:lnTo>
                    <a:pt x="1076693" y="579120"/>
                  </a:lnTo>
                  <a:lnTo>
                    <a:pt x="1086015" y="584200"/>
                  </a:lnTo>
                  <a:lnTo>
                    <a:pt x="1092403" y="584200"/>
                  </a:lnTo>
                  <a:lnTo>
                    <a:pt x="1096746" y="581660"/>
                  </a:lnTo>
                  <a:lnTo>
                    <a:pt x="1094968" y="577850"/>
                  </a:lnTo>
                  <a:lnTo>
                    <a:pt x="1093508" y="581660"/>
                  </a:lnTo>
                  <a:lnTo>
                    <a:pt x="1091450" y="575310"/>
                  </a:lnTo>
                  <a:lnTo>
                    <a:pt x="1072896" y="537210"/>
                  </a:lnTo>
                  <a:lnTo>
                    <a:pt x="1071295" y="528320"/>
                  </a:lnTo>
                  <a:lnTo>
                    <a:pt x="1069136" y="521970"/>
                  </a:lnTo>
                  <a:lnTo>
                    <a:pt x="1067663" y="516890"/>
                  </a:lnTo>
                  <a:lnTo>
                    <a:pt x="1067295" y="515620"/>
                  </a:lnTo>
                  <a:lnTo>
                    <a:pt x="1066698" y="510540"/>
                  </a:lnTo>
                  <a:lnTo>
                    <a:pt x="1067181" y="504190"/>
                  </a:lnTo>
                  <a:lnTo>
                    <a:pt x="1069174" y="506730"/>
                  </a:lnTo>
                  <a:lnTo>
                    <a:pt x="1067054" y="501650"/>
                  </a:lnTo>
                  <a:lnTo>
                    <a:pt x="1065466" y="497840"/>
                  </a:lnTo>
                  <a:lnTo>
                    <a:pt x="1062570" y="491490"/>
                  </a:lnTo>
                  <a:lnTo>
                    <a:pt x="1061262" y="485140"/>
                  </a:lnTo>
                  <a:lnTo>
                    <a:pt x="1060958" y="478790"/>
                  </a:lnTo>
                  <a:lnTo>
                    <a:pt x="1061034" y="469900"/>
                  </a:lnTo>
                  <a:lnTo>
                    <a:pt x="1059865" y="459740"/>
                  </a:lnTo>
                  <a:lnTo>
                    <a:pt x="1056601" y="454660"/>
                  </a:lnTo>
                  <a:lnTo>
                    <a:pt x="1051953" y="449580"/>
                  </a:lnTo>
                  <a:lnTo>
                    <a:pt x="1046645" y="436880"/>
                  </a:lnTo>
                  <a:lnTo>
                    <a:pt x="1044790" y="429260"/>
                  </a:lnTo>
                  <a:lnTo>
                    <a:pt x="1045997" y="426720"/>
                  </a:lnTo>
                  <a:lnTo>
                    <a:pt x="1044676" y="419100"/>
                  </a:lnTo>
                  <a:lnTo>
                    <a:pt x="1044016" y="415290"/>
                  </a:lnTo>
                  <a:lnTo>
                    <a:pt x="1043927" y="419100"/>
                  </a:lnTo>
                  <a:lnTo>
                    <a:pt x="1042873" y="415290"/>
                  </a:lnTo>
                  <a:lnTo>
                    <a:pt x="1042060" y="406400"/>
                  </a:lnTo>
                  <a:lnTo>
                    <a:pt x="1042225" y="394970"/>
                  </a:lnTo>
                  <a:lnTo>
                    <a:pt x="1043063" y="384810"/>
                  </a:lnTo>
                  <a:lnTo>
                    <a:pt x="1044295" y="375920"/>
                  </a:lnTo>
                  <a:lnTo>
                    <a:pt x="1045743" y="369570"/>
                  </a:lnTo>
                  <a:lnTo>
                    <a:pt x="1047597" y="368300"/>
                  </a:lnTo>
                  <a:lnTo>
                    <a:pt x="1047737" y="361950"/>
                  </a:lnTo>
                  <a:lnTo>
                    <a:pt x="1060589" y="361950"/>
                  </a:lnTo>
                  <a:lnTo>
                    <a:pt x="1064996" y="360680"/>
                  </a:lnTo>
                  <a:lnTo>
                    <a:pt x="1071156" y="358140"/>
                  </a:lnTo>
                  <a:lnTo>
                    <a:pt x="1076134" y="353060"/>
                  </a:lnTo>
                  <a:lnTo>
                    <a:pt x="1077036" y="344170"/>
                  </a:lnTo>
                  <a:lnTo>
                    <a:pt x="1075436" y="335280"/>
                  </a:lnTo>
                  <a:lnTo>
                    <a:pt x="1067396" y="334010"/>
                  </a:lnTo>
                  <a:lnTo>
                    <a:pt x="1053820" y="334010"/>
                  </a:lnTo>
                  <a:lnTo>
                    <a:pt x="1053617" y="332740"/>
                  </a:lnTo>
                  <a:lnTo>
                    <a:pt x="1066774" y="332740"/>
                  </a:lnTo>
                  <a:lnTo>
                    <a:pt x="1070038" y="334010"/>
                  </a:lnTo>
                  <a:lnTo>
                    <a:pt x="1077518" y="335280"/>
                  </a:lnTo>
                  <a:lnTo>
                    <a:pt x="1080985" y="337820"/>
                  </a:lnTo>
                  <a:lnTo>
                    <a:pt x="1085481" y="332740"/>
                  </a:lnTo>
                  <a:lnTo>
                    <a:pt x="1078763" y="330200"/>
                  </a:lnTo>
                  <a:lnTo>
                    <a:pt x="1069733" y="328930"/>
                  </a:lnTo>
                  <a:lnTo>
                    <a:pt x="1060704" y="327660"/>
                  </a:lnTo>
                  <a:lnTo>
                    <a:pt x="1053579" y="328930"/>
                  </a:lnTo>
                  <a:lnTo>
                    <a:pt x="1052791" y="322580"/>
                  </a:lnTo>
                  <a:lnTo>
                    <a:pt x="1051852" y="314960"/>
                  </a:lnTo>
                  <a:lnTo>
                    <a:pt x="1060831" y="314960"/>
                  </a:lnTo>
                  <a:lnTo>
                    <a:pt x="1064958" y="316230"/>
                  </a:lnTo>
                  <a:lnTo>
                    <a:pt x="1067015" y="317500"/>
                  </a:lnTo>
                  <a:lnTo>
                    <a:pt x="1069797" y="318770"/>
                  </a:lnTo>
                  <a:lnTo>
                    <a:pt x="1076883" y="318770"/>
                  </a:lnTo>
                  <a:lnTo>
                    <a:pt x="1077099" y="320040"/>
                  </a:lnTo>
                  <a:lnTo>
                    <a:pt x="1077417" y="320040"/>
                  </a:lnTo>
                  <a:lnTo>
                    <a:pt x="1079119" y="322580"/>
                  </a:lnTo>
                  <a:lnTo>
                    <a:pt x="1083995" y="328930"/>
                  </a:lnTo>
                  <a:lnTo>
                    <a:pt x="1088517" y="323850"/>
                  </a:lnTo>
                  <a:lnTo>
                    <a:pt x="1088796" y="331470"/>
                  </a:lnTo>
                  <a:lnTo>
                    <a:pt x="1139202" y="331470"/>
                  </a:lnTo>
                  <a:lnTo>
                    <a:pt x="1142860" y="332740"/>
                  </a:lnTo>
                  <a:lnTo>
                    <a:pt x="1148981" y="336550"/>
                  </a:lnTo>
                  <a:lnTo>
                    <a:pt x="1152385" y="341630"/>
                  </a:lnTo>
                  <a:lnTo>
                    <a:pt x="1153528" y="349250"/>
                  </a:lnTo>
                  <a:lnTo>
                    <a:pt x="1152918" y="356870"/>
                  </a:lnTo>
                  <a:lnTo>
                    <a:pt x="1169606" y="355600"/>
                  </a:lnTo>
                  <a:lnTo>
                    <a:pt x="1176210" y="355600"/>
                  </a:lnTo>
                  <a:lnTo>
                    <a:pt x="1176451" y="353060"/>
                  </a:lnTo>
                  <a:lnTo>
                    <a:pt x="1176502" y="352501"/>
                  </a:lnTo>
                  <a:lnTo>
                    <a:pt x="1176210" y="353060"/>
                  </a:lnTo>
                  <a:lnTo>
                    <a:pt x="1176566" y="351790"/>
                  </a:lnTo>
                  <a:lnTo>
                    <a:pt x="1176502" y="352501"/>
                  </a:lnTo>
                  <a:lnTo>
                    <a:pt x="1176870" y="351790"/>
                  </a:lnTo>
                  <a:lnTo>
                    <a:pt x="1177544" y="350520"/>
                  </a:lnTo>
                  <a:lnTo>
                    <a:pt x="1189469" y="350520"/>
                  </a:lnTo>
                  <a:lnTo>
                    <a:pt x="1190142" y="345440"/>
                  </a:lnTo>
                  <a:lnTo>
                    <a:pt x="1190028" y="342900"/>
                  </a:lnTo>
                  <a:lnTo>
                    <a:pt x="1176223" y="342900"/>
                  </a:lnTo>
                  <a:lnTo>
                    <a:pt x="1176223" y="335280"/>
                  </a:lnTo>
                  <a:lnTo>
                    <a:pt x="1170927" y="335280"/>
                  </a:lnTo>
                  <a:lnTo>
                    <a:pt x="1170927" y="323850"/>
                  </a:lnTo>
                  <a:lnTo>
                    <a:pt x="1194765" y="323850"/>
                  </a:lnTo>
                  <a:lnTo>
                    <a:pt x="1194765" y="320040"/>
                  </a:lnTo>
                  <a:lnTo>
                    <a:pt x="1427899" y="320040"/>
                  </a:lnTo>
                  <a:lnTo>
                    <a:pt x="1431290" y="314960"/>
                  </a:lnTo>
                  <a:lnTo>
                    <a:pt x="1432534" y="314960"/>
                  </a:lnTo>
                  <a:lnTo>
                    <a:pt x="1433195" y="306070"/>
                  </a:lnTo>
                  <a:lnTo>
                    <a:pt x="1433195" y="297180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12028" y="4443724"/>
              <a:ext cx="401320" cy="60960"/>
            </a:xfrm>
            <a:custGeom>
              <a:avLst/>
              <a:gdLst/>
              <a:ahLst/>
              <a:cxnLst/>
              <a:rect l="l" t="t" r="r" b="b"/>
              <a:pathLst>
                <a:path w="401320" h="60960">
                  <a:moveTo>
                    <a:pt x="29839" y="55836"/>
                  </a:moveTo>
                  <a:lnTo>
                    <a:pt x="32292" y="60220"/>
                  </a:lnTo>
                  <a:lnTo>
                    <a:pt x="69786" y="60779"/>
                  </a:lnTo>
                  <a:lnTo>
                    <a:pt x="70745" y="57589"/>
                  </a:lnTo>
                  <a:lnTo>
                    <a:pt x="31521" y="57589"/>
                  </a:lnTo>
                  <a:lnTo>
                    <a:pt x="29839" y="55836"/>
                  </a:lnTo>
                  <a:close/>
                </a:path>
                <a:path w="401320" h="60960">
                  <a:moveTo>
                    <a:pt x="0" y="19066"/>
                  </a:moveTo>
                  <a:lnTo>
                    <a:pt x="4117" y="26876"/>
                  </a:lnTo>
                  <a:lnTo>
                    <a:pt x="6277" y="34757"/>
                  </a:lnTo>
                  <a:lnTo>
                    <a:pt x="6566" y="43441"/>
                  </a:lnTo>
                  <a:lnTo>
                    <a:pt x="5072" y="53661"/>
                  </a:lnTo>
                  <a:lnTo>
                    <a:pt x="30934" y="53784"/>
                  </a:lnTo>
                  <a:lnTo>
                    <a:pt x="31521" y="57589"/>
                  </a:lnTo>
                  <a:lnTo>
                    <a:pt x="70745" y="57589"/>
                  </a:lnTo>
                  <a:lnTo>
                    <a:pt x="71071" y="56506"/>
                  </a:lnTo>
                  <a:lnTo>
                    <a:pt x="69375" y="56506"/>
                  </a:lnTo>
                  <a:lnTo>
                    <a:pt x="71733" y="54302"/>
                  </a:lnTo>
                  <a:lnTo>
                    <a:pt x="363190" y="54302"/>
                  </a:lnTo>
                  <a:lnTo>
                    <a:pt x="360512" y="53783"/>
                  </a:lnTo>
                  <a:lnTo>
                    <a:pt x="345042" y="53783"/>
                  </a:lnTo>
                  <a:lnTo>
                    <a:pt x="338522" y="53042"/>
                  </a:lnTo>
                  <a:lnTo>
                    <a:pt x="338123" y="47866"/>
                  </a:lnTo>
                  <a:lnTo>
                    <a:pt x="339699" y="46056"/>
                  </a:lnTo>
                  <a:lnTo>
                    <a:pt x="341821" y="43889"/>
                  </a:lnTo>
                  <a:lnTo>
                    <a:pt x="343058" y="37641"/>
                  </a:lnTo>
                  <a:lnTo>
                    <a:pt x="342693" y="31792"/>
                  </a:lnTo>
                  <a:lnTo>
                    <a:pt x="341428" y="29461"/>
                  </a:lnTo>
                  <a:lnTo>
                    <a:pt x="339887" y="27061"/>
                  </a:lnTo>
                  <a:lnTo>
                    <a:pt x="338698" y="21005"/>
                  </a:lnTo>
                  <a:lnTo>
                    <a:pt x="393645" y="20484"/>
                  </a:lnTo>
                  <a:lnTo>
                    <a:pt x="393686" y="19687"/>
                  </a:lnTo>
                  <a:lnTo>
                    <a:pt x="306642" y="19687"/>
                  </a:lnTo>
                  <a:lnTo>
                    <a:pt x="18945" y="19375"/>
                  </a:lnTo>
                  <a:lnTo>
                    <a:pt x="0" y="19066"/>
                  </a:lnTo>
                  <a:close/>
                </a:path>
                <a:path w="401320" h="60960">
                  <a:moveTo>
                    <a:pt x="71144" y="56262"/>
                  </a:moveTo>
                  <a:lnTo>
                    <a:pt x="69375" y="56506"/>
                  </a:lnTo>
                  <a:lnTo>
                    <a:pt x="71071" y="56506"/>
                  </a:lnTo>
                  <a:lnTo>
                    <a:pt x="71144" y="56262"/>
                  </a:lnTo>
                  <a:close/>
                </a:path>
                <a:path w="401320" h="60960">
                  <a:moveTo>
                    <a:pt x="363190" y="54302"/>
                  </a:moveTo>
                  <a:lnTo>
                    <a:pt x="71733" y="54302"/>
                  </a:lnTo>
                  <a:lnTo>
                    <a:pt x="71144" y="56262"/>
                  </a:lnTo>
                  <a:lnTo>
                    <a:pt x="71996" y="56145"/>
                  </a:lnTo>
                  <a:lnTo>
                    <a:pt x="97661" y="54963"/>
                  </a:lnTo>
                  <a:lnTo>
                    <a:pt x="363255" y="54315"/>
                  </a:lnTo>
                  <a:close/>
                </a:path>
                <a:path w="401320" h="60960">
                  <a:moveTo>
                    <a:pt x="363255" y="54315"/>
                  </a:moveTo>
                  <a:lnTo>
                    <a:pt x="219740" y="54315"/>
                  </a:lnTo>
                  <a:lnTo>
                    <a:pt x="365903" y="54828"/>
                  </a:lnTo>
                  <a:lnTo>
                    <a:pt x="363255" y="54315"/>
                  </a:lnTo>
                  <a:close/>
                </a:path>
                <a:path w="401320" h="60960">
                  <a:moveTo>
                    <a:pt x="352831" y="53707"/>
                  </a:moveTo>
                  <a:lnTo>
                    <a:pt x="345042" y="53783"/>
                  </a:lnTo>
                  <a:lnTo>
                    <a:pt x="360512" y="53783"/>
                  </a:lnTo>
                  <a:lnTo>
                    <a:pt x="360311" y="53744"/>
                  </a:lnTo>
                  <a:lnTo>
                    <a:pt x="352831" y="53707"/>
                  </a:lnTo>
                  <a:close/>
                </a:path>
                <a:path w="401320" h="60960">
                  <a:moveTo>
                    <a:pt x="395197" y="20469"/>
                  </a:moveTo>
                  <a:lnTo>
                    <a:pt x="393645" y="20484"/>
                  </a:lnTo>
                  <a:lnTo>
                    <a:pt x="393566" y="22049"/>
                  </a:lnTo>
                  <a:lnTo>
                    <a:pt x="395197" y="20469"/>
                  </a:lnTo>
                  <a:close/>
                </a:path>
                <a:path w="401320" h="60960">
                  <a:moveTo>
                    <a:pt x="380514" y="13654"/>
                  </a:moveTo>
                  <a:lnTo>
                    <a:pt x="374486" y="14245"/>
                  </a:lnTo>
                  <a:lnTo>
                    <a:pt x="368974" y="15544"/>
                  </a:lnTo>
                  <a:lnTo>
                    <a:pt x="370713" y="16142"/>
                  </a:lnTo>
                  <a:lnTo>
                    <a:pt x="367355" y="17716"/>
                  </a:lnTo>
                  <a:lnTo>
                    <a:pt x="346443" y="19385"/>
                  </a:lnTo>
                  <a:lnTo>
                    <a:pt x="306642" y="19687"/>
                  </a:lnTo>
                  <a:lnTo>
                    <a:pt x="393686" y="19687"/>
                  </a:lnTo>
                  <a:lnTo>
                    <a:pt x="393717" y="19058"/>
                  </a:lnTo>
                  <a:lnTo>
                    <a:pt x="392821" y="17143"/>
                  </a:lnTo>
                  <a:lnTo>
                    <a:pt x="399583" y="17143"/>
                  </a:lnTo>
                  <a:lnTo>
                    <a:pt x="400705" y="16416"/>
                  </a:lnTo>
                  <a:lnTo>
                    <a:pt x="394314" y="15189"/>
                  </a:lnTo>
                  <a:lnTo>
                    <a:pt x="387354" y="14118"/>
                  </a:lnTo>
                  <a:lnTo>
                    <a:pt x="380514" y="13654"/>
                  </a:lnTo>
                  <a:close/>
                </a:path>
                <a:path w="401320" h="60960">
                  <a:moveTo>
                    <a:pt x="34731" y="2001"/>
                  </a:moveTo>
                  <a:lnTo>
                    <a:pt x="31789" y="4558"/>
                  </a:lnTo>
                  <a:lnTo>
                    <a:pt x="32013" y="7599"/>
                  </a:lnTo>
                  <a:lnTo>
                    <a:pt x="32137" y="16537"/>
                  </a:lnTo>
                  <a:lnTo>
                    <a:pt x="28691" y="19121"/>
                  </a:lnTo>
                  <a:lnTo>
                    <a:pt x="18945" y="19375"/>
                  </a:lnTo>
                  <a:lnTo>
                    <a:pt x="269717" y="19375"/>
                  </a:lnTo>
                  <a:lnTo>
                    <a:pt x="241545" y="19066"/>
                  </a:lnTo>
                  <a:lnTo>
                    <a:pt x="71996" y="19066"/>
                  </a:lnTo>
                  <a:lnTo>
                    <a:pt x="71996" y="8834"/>
                  </a:lnTo>
                  <a:lnTo>
                    <a:pt x="73044" y="7599"/>
                  </a:lnTo>
                  <a:lnTo>
                    <a:pt x="71626" y="4864"/>
                  </a:lnTo>
                  <a:lnTo>
                    <a:pt x="61135" y="4864"/>
                  </a:lnTo>
                  <a:lnTo>
                    <a:pt x="61314" y="4777"/>
                  </a:lnTo>
                  <a:lnTo>
                    <a:pt x="37558" y="4777"/>
                  </a:lnTo>
                  <a:lnTo>
                    <a:pt x="34731" y="2001"/>
                  </a:lnTo>
                  <a:close/>
                </a:path>
                <a:path w="401320" h="60960">
                  <a:moveTo>
                    <a:pt x="398382" y="17923"/>
                  </a:moveTo>
                  <a:lnTo>
                    <a:pt x="399398" y="18065"/>
                  </a:lnTo>
                  <a:lnTo>
                    <a:pt x="398382" y="17923"/>
                  </a:lnTo>
                  <a:close/>
                </a:path>
                <a:path w="401320" h="60960">
                  <a:moveTo>
                    <a:pt x="399583" y="17143"/>
                  </a:moveTo>
                  <a:lnTo>
                    <a:pt x="392821" y="17143"/>
                  </a:lnTo>
                  <a:lnTo>
                    <a:pt x="398382" y="17923"/>
                  </a:lnTo>
                  <a:lnTo>
                    <a:pt x="399583" y="17143"/>
                  </a:lnTo>
                  <a:close/>
                </a:path>
                <a:path w="401320" h="60960">
                  <a:moveTo>
                    <a:pt x="31709" y="3478"/>
                  </a:moveTo>
                  <a:lnTo>
                    <a:pt x="31010" y="5234"/>
                  </a:lnTo>
                  <a:lnTo>
                    <a:pt x="31789" y="4558"/>
                  </a:lnTo>
                  <a:lnTo>
                    <a:pt x="31709" y="3478"/>
                  </a:lnTo>
                  <a:close/>
                </a:path>
                <a:path w="401320" h="60960">
                  <a:moveTo>
                    <a:pt x="70317" y="2339"/>
                  </a:moveTo>
                  <a:lnTo>
                    <a:pt x="61135" y="4864"/>
                  </a:lnTo>
                  <a:lnTo>
                    <a:pt x="71626" y="4864"/>
                  </a:lnTo>
                  <a:lnTo>
                    <a:pt x="70317" y="2339"/>
                  </a:lnTo>
                  <a:close/>
                </a:path>
                <a:path w="401320" h="60960">
                  <a:moveTo>
                    <a:pt x="64486" y="3246"/>
                  </a:moveTo>
                  <a:lnTo>
                    <a:pt x="63539" y="3413"/>
                  </a:lnTo>
                  <a:lnTo>
                    <a:pt x="37558" y="4777"/>
                  </a:lnTo>
                  <a:lnTo>
                    <a:pt x="61314" y="4777"/>
                  </a:lnTo>
                  <a:lnTo>
                    <a:pt x="64486" y="3246"/>
                  </a:lnTo>
                  <a:close/>
                </a:path>
                <a:path w="401320" h="60960">
                  <a:moveTo>
                    <a:pt x="69428" y="625"/>
                  </a:moveTo>
                  <a:lnTo>
                    <a:pt x="65984" y="2523"/>
                  </a:lnTo>
                  <a:lnTo>
                    <a:pt x="64486" y="3246"/>
                  </a:lnTo>
                  <a:lnTo>
                    <a:pt x="70259" y="2227"/>
                  </a:lnTo>
                  <a:lnTo>
                    <a:pt x="69428" y="625"/>
                  </a:lnTo>
                  <a:close/>
                </a:path>
                <a:path w="401320" h="60960">
                  <a:moveTo>
                    <a:pt x="71560" y="1997"/>
                  </a:moveTo>
                  <a:lnTo>
                    <a:pt x="70259" y="2227"/>
                  </a:lnTo>
                  <a:lnTo>
                    <a:pt x="71560" y="1997"/>
                  </a:lnTo>
                  <a:close/>
                </a:path>
                <a:path w="401320" h="60960">
                  <a:moveTo>
                    <a:pt x="34909" y="1846"/>
                  </a:moveTo>
                  <a:lnTo>
                    <a:pt x="34574" y="1846"/>
                  </a:lnTo>
                  <a:lnTo>
                    <a:pt x="34735" y="1997"/>
                  </a:lnTo>
                  <a:lnTo>
                    <a:pt x="34909" y="1846"/>
                  </a:lnTo>
                  <a:close/>
                </a:path>
                <a:path w="401320" h="60960">
                  <a:moveTo>
                    <a:pt x="26960" y="0"/>
                  </a:moveTo>
                  <a:lnTo>
                    <a:pt x="28695" y="1530"/>
                  </a:lnTo>
                  <a:lnTo>
                    <a:pt x="27245" y="1846"/>
                  </a:lnTo>
                  <a:lnTo>
                    <a:pt x="34574" y="1846"/>
                  </a:lnTo>
                  <a:lnTo>
                    <a:pt x="34105" y="1386"/>
                  </a:lnTo>
                  <a:lnTo>
                    <a:pt x="37205" y="205"/>
                  </a:lnTo>
                  <a:lnTo>
                    <a:pt x="26960" y="0"/>
                  </a:lnTo>
                  <a:close/>
                </a:path>
                <a:path w="401320" h="60960">
                  <a:moveTo>
                    <a:pt x="69795" y="423"/>
                  </a:moveTo>
                  <a:lnTo>
                    <a:pt x="68565" y="542"/>
                  </a:lnTo>
                  <a:lnTo>
                    <a:pt x="66886" y="1140"/>
                  </a:lnTo>
                  <a:lnTo>
                    <a:pt x="69350" y="474"/>
                  </a:lnTo>
                  <a:lnTo>
                    <a:pt x="69702" y="474"/>
                  </a:lnTo>
                  <a:close/>
                </a:path>
                <a:path w="401320" h="60960">
                  <a:moveTo>
                    <a:pt x="69702" y="474"/>
                  </a:moveTo>
                  <a:lnTo>
                    <a:pt x="69350" y="474"/>
                  </a:lnTo>
                  <a:lnTo>
                    <a:pt x="69428" y="625"/>
                  </a:lnTo>
                  <a:lnTo>
                    <a:pt x="69702" y="474"/>
                  </a:lnTo>
                  <a:close/>
                </a:path>
              </a:pathLst>
            </a:custGeom>
            <a:solidFill>
              <a:srgbClr val="72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78059" y="4301076"/>
              <a:ext cx="106045" cy="147955"/>
            </a:xfrm>
            <a:custGeom>
              <a:avLst/>
              <a:gdLst/>
              <a:ahLst/>
              <a:cxnLst/>
              <a:rect l="l" t="t" r="r" b="b"/>
              <a:pathLst>
                <a:path w="106045" h="147954">
                  <a:moveTo>
                    <a:pt x="105530" y="144645"/>
                  </a:moveTo>
                  <a:lnTo>
                    <a:pt x="98455" y="145894"/>
                  </a:lnTo>
                  <a:lnTo>
                    <a:pt x="95105" y="147512"/>
                  </a:lnTo>
                  <a:lnTo>
                    <a:pt x="105530" y="144645"/>
                  </a:lnTo>
                  <a:close/>
                </a:path>
                <a:path w="106045" h="147954">
                  <a:moveTo>
                    <a:pt x="103628" y="142648"/>
                  </a:moveTo>
                  <a:lnTo>
                    <a:pt x="60930" y="142648"/>
                  </a:lnTo>
                  <a:lnTo>
                    <a:pt x="71175" y="142853"/>
                  </a:lnTo>
                  <a:lnTo>
                    <a:pt x="68075" y="144035"/>
                  </a:lnTo>
                  <a:lnTo>
                    <a:pt x="71528" y="147425"/>
                  </a:lnTo>
                  <a:lnTo>
                    <a:pt x="97509" y="146061"/>
                  </a:lnTo>
                  <a:lnTo>
                    <a:pt x="98455" y="145894"/>
                  </a:lnTo>
                  <a:lnTo>
                    <a:pt x="99954" y="145171"/>
                  </a:lnTo>
                  <a:lnTo>
                    <a:pt x="102464" y="143788"/>
                  </a:lnTo>
                  <a:lnTo>
                    <a:pt x="100856" y="143788"/>
                  </a:lnTo>
                  <a:lnTo>
                    <a:pt x="102535" y="143191"/>
                  </a:lnTo>
                  <a:lnTo>
                    <a:pt x="103235" y="143123"/>
                  </a:lnTo>
                  <a:lnTo>
                    <a:pt x="103628" y="142648"/>
                  </a:lnTo>
                  <a:close/>
                </a:path>
                <a:path w="106045" h="147954">
                  <a:moveTo>
                    <a:pt x="104405" y="138768"/>
                  </a:moveTo>
                  <a:lnTo>
                    <a:pt x="27818" y="138768"/>
                  </a:lnTo>
                  <a:lnTo>
                    <a:pt x="27818" y="144494"/>
                  </a:lnTo>
                  <a:lnTo>
                    <a:pt x="33594" y="143135"/>
                  </a:lnTo>
                  <a:lnTo>
                    <a:pt x="55067" y="143114"/>
                  </a:lnTo>
                  <a:lnTo>
                    <a:pt x="60930" y="142648"/>
                  </a:lnTo>
                  <a:lnTo>
                    <a:pt x="103628" y="142648"/>
                  </a:lnTo>
                  <a:lnTo>
                    <a:pt x="104053" y="141991"/>
                  </a:lnTo>
                  <a:lnTo>
                    <a:pt x="104378" y="140247"/>
                  </a:lnTo>
                  <a:lnTo>
                    <a:pt x="104405" y="138768"/>
                  </a:lnTo>
                  <a:close/>
                </a:path>
                <a:path w="106045" h="147954">
                  <a:moveTo>
                    <a:pt x="103765" y="143071"/>
                  </a:moveTo>
                  <a:lnTo>
                    <a:pt x="103326" y="143114"/>
                  </a:lnTo>
                  <a:lnTo>
                    <a:pt x="100856" y="143788"/>
                  </a:lnTo>
                  <a:lnTo>
                    <a:pt x="102464" y="143788"/>
                  </a:lnTo>
                  <a:lnTo>
                    <a:pt x="103765" y="143071"/>
                  </a:lnTo>
                  <a:close/>
                </a:path>
                <a:path w="106045" h="147954">
                  <a:moveTo>
                    <a:pt x="54806" y="143135"/>
                  </a:moveTo>
                  <a:lnTo>
                    <a:pt x="33594" y="143135"/>
                  </a:lnTo>
                  <a:lnTo>
                    <a:pt x="40668" y="143265"/>
                  </a:lnTo>
                  <a:lnTo>
                    <a:pt x="49595" y="143549"/>
                  </a:lnTo>
                  <a:lnTo>
                    <a:pt x="54806" y="143135"/>
                  </a:lnTo>
                  <a:close/>
                </a:path>
                <a:path w="106045" h="147954">
                  <a:moveTo>
                    <a:pt x="104357" y="141521"/>
                  </a:moveTo>
                  <a:lnTo>
                    <a:pt x="104053" y="141991"/>
                  </a:lnTo>
                  <a:lnTo>
                    <a:pt x="103823" y="143220"/>
                  </a:lnTo>
                  <a:lnTo>
                    <a:pt x="104357" y="141521"/>
                  </a:lnTo>
                  <a:close/>
                </a:path>
                <a:path w="106045" h="147954">
                  <a:moveTo>
                    <a:pt x="27716" y="125040"/>
                  </a:moveTo>
                  <a:lnTo>
                    <a:pt x="26996" y="138864"/>
                  </a:lnTo>
                  <a:lnTo>
                    <a:pt x="27818" y="138768"/>
                  </a:lnTo>
                  <a:lnTo>
                    <a:pt x="104405" y="138768"/>
                  </a:lnTo>
                  <a:lnTo>
                    <a:pt x="104625" y="126840"/>
                  </a:lnTo>
                  <a:lnTo>
                    <a:pt x="30834" y="126840"/>
                  </a:lnTo>
                  <a:lnTo>
                    <a:pt x="30633" y="126477"/>
                  </a:lnTo>
                  <a:lnTo>
                    <a:pt x="29156" y="126477"/>
                  </a:lnTo>
                  <a:lnTo>
                    <a:pt x="27716" y="125040"/>
                  </a:lnTo>
                  <a:close/>
                </a:path>
                <a:path w="106045" h="147954">
                  <a:moveTo>
                    <a:pt x="48099" y="117250"/>
                  </a:moveTo>
                  <a:lnTo>
                    <a:pt x="29707" y="117250"/>
                  </a:lnTo>
                  <a:lnTo>
                    <a:pt x="30834" y="126840"/>
                  </a:lnTo>
                  <a:lnTo>
                    <a:pt x="104625" y="126840"/>
                  </a:lnTo>
                  <a:lnTo>
                    <a:pt x="104641" y="125947"/>
                  </a:lnTo>
                  <a:lnTo>
                    <a:pt x="76786" y="124623"/>
                  </a:lnTo>
                  <a:lnTo>
                    <a:pt x="45036" y="124623"/>
                  </a:lnTo>
                  <a:lnTo>
                    <a:pt x="47217" y="120184"/>
                  </a:lnTo>
                  <a:lnTo>
                    <a:pt x="48193" y="117906"/>
                  </a:lnTo>
                  <a:lnTo>
                    <a:pt x="47966" y="117527"/>
                  </a:lnTo>
                  <a:lnTo>
                    <a:pt x="48099" y="117250"/>
                  </a:lnTo>
                  <a:close/>
                </a:path>
                <a:path w="106045" h="147954">
                  <a:moveTo>
                    <a:pt x="30364" y="125989"/>
                  </a:moveTo>
                  <a:lnTo>
                    <a:pt x="29156" y="126477"/>
                  </a:lnTo>
                  <a:lnTo>
                    <a:pt x="30633" y="126477"/>
                  </a:lnTo>
                  <a:lnTo>
                    <a:pt x="30364" y="125989"/>
                  </a:lnTo>
                  <a:close/>
                </a:path>
                <a:path w="106045" h="147954">
                  <a:moveTo>
                    <a:pt x="49010" y="115353"/>
                  </a:moveTo>
                  <a:lnTo>
                    <a:pt x="27818" y="115353"/>
                  </a:lnTo>
                  <a:lnTo>
                    <a:pt x="27382" y="120590"/>
                  </a:lnTo>
                  <a:lnTo>
                    <a:pt x="30364" y="125989"/>
                  </a:lnTo>
                  <a:lnTo>
                    <a:pt x="30292" y="123942"/>
                  </a:lnTo>
                  <a:lnTo>
                    <a:pt x="29707" y="117250"/>
                  </a:lnTo>
                  <a:lnTo>
                    <a:pt x="48099" y="117250"/>
                  </a:lnTo>
                  <a:lnTo>
                    <a:pt x="49010" y="115353"/>
                  </a:lnTo>
                  <a:close/>
                </a:path>
                <a:path w="106045" h="147954">
                  <a:moveTo>
                    <a:pt x="47609" y="123942"/>
                  </a:moveTo>
                  <a:lnTo>
                    <a:pt x="45036" y="124623"/>
                  </a:lnTo>
                  <a:lnTo>
                    <a:pt x="76786" y="124623"/>
                  </a:lnTo>
                  <a:lnTo>
                    <a:pt x="71711" y="124381"/>
                  </a:lnTo>
                  <a:lnTo>
                    <a:pt x="47085" y="124381"/>
                  </a:lnTo>
                  <a:lnTo>
                    <a:pt x="47609" y="123942"/>
                  </a:lnTo>
                  <a:close/>
                </a:path>
                <a:path w="106045" h="147954">
                  <a:moveTo>
                    <a:pt x="49010" y="123302"/>
                  </a:moveTo>
                  <a:lnTo>
                    <a:pt x="47085" y="124381"/>
                  </a:lnTo>
                  <a:lnTo>
                    <a:pt x="71711" y="124381"/>
                  </a:lnTo>
                  <a:lnTo>
                    <a:pt x="49010" y="123302"/>
                  </a:lnTo>
                  <a:close/>
                </a:path>
                <a:path w="106045" h="147954">
                  <a:moveTo>
                    <a:pt x="25985" y="118061"/>
                  </a:moveTo>
                  <a:lnTo>
                    <a:pt x="27280" y="121811"/>
                  </a:lnTo>
                  <a:lnTo>
                    <a:pt x="27382" y="120590"/>
                  </a:lnTo>
                  <a:lnTo>
                    <a:pt x="25985" y="118061"/>
                  </a:lnTo>
                  <a:close/>
                </a:path>
                <a:path w="106045" h="147954">
                  <a:moveTo>
                    <a:pt x="53763" y="117085"/>
                  </a:moveTo>
                  <a:lnTo>
                    <a:pt x="53072" y="118348"/>
                  </a:lnTo>
                  <a:lnTo>
                    <a:pt x="54310" y="119327"/>
                  </a:lnTo>
                  <a:lnTo>
                    <a:pt x="53909" y="117437"/>
                  </a:lnTo>
                  <a:lnTo>
                    <a:pt x="53803" y="117098"/>
                  </a:lnTo>
                  <a:close/>
                </a:path>
                <a:path w="106045" h="147954">
                  <a:moveTo>
                    <a:pt x="49154" y="115551"/>
                  </a:moveTo>
                  <a:lnTo>
                    <a:pt x="52973" y="118348"/>
                  </a:lnTo>
                  <a:lnTo>
                    <a:pt x="53004" y="116832"/>
                  </a:lnTo>
                  <a:lnTo>
                    <a:pt x="49154" y="115551"/>
                  </a:lnTo>
                  <a:close/>
                </a:path>
                <a:path w="106045" h="147954">
                  <a:moveTo>
                    <a:pt x="57614" y="110053"/>
                  </a:moveTo>
                  <a:lnTo>
                    <a:pt x="17218" y="110053"/>
                  </a:lnTo>
                  <a:lnTo>
                    <a:pt x="18662" y="112674"/>
                  </a:lnTo>
                  <a:lnTo>
                    <a:pt x="22006" y="117437"/>
                  </a:lnTo>
                  <a:lnTo>
                    <a:pt x="21849" y="115849"/>
                  </a:lnTo>
                  <a:lnTo>
                    <a:pt x="27818" y="115353"/>
                  </a:lnTo>
                  <a:lnTo>
                    <a:pt x="52938" y="115353"/>
                  </a:lnTo>
                  <a:lnTo>
                    <a:pt x="52797" y="112199"/>
                  </a:lnTo>
                  <a:lnTo>
                    <a:pt x="56438" y="112199"/>
                  </a:lnTo>
                  <a:lnTo>
                    <a:pt x="57614" y="110053"/>
                  </a:lnTo>
                  <a:close/>
                </a:path>
                <a:path w="106045" h="147954">
                  <a:moveTo>
                    <a:pt x="53002" y="116796"/>
                  </a:moveTo>
                  <a:lnTo>
                    <a:pt x="53769" y="117074"/>
                  </a:lnTo>
                  <a:lnTo>
                    <a:pt x="53002" y="116796"/>
                  </a:lnTo>
                  <a:close/>
                </a:path>
                <a:path w="106045" h="147954">
                  <a:moveTo>
                    <a:pt x="56438" y="112199"/>
                  </a:moveTo>
                  <a:lnTo>
                    <a:pt x="52797" y="112199"/>
                  </a:lnTo>
                  <a:lnTo>
                    <a:pt x="53814" y="116991"/>
                  </a:lnTo>
                  <a:lnTo>
                    <a:pt x="56438" y="112199"/>
                  </a:lnTo>
                  <a:close/>
                </a:path>
                <a:path w="106045" h="147954">
                  <a:moveTo>
                    <a:pt x="52938" y="115353"/>
                  </a:moveTo>
                  <a:lnTo>
                    <a:pt x="49010" y="115353"/>
                  </a:lnTo>
                  <a:lnTo>
                    <a:pt x="53002" y="116796"/>
                  </a:lnTo>
                  <a:lnTo>
                    <a:pt x="52938" y="115353"/>
                  </a:lnTo>
                  <a:close/>
                </a:path>
                <a:path w="106045" h="147954">
                  <a:moveTo>
                    <a:pt x="5900" y="5654"/>
                  </a:moveTo>
                  <a:lnTo>
                    <a:pt x="3975" y="6737"/>
                  </a:lnTo>
                  <a:lnTo>
                    <a:pt x="2637" y="20531"/>
                  </a:lnTo>
                  <a:lnTo>
                    <a:pt x="1329" y="33018"/>
                  </a:lnTo>
                  <a:lnTo>
                    <a:pt x="382" y="45531"/>
                  </a:lnTo>
                  <a:lnTo>
                    <a:pt x="0" y="61044"/>
                  </a:lnTo>
                  <a:lnTo>
                    <a:pt x="183" y="74605"/>
                  </a:lnTo>
                  <a:lnTo>
                    <a:pt x="931" y="90322"/>
                  </a:lnTo>
                  <a:lnTo>
                    <a:pt x="2537" y="104977"/>
                  </a:lnTo>
                  <a:lnTo>
                    <a:pt x="5299" y="115353"/>
                  </a:lnTo>
                  <a:lnTo>
                    <a:pt x="8395" y="114629"/>
                  </a:lnTo>
                  <a:lnTo>
                    <a:pt x="8100" y="114576"/>
                  </a:lnTo>
                  <a:lnTo>
                    <a:pt x="11228" y="113334"/>
                  </a:lnTo>
                  <a:lnTo>
                    <a:pt x="17218" y="110053"/>
                  </a:lnTo>
                  <a:lnTo>
                    <a:pt x="57614" y="110053"/>
                  </a:lnTo>
                  <a:lnTo>
                    <a:pt x="57862" y="109600"/>
                  </a:lnTo>
                  <a:lnTo>
                    <a:pt x="56610" y="109600"/>
                  </a:lnTo>
                  <a:lnTo>
                    <a:pt x="59604" y="107404"/>
                  </a:lnTo>
                  <a:lnTo>
                    <a:pt x="72690" y="107404"/>
                  </a:lnTo>
                  <a:lnTo>
                    <a:pt x="74236" y="96834"/>
                  </a:lnTo>
                  <a:lnTo>
                    <a:pt x="75462" y="74605"/>
                  </a:lnTo>
                  <a:lnTo>
                    <a:pt x="75477" y="51433"/>
                  </a:lnTo>
                  <a:lnTo>
                    <a:pt x="74367" y="32744"/>
                  </a:lnTo>
                  <a:lnTo>
                    <a:pt x="73818" y="25320"/>
                  </a:lnTo>
                  <a:lnTo>
                    <a:pt x="73348" y="18054"/>
                  </a:lnTo>
                  <a:lnTo>
                    <a:pt x="72648" y="13358"/>
                  </a:lnTo>
                  <a:lnTo>
                    <a:pt x="15897" y="13358"/>
                  </a:lnTo>
                  <a:lnTo>
                    <a:pt x="16654" y="9786"/>
                  </a:lnTo>
                  <a:lnTo>
                    <a:pt x="9446" y="6241"/>
                  </a:lnTo>
                  <a:lnTo>
                    <a:pt x="9174" y="6092"/>
                  </a:lnTo>
                  <a:lnTo>
                    <a:pt x="5378" y="6092"/>
                  </a:lnTo>
                  <a:lnTo>
                    <a:pt x="5900" y="5654"/>
                  </a:lnTo>
                  <a:close/>
                </a:path>
                <a:path w="106045" h="147954">
                  <a:moveTo>
                    <a:pt x="72690" y="107404"/>
                  </a:moveTo>
                  <a:lnTo>
                    <a:pt x="59604" y="107404"/>
                  </a:lnTo>
                  <a:lnTo>
                    <a:pt x="58781" y="111307"/>
                  </a:lnTo>
                  <a:lnTo>
                    <a:pt x="62229" y="113012"/>
                  </a:lnTo>
                  <a:lnTo>
                    <a:pt x="62673" y="113161"/>
                  </a:lnTo>
                  <a:lnTo>
                    <a:pt x="63176" y="113381"/>
                  </a:lnTo>
                  <a:lnTo>
                    <a:pt x="64123" y="113736"/>
                  </a:lnTo>
                  <a:lnTo>
                    <a:pt x="64602" y="113838"/>
                  </a:lnTo>
                  <a:lnTo>
                    <a:pt x="64904" y="114028"/>
                  </a:lnTo>
                  <a:lnTo>
                    <a:pt x="68483" y="114327"/>
                  </a:lnTo>
                  <a:lnTo>
                    <a:pt x="68508" y="114647"/>
                  </a:lnTo>
                  <a:lnTo>
                    <a:pt x="71528" y="115353"/>
                  </a:lnTo>
                  <a:lnTo>
                    <a:pt x="72690" y="107404"/>
                  </a:lnTo>
                  <a:close/>
                </a:path>
                <a:path w="106045" h="147954">
                  <a:moveTo>
                    <a:pt x="57751" y="110799"/>
                  </a:moveTo>
                  <a:lnTo>
                    <a:pt x="58651" y="111923"/>
                  </a:lnTo>
                  <a:lnTo>
                    <a:pt x="58781" y="111307"/>
                  </a:lnTo>
                  <a:lnTo>
                    <a:pt x="57751" y="110799"/>
                  </a:lnTo>
                  <a:close/>
                </a:path>
                <a:path w="106045" h="147954">
                  <a:moveTo>
                    <a:pt x="58702" y="108065"/>
                  </a:moveTo>
                  <a:lnTo>
                    <a:pt x="56610" y="109600"/>
                  </a:lnTo>
                  <a:lnTo>
                    <a:pt x="57862" y="109600"/>
                  </a:lnTo>
                  <a:lnTo>
                    <a:pt x="58702" y="108065"/>
                  </a:lnTo>
                  <a:close/>
                </a:path>
                <a:path w="106045" h="147954">
                  <a:moveTo>
                    <a:pt x="57190" y="9257"/>
                  </a:moveTo>
                  <a:lnTo>
                    <a:pt x="21492" y="9257"/>
                  </a:lnTo>
                  <a:lnTo>
                    <a:pt x="19399" y="10791"/>
                  </a:lnTo>
                  <a:lnTo>
                    <a:pt x="19778" y="11323"/>
                  </a:lnTo>
                  <a:lnTo>
                    <a:pt x="18673" y="11323"/>
                  </a:lnTo>
                  <a:lnTo>
                    <a:pt x="15897" y="13358"/>
                  </a:lnTo>
                  <a:lnTo>
                    <a:pt x="72648" y="13358"/>
                  </a:lnTo>
                  <a:lnTo>
                    <a:pt x="72451" y="12036"/>
                  </a:lnTo>
                  <a:lnTo>
                    <a:pt x="56959" y="12036"/>
                  </a:lnTo>
                  <a:lnTo>
                    <a:pt x="57018" y="11323"/>
                  </a:lnTo>
                  <a:lnTo>
                    <a:pt x="19778" y="11323"/>
                  </a:lnTo>
                  <a:lnTo>
                    <a:pt x="19117" y="10998"/>
                  </a:lnTo>
                  <a:lnTo>
                    <a:pt x="57045" y="10998"/>
                  </a:lnTo>
                  <a:lnTo>
                    <a:pt x="57190" y="9257"/>
                  </a:lnTo>
                  <a:close/>
                </a:path>
                <a:path w="106045" h="147954">
                  <a:moveTo>
                    <a:pt x="17623" y="10263"/>
                  </a:moveTo>
                  <a:lnTo>
                    <a:pt x="16427" y="12112"/>
                  </a:lnTo>
                  <a:lnTo>
                    <a:pt x="18736" y="10811"/>
                  </a:lnTo>
                  <a:lnTo>
                    <a:pt x="17623" y="10263"/>
                  </a:lnTo>
                  <a:close/>
                </a:path>
                <a:path w="106045" h="147954">
                  <a:moveTo>
                    <a:pt x="70204" y="5413"/>
                  </a:moveTo>
                  <a:lnTo>
                    <a:pt x="62659" y="7642"/>
                  </a:lnTo>
                  <a:lnTo>
                    <a:pt x="60163" y="9305"/>
                  </a:lnTo>
                  <a:lnTo>
                    <a:pt x="59377" y="10677"/>
                  </a:lnTo>
                  <a:lnTo>
                    <a:pt x="56959" y="12036"/>
                  </a:lnTo>
                  <a:lnTo>
                    <a:pt x="72451" y="12036"/>
                  </a:lnTo>
                  <a:lnTo>
                    <a:pt x="72336" y="11323"/>
                  </a:lnTo>
                  <a:lnTo>
                    <a:pt x="70204" y="5413"/>
                  </a:lnTo>
                  <a:close/>
                </a:path>
                <a:path w="106045" h="147954">
                  <a:moveTo>
                    <a:pt x="19218" y="10539"/>
                  </a:moveTo>
                  <a:lnTo>
                    <a:pt x="18736" y="10811"/>
                  </a:lnTo>
                  <a:lnTo>
                    <a:pt x="19117" y="10998"/>
                  </a:lnTo>
                  <a:lnTo>
                    <a:pt x="19373" y="10811"/>
                  </a:lnTo>
                  <a:lnTo>
                    <a:pt x="19317" y="10677"/>
                  </a:lnTo>
                  <a:lnTo>
                    <a:pt x="19218" y="10539"/>
                  </a:lnTo>
                  <a:close/>
                </a:path>
                <a:path w="106045" h="147954">
                  <a:moveTo>
                    <a:pt x="21635" y="4059"/>
                  </a:moveTo>
                  <a:lnTo>
                    <a:pt x="18288" y="9235"/>
                  </a:lnTo>
                  <a:lnTo>
                    <a:pt x="19218" y="10539"/>
                  </a:lnTo>
                  <a:lnTo>
                    <a:pt x="21492" y="9257"/>
                  </a:lnTo>
                  <a:lnTo>
                    <a:pt x="57190" y="9257"/>
                  </a:lnTo>
                  <a:lnTo>
                    <a:pt x="57368" y="7105"/>
                  </a:lnTo>
                  <a:lnTo>
                    <a:pt x="56921" y="6842"/>
                  </a:lnTo>
                  <a:lnTo>
                    <a:pt x="53593" y="6842"/>
                  </a:lnTo>
                  <a:lnTo>
                    <a:pt x="53088" y="6514"/>
                  </a:lnTo>
                  <a:lnTo>
                    <a:pt x="22914" y="6514"/>
                  </a:lnTo>
                  <a:lnTo>
                    <a:pt x="21635" y="4059"/>
                  </a:lnTo>
                  <a:close/>
                </a:path>
                <a:path w="106045" h="147954">
                  <a:moveTo>
                    <a:pt x="17118" y="7595"/>
                  </a:moveTo>
                  <a:lnTo>
                    <a:pt x="16654" y="9786"/>
                  </a:lnTo>
                  <a:lnTo>
                    <a:pt x="17623" y="10263"/>
                  </a:lnTo>
                  <a:lnTo>
                    <a:pt x="18288" y="9235"/>
                  </a:lnTo>
                  <a:lnTo>
                    <a:pt x="17118" y="7595"/>
                  </a:lnTo>
                  <a:close/>
                </a:path>
                <a:path w="106045" h="147954">
                  <a:moveTo>
                    <a:pt x="57571" y="4660"/>
                  </a:moveTo>
                  <a:lnTo>
                    <a:pt x="57368" y="7105"/>
                  </a:lnTo>
                  <a:lnTo>
                    <a:pt x="59663" y="8458"/>
                  </a:lnTo>
                  <a:lnTo>
                    <a:pt x="57571" y="4660"/>
                  </a:lnTo>
                  <a:close/>
                </a:path>
                <a:path w="106045" h="147954">
                  <a:moveTo>
                    <a:pt x="52729" y="4369"/>
                  </a:moveTo>
                  <a:lnTo>
                    <a:pt x="53593" y="6842"/>
                  </a:lnTo>
                  <a:lnTo>
                    <a:pt x="56921" y="6842"/>
                  </a:lnTo>
                  <a:lnTo>
                    <a:pt x="52729" y="4369"/>
                  </a:lnTo>
                  <a:close/>
                </a:path>
                <a:path w="106045" h="147954">
                  <a:moveTo>
                    <a:pt x="39132" y="0"/>
                  </a:moveTo>
                  <a:lnTo>
                    <a:pt x="30467" y="113"/>
                  </a:lnTo>
                  <a:lnTo>
                    <a:pt x="30445" y="2821"/>
                  </a:lnTo>
                  <a:lnTo>
                    <a:pt x="22914" y="6514"/>
                  </a:lnTo>
                  <a:lnTo>
                    <a:pt x="53088" y="6514"/>
                  </a:lnTo>
                  <a:lnTo>
                    <a:pt x="48341" y="3439"/>
                  </a:lnTo>
                  <a:lnTo>
                    <a:pt x="44896" y="1020"/>
                  </a:lnTo>
                  <a:lnTo>
                    <a:pt x="42884" y="87"/>
                  </a:lnTo>
                  <a:lnTo>
                    <a:pt x="39132" y="0"/>
                  </a:lnTo>
                  <a:close/>
                </a:path>
                <a:path w="106045" h="147954">
                  <a:moveTo>
                    <a:pt x="7948" y="5413"/>
                  </a:moveTo>
                  <a:lnTo>
                    <a:pt x="5378" y="6092"/>
                  </a:lnTo>
                  <a:lnTo>
                    <a:pt x="9174" y="6092"/>
                  </a:lnTo>
                  <a:lnTo>
                    <a:pt x="8219" y="5599"/>
                  </a:lnTo>
                  <a:lnTo>
                    <a:pt x="7948" y="5413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72072" y="4523720"/>
              <a:ext cx="76200" cy="143510"/>
            </a:xfrm>
            <a:custGeom>
              <a:avLst/>
              <a:gdLst/>
              <a:ahLst/>
              <a:cxnLst/>
              <a:rect l="l" t="t" r="r" b="b"/>
              <a:pathLst>
                <a:path w="76200" h="143510">
                  <a:moveTo>
                    <a:pt x="48321" y="134999"/>
                  </a:moveTo>
                  <a:lnTo>
                    <a:pt x="24232" y="134999"/>
                  </a:lnTo>
                  <a:lnTo>
                    <a:pt x="28005" y="138819"/>
                  </a:lnTo>
                  <a:lnTo>
                    <a:pt x="30499" y="143052"/>
                  </a:lnTo>
                  <a:lnTo>
                    <a:pt x="45069" y="143052"/>
                  </a:lnTo>
                  <a:lnTo>
                    <a:pt x="48321" y="134999"/>
                  </a:lnTo>
                  <a:close/>
                </a:path>
                <a:path w="76200" h="143510">
                  <a:moveTo>
                    <a:pt x="54099" y="133869"/>
                  </a:moveTo>
                  <a:lnTo>
                    <a:pt x="48777" y="133869"/>
                  </a:lnTo>
                  <a:lnTo>
                    <a:pt x="53173" y="140309"/>
                  </a:lnTo>
                  <a:lnTo>
                    <a:pt x="57235" y="133902"/>
                  </a:lnTo>
                  <a:lnTo>
                    <a:pt x="54054" y="133902"/>
                  </a:lnTo>
                  <a:close/>
                </a:path>
                <a:path w="76200" h="143510">
                  <a:moveTo>
                    <a:pt x="4007" y="27816"/>
                  </a:moveTo>
                  <a:lnTo>
                    <a:pt x="1282" y="59532"/>
                  </a:lnTo>
                  <a:lnTo>
                    <a:pt x="145" y="77756"/>
                  </a:lnTo>
                  <a:lnTo>
                    <a:pt x="0" y="92672"/>
                  </a:lnTo>
                  <a:lnTo>
                    <a:pt x="811" y="107629"/>
                  </a:lnTo>
                  <a:lnTo>
                    <a:pt x="2545" y="125975"/>
                  </a:lnTo>
                  <a:lnTo>
                    <a:pt x="2916" y="129556"/>
                  </a:lnTo>
                  <a:lnTo>
                    <a:pt x="2394" y="129672"/>
                  </a:lnTo>
                  <a:lnTo>
                    <a:pt x="3666" y="134110"/>
                  </a:lnTo>
                  <a:lnTo>
                    <a:pt x="3763" y="134999"/>
                  </a:lnTo>
                  <a:lnTo>
                    <a:pt x="2420" y="140148"/>
                  </a:lnTo>
                  <a:lnTo>
                    <a:pt x="14605" y="134110"/>
                  </a:lnTo>
                  <a:lnTo>
                    <a:pt x="15877" y="133012"/>
                  </a:lnTo>
                  <a:lnTo>
                    <a:pt x="17252" y="131133"/>
                  </a:lnTo>
                  <a:lnTo>
                    <a:pt x="57831" y="131133"/>
                  </a:lnTo>
                  <a:lnTo>
                    <a:pt x="59638" y="129809"/>
                  </a:lnTo>
                  <a:lnTo>
                    <a:pt x="72258" y="129809"/>
                  </a:lnTo>
                  <a:lnTo>
                    <a:pt x="74378" y="122620"/>
                  </a:lnTo>
                  <a:lnTo>
                    <a:pt x="75621" y="90154"/>
                  </a:lnTo>
                  <a:lnTo>
                    <a:pt x="74506" y="53723"/>
                  </a:lnTo>
                  <a:lnTo>
                    <a:pt x="72382" y="35039"/>
                  </a:lnTo>
                  <a:lnTo>
                    <a:pt x="19297" y="35039"/>
                  </a:lnTo>
                  <a:lnTo>
                    <a:pt x="12215" y="31870"/>
                  </a:lnTo>
                  <a:lnTo>
                    <a:pt x="15610" y="31870"/>
                  </a:lnTo>
                  <a:lnTo>
                    <a:pt x="12594" y="29278"/>
                  </a:lnTo>
                  <a:lnTo>
                    <a:pt x="9958" y="28310"/>
                  </a:lnTo>
                  <a:lnTo>
                    <a:pt x="4007" y="27816"/>
                  </a:lnTo>
                  <a:close/>
                </a:path>
                <a:path w="76200" h="143510">
                  <a:moveTo>
                    <a:pt x="57831" y="131133"/>
                  </a:moveTo>
                  <a:lnTo>
                    <a:pt x="17252" y="131133"/>
                  </a:lnTo>
                  <a:lnTo>
                    <a:pt x="22695" y="133329"/>
                  </a:lnTo>
                  <a:lnTo>
                    <a:pt x="17702" y="135370"/>
                  </a:lnTo>
                  <a:lnTo>
                    <a:pt x="26259" y="137728"/>
                  </a:lnTo>
                  <a:lnTo>
                    <a:pt x="24232" y="134999"/>
                  </a:lnTo>
                  <a:lnTo>
                    <a:pt x="48321" y="134999"/>
                  </a:lnTo>
                  <a:lnTo>
                    <a:pt x="48777" y="133869"/>
                  </a:lnTo>
                  <a:lnTo>
                    <a:pt x="54099" y="133869"/>
                  </a:lnTo>
                  <a:lnTo>
                    <a:pt x="57831" y="131133"/>
                  </a:lnTo>
                  <a:close/>
                </a:path>
                <a:path w="76200" h="143510">
                  <a:moveTo>
                    <a:pt x="72258" y="129809"/>
                  </a:moveTo>
                  <a:lnTo>
                    <a:pt x="59638" y="129809"/>
                  </a:lnTo>
                  <a:lnTo>
                    <a:pt x="59977" y="133869"/>
                  </a:lnTo>
                  <a:lnTo>
                    <a:pt x="61150" y="136565"/>
                  </a:lnTo>
                  <a:lnTo>
                    <a:pt x="70247" y="136634"/>
                  </a:lnTo>
                  <a:lnTo>
                    <a:pt x="72258" y="129809"/>
                  </a:lnTo>
                  <a:close/>
                </a:path>
                <a:path w="76200" h="143510">
                  <a:moveTo>
                    <a:pt x="59079" y="130992"/>
                  </a:moveTo>
                  <a:lnTo>
                    <a:pt x="54054" y="133902"/>
                  </a:lnTo>
                  <a:lnTo>
                    <a:pt x="57235" y="133902"/>
                  </a:lnTo>
                  <a:lnTo>
                    <a:pt x="59079" y="130992"/>
                  </a:lnTo>
                  <a:close/>
                </a:path>
                <a:path w="76200" h="143510">
                  <a:moveTo>
                    <a:pt x="19811" y="31867"/>
                  </a:moveTo>
                  <a:lnTo>
                    <a:pt x="18582" y="34425"/>
                  </a:lnTo>
                  <a:lnTo>
                    <a:pt x="19297" y="35039"/>
                  </a:lnTo>
                  <a:lnTo>
                    <a:pt x="72382" y="35039"/>
                  </a:lnTo>
                  <a:lnTo>
                    <a:pt x="72314" y="34437"/>
                  </a:lnTo>
                  <a:lnTo>
                    <a:pt x="59633" y="34425"/>
                  </a:lnTo>
                  <a:lnTo>
                    <a:pt x="59072" y="33022"/>
                  </a:lnTo>
                  <a:lnTo>
                    <a:pt x="19786" y="33022"/>
                  </a:lnTo>
                  <a:lnTo>
                    <a:pt x="19811" y="31867"/>
                  </a:lnTo>
                  <a:close/>
                </a:path>
                <a:path w="76200" h="143510">
                  <a:moveTo>
                    <a:pt x="15610" y="31870"/>
                  </a:moveTo>
                  <a:lnTo>
                    <a:pt x="12215" y="31870"/>
                  </a:lnTo>
                  <a:lnTo>
                    <a:pt x="18577" y="34437"/>
                  </a:lnTo>
                  <a:lnTo>
                    <a:pt x="15610" y="31870"/>
                  </a:lnTo>
                  <a:close/>
                </a:path>
                <a:path w="76200" h="143510">
                  <a:moveTo>
                    <a:pt x="71561" y="27816"/>
                  </a:moveTo>
                  <a:lnTo>
                    <a:pt x="63418" y="28493"/>
                  </a:lnTo>
                  <a:lnTo>
                    <a:pt x="60794" y="30114"/>
                  </a:lnTo>
                  <a:lnTo>
                    <a:pt x="59638" y="34437"/>
                  </a:lnTo>
                  <a:lnTo>
                    <a:pt x="72314" y="34437"/>
                  </a:lnTo>
                  <a:lnTo>
                    <a:pt x="71561" y="27816"/>
                  </a:lnTo>
                  <a:close/>
                </a:path>
                <a:path w="76200" h="143510">
                  <a:moveTo>
                    <a:pt x="58232" y="30924"/>
                  </a:moveTo>
                  <a:lnTo>
                    <a:pt x="20264" y="30924"/>
                  </a:lnTo>
                  <a:lnTo>
                    <a:pt x="19786" y="33022"/>
                  </a:lnTo>
                  <a:lnTo>
                    <a:pt x="59072" y="33022"/>
                  </a:lnTo>
                  <a:lnTo>
                    <a:pt x="58232" y="30924"/>
                  </a:lnTo>
                  <a:close/>
                </a:path>
                <a:path w="76200" h="143510">
                  <a:moveTo>
                    <a:pt x="56988" y="27816"/>
                  </a:moveTo>
                  <a:lnTo>
                    <a:pt x="19901" y="27816"/>
                  </a:lnTo>
                  <a:lnTo>
                    <a:pt x="19811" y="31867"/>
                  </a:lnTo>
                  <a:lnTo>
                    <a:pt x="20264" y="30924"/>
                  </a:lnTo>
                  <a:lnTo>
                    <a:pt x="58232" y="30924"/>
                  </a:lnTo>
                  <a:lnTo>
                    <a:pt x="56988" y="27816"/>
                  </a:lnTo>
                  <a:close/>
                </a:path>
                <a:path w="76200" h="143510">
                  <a:moveTo>
                    <a:pt x="27850" y="22145"/>
                  </a:moveTo>
                  <a:lnTo>
                    <a:pt x="27850" y="27816"/>
                  </a:lnTo>
                  <a:lnTo>
                    <a:pt x="49043" y="27816"/>
                  </a:lnTo>
                  <a:lnTo>
                    <a:pt x="49018" y="26697"/>
                  </a:lnTo>
                  <a:lnTo>
                    <a:pt x="34669" y="26697"/>
                  </a:lnTo>
                  <a:lnTo>
                    <a:pt x="33516" y="22510"/>
                  </a:lnTo>
                  <a:lnTo>
                    <a:pt x="30499" y="22510"/>
                  </a:lnTo>
                  <a:lnTo>
                    <a:pt x="27850" y="22145"/>
                  </a:lnTo>
                  <a:close/>
                </a:path>
                <a:path w="76200" h="143510">
                  <a:moveTo>
                    <a:pt x="49043" y="0"/>
                  </a:moveTo>
                  <a:lnTo>
                    <a:pt x="16373" y="0"/>
                  </a:lnTo>
                  <a:lnTo>
                    <a:pt x="16042" y="198"/>
                  </a:lnTo>
                  <a:lnTo>
                    <a:pt x="15059" y="579"/>
                  </a:lnTo>
                  <a:lnTo>
                    <a:pt x="13248" y="1346"/>
                  </a:lnTo>
                  <a:lnTo>
                    <a:pt x="9613" y="2649"/>
                  </a:lnTo>
                  <a:lnTo>
                    <a:pt x="9450" y="7325"/>
                  </a:lnTo>
                  <a:lnTo>
                    <a:pt x="10231" y="11059"/>
                  </a:lnTo>
                  <a:lnTo>
                    <a:pt x="8579" y="14281"/>
                  </a:lnTo>
                  <a:lnTo>
                    <a:pt x="32155" y="17218"/>
                  </a:lnTo>
                  <a:lnTo>
                    <a:pt x="34669" y="26697"/>
                  </a:lnTo>
                  <a:lnTo>
                    <a:pt x="49018" y="26697"/>
                  </a:lnTo>
                  <a:lnTo>
                    <a:pt x="48918" y="22221"/>
                  </a:lnTo>
                  <a:lnTo>
                    <a:pt x="45069" y="21192"/>
                  </a:lnTo>
                  <a:lnTo>
                    <a:pt x="45069" y="17218"/>
                  </a:lnTo>
                  <a:lnTo>
                    <a:pt x="49043" y="17218"/>
                  </a:lnTo>
                  <a:lnTo>
                    <a:pt x="49043" y="0"/>
                  </a:lnTo>
                  <a:close/>
                </a:path>
                <a:path w="76200" h="143510">
                  <a:moveTo>
                    <a:pt x="48903" y="21553"/>
                  </a:moveTo>
                  <a:lnTo>
                    <a:pt x="48918" y="22221"/>
                  </a:lnTo>
                  <a:lnTo>
                    <a:pt x="50390" y="22614"/>
                  </a:lnTo>
                  <a:lnTo>
                    <a:pt x="48903" y="21553"/>
                  </a:lnTo>
                  <a:close/>
                </a:path>
                <a:path w="76200" h="143510">
                  <a:moveTo>
                    <a:pt x="32825" y="19997"/>
                  </a:moveTo>
                  <a:lnTo>
                    <a:pt x="30499" y="22510"/>
                  </a:lnTo>
                  <a:lnTo>
                    <a:pt x="33516" y="22510"/>
                  </a:lnTo>
                  <a:lnTo>
                    <a:pt x="32825" y="19997"/>
                  </a:lnTo>
                  <a:close/>
                </a:path>
                <a:path w="76200" h="143510">
                  <a:moveTo>
                    <a:pt x="27850" y="18345"/>
                  </a:moveTo>
                  <a:lnTo>
                    <a:pt x="27397" y="22082"/>
                  </a:lnTo>
                  <a:lnTo>
                    <a:pt x="27850" y="22145"/>
                  </a:lnTo>
                  <a:lnTo>
                    <a:pt x="27850" y="18345"/>
                  </a:lnTo>
                  <a:close/>
                </a:path>
              </a:pathLst>
            </a:custGeom>
            <a:solidFill>
              <a:srgbClr val="323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5509" y="4419304"/>
              <a:ext cx="127000" cy="123825"/>
            </a:xfrm>
            <a:custGeom>
              <a:avLst/>
              <a:gdLst/>
              <a:ahLst/>
              <a:cxnLst/>
              <a:rect l="l" t="t" r="r" b="b"/>
              <a:pathLst>
                <a:path w="127000" h="123825">
                  <a:moveTo>
                    <a:pt x="8267" y="1308"/>
                  </a:moveTo>
                  <a:lnTo>
                    <a:pt x="6350" y="2057"/>
                  </a:lnTo>
                  <a:lnTo>
                    <a:pt x="7493" y="1816"/>
                  </a:lnTo>
                  <a:lnTo>
                    <a:pt x="8267" y="1308"/>
                  </a:lnTo>
                  <a:close/>
                </a:path>
                <a:path w="127000" h="123825">
                  <a:moveTo>
                    <a:pt x="117754" y="114439"/>
                  </a:moveTo>
                  <a:lnTo>
                    <a:pt x="101066" y="115836"/>
                  </a:lnTo>
                  <a:lnTo>
                    <a:pt x="101676" y="108458"/>
                  </a:lnTo>
                  <a:lnTo>
                    <a:pt x="100533" y="101561"/>
                  </a:lnTo>
                  <a:lnTo>
                    <a:pt x="97129" y="95859"/>
                  </a:lnTo>
                  <a:lnTo>
                    <a:pt x="91008" y="92087"/>
                  </a:lnTo>
                  <a:lnTo>
                    <a:pt x="87350" y="90855"/>
                  </a:lnTo>
                  <a:lnTo>
                    <a:pt x="84734" y="91084"/>
                  </a:lnTo>
                  <a:lnTo>
                    <a:pt x="36944" y="91300"/>
                  </a:lnTo>
                  <a:lnTo>
                    <a:pt x="36664" y="82880"/>
                  </a:lnTo>
                  <a:lnTo>
                    <a:pt x="32143" y="88163"/>
                  </a:lnTo>
                  <a:lnTo>
                    <a:pt x="27266" y="82511"/>
                  </a:lnTo>
                  <a:lnTo>
                    <a:pt x="25565" y="79654"/>
                  </a:lnTo>
                  <a:lnTo>
                    <a:pt x="25463" y="79057"/>
                  </a:lnTo>
                  <a:lnTo>
                    <a:pt x="25031" y="78549"/>
                  </a:lnTo>
                  <a:lnTo>
                    <a:pt x="22758" y="78359"/>
                  </a:lnTo>
                  <a:lnTo>
                    <a:pt x="20002" y="78613"/>
                  </a:lnTo>
                  <a:lnTo>
                    <a:pt x="17945" y="78054"/>
                  </a:lnTo>
                  <a:lnTo>
                    <a:pt x="15163" y="76746"/>
                  </a:lnTo>
                  <a:lnTo>
                    <a:pt x="13106" y="75374"/>
                  </a:lnTo>
                  <a:lnTo>
                    <a:pt x="8978" y="74561"/>
                  </a:lnTo>
                  <a:lnTo>
                    <a:pt x="0" y="74866"/>
                  </a:lnTo>
                  <a:lnTo>
                    <a:pt x="1727" y="87858"/>
                  </a:lnTo>
                  <a:lnTo>
                    <a:pt x="8851" y="87528"/>
                  </a:lnTo>
                  <a:lnTo>
                    <a:pt x="17957" y="87922"/>
                  </a:lnTo>
                  <a:lnTo>
                    <a:pt x="26911" y="89458"/>
                  </a:lnTo>
                  <a:lnTo>
                    <a:pt x="33629" y="92506"/>
                  </a:lnTo>
                  <a:lnTo>
                    <a:pt x="29133" y="96685"/>
                  </a:lnTo>
                  <a:lnTo>
                    <a:pt x="25666" y="94234"/>
                  </a:lnTo>
                  <a:lnTo>
                    <a:pt x="14922" y="92278"/>
                  </a:lnTo>
                  <a:lnTo>
                    <a:pt x="1765" y="92506"/>
                  </a:lnTo>
                  <a:lnTo>
                    <a:pt x="3302" y="93256"/>
                  </a:lnTo>
                  <a:lnTo>
                    <a:pt x="9080" y="93522"/>
                  </a:lnTo>
                  <a:lnTo>
                    <a:pt x="15544" y="93395"/>
                  </a:lnTo>
                  <a:lnTo>
                    <a:pt x="23583" y="94157"/>
                  </a:lnTo>
                  <a:lnTo>
                    <a:pt x="25184" y="103251"/>
                  </a:lnTo>
                  <a:lnTo>
                    <a:pt x="24282" y="112776"/>
                  </a:lnTo>
                  <a:lnTo>
                    <a:pt x="19304" y="118059"/>
                  </a:lnTo>
                  <a:lnTo>
                    <a:pt x="13144" y="120535"/>
                  </a:lnTo>
                  <a:lnTo>
                    <a:pt x="8737" y="121640"/>
                  </a:lnTo>
                  <a:lnTo>
                    <a:pt x="36944" y="122961"/>
                  </a:lnTo>
                  <a:lnTo>
                    <a:pt x="67665" y="123278"/>
                  </a:lnTo>
                  <a:lnTo>
                    <a:pt x="84721" y="122656"/>
                  </a:lnTo>
                  <a:lnTo>
                    <a:pt x="95681" y="120611"/>
                  </a:lnTo>
                  <a:lnTo>
                    <a:pt x="98882" y="118986"/>
                  </a:lnTo>
                  <a:lnTo>
                    <a:pt x="100926" y="118579"/>
                  </a:lnTo>
                  <a:lnTo>
                    <a:pt x="116420" y="118986"/>
                  </a:lnTo>
                  <a:lnTo>
                    <a:pt x="117538" y="117005"/>
                  </a:lnTo>
                  <a:lnTo>
                    <a:pt x="117157" y="117436"/>
                  </a:lnTo>
                  <a:lnTo>
                    <a:pt x="117754" y="114439"/>
                  </a:lnTo>
                  <a:close/>
                </a:path>
                <a:path w="127000" h="123825">
                  <a:moveTo>
                    <a:pt x="126847" y="7162"/>
                  </a:moveTo>
                  <a:lnTo>
                    <a:pt x="123469" y="7721"/>
                  </a:lnTo>
                  <a:lnTo>
                    <a:pt x="118287" y="7721"/>
                  </a:lnTo>
                  <a:lnTo>
                    <a:pt x="118376" y="8191"/>
                  </a:lnTo>
                  <a:lnTo>
                    <a:pt x="117944" y="7721"/>
                  </a:lnTo>
                  <a:lnTo>
                    <a:pt x="116420" y="7721"/>
                  </a:lnTo>
                  <a:lnTo>
                    <a:pt x="116205" y="6400"/>
                  </a:lnTo>
                  <a:lnTo>
                    <a:pt x="116065" y="5473"/>
                  </a:lnTo>
                  <a:lnTo>
                    <a:pt x="117259" y="6985"/>
                  </a:lnTo>
                  <a:lnTo>
                    <a:pt x="117944" y="7721"/>
                  </a:lnTo>
                  <a:lnTo>
                    <a:pt x="118287" y="7721"/>
                  </a:lnTo>
                  <a:lnTo>
                    <a:pt x="117830" y="5473"/>
                  </a:lnTo>
                  <a:lnTo>
                    <a:pt x="117754" y="5080"/>
                  </a:lnTo>
                  <a:lnTo>
                    <a:pt x="111734" y="4940"/>
                  </a:lnTo>
                  <a:lnTo>
                    <a:pt x="113601" y="4076"/>
                  </a:lnTo>
                  <a:lnTo>
                    <a:pt x="99593" y="3009"/>
                  </a:lnTo>
                  <a:lnTo>
                    <a:pt x="100799" y="5727"/>
                  </a:lnTo>
                  <a:lnTo>
                    <a:pt x="100533" y="6400"/>
                  </a:lnTo>
                  <a:lnTo>
                    <a:pt x="95948" y="2882"/>
                  </a:lnTo>
                  <a:lnTo>
                    <a:pt x="94970" y="2171"/>
                  </a:lnTo>
                  <a:lnTo>
                    <a:pt x="93929" y="1422"/>
                  </a:lnTo>
                  <a:lnTo>
                    <a:pt x="92989" y="736"/>
                  </a:lnTo>
                  <a:lnTo>
                    <a:pt x="89090" y="0"/>
                  </a:lnTo>
                  <a:lnTo>
                    <a:pt x="81661" y="711"/>
                  </a:lnTo>
                  <a:lnTo>
                    <a:pt x="66903" y="1422"/>
                  </a:lnTo>
                  <a:lnTo>
                    <a:pt x="47282" y="1117"/>
                  </a:lnTo>
                  <a:lnTo>
                    <a:pt x="28930" y="609"/>
                  </a:lnTo>
                  <a:lnTo>
                    <a:pt x="18059" y="673"/>
                  </a:lnTo>
                  <a:lnTo>
                    <a:pt x="9398" y="1422"/>
                  </a:lnTo>
                  <a:lnTo>
                    <a:pt x="7493" y="1816"/>
                  </a:lnTo>
                  <a:lnTo>
                    <a:pt x="6489" y="2489"/>
                  </a:lnTo>
                  <a:lnTo>
                    <a:pt x="9652" y="2387"/>
                  </a:lnTo>
                  <a:lnTo>
                    <a:pt x="12242" y="2171"/>
                  </a:lnTo>
                  <a:lnTo>
                    <a:pt x="15417" y="3009"/>
                  </a:lnTo>
                  <a:lnTo>
                    <a:pt x="20840" y="6527"/>
                  </a:lnTo>
                  <a:lnTo>
                    <a:pt x="23799" y="9779"/>
                  </a:lnTo>
                  <a:lnTo>
                    <a:pt x="25996" y="13703"/>
                  </a:lnTo>
                  <a:lnTo>
                    <a:pt x="25184" y="19126"/>
                  </a:lnTo>
                  <a:lnTo>
                    <a:pt x="25095" y="19583"/>
                  </a:lnTo>
                  <a:lnTo>
                    <a:pt x="21259" y="26987"/>
                  </a:lnTo>
                  <a:lnTo>
                    <a:pt x="14554" y="29502"/>
                  </a:lnTo>
                  <a:lnTo>
                    <a:pt x="7493" y="29692"/>
                  </a:lnTo>
                  <a:lnTo>
                    <a:pt x="2578" y="30251"/>
                  </a:lnTo>
                  <a:lnTo>
                    <a:pt x="1587" y="37033"/>
                  </a:lnTo>
                  <a:lnTo>
                    <a:pt x="9639" y="37630"/>
                  </a:lnTo>
                  <a:lnTo>
                    <a:pt x="19634" y="37160"/>
                  </a:lnTo>
                  <a:lnTo>
                    <a:pt x="29387" y="35458"/>
                  </a:lnTo>
                  <a:lnTo>
                    <a:pt x="36728" y="32385"/>
                  </a:lnTo>
                  <a:lnTo>
                    <a:pt x="37998" y="31483"/>
                  </a:lnTo>
                  <a:lnTo>
                    <a:pt x="35852" y="31153"/>
                  </a:lnTo>
                  <a:lnTo>
                    <a:pt x="39598" y="30784"/>
                  </a:lnTo>
                  <a:lnTo>
                    <a:pt x="46875" y="30822"/>
                  </a:lnTo>
                  <a:lnTo>
                    <a:pt x="69773" y="30822"/>
                  </a:lnTo>
                  <a:lnTo>
                    <a:pt x="90106" y="31089"/>
                  </a:lnTo>
                  <a:lnTo>
                    <a:pt x="99555" y="30797"/>
                  </a:lnTo>
                  <a:lnTo>
                    <a:pt x="98018" y="27343"/>
                  </a:lnTo>
                  <a:lnTo>
                    <a:pt x="101777" y="19583"/>
                  </a:lnTo>
                  <a:lnTo>
                    <a:pt x="101447" y="19126"/>
                  </a:lnTo>
                  <a:lnTo>
                    <a:pt x="102222" y="12496"/>
                  </a:lnTo>
                  <a:lnTo>
                    <a:pt x="102222" y="12192"/>
                  </a:lnTo>
                  <a:lnTo>
                    <a:pt x="102527" y="10337"/>
                  </a:lnTo>
                  <a:lnTo>
                    <a:pt x="124371" y="8839"/>
                  </a:lnTo>
                  <a:lnTo>
                    <a:pt x="125323" y="8191"/>
                  </a:lnTo>
                  <a:lnTo>
                    <a:pt x="126847" y="7162"/>
                  </a:lnTo>
                  <a:close/>
                </a:path>
              </a:pathLst>
            </a:custGeom>
            <a:solidFill>
              <a:srgbClr val="72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88059" y="4475588"/>
              <a:ext cx="53340" cy="50800"/>
            </a:xfrm>
            <a:custGeom>
              <a:avLst/>
              <a:gdLst/>
              <a:ahLst/>
              <a:cxnLst/>
              <a:rect l="l" t="t" r="r" b="b"/>
              <a:pathLst>
                <a:path w="53339" h="50800">
                  <a:moveTo>
                    <a:pt x="4298" y="2872"/>
                  </a:moveTo>
                  <a:lnTo>
                    <a:pt x="2285" y="8157"/>
                  </a:lnTo>
                  <a:lnTo>
                    <a:pt x="12067" y="18989"/>
                  </a:lnTo>
                  <a:lnTo>
                    <a:pt x="6418" y="21981"/>
                  </a:lnTo>
                  <a:lnTo>
                    <a:pt x="1681" y="23929"/>
                  </a:lnTo>
                  <a:lnTo>
                    <a:pt x="0" y="29973"/>
                  </a:lnTo>
                  <a:lnTo>
                    <a:pt x="341" y="41206"/>
                  </a:lnTo>
                  <a:lnTo>
                    <a:pt x="6612" y="48482"/>
                  </a:lnTo>
                  <a:lnTo>
                    <a:pt x="15952" y="50771"/>
                  </a:lnTo>
                  <a:lnTo>
                    <a:pt x="25506" y="47044"/>
                  </a:lnTo>
                  <a:lnTo>
                    <a:pt x="32580" y="41295"/>
                  </a:lnTo>
                  <a:lnTo>
                    <a:pt x="28858" y="35575"/>
                  </a:lnTo>
                  <a:lnTo>
                    <a:pt x="30864" y="28929"/>
                  </a:lnTo>
                  <a:lnTo>
                    <a:pt x="26874" y="27785"/>
                  </a:lnTo>
                  <a:lnTo>
                    <a:pt x="46332" y="27785"/>
                  </a:lnTo>
                  <a:lnTo>
                    <a:pt x="48336" y="27005"/>
                  </a:lnTo>
                  <a:lnTo>
                    <a:pt x="51909" y="22585"/>
                  </a:lnTo>
                  <a:lnTo>
                    <a:pt x="42315" y="22585"/>
                  </a:lnTo>
                  <a:lnTo>
                    <a:pt x="41423" y="20911"/>
                  </a:lnTo>
                  <a:lnTo>
                    <a:pt x="24174" y="20911"/>
                  </a:lnTo>
                  <a:lnTo>
                    <a:pt x="24076" y="19518"/>
                  </a:lnTo>
                  <a:lnTo>
                    <a:pt x="23933" y="19518"/>
                  </a:lnTo>
                  <a:lnTo>
                    <a:pt x="18802" y="14241"/>
                  </a:lnTo>
                  <a:lnTo>
                    <a:pt x="18715" y="13741"/>
                  </a:lnTo>
                  <a:lnTo>
                    <a:pt x="16353" y="10939"/>
                  </a:lnTo>
                  <a:lnTo>
                    <a:pt x="14342" y="8779"/>
                  </a:lnTo>
                  <a:lnTo>
                    <a:pt x="13176" y="7448"/>
                  </a:lnTo>
                  <a:lnTo>
                    <a:pt x="11822" y="5507"/>
                  </a:lnTo>
                  <a:lnTo>
                    <a:pt x="3434" y="5507"/>
                  </a:lnTo>
                  <a:lnTo>
                    <a:pt x="4298" y="2872"/>
                  </a:lnTo>
                  <a:close/>
                </a:path>
                <a:path w="53339" h="50800">
                  <a:moveTo>
                    <a:pt x="45343" y="28169"/>
                  </a:moveTo>
                  <a:lnTo>
                    <a:pt x="31093" y="28169"/>
                  </a:lnTo>
                  <a:lnTo>
                    <a:pt x="31327" y="28562"/>
                  </a:lnTo>
                  <a:lnTo>
                    <a:pt x="30974" y="28562"/>
                  </a:lnTo>
                  <a:lnTo>
                    <a:pt x="30864" y="28929"/>
                  </a:lnTo>
                  <a:lnTo>
                    <a:pt x="33422" y="29663"/>
                  </a:lnTo>
                  <a:lnTo>
                    <a:pt x="40947" y="29880"/>
                  </a:lnTo>
                  <a:lnTo>
                    <a:pt x="44334" y="28562"/>
                  </a:lnTo>
                  <a:lnTo>
                    <a:pt x="31327" y="28562"/>
                  </a:lnTo>
                  <a:lnTo>
                    <a:pt x="30992" y="28503"/>
                  </a:lnTo>
                  <a:lnTo>
                    <a:pt x="44484" y="28503"/>
                  </a:lnTo>
                  <a:lnTo>
                    <a:pt x="45343" y="28169"/>
                  </a:lnTo>
                  <a:close/>
                </a:path>
                <a:path w="53339" h="50800">
                  <a:moveTo>
                    <a:pt x="46332" y="27785"/>
                  </a:moveTo>
                  <a:lnTo>
                    <a:pt x="26874" y="27785"/>
                  </a:lnTo>
                  <a:lnTo>
                    <a:pt x="30992" y="28503"/>
                  </a:lnTo>
                  <a:lnTo>
                    <a:pt x="31093" y="28169"/>
                  </a:lnTo>
                  <a:lnTo>
                    <a:pt x="45343" y="28169"/>
                  </a:lnTo>
                  <a:lnTo>
                    <a:pt x="46332" y="27785"/>
                  </a:lnTo>
                  <a:close/>
                </a:path>
                <a:path w="53339" h="50800">
                  <a:moveTo>
                    <a:pt x="51530" y="13776"/>
                  </a:moveTo>
                  <a:lnTo>
                    <a:pt x="44844" y="16123"/>
                  </a:lnTo>
                  <a:lnTo>
                    <a:pt x="50065" y="19875"/>
                  </a:lnTo>
                  <a:lnTo>
                    <a:pt x="42315" y="22585"/>
                  </a:lnTo>
                  <a:lnTo>
                    <a:pt x="51909" y="22585"/>
                  </a:lnTo>
                  <a:lnTo>
                    <a:pt x="52795" y="21488"/>
                  </a:lnTo>
                  <a:lnTo>
                    <a:pt x="51530" y="13776"/>
                  </a:lnTo>
                  <a:close/>
                </a:path>
                <a:path w="53339" h="50800">
                  <a:moveTo>
                    <a:pt x="42959" y="0"/>
                  </a:moveTo>
                  <a:lnTo>
                    <a:pt x="32870" y="1245"/>
                  </a:lnTo>
                  <a:lnTo>
                    <a:pt x="27267" y="5007"/>
                  </a:lnTo>
                  <a:lnTo>
                    <a:pt x="24814" y="11493"/>
                  </a:lnTo>
                  <a:lnTo>
                    <a:pt x="24174" y="20911"/>
                  </a:lnTo>
                  <a:lnTo>
                    <a:pt x="41423" y="20911"/>
                  </a:lnTo>
                  <a:lnTo>
                    <a:pt x="39513" y="17326"/>
                  </a:lnTo>
                  <a:lnTo>
                    <a:pt x="43394" y="6814"/>
                  </a:lnTo>
                  <a:lnTo>
                    <a:pt x="42959" y="0"/>
                  </a:lnTo>
                  <a:close/>
                </a:path>
                <a:path w="53339" h="50800">
                  <a:moveTo>
                    <a:pt x="23911" y="17153"/>
                  </a:moveTo>
                  <a:lnTo>
                    <a:pt x="23933" y="19518"/>
                  </a:lnTo>
                  <a:lnTo>
                    <a:pt x="24076" y="19518"/>
                  </a:lnTo>
                  <a:lnTo>
                    <a:pt x="23911" y="17153"/>
                  </a:lnTo>
                  <a:close/>
                </a:path>
                <a:path w="53339" h="50800">
                  <a:moveTo>
                    <a:pt x="15185" y="9554"/>
                  </a:moveTo>
                  <a:lnTo>
                    <a:pt x="16235" y="10939"/>
                  </a:lnTo>
                  <a:lnTo>
                    <a:pt x="15185" y="9554"/>
                  </a:lnTo>
                  <a:close/>
                </a:path>
                <a:path w="53339" h="50800">
                  <a:moveTo>
                    <a:pt x="14098" y="8501"/>
                  </a:moveTo>
                  <a:lnTo>
                    <a:pt x="14310" y="8779"/>
                  </a:lnTo>
                  <a:lnTo>
                    <a:pt x="14098" y="8501"/>
                  </a:lnTo>
                  <a:close/>
                </a:path>
                <a:path w="53339" h="50800">
                  <a:moveTo>
                    <a:pt x="13298" y="7448"/>
                  </a:moveTo>
                  <a:lnTo>
                    <a:pt x="14098" y="8501"/>
                  </a:lnTo>
                  <a:lnTo>
                    <a:pt x="13298" y="7448"/>
                  </a:lnTo>
                  <a:close/>
                </a:path>
                <a:path w="53339" h="50800">
                  <a:moveTo>
                    <a:pt x="6408" y="1882"/>
                  </a:moveTo>
                  <a:lnTo>
                    <a:pt x="3434" y="5507"/>
                  </a:lnTo>
                  <a:lnTo>
                    <a:pt x="11822" y="5507"/>
                  </a:lnTo>
                  <a:lnTo>
                    <a:pt x="10005" y="3117"/>
                  </a:lnTo>
                  <a:lnTo>
                    <a:pt x="11003" y="3117"/>
                  </a:lnTo>
                  <a:lnTo>
                    <a:pt x="6408" y="1882"/>
                  </a:lnTo>
                  <a:close/>
                </a:path>
                <a:path w="53339" h="50800">
                  <a:moveTo>
                    <a:pt x="11003" y="3117"/>
                  </a:moveTo>
                  <a:lnTo>
                    <a:pt x="10005" y="3117"/>
                  </a:lnTo>
                  <a:lnTo>
                    <a:pt x="11736" y="3314"/>
                  </a:lnTo>
                  <a:lnTo>
                    <a:pt x="11003" y="3117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1177" y="4318708"/>
              <a:ext cx="422275" cy="330200"/>
            </a:xfrm>
            <a:custGeom>
              <a:avLst/>
              <a:gdLst/>
              <a:ahLst/>
              <a:cxnLst/>
              <a:rect l="l" t="t" r="r" b="b"/>
              <a:pathLst>
                <a:path w="422275" h="330200">
                  <a:moveTo>
                    <a:pt x="24841" y="139420"/>
                  </a:moveTo>
                  <a:lnTo>
                    <a:pt x="19888" y="145338"/>
                  </a:lnTo>
                  <a:lnTo>
                    <a:pt x="23177" y="143459"/>
                  </a:lnTo>
                  <a:lnTo>
                    <a:pt x="24841" y="139420"/>
                  </a:lnTo>
                  <a:close/>
                </a:path>
                <a:path w="422275" h="330200">
                  <a:moveTo>
                    <a:pt x="30264" y="139395"/>
                  </a:moveTo>
                  <a:lnTo>
                    <a:pt x="23177" y="143459"/>
                  </a:lnTo>
                  <a:lnTo>
                    <a:pt x="22910" y="144094"/>
                  </a:lnTo>
                  <a:lnTo>
                    <a:pt x="28702" y="144132"/>
                  </a:lnTo>
                  <a:lnTo>
                    <a:pt x="30264" y="139395"/>
                  </a:lnTo>
                  <a:close/>
                </a:path>
                <a:path w="422275" h="330200">
                  <a:moveTo>
                    <a:pt x="79273" y="129552"/>
                  </a:moveTo>
                  <a:lnTo>
                    <a:pt x="64262" y="125971"/>
                  </a:lnTo>
                  <a:lnTo>
                    <a:pt x="41592" y="124358"/>
                  </a:lnTo>
                  <a:lnTo>
                    <a:pt x="17970" y="123964"/>
                  </a:lnTo>
                  <a:lnTo>
                    <a:pt x="114" y="124040"/>
                  </a:lnTo>
                  <a:lnTo>
                    <a:pt x="0" y="133477"/>
                  </a:lnTo>
                  <a:lnTo>
                    <a:pt x="10782" y="133489"/>
                  </a:lnTo>
                  <a:lnTo>
                    <a:pt x="13868" y="133883"/>
                  </a:lnTo>
                  <a:lnTo>
                    <a:pt x="13779" y="134747"/>
                  </a:lnTo>
                  <a:lnTo>
                    <a:pt x="15011" y="136169"/>
                  </a:lnTo>
                  <a:lnTo>
                    <a:pt x="20548" y="139001"/>
                  </a:lnTo>
                  <a:lnTo>
                    <a:pt x="25971" y="134950"/>
                  </a:lnTo>
                  <a:lnTo>
                    <a:pt x="30594" y="138785"/>
                  </a:lnTo>
                  <a:lnTo>
                    <a:pt x="28714" y="144132"/>
                  </a:lnTo>
                  <a:lnTo>
                    <a:pt x="77304" y="144513"/>
                  </a:lnTo>
                  <a:lnTo>
                    <a:pt x="78562" y="134950"/>
                  </a:lnTo>
                  <a:lnTo>
                    <a:pt x="79273" y="129552"/>
                  </a:lnTo>
                  <a:close/>
                </a:path>
                <a:path w="422275" h="330200">
                  <a:moveTo>
                    <a:pt x="295656" y="49911"/>
                  </a:moveTo>
                  <a:lnTo>
                    <a:pt x="295541" y="28282"/>
                  </a:lnTo>
                  <a:lnTo>
                    <a:pt x="295097" y="0"/>
                  </a:lnTo>
                  <a:lnTo>
                    <a:pt x="291884" y="4762"/>
                  </a:lnTo>
                  <a:lnTo>
                    <a:pt x="284302" y="7658"/>
                  </a:lnTo>
                  <a:lnTo>
                    <a:pt x="286981" y="16573"/>
                  </a:lnTo>
                  <a:lnTo>
                    <a:pt x="283883" y="16637"/>
                  </a:lnTo>
                  <a:lnTo>
                    <a:pt x="282740" y="23241"/>
                  </a:lnTo>
                  <a:lnTo>
                    <a:pt x="282575" y="61823"/>
                  </a:lnTo>
                  <a:lnTo>
                    <a:pt x="283578" y="69418"/>
                  </a:lnTo>
                  <a:lnTo>
                    <a:pt x="286753" y="66878"/>
                  </a:lnTo>
                  <a:lnTo>
                    <a:pt x="284403" y="78117"/>
                  </a:lnTo>
                  <a:lnTo>
                    <a:pt x="290144" y="80492"/>
                  </a:lnTo>
                  <a:lnTo>
                    <a:pt x="287451" y="81572"/>
                  </a:lnTo>
                  <a:lnTo>
                    <a:pt x="293573" y="81927"/>
                  </a:lnTo>
                  <a:lnTo>
                    <a:pt x="295160" y="70269"/>
                  </a:lnTo>
                  <a:lnTo>
                    <a:pt x="295656" y="49911"/>
                  </a:lnTo>
                  <a:close/>
                </a:path>
                <a:path w="422275" h="330200">
                  <a:moveTo>
                    <a:pt x="328053" y="49949"/>
                  </a:moveTo>
                  <a:lnTo>
                    <a:pt x="327431" y="37680"/>
                  </a:lnTo>
                  <a:lnTo>
                    <a:pt x="327736" y="29667"/>
                  </a:lnTo>
                  <a:lnTo>
                    <a:pt x="325920" y="17195"/>
                  </a:lnTo>
                  <a:lnTo>
                    <a:pt x="325882" y="22034"/>
                  </a:lnTo>
                  <a:lnTo>
                    <a:pt x="324231" y="14287"/>
                  </a:lnTo>
                  <a:lnTo>
                    <a:pt x="324408" y="14160"/>
                  </a:lnTo>
                  <a:lnTo>
                    <a:pt x="324104" y="7226"/>
                  </a:lnTo>
                  <a:lnTo>
                    <a:pt x="316674" y="2984"/>
                  </a:lnTo>
                  <a:lnTo>
                    <a:pt x="314769" y="2743"/>
                  </a:lnTo>
                  <a:lnTo>
                    <a:pt x="314667" y="12814"/>
                  </a:lnTo>
                  <a:lnTo>
                    <a:pt x="314756" y="62382"/>
                  </a:lnTo>
                  <a:lnTo>
                    <a:pt x="313994" y="74307"/>
                  </a:lnTo>
                  <a:lnTo>
                    <a:pt x="314223" y="76606"/>
                  </a:lnTo>
                  <a:lnTo>
                    <a:pt x="314998" y="79717"/>
                  </a:lnTo>
                  <a:lnTo>
                    <a:pt x="315887" y="81051"/>
                  </a:lnTo>
                  <a:lnTo>
                    <a:pt x="324726" y="78473"/>
                  </a:lnTo>
                  <a:lnTo>
                    <a:pt x="324497" y="71386"/>
                  </a:lnTo>
                  <a:lnTo>
                    <a:pt x="325094" y="68707"/>
                  </a:lnTo>
                  <a:lnTo>
                    <a:pt x="326110" y="67056"/>
                  </a:lnTo>
                  <a:lnTo>
                    <a:pt x="327075" y="63080"/>
                  </a:lnTo>
                  <a:lnTo>
                    <a:pt x="327888" y="56642"/>
                  </a:lnTo>
                  <a:lnTo>
                    <a:pt x="328053" y="49949"/>
                  </a:lnTo>
                  <a:close/>
                </a:path>
                <a:path w="422275" h="330200">
                  <a:moveTo>
                    <a:pt x="389877" y="281647"/>
                  </a:moveTo>
                  <a:lnTo>
                    <a:pt x="389521" y="261061"/>
                  </a:lnTo>
                  <a:lnTo>
                    <a:pt x="387921" y="249516"/>
                  </a:lnTo>
                  <a:lnTo>
                    <a:pt x="383590" y="248335"/>
                  </a:lnTo>
                  <a:lnTo>
                    <a:pt x="382854" y="249897"/>
                  </a:lnTo>
                  <a:lnTo>
                    <a:pt x="378548" y="252704"/>
                  </a:lnTo>
                  <a:lnTo>
                    <a:pt x="380695" y="261632"/>
                  </a:lnTo>
                  <a:lnTo>
                    <a:pt x="377799" y="263613"/>
                  </a:lnTo>
                  <a:lnTo>
                    <a:pt x="377050" y="266268"/>
                  </a:lnTo>
                  <a:lnTo>
                    <a:pt x="376212" y="274231"/>
                  </a:lnTo>
                  <a:lnTo>
                    <a:pt x="375881" y="287134"/>
                  </a:lnTo>
                  <a:lnTo>
                    <a:pt x="376085" y="300101"/>
                  </a:lnTo>
                  <a:lnTo>
                    <a:pt x="376834" y="308241"/>
                  </a:lnTo>
                  <a:lnTo>
                    <a:pt x="378561" y="315125"/>
                  </a:lnTo>
                  <a:lnTo>
                    <a:pt x="379857" y="313194"/>
                  </a:lnTo>
                  <a:lnTo>
                    <a:pt x="378625" y="323621"/>
                  </a:lnTo>
                  <a:lnTo>
                    <a:pt x="386905" y="326351"/>
                  </a:lnTo>
                  <a:lnTo>
                    <a:pt x="389407" y="329958"/>
                  </a:lnTo>
                  <a:lnTo>
                    <a:pt x="389407" y="317601"/>
                  </a:lnTo>
                  <a:lnTo>
                    <a:pt x="389877" y="281647"/>
                  </a:lnTo>
                  <a:close/>
                </a:path>
                <a:path w="422275" h="330200">
                  <a:moveTo>
                    <a:pt x="421868" y="295097"/>
                  </a:moveTo>
                  <a:lnTo>
                    <a:pt x="421233" y="267868"/>
                  </a:lnTo>
                  <a:lnTo>
                    <a:pt x="420039" y="263537"/>
                  </a:lnTo>
                  <a:lnTo>
                    <a:pt x="419087" y="261594"/>
                  </a:lnTo>
                  <a:lnTo>
                    <a:pt x="418706" y="258749"/>
                  </a:lnTo>
                  <a:lnTo>
                    <a:pt x="419227" y="251726"/>
                  </a:lnTo>
                  <a:lnTo>
                    <a:pt x="415328" y="250558"/>
                  </a:lnTo>
                  <a:lnTo>
                    <a:pt x="413804" y="248640"/>
                  </a:lnTo>
                  <a:lnTo>
                    <a:pt x="409448" y="249707"/>
                  </a:lnTo>
                  <a:lnTo>
                    <a:pt x="408597" y="264553"/>
                  </a:lnTo>
                  <a:lnTo>
                    <a:pt x="408279" y="289039"/>
                  </a:lnTo>
                  <a:lnTo>
                    <a:pt x="408673" y="312864"/>
                  </a:lnTo>
                  <a:lnTo>
                    <a:pt x="409930" y="325704"/>
                  </a:lnTo>
                  <a:lnTo>
                    <a:pt x="412216" y="326517"/>
                  </a:lnTo>
                  <a:lnTo>
                    <a:pt x="414528" y="326517"/>
                  </a:lnTo>
                  <a:lnTo>
                    <a:pt x="421157" y="321081"/>
                  </a:lnTo>
                  <a:lnTo>
                    <a:pt x="418020" y="322491"/>
                  </a:lnTo>
                  <a:lnTo>
                    <a:pt x="418922" y="315125"/>
                  </a:lnTo>
                  <a:lnTo>
                    <a:pt x="419709" y="311569"/>
                  </a:lnTo>
                  <a:lnTo>
                    <a:pt x="420598" y="309537"/>
                  </a:lnTo>
                  <a:lnTo>
                    <a:pt x="421386" y="305295"/>
                  </a:lnTo>
                  <a:lnTo>
                    <a:pt x="421868" y="295097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1332" y="4301194"/>
              <a:ext cx="1040130" cy="449580"/>
            </a:xfrm>
            <a:custGeom>
              <a:avLst/>
              <a:gdLst/>
              <a:ahLst/>
              <a:cxnLst/>
              <a:rect l="l" t="t" r="r" b="b"/>
              <a:pathLst>
                <a:path w="1040129" h="449579">
                  <a:moveTo>
                    <a:pt x="1333" y="105968"/>
                  </a:moveTo>
                  <a:lnTo>
                    <a:pt x="0" y="105968"/>
                  </a:lnTo>
                  <a:lnTo>
                    <a:pt x="0" y="116560"/>
                  </a:lnTo>
                  <a:lnTo>
                    <a:pt x="1333" y="116560"/>
                  </a:lnTo>
                  <a:lnTo>
                    <a:pt x="1333" y="105968"/>
                  </a:lnTo>
                  <a:close/>
                </a:path>
                <a:path w="1040129" h="449579">
                  <a:moveTo>
                    <a:pt x="208775" y="145122"/>
                  </a:moveTo>
                  <a:lnTo>
                    <a:pt x="205486" y="146329"/>
                  </a:lnTo>
                  <a:lnTo>
                    <a:pt x="201764" y="144805"/>
                  </a:lnTo>
                  <a:lnTo>
                    <a:pt x="203987" y="147027"/>
                  </a:lnTo>
                  <a:lnTo>
                    <a:pt x="205346" y="148386"/>
                  </a:lnTo>
                  <a:lnTo>
                    <a:pt x="208775" y="145122"/>
                  </a:lnTo>
                  <a:close/>
                </a:path>
                <a:path w="1040129" h="449579">
                  <a:moveTo>
                    <a:pt x="483857" y="140411"/>
                  </a:moveTo>
                  <a:lnTo>
                    <a:pt x="478828" y="140398"/>
                  </a:lnTo>
                  <a:lnTo>
                    <a:pt x="480822" y="139077"/>
                  </a:lnTo>
                  <a:lnTo>
                    <a:pt x="476846" y="139077"/>
                  </a:lnTo>
                  <a:lnTo>
                    <a:pt x="476846" y="140411"/>
                  </a:lnTo>
                  <a:lnTo>
                    <a:pt x="483857" y="140411"/>
                  </a:lnTo>
                  <a:close/>
                </a:path>
                <a:path w="1040129" h="449579">
                  <a:moveTo>
                    <a:pt x="513943" y="148348"/>
                  </a:moveTo>
                  <a:lnTo>
                    <a:pt x="509968" y="148348"/>
                  </a:lnTo>
                  <a:lnTo>
                    <a:pt x="509968" y="149682"/>
                  </a:lnTo>
                  <a:lnTo>
                    <a:pt x="513943" y="149682"/>
                  </a:lnTo>
                  <a:lnTo>
                    <a:pt x="513943" y="148348"/>
                  </a:lnTo>
                  <a:close/>
                </a:path>
                <a:path w="1040129" h="449579">
                  <a:moveTo>
                    <a:pt x="514197" y="124764"/>
                  </a:moveTo>
                  <a:lnTo>
                    <a:pt x="512597" y="121018"/>
                  </a:lnTo>
                  <a:lnTo>
                    <a:pt x="510654" y="118427"/>
                  </a:lnTo>
                  <a:lnTo>
                    <a:pt x="511289" y="121869"/>
                  </a:lnTo>
                  <a:lnTo>
                    <a:pt x="511568" y="123367"/>
                  </a:lnTo>
                  <a:lnTo>
                    <a:pt x="514197" y="124764"/>
                  </a:lnTo>
                  <a:close/>
                </a:path>
                <a:path w="1040129" h="449579">
                  <a:moveTo>
                    <a:pt x="642429" y="31788"/>
                  </a:moveTo>
                  <a:lnTo>
                    <a:pt x="637133" y="31788"/>
                  </a:lnTo>
                  <a:lnTo>
                    <a:pt x="637133" y="33121"/>
                  </a:lnTo>
                  <a:lnTo>
                    <a:pt x="642429" y="33121"/>
                  </a:lnTo>
                  <a:lnTo>
                    <a:pt x="642429" y="31788"/>
                  </a:lnTo>
                  <a:close/>
                </a:path>
                <a:path w="1040129" h="449579">
                  <a:moveTo>
                    <a:pt x="656996" y="0"/>
                  </a:moveTo>
                  <a:lnTo>
                    <a:pt x="653021" y="0"/>
                  </a:lnTo>
                  <a:lnTo>
                    <a:pt x="653021" y="1320"/>
                  </a:lnTo>
                  <a:lnTo>
                    <a:pt x="656996" y="1320"/>
                  </a:lnTo>
                  <a:lnTo>
                    <a:pt x="656996" y="0"/>
                  </a:lnTo>
                  <a:close/>
                </a:path>
                <a:path w="1040129" h="449579">
                  <a:moveTo>
                    <a:pt x="1039799" y="445058"/>
                  </a:moveTo>
                  <a:lnTo>
                    <a:pt x="1038479" y="445058"/>
                  </a:lnTo>
                  <a:lnTo>
                    <a:pt x="1038479" y="449033"/>
                  </a:lnTo>
                  <a:lnTo>
                    <a:pt x="1039799" y="447281"/>
                  </a:lnTo>
                  <a:lnTo>
                    <a:pt x="1039799" y="44505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2818" y="466720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0"/>
                  </a:moveTo>
                  <a:lnTo>
                    <a:pt x="2221" y="2221"/>
                  </a:lnTo>
                  <a:lnTo>
                    <a:pt x="3582" y="3581"/>
                  </a:lnTo>
                  <a:lnTo>
                    <a:pt x="7012" y="316"/>
                  </a:lnTo>
                  <a:lnTo>
                    <a:pt x="3726" y="1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38051" y="4189040"/>
              <a:ext cx="1426210" cy="458470"/>
            </a:xfrm>
            <a:custGeom>
              <a:avLst/>
              <a:gdLst/>
              <a:ahLst/>
              <a:cxnLst/>
              <a:rect l="l" t="t" r="r" b="b"/>
              <a:pathLst>
                <a:path w="1426209" h="458470">
                  <a:moveTo>
                    <a:pt x="7010" y="310261"/>
                  </a:moveTo>
                  <a:lnTo>
                    <a:pt x="3733" y="311467"/>
                  </a:lnTo>
                  <a:lnTo>
                    <a:pt x="0" y="309943"/>
                  </a:lnTo>
                  <a:lnTo>
                    <a:pt x="2222" y="312166"/>
                  </a:lnTo>
                  <a:lnTo>
                    <a:pt x="3581" y="313524"/>
                  </a:lnTo>
                  <a:lnTo>
                    <a:pt x="7010" y="310261"/>
                  </a:lnTo>
                  <a:close/>
                </a:path>
                <a:path w="1426209" h="458470">
                  <a:moveTo>
                    <a:pt x="365671" y="213512"/>
                  </a:moveTo>
                  <a:lnTo>
                    <a:pt x="362585" y="213702"/>
                  </a:lnTo>
                  <a:lnTo>
                    <a:pt x="362508" y="214147"/>
                  </a:lnTo>
                  <a:lnTo>
                    <a:pt x="361823" y="217830"/>
                  </a:lnTo>
                  <a:lnTo>
                    <a:pt x="365671" y="213512"/>
                  </a:lnTo>
                  <a:close/>
                </a:path>
                <a:path w="1426209" h="458470">
                  <a:moveTo>
                    <a:pt x="383197" y="202971"/>
                  </a:moveTo>
                  <a:lnTo>
                    <a:pt x="379907" y="204177"/>
                  </a:lnTo>
                  <a:lnTo>
                    <a:pt x="376186" y="202653"/>
                  </a:lnTo>
                  <a:lnTo>
                    <a:pt x="378409" y="204876"/>
                  </a:lnTo>
                  <a:lnTo>
                    <a:pt x="379768" y="206235"/>
                  </a:lnTo>
                  <a:lnTo>
                    <a:pt x="383197" y="202971"/>
                  </a:lnTo>
                  <a:close/>
                </a:path>
                <a:path w="1426209" h="458470">
                  <a:moveTo>
                    <a:pt x="426085" y="211505"/>
                  </a:moveTo>
                  <a:lnTo>
                    <a:pt x="423443" y="210172"/>
                  </a:lnTo>
                  <a:lnTo>
                    <a:pt x="423443" y="211505"/>
                  </a:lnTo>
                  <a:lnTo>
                    <a:pt x="426085" y="211505"/>
                  </a:lnTo>
                  <a:close/>
                </a:path>
                <a:path w="1426209" h="458470">
                  <a:moveTo>
                    <a:pt x="440664" y="220764"/>
                  </a:moveTo>
                  <a:lnTo>
                    <a:pt x="438010" y="219443"/>
                  </a:lnTo>
                  <a:lnTo>
                    <a:pt x="438010" y="220764"/>
                  </a:lnTo>
                  <a:lnTo>
                    <a:pt x="440664" y="220764"/>
                  </a:lnTo>
                  <a:close/>
                </a:path>
                <a:path w="1426209" h="458470">
                  <a:moveTo>
                    <a:pt x="524929" y="253301"/>
                  </a:moveTo>
                  <a:lnTo>
                    <a:pt x="521639" y="254508"/>
                  </a:lnTo>
                  <a:lnTo>
                    <a:pt x="517906" y="252984"/>
                  </a:lnTo>
                  <a:lnTo>
                    <a:pt x="520128" y="255206"/>
                  </a:lnTo>
                  <a:lnTo>
                    <a:pt x="521500" y="256578"/>
                  </a:lnTo>
                  <a:lnTo>
                    <a:pt x="524929" y="253301"/>
                  </a:lnTo>
                  <a:close/>
                </a:path>
                <a:path w="1426209" h="458470">
                  <a:moveTo>
                    <a:pt x="556717" y="225488"/>
                  </a:moveTo>
                  <a:lnTo>
                    <a:pt x="553427" y="226695"/>
                  </a:lnTo>
                  <a:lnTo>
                    <a:pt x="549706" y="225171"/>
                  </a:lnTo>
                  <a:lnTo>
                    <a:pt x="551929" y="227393"/>
                  </a:lnTo>
                  <a:lnTo>
                    <a:pt x="553288" y="228752"/>
                  </a:lnTo>
                  <a:lnTo>
                    <a:pt x="556717" y="225488"/>
                  </a:lnTo>
                  <a:close/>
                </a:path>
                <a:path w="1426209" h="458470">
                  <a:moveTo>
                    <a:pt x="603123" y="225488"/>
                  </a:moveTo>
                  <a:lnTo>
                    <a:pt x="601675" y="226923"/>
                  </a:lnTo>
                  <a:lnTo>
                    <a:pt x="602818" y="226618"/>
                  </a:lnTo>
                  <a:lnTo>
                    <a:pt x="603123" y="225488"/>
                  </a:lnTo>
                  <a:close/>
                </a:path>
                <a:path w="1426209" h="458470">
                  <a:moveTo>
                    <a:pt x="604901" y="226072"/>
                  </a:moveTo>
                  <a:lnTo>
                    <a:pt x="602818" y="226618"/>
                  </a:lnTo>
                  <a:lnTo>
                    <a:pt x="602259" y="228714"/>
                  </a:lnTo>
                  <a:lnTo>
                    <a:pt x="604901" y="226072"/>
                  </a:lnTo>
                  <a:close/>
                </a:path>
                <a:path w="1426209" h="458470">
                  <a:moveTo>
                    <a:pt x="621601" y="209194"/>
                  </a:moveTo>
                  <a:lnTo>
                    <a:pt x="620280" y="208838"/>
                  </a:lnTo>
                  <a:lnTo>
                    <a:pt x="619480" y="205092"/>
                  </a:lnTo>
                  <a:lnTo>
                    <a:pt x="619480" y="208851"/>
                  </a:lnTo>
                  <a:lnTo>
                    <a:pt x="619480" y="212140"/>
                  </a:lnTo>
                  <a:lnTo>
                    <a:pt x="621601" y="209194"/>
                  </a:lnTo>
                  <a:close/>
                </a:path>
                <a:path w="1426209" h="458470">
                  <a:moveTo>
                    <a:pt x="634834" y="180047"/>
                  </a:moveTo>
                  <a:lnTo>
                    <a:pt x="633526" y="179705"/>
                  </a:lnTo>
                  <a:lnTo>
                    <a:pt x="632726" y="175945"/>
                  </a:lnTo>
                  <a:lnTo>
                    <a:pt x="632726" y="179705"/>
                  </a:lnTo>
                  <a:lnTo>
                    <a:pt x="632726" y="182994"/>
                  </a:lnTo>
                  <a:lnTo>
                    <a:pt x="634834" y="180047"/>
                  </a:lnTo>
                  <a:close/>
                </a:path>
                <a:path w="1426209" h="458470">
                  <a:moveTo>
                    <a:pt x="648106" y="175158"/>
                  </a:moveTo>
                  <a:lnTo>
                    <a:pt x="644829" y="176352"/>
                  </a:lnTo>
                  <a:lnTo>
                    <a:pt x="641096" y="174840"/>
                  </a:lnTo>
                  <a:lnTo>
                    <a:pt x="643318" y="177063"/>
                  </a:lnTo>
                  <a:lnTo>
                    <a:pt x="644677" y="178422"/>
                  </a:lnTo>
                  <a:lnTo>
                    <a:pt x="648106" y="175158"/>
                  </a:lnTo>
                  <a:close/>
                </a:path>
                <a:path w="1426209" h="458470">
                  <a:moveTo>
                    <a:pt x="673277" y="163233"/>
                  </a:moveTo>
                  <a:lnTo>
                    <a:pt x="669988" y="164439"/>
                  </a:lnTo>
                  <a:lnTo>
                    <a:pt x="666267" y="162915"/>
                  </a:lnTo>
                  <a:lnTo>
                    <a:pt x="668489" y="165138"/>
                  </a:lnTo>
                  <a:lnTo>
                    <a:pt x="669848" y="166497"/>
                  </a:lnTo>
                  <a:lnTo>
                    <a:pt x="673277" y="163233"/>
                  </a:lnTo>
                  <a:close/>
                </a:path>
                <a:path w="1426209" h="458470">
                  <a:moveTo>
                    <a:pt x="716965" y="332371"/>
                  </a:moveTo>
                  <a:lnTo>
                    <a:pt x="715657" y="332028"/>
                  </a:lnTo>
                  <a:lnTo>
                    <a:pt x="714844" y="328282"/>
                  </a:lnTo>
                  <a:lnTo>
                    <a:pt x="714844" y="332041"/>
                  </a:lnTo>
                  <a:lnTo>
                    <a:pt x="714844" y="335330"/>
                  </a:lnTo>
                  <a:lnTo>
                    <a:pt x="716965" y="332371"/>
                  </a:lnTo>
                  <a:close/>
                </a:path>
                <a:path w="1426209" h="458470">
                  <a:moveTo>
                    <a:pt x="853427" y="454634"/>
                  </a:moveTo>
                  <a:lnTo>
                    <a:pt x="850138" y="455841"/>
                  </a:lnTo>
                  <a:lnTo>
                    <a:pt x="846404" y="454329"/>
                  </a:lnTo>
                  <a:lnTo>
                    <a:pt x="848626" y="456539"/>
                  </a:lnTo>
                  <a:lnTo>
                    <a:pt x="849985" y="457911"/>
                  </a:lnTo>
                  <a:lnTo>
                    <a:pt x="853427" y="454634"/>
                  </a:lnTo>
                  <a:close/>
                </a:path>
                <a:path w="1426209" h="458470">
                  <a:moveTo>
                    <a:pt x="1003096" y="102298"/>
                  </a:moveTo>
                  <a:lnTo>
                    <a:pt x="999807" y="103505"/>
                  </a:lnTo>
                  <a:lnTo>
                    <a:pt x="996086" y="101981"/>
                  </a:lnTo>
                  <a:lnTo>
                    <a:pt x="998308" y="104203"/>
                  </a:lnTo>
                  <a:lnTo>
                    <a:pt x="999667" y="105562"/>
                  </a:lnTo>
                  <a:lnTo>
                    <a:pt x="1003096" y="102298"/>
                  </a:lnTo>
                  <a:close/>
                </a:path>
                <a:path w="1426209" h="458470">
                  <a:moveTo>
                    <a:pt x="1034884" y="304"/>
                  </a:moveTo>
                  <a:lnTo>
                    <a:pt x="1031608" y="1511"/>
                  </a:lnTo>
                  <a:lnTo>
                    <a:pt x="1027874" y="0"/>
                  </a:lnTo>
                  <a:lnTo>
                    <a:pt x="1030097" y="2209"/>
                  </a:lnTo>
                  <a:lnTo>
                    <a:pt x="1031455" y="3568"/>
                  </a:lnTo>
                  <a:lnTo>
                    <a:pt x="1034884" y="304"/>
                  </a:lnTo>
                  <a:close/>
                </a:path>
                <a:path w="1426209" h="458470">
                  <a:moveTo>
                    <a:pt x="1075956" y="353974"/>
                  </a:moveTo>
                  <a:lnTo>
                    <a:pt x="1072667" y="355180"/>
                  </a:lnTo>
                  <a:lnTo>
                    <a:pt x="1068933" y="353656"/>
                  </a:lnTo>
                  <a:lnTo>
                    <a:pt x="1071156" y="355879"/>
                  </a:lnTo>
                  <a:lnTo>
                    <a:pt x="1072527" y="357238"/>
                  </a:lnTo>
                  <a:lnTo>
                    <a:pt x="1075956" y="353974"/>
                  </a:lnTo>
                  <a:close/>
                </a:path>
                <a:path w="1426209" h="458470">
                  <a:moveTo>
                    <a:pt x="1425638" y="310261"/>
                  </a:moveTo>
                  <a:lnTo>
                    <a:pt x="1422349" y="311467"/>
                  </a:lnTo>
                  <a:lnTo>
                    <a:pt x="1418628" y="309943"/>
                  </a:lnTo>
                  <a:lnTo>
                    <a:pt x="1420850" y="312166"/>
                  </a:lnTo>
                  <a:lnTo>
                    <a:pt x="1422209" y="313524"/>
                  </a:lnTo>
                  <a:lnTo>
                    <a:pt x="1425638" y="310261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34761" y="446279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44" y="0"/>
                  </a:moveTo>
                  <a:lnTo>
                    <a:pt x="0" y="1101"/>
                  </a:lnTo>
                  <a:lnTo>
                    <a:pt x="1544" y="1324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9945" y="4310465"/>
              <a:ext cx="666750" cy="443865"/>
            </a:xfrm>
            <a:custGeom>
              <a:avLst/>
              <a:gdLst/>
              <a:ahLst/>
              <a:cxnLst/>
              <a:rect l="l" t="t" r="r" b="b"/>
              <a:pathLst>
                <a:path w="666750" h="443864">
                  <a:moveTo>
                    <a:pt x="1549" y="87426"/>
                  </a:moveTo>
                  <a:lnTo>
                    <a:pt x="0" y="88531"/>
                  </a:lnTo>
                  <a:lnTo>
                    <a:pt x="1549" y="88747"/>
                  </a:lnTo>
                  <a:lnTo>
                    <a:pt x="1549" y="87426"/>
                  </a:lnTo>
                  <a:close/>
                </a:path>
                <a:path w="666750" h="443864">
                  <a:moveTo>
                    <a:pt x="9715" y="88976"/>
                  </a:moveTo>
                  <a:lnTo>
                    <a:pt x="8166" y="88747"/>
                  </a:lnTo>
                  <a:lnTo>
                    <a:pt x="8166" y="90081"/>
                  </a:lnTo>
                  <a:lnTo>
                    <a:pt x="9715" y="88976"/>
                  </a:lnTo>
                  <a:close/>
                </a:path>
                <a:path w="666750" h="443864">
                  <a:moveTo>
                    <a:pt x="20307" y="99568"/>
                  </a:moveTo>
                  <a:lnTo>
                    <a:pt x="18770" y="99339"/>
                  </a:lnTo>
                  <a:lnTo>
                    <a:pt x="18770" y="100672"/>
                  </a:lnTo>
                  <a:lnTo>
                    <a:pt x="20307" y="99568"/>
                  </a:lnTo>
                  <a:close/>
                </a:path>
                <a:path w="666750" h="443864">
                  <a:moveTo>
                    <a:pt x="41503" y="224078"/>
                  </a:moveTo>
                  <a:lnTo>
                    <a:pt x="39954" y="223850"/>
                  </a:lnTo>
                  <a:lnTo>
                    <a:pt x="39954" y="225183"/>
                  </a:lnTo>
                  <a:lnTo>
                    <a:pt x="41503" y="224078"/>
                  </a:lnTo>
                  <a:close/>
                </a:path>
                <a:path w="666750" h="443864">
                  <a:moveTo>
                    <a:pt x="168440" y="113919"/>
                  </a:moveTo>
                  <a:lnTo>
                    <a:pt x="167335" y="112369"/>
                  </a:lnTo>
                  <a:lnTo>
                    <a:pt x="167119" y="113919"/>
                  </a:lnTo>
                  <a:lnTo>
                    <a:pt x="168440" y="113919"/>
                  </a:lnTo>
                  <a:close/>
                </a:path>
                <a:path w="666750" h="443864">
                  <a:moveTo>
                    <a:pt x="563168" y="365582"/>
                  </a:moveTo>
                  <a:lnTo>
                    <a:pt x="561848" y="365582"/>
                  </a:lnTo>
                  <a:lnTo>
                    <a:pt x="562952" y="367131"/>
                  </a:lnTo>
                  <a:lnTo>
                    <a:pt x="563168" y="365582"/>
                  </a:lnTo>
                  <a:close/>
                </a:path>
                <a:path w="666750" h="443864">
                  <a:moveTo>
                    <a:pt x="564489" y="331152"/>
                  </a:moveTo>
                  <a:lnTo>
                    <a:pt x="563384" y="329603"/>
                  </a:lnTo>
                  <a:lnTo>
                    <a:pt x="563168" y="331152"/>
                  </a:lnTo>
                  <a:lnTo>
                    <a:pt x="564489" y="331152"/>
                  </a:lnTo>
                  <a:close/>
                </a:path>
                <a:path w="666750" h="443864">
                  <a:moveTo>
                    <a:pt x="564489" y="0"/>
                  </a:moveTo>
                  <a:lnTo>
                    <a:pt x="563168" y="0"/>
                  </a:lnTo>
                  <a:lnTo>
                    <a:pt x="564273" y="1549"/>
                  </a:lnTo>
                  <a:lnTo>
                    <a:pt x="564489" y="0"/>
                  </a:lnTo>
                  <a:close/>
                </a:path>
                <a:path w="666750" h="443864">
                  <a:moveTo>
                    <a:pt x="630948" y="20091"/>
                  </a:moveTo>
                  <a:lnTo>
                    <a:pt x="629399" y="19875"/>
                  </a:lnTo>
                  <a:lnTo>
                    <a:pt x="629399" y="21196"/>
                  </a:lnTo>
                  <a:lnTo>
                    <a:pt x="630948" y="20091"/>
                  </a:lnTo>
                  <a:close/>
                </a:path>
                <a:path w="666750" h="443864">
                  <a:moveTo>
                    <a:pt x="663829" y="437121"/>
                  </a:moveTo>
                  <a:lnTo>
                    <a:pt x="662508" y="437121"/>
                  </a:lnTo>
                  <a:lnTo>
                    <a:pt x="663613" y="438658"/>
                  </a:lnTo>
                  <a:lnTo>
                    <a:pt x="663829" y="437121"/>
                  </a:lnTo>
                  <a:close/>
                </a:path>
                <a:path w="666750" h="443864">
                  <a:moveTo>
                    <a:pt x="665162" y="437121"/>
                  </a:moveTo>
                  <a:lnTo>
                    <a:pt x="664057" y="435571"/>
                  </a:lnTo>
                  <a:lnTo>
                    <a:pt x="663829" y="437121"/>
                  </a:lnTo>
                  <a:lnTo>
                    <a:pt x="665162" y="437121"/>
                  </a:lnTo>
                  <a:close/>
                </a:path>
                <a:path w="666750" h="443864">
                  <a:moveTo>
                    <a:pt x="666483" y="443738"/>
                  </a:moveTo>
                  <a:lnTo>
                    <a:pt x="665378" y="442188"/>
                  </a:lnTo>
                  <a:lnTo>
                    <a:pt x="665162" y="443738"/>
                  </a:lnTo>
                  <a:lnTo>
                    <a:pt x="666483" y="44373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05232" y="4750228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9050" h="3175">
                  <a:moveTo>
                    <a:pt x="1333" y="0"/>
                  </a:moveTo>
                  <a:lnTo>
                    <a:pt x="0" y="0"/>
                  </a:lnTo>
                  <a:lnTo>
                    <a:pt x="1104" y="1549"/>
                  </a:lnTo>
                  <a:lnTo>
                    <a:pt x="1333" y="0"/>
                  </a:lnTo>
                  <a:close/>
                </a:path>
                <a:path w="19050" h="3175">
                  <a:moveTo>
                    <a:pt x="18542" y="2654"/>
                  </a:moveTo>
                  <a:lnTo>
                    <a:pt x="17449" y="1104"/>
                  </a:lnTo>
                  <a:lnTo>
                    <a:pt x="17221" y="2654"/>
                  </a:lnTo>
                  <a:lnTo>
                    <a:pt x="18542" y="2654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4121" y="4194870"/>
              <a:ext cx="1420495" cy="548005"/>
            </a:xfrm>
            <a:custGeom>
              <a:avLst/>
              <a:gdLst/>
              <a:ahLst/>
              <a:cxnLst/>
              <a:rect l="l" t="t" r="r" b="b"/>
              <a:pathLst>
                <a:path w="1420495" h="548004">
                  <a:moveTo>
                    <a:pt x="431" y="307314"/>
                  </a:moveTo>
                  <a:lnTo>
                    <a:pt x="0" y="307530"/>
                  </a:lnTo>
                  <a:lnTo>
                    <a:pt x="254" y="307797"/>
                  </a:lnTo>
                  <a:lnTo>
                    <a:pt x="431" y="307314"/>
                  </a:lnTo>
                  <a:close/>
                </a:path>
                <a:path w="1420495" h="548004">
                  <a:moveTo>
                    <a:pt x="67983" y="209296"/>
                  </a:moveTo>
                  <a:lnTo>
                    <a:pt x="67551" y="209511"/>
                  </a:lnTo>
                  <a:lnTo>
                    <a:pt x="67805" y="209778"/>
                  </a:lnTo>
                  <a:lnTo>
                    <a:pt x="67983" y="209296"/>
                  </a:lnTo>
                  <a:close/>
                </a:path>
                <a:path w="1420495" h="548004">
                  <a:moveTo>
                    <a:pt x="421563" y="205892"/>
                  </a:moveTo>
                  <a:lnTo>
                    <a:pt x="420014" y="205676"/>
                  </a:lnTo>
                  <a:lnTo>
                    <a:pt x="420014" y="206997"/>
                  </a:lnTo>
                  <a:lnTo>
                    <a:pt x="421563" y="205892"/>
                  </a:lnTo>
                  <a:close/>
                </a:path>
                <a:path w="1420495" h="548004">
                  <a:moveTo>
                    <a:pt x="423989" y="203022"/>
                  </a:moveTo>
                  <a:lnTo>
                    <a:pt x="422452" y="204127"/>
                  </a:lnTo>
                  <a:lnTo>
                    <a:pt x="423989" y="204343"/>
                  </a:lnTo>
                  <a:lnTo>
                    <a:pt x="423989" y="203022"/>
                  </a:lnTo>
                  <a:close/>
                </a:path>
                <a:path w="1420495" h="548004">
                  <a:moveTo>
                    <a:pt x="431939" y="212293"/>
                  </a:moveTo>
                  <a:lnTo>
                    <a:pt x="430390" y="213398"/>
                  </a:lnTo>
                  <a:lnTo>
                    <a:pt x="431939" y="213614"/>
                  </a:lnTo>
                  <a:lnTo>
                    <a:pt x="431939" y="212293"/>
                  </a:lnTo>
                  <a:close/>
                </a:path>
                <a:path w="1420495" h="548004">
                  <a:moveTo>
                    <a:pt x="499719" y="325107"/>
                  </a:moveTo>
                  <a:lnTo>
                    <a:pt x="498170" y="324878"/>
                  </a:lnTo>
                  <a:lnTo>
                    <a:pt x="498170" y="326212"/>
                  </a:lnTo>
                  <a:lnTo>
                    <a:pt x="499719" y="325107"/>
                  </a:lnTo>
                  <a:close/>
                </a:path>
                <a:path w="1420495" h="548004">
                  <a:moveTo>
                    <a:pt x="519366" y="245402"/>
                  </a:moveTo>
                  <a:lnTo>
                    <a:pt x="518261" y="243865"/>
                  </a:lnTo>
                  <a:lnTo>
                    <a:pt x="518033" y="245402"/>
                  </a:lnTo>
                  <a:lnTo>
                    <a:pt x="519366" y="245402"/>
                  </a:lnTo>
                  <a:close/>
                </a:path>
                <a:path w="1420495" h="548004">
                  <a:moveTo>
                    <a:pt x="543204" y="111620"/>
                  </a:moveTo>
                  <a:lnTo>
                    <a:pt x="542099" y="110083"/>
                  </a:lnTo>
                  <a:lnTo>
                    <a:pt x="541883" y="111620"/>
                  </a:lnTo>
                  <a:lnTo>
                    <a:pt x="543204" y="111620"/>
                  </a:lnTo>
                  <a:close/>
                </a:path>
                <a:path w="1420495" h="548004">
                  <a:moveTo>
                    <a:pt x="600163" y="327533"/>
                  </a:moveTo>
                  <a:lnTo>
                    <a:pt x="598614" y="328637"/>
                  </a:lnTo>
                  <a:lnTo>
                    <a:pt x="600163" y="328853"/>
                  </a:lnTo>
                  <a:lnTo>
                    <a:pt x="600163" y="327533"/>
                  </a:lnTo>
                  <a:close/>
                </a:path>
                <a:path w="1420495" h="548004">
                  <a:moveTo>
                    <a:pt x="642861" y="464934"/>
                  </a:moveTo>
                  <a:lnTo>
                    <a:pt x="642416" y="465150"/>
                  </a:lnTo>
                  <a:lnTo>
                    <a:pt x="642683" y="465416"/>
                  </a:lnTo>
                  <a:lnTo>
                    <a:pt x="642861" y="464934"/>
                  </a:lnTo>
                  <a:close/>
                </a:path>
                <a:path w="1420495" h="548004">
                  <a:moveTo>
                    <a:pt x="649478" y="468909"/>
                  </a:moveTo>
                  <a:lnTo>
                    <a:pt x="649033" y="469125"/>
                  </a:lnTo>
                  <a:lnTo>
                    <a:pt x="649300" y="469392"/>
                  </a:lnTo>
                  <a:lnTo>
                    <a:pt x="649478" y="468909"/>
                  </a:lnTo>
                  <a:close/>
                </a:path>
                <a:path w="1420495" h="548004">
                  <a:moveTo>
                    <a:pt x="669353" y="474205"/>
                  </a:moveTo>
                  <a:lnTo>
                    <a:pt x="668909" y="474433"/>
                  </a:lnTo>
                  <a:lnTo>
                    <a:pt x="669175" y="474687"/>
                  </a:lnTo>
                  <a:lnTo>
                    <a:pt x="669353" y="474205"/>
                  </a:lnTo>
                  <a:close/>
                </a:path>
                <a:path w="1420495" h="548004">
                  <a:moveTo>
                    <a:pt x="674649" y="472884"/>
                  </a:moveTo>
                  <a:lnTo>
                    <a:pt x="674204" y="473100"/>
                  </a:lnTo>
                  <a:lnTo>
                    <a:pt x="674471" y="473367"/>
                  </a:lnTo>
                  <a:lnTo>
                    <a:pt x="674649" y="472884"/>
                  </a:lnTo>
                  <a:close/>
                </a:path>
                <a:path w="1420495" h="548004">
                  <a:moveTo>
                    <a:pt x="678624" y="467588"/>
                  </a:moveTo>
                  <a:lnTo>
                    <a:pt x="678180" y="467804"/>
                  </a:lnTo>
                  <a:lnTo>
                    <a:pt x="678446" y="468071"/>
                  </a:lnTo>
                  <a:lnTo>
                    <a:pt x="678624" y="467588"/>
                  </a:lnTo>
                  <a:close/>
                </a:path>
                <a:path w="1420495" h="548004">
                  <a:moveTo>
                    <a:pt x="686574" y="464934"/>
                  </a:moveTo>
                  <a:lnTo>
                    <a:pt x="686130" y="465150"/>
                  </a:lnTo>
                  <a:lnTo>
                    <a:pt x="686396" y="465416"/>
                  </a:lnTo>
                  <a:lnTo>
                    <a:pt x="686574" y="464934"/>
                  </a:lnTo>
                  <a:close/>
                </a:path>
                <a:path w="1420495" h="548004">
                  <a:moveTo>
                    <a:pt x="991133" y="476110"/>
                  </a:moveTo>
                  <a:lnTo>
                    <a:pt x="989584" y="475881"/>
                  </a:lnTo>
                  <a:lnTo>
                    <a:pt x="989584" y="477202"/>
                  </a:lnTo>
                  <a:lnTo>
                    <a:pt x="991133" y="476110"/>
                  </a:lnTo>
                  <a:close/>
                </a:path>
                <a:path w="1420495" h="548004">
                  <a:moveTo>
                    <a:pt x="993876" y="435787"/>
                  </a:moveTo>
                  <a:lnTo>
                    <a:pt x="993432" y="436016"/>
                  </a:lnTo>
                  <a:lnTo>
                    <a:pt x="993698" y="436283"/>
                  </a:lnTo>
                  <a:lnTo>
                    <a:pt x="993876" y="435787"/>
                  </a:lnTo>
                  <a:close/>
                </a:path>
                <a:path w="1420495" h="548004">
                  <a:moveTo>
                    <a:pt x="993876" y="137769"/>
                  </a:moveTo>
                  <a:lnTo>
                    <a:pt x="993432" y="137985"/>
                  </a:lnTo>
                  <a:lnTo>
                    <a:pt x="993698" y="138252"/>
                  </a:lnTo>
                  <a:lnTo>
                    <a:pt x="993876" y="137769"/>
                  </a:lnTo>
                  <a:close/>
                </a:path>
                <a:path w="1420495" h="548004">
                  <a:moveTo>
                    <a:pt x="1026985" y="0"/>
                  </a:moveTo>
                  <a:lnTo>
                    <a:pt x="1026541" y="228"/>
                  </a:lnTo>
                  <a:lnTo>
                    <a:pt x="1026807" y="482"/>
                  </a:lnTo>
                  <a:lnTo>
                    <a:pt x="1026985" y="0"/>
                  </a:lnTo>
                  <a:close/>
                </a:path>
                <a:path w="1420495" h="548004">
                  <a:moveTo>
                    <a:pt x="1029627" y="67576"/>
                  </a:moveTo>
                  <a:lnTo>
                    <a:pt x="1029195" y="67779"/>
                  </a:lnTo>
                  <a:lnTo>
                    <a:pt x="1029462" y="68046"/>
                  </a:lnTo>
                  <a:lnTo>
                    <a:pt x="1029627" y="67576"/>
                  </a:lnTo>
                  <a:close/>
                </a:path>
                <a:path w="1420495" h="548004">
                  <a:moveTo>
                    <a:pt x="1029639" y="507326"/>
                  </a:moveTo>
                  <a:lnTo>
                    <a:pt x="1029195" y="507542"/>
                  </a:lnTo>
                  <a:lnTo>
                    <a:pt x="1029462" y="507809"/>
                  </a:lnTo>
                  <a:lnTo>
                    <a:pt x="1029639" y="507326"/>
                  </a:lnTo>
                  <a:close/>
                </a:path>
                <a:path w="1420495" h="548004">
                  <a:moveTo>
                    <a:pt x="1029893" y="67348"/>
                  </a:moveTo>
                  <a:lnTo>
                    <a:pt x="1029716" y="67513"/>
                  </a:lnTo>
                  <a:lnTo>
                    <a:pt x="1029893" y="67348"/>
                  </a:lnTo>
                  <a:close/>
                </a:path>
                <a:path w="1420495" h="548004">
                  <a:moveTo>
                    <a:pt x="1038910" y="402678"/>
                  </a:moveTo>
                  <a:lnTo>
                    <a:pt x="1038466" y="402894"/>
                  </a:lnTo>
                  <a:lnTo>
                    <a:pt x="1038733" y="403161"/>
                  </a:lnTo>
                  <a:lnTo>
                    <a:pt x="1038910" y="402678"/>
                  </a:lnTo>
                  <a:close/>
                </a:path>
                <a:path w="1420495" h="548004">
                  <a:moveTo>
                    <a:pt x="1042873" y="67576"/>
                  </a:moveTo>
                  <a:lnTo>
                    <a:pt x="1042441" y="67779"/>
                  </a:lnTo>
                  <a:lnTo>
                    <a:pt x="1042708" y="68046"/>
                  </a:lnTo>
                  <a:lnTo>
                    <a:pt x="1042873" y="67576"/>
                  </a:lnTo>
                  <a:close/>
                </a:path>
                <a:path w="1420495" h="548004">
                  <a:moveTo>
                    <a:pt x="1042885" y="505993"/>
                  </a:moveTo>
                  <a:lnTo>
                    <a:pt x="1042441" y="506222"/>
                  </a:lnTo>
                  <a:lnTo>
                    <a:pt x="1042708" y="506476"/>
                  </a:lnTo>
                  <a:lnTo>
                    <a:pt x="1042885" y="505993"/>
                  </a:lnTo>
                  <a:close/>
                </a:path>
                <a:path w="1420495" h="548004">
                  <a:moveTo>
                    <a:pt x="1043139" y="67348"/>
                  </a:moveTo>
                  <a:lnTo>
                    <a:pt x="1042962" y="67513"/>
                  </a:lnTo>
                  <a:lnTo>
                    <a:pt x="1043139" y="67348"/>
                  </a:lnTo>
                  <a:close/>
                </a:path>
                <a:path w="1420495" h="548004">
                  <a:moveTo>
                    <a:pt x="1053477" y="547052"/>
                  </a:moveTo>
                  <a:lnTo>
                    <a:pt x="1053033" y="547281"/>
                  </a:lnTo>
                  <a:lnTo>
                    <a:pt x="1053299" y="547547"/>
                  </a:lnTo>
                  <a:lnTo>
                    <a:pt x="1053477" y="547052"/>
                  </a:lnTo>
                  <a:close/>
                </a:path>
                <a:path w="1420495" h="548004">
                  <a:moveTo>
                    <a:pt x="1057452" y="78168"/>
                  </a:moveTo>
                  <a:lnTo>
                    <a:pt x="1057008" y="78384"/>
                  </a:lnTo>
                  <a:lnTo>
                    <a:pt x="1057275" y="78638"/>
                  </a:lnTo>
                  <a:lnTo>
                    <a:pt x="1057452" y="78168"/>
                  </a:lnTo>
                  <a:close/>
                </a:path>
                <a:path w="1420495" h="548004">
                  <a:moveTo>
                    <a:pt x="1057706" y="77952"/>
                  </a:moveTo>
                  <a:lnTo>
                    <a:pt x="1057541" y="78117"/>
                  </a:lnTo>
                  <a:lnTo>
                    <a:pt x="1057706" y="77952"/>
                  </a:lnTo>
                  <a:close/>
                </a:path>
                <a:path w="1420495" h="548004">
                  <a:moveTo>
                    <a:pt x="1058773" y="80822"/>
                  </a:moveTo>
                  <a:lnTo>
                    <a:pt x="1058341" y="81026"/>
                  </a:lnTo>
                  <a:lnTo>
                    <a:pt x="1058595" y="81292"/>
                  </a:lnTo>
                  <a:lnTo>
                    <a:pt x="1058773" y="80822"/>
                  </a:lnTo>
                  <a:close/>
                </a:path>
                <a:path w="1420495" h="548004">
                  <a:moveTo>
                    <a:pt x="1059027" y="80594"/>
                  </a:moveTo>
                  <a:lnTo>
                    <a:pt x="1058862" y="80759"/>
                  </a:lnTo>
                  <a:lnTo>
                    <a:pt x="1059027" y="80594"/>
                  </a:lnTo>
                  <a:close/>
                </a:path>
                <a:path w="1420495" h="548004">
                  <a:moveTo>
                    <a:pt x="1062748" y="10604"/>
                  </a:moveTo>
                  <a:lnTo>
                    <a:pt x="1062304" y="10820"/>
                  </a:lnTo>
                  <a:lnTo>
                    <a:pt x="1062570" y="11087"/>
                  </a:lnTo>
                  <a:lnTo>
                    <a:pt x="1062748" y="10604"/>
                  </a:lnTo>
                  <a:close/>
                </a:path>
                <a:path w="1420495" h="548004">
                  <a:moveTo>
                    <a:pt x="1065403" y="9283"/>
                  </a:moveTo>
                  <a:lnTo>
                    <a:pt x="1064958" y="9499"/>
                  </a:lnTo>
                  <a:lnTo>
                    <a:pt x="1065225" y="9766"/>
                  </a:lnTo>
                  <a:lnTo>
                    <a:pt x="1065403" y="9283"/>
                  </a:lnTo>
                  <a:close/>
                </a:path>
                <a:path w="1420495" h="548004">
                  <a:moveTo>
                    <a:pt x="1102487" y="207962"/>
                  </a:moveTo>
                  <a:lnTo>
                    <a:pt x="1102042" y="208191"/>
                  </a:lnTo>
                  <a:lnTo>
                    <a:pt x="1102309" y="208445"/>
                  </a:lnTo>
                  <a:lnTo>
                    <a:pt x="1102487" y="207962"/>
                  </a:lnTo>
                  <a:close/>
                </a:path>
                <a:path w="1420495" h="548004">
                  <a:moveTo>
                    <a:pt x="1140904" y="349694"/>
                  </a:moveTo>
                  <a:lnTo>
                    <a:pt x="1140460" y="349910"/>
                  </a:lnTo>
                  <a:lnTo>
                    <a:pt x="1140726" y="350177"/>
                  </a:lnTo>
                  <a:lnTo>
                    <a:pt x="1140904" y="349694"/>
                  </a:lnTo>
                  <a:close/>
                </a:path>
                <a:path w="1420495" h="548004">
                  <a:moveTo>
                    <a:pt x="1420380" y="268897"/>
                  </a:moveTo>
                  <a:lnTo>
                    <a:pt x="1419948" y="269113"/>
                  </a:lnTo>
                  <a:lnTo>
                    <a:pt x="1420202" y="269379"/>
                  </a:lnTo>
                  <a:lnTo>
                    <a:pt x="1420380" y="268897"/>
                  </a:lnTo>
                  <a:close/>
                </a:path>
                <a:path w="1420495" h="548004">
                  <a:moveTo>
                    <a:pt x="1420469" y="268668"/>
                  </a:moveTo>
                  <a:lnTo>
                    <a:pt x="1420406" y="268859"/>
                  </a:lnTo>
                  <a:lnTo>
                    <a:pt x="1420469" y="26866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21662" y="42822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43" y="0"/>
                  </a:moveTo>
                  <a:lnTo>
                    <a:pt x="0" y="220"/>
                  </a:lnTo>
                  <a:lnTo>
                    <a:pt x="266" y="48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3062" y="4193536"/>
              <a:ext cx="986155" cy="471170"/>
            </a:xfrm>
            <a:custGeom>
              <a:avLst/>
              <a:gdLst/>
              <a:ahLst/>
              <a:cxnLst/>
              <a:rect l="l" t="t" r="r" b="b"/>
              <a:pathLst>
                <a:path w="986154" h="471170">
                  <a:moveTo>
                    <a:pt x="533" y="309930"/>
                  </a:moveTo>
                  <a:lnTo>
                    <a:pt x="0" y="310184"/>
                  </a:lnTo>
                  <a:lnTo>
                    <a:pt x="139" y="310324"/>
                  </a:lnTo>
                  <a:lnTo>
                    <a:pt x="533" y="309930"/>
                  </a:lnTo>
                  <a:close/>
                </a:path>
                <a:path w="986154" h="471170">
                  <a:moveTo>
                    <a:pt x="180644" y="237096"/>
                  </a:moveTo>
                  <a:lnTo>
                    <a:pt x="180149" y="237337"/>
                  </a:lnTo>
                  <a:lnTo>
                    <a:pt x="180276" y="237464"/>
                  </a:lnTo>
                  <a:lnTo>
                    <a:pt x="180644" y="237096"/>
                  </a:lnTo>
                  <a:close/>
                </a:path>
                <a:path w="986154" h="471170">
                  <a:moveTo>
                    <a:pt x="203187" y="372173"/>
                  </a:moveTo>
                  <a:lnTo>
                    <a:pt x="202666" y="372440"/>
                  </a:lnTo>
                  <a:lnTo>
                    <a:pt x="202793" y="372579"/>
                  </a:lnTo>
                  <a:lnTo>
                    <a:pt x="203187" y="372173"/>
                  </a:lnTo>
                  <a:close/>
                </a:path>
                <a:path w="986154" h="471170">
                  <a:moveTo>
                    <a:pt x="244221" y="200025"/>
                  </a:moveTo>
                  <a:lnTo>
                    <a:pt x="243725" y="200240"/>
                  </a:lnTo>
                  <a:lnTo>
                    <a:pt x="243852" y="200380"/>
                  </a:lnTo>
                  <a:lnTo>
                    <a:pt x="244221" y="200025"/>
                  </a:lnTo>
                  <a:close/>
                </a:path>
                <a:path w="986154" h="471170">
                  <a:moveTo>
                    <a:pt x="282638" y="222529"/>
                  </a:moveTo>
                  <a:lnTo>
                    <a:pt x="282143" y="222770"/>
                  </a:lnTo>
                  <a:lnTo>
                    <a:pt x="282270" y="222897"/>
                  </a:lnTo>
                  <a:lnTo>
                    <a:pt x="282638" y="222529"/>
                  </a:lnTo>
                  <a:close/>
                </a:path>
                <a:path w="986154" h="471170">
                  <a:moveTo>
                    <a:pt x="285318" y="223824"/>
                  </a:moveTo>
                  <a:lnTo>
                    <a:pt x="284784" y="224091"/>
                  </a:lnTo>
                  <a:lnTo>
                    <a:pt x="284924" y="224218"/>
                  </a:lnTo>
                  <a:lnTo>
                    <a:pt x="285318" y="223824"/>
                  </a:lnTo>
                  <a:close/>
                </a:path>
                <a:path w="986154" h="471170">
                  <a:moveTo>
                    <a:pt x="307835" y="336423"/>
                  </a:moveTo>
                  <a:lnTo>
                    <a:pt x="307301" y="336677"/>
                  </a:lnTo>
                  <a:lnTo>
                    <a:pt x="307441" y="336816"/>
                  </a:lnTo>
                  <a:lnTo>
                    <a:pt x="307835" y="336423"/>
                  </a:lnTo>
                  <a:close/>
                </a:path>
                <a:path w="986154" h="471170">
                  <a:moveTo>
                    <a:pt x="383311" y="246367"/>
                  </a:moveTo>
                  <a:lnTo>
                    <a:pt x="382803" y="246608"/>
                  </a:lnTo>
                  <a:lnTo>
                    <a:pt x="382943" y="246735"/>
                  </a:lnTo>
                  <a:lnTo>
                    <a:pt x="383311" y="246367"/>
                  </a:lnTo>
                  <a:close/>
                </a:path>
                <a:path w="986154" h="471170">
                  <a:moveTo>
                    <a:pt x="387286" y="246367"/>
                  </a:moveTo>
                  <a:lnTo>
                    <a:pt x="386778" y="246608"/>
                  </a:lnTo>
                  <a:lnTo>
                    <a:pt x="386918" y="246735"/>
                  </a:lnTo>
                  <a:lnTo>
                    <a:pt x="387286" y="246367"/>
                  </a:lnTo>
                  <a:close/>
                </a:path>
                <a:path w="986154" h="471170">
                  <a:moveTo>
                    <a:pt x="391261" y="221208"/>
                  </a:moveTo>
                  <a:lnTo>
                    <a:pt x="390753" y="221437"/>
                  </a:lnTo>
                  <a:lnTo>
                    <a:pt x="390893" y="221576"/>
                  </a:lnTo>
                  <a:lnTo>
                    <a:pt x="391261" y="221208"/>
                  </a:lnTo>
                  <a:close/>
                </a:path>
                <a:path w="986154" h="471170">
                  <a:moveTo>
                    <a:pt x="392582" y="245046"/>
                  </a:moveTo>
                  <a:lnTo>
                    <a:pt x="392074" y="245287"/>
                  </a:lnTo>
                  <a:lnTo>
                    <a:pt x="392214" y="245414"/>
                  </a:lnTo>
                  <a:lnTo>
                    <a:pt x="392582" y="245046"/>
                  </a:lnTo>
                  <a:close/>
                </a:path>
                <a:path w="986154" h="471170">
                  <a:moveTo>
                    <a:pt x="396582" y="255612"/>
                  </a:moveTo>
                  <a:lnTo>
                    <a:pt x="396049" y="255879"/>
                  </a:lnTo>
                  <a:lnTo>
                    <a:pt x="396189" y="256006"/>
                  </a:lnTo>
                  <a:lnTo>
                    <a:pt x="396582" y="255612"/>
                  </a:lnTo>
                  <a:close/>
                </a:path>
                <a:path w="986154" h="471170">
                  <a:moveTo>
                    <a:pt x="425691" y="111264"/>
                  </a:moveTo>
                  <a:lnTo>
                    <a:pt x="425196" y="111506"/>
                  </a:lnTo>
                  <a:lnTo>
                    <a:pt x="425323" y="111633"/>
                  </a:lnTo>
                  <a:lnTo>
                    <a:pt x="425691" y="111264"/>
                  </a:lnTo>
                  <a:close/>
                </a:path>
                <a:path w="986154" h="471170">
                  <a:moveTo>
                    <a:pt x="436321" y="111239"/>
                  </a:moveTo>
                  <a:lnTo>
                    <a:pt x="435787" y="111506"/>
                  </a:lnTo>
                  <a:lnTo>
                    <a:pt x="435927" y="111633"/>
                  </a:lnTo>
                  <a:lnTo>
                    <a:pt x="436321" y="111239"/>
                  </a:lnTo>
                  <a:close/>
                </a:path>
                <a:path w="986154" h="471170">
                  <a:moveTo>
                    <a:pt x="438962" y="109918"/>
                  </a:moveTo>
                  <a:lnTo>
                    <a:pt x="438442" y="110172"/>
                  </a:lnTo>
                  <a:lnTo>
                    <a:pt x="438569" y="110312"/>
                  </a:lnTo>
                  <a:lnTo>
                    <a:pt x="438962" y="109918"/>
                  </a:lnTo>
                  <a:close/>
                </a:path>
                <a:path w="986154" h="471170">
                  <a:moveTo>
                    <a:pt x="482650" y="308622"/>
                  </a:moveTo>
                  <a:lnTo>
                    <a:pt x="482155" y="308864"/>
                  </a:lnTo>
                  <a:lnTo>
                    <a:pt x="482282" y="308991"/>
                  </a:lnTo>
                  <a:lnTo>
                    <a:pt x="482650" y="308622"/>
                  </a:lnTo>
                  <a:close/>
                </a:path>
                <a:path w="986154" h="471170">
                  <a:moveTo>
                    <a:pt x="487946" y="151003"/>
                  </a:moveTo>
                  <a:lnTo>
                    <a:pt x="487451" y="151244"/>
                  </a:lnTo>
                  <a:lnTo>
                    <a:pt x="487578" y="151371"/>
                  </a:lnTo>
                  <a:lnTo>
                    <a:pt x="487946" y="151003"/>
                  </a:lnTo>
                  <a:close/>
                </a:path>
                <a:path w="986154" h="471170">
                  <a:moveTo>
                    <a:pt x="493191" y="470242"/>
                  </a:moveTo>
                  <a:lnTo>
                    <a:pt x="492747" y="470458"/>
                  </a:lnTo>
                  <a:lnTo>
                    <a:pt x="493014" y="470725"/>
                  </a:lnTo>
                  <a:lnTo>
                    <a:pt x="493191" y="470242"/>
                  </a:lnTo>
                  <a:close/>
                </a:path>
                <a:path w="986154" h="471170">
                  <a:moveTo>
                    <a:pt x="493280" y="470204"/>
                  </a:moveTo>
                  <a:lnTo>
                    <a:pt x="493268" y="470014"/>
                  </a:lnTo>
                  <a:lnTo>
                    <a:pt x="493204" y="470204"/>
                  </a:lnTo>
                  <a:close/>
                </a:path>
                <a:path w="986154" h="471170">
                  <a:moveTo>
                    <a:pt x="498576" y="145681"/>
                  </a:moveTo>
                  <a:lnTo>
                    <a:pt x="498043" y="145935"/>
                  </a:lnTo>
                  <a:lnTo>
                    <a:pt x="498182" y="146075"/>
                  </a:lnTo>
                  <a:lnTo>
                    <a:pt x="498576" y="145681"/>
                  </a:lnTo>
                  <a:close/>
                </a:path>
                <a:path w="986154" h="471170">
                  <a:moveTo>
                    <a:pt x="499872" y="158953"/>
                  </a:moveTo>
                  <a:lnTo>
                    <a:pt x="499376" y="159181"/>
                  </a:lnTo>
                  <a:lnTo>
                    <a:pt x="499503" y="159321"/>
                  </a:lnTo>
                  <a:lnTo>
                    <a:pt x="499872" y="158953"/>
                  </a:lnTo>
                  <a:close/>
                </a:path>
                <a:path w="986154" h="471170">
                  <a:moveTo>
                    <a:pt x="509143" y="158953"/>
                  </a:moveTo>
                  <a:lnTo>
                    <a:pt x="508647" y="159181"/>
                  </a:lnTo>
                  <a:lnTo>
                    <a:pt x="508774" y="159321"/>
                  </a:lnTo>
                  <a:lnTo>
                    <a:pt x="509143" y="158953"/>
                  </a:lnTo>
                  <a:close/>
                </a:path>
                <a:path w="986154" h="471170">
                  <a:moveTo>
                    <a:pt x="521068" y="117881"/>
                  </a:moveTo>
                  <a:lnTo>
                    <a:pt x="520560" y="118122"/>
                  </a:lnTo>
                  <a:lnTo>
                    <a:pt x="520700" y="118262"/>
                  </a:lnTo>
                  <a:lnTo>
                    <a:pt x="521068" y="117881"/>
                  </a:lnTo>
                  <a:close/>
                </a:path>
                <a:path w="986154" h="471170">
                  <a:moveTo>
                    <a:pt x="530364" y="467550"/>
                  </a:moveTo>
                  <a:lnTo>
                    <a:pt x="529844" y="467817"/>
                  </a:lnTo>
                  <a:lnTo>
                    <a:pt x="529971" y="467944"/>
                  </a:lnTo>
                  <a:lnTo>
                    <a:pt x="530364" y="467550"/>
                  </a:lnTo>
                  <a:close/>
                </a:path>
                <a:path w="986154" h="471170">
                  <a:moveTo>
                    <a:pt x="540931" y="119214"/>
                  </a:moveTo>
                  <a:lnTo>
                    <a:pt x="540435" y="119443"/>
                  </a:lnTo>
                  <a:lnTo>
                    <a:pt x="540562" y="119583"/>
                  </a:lnTo>
                  <a:lnTo>
                    <a:pt x="540931" y="119214"/>
                  </a:lnTo>
                  <a:close/>
                </a:path>
                <a:path w="986154" h="471170">
                  <a:moveTo>
                    <a:pt x="680046" y="429133"/>
                  </a:moveTo>
                  <a:lnTo>
                    <a:pt x="679513" y="429399"/>
                  </a:lnTo>
                  <a:lnTo>
                    <a:pt x="679640" y="429526"/>
                  </a:lnTo>
                  <a:lnTo>
                    <a:pt x="680046" y="429133"/>
                  </a:lnTo>
                  <a:close/>
                </a:path>
                <a:path w="986154" h="471170">
                  <a:moveTo>
                    <a:pt x="751484" y="267576"/>
                  </a:moveTo>
                  <a:lnTo>
                    <a:pt x="751039" y="267804"/>
                  </a:lnTo>
                  <a:lnTo>
                    <a:pt x="751306" y="268058"/>
                  </a:lnTo>
                  <a:lnTo>
                    <a:pt x="751484" y="267576"/>
                  </a:lnTo>
                  <a:close/>
                </a:path>
                <a:path w="986154" h="471170">
                  <a:moveTo>
                    <a:pt x="817778" y="113906"/>
                  </a:moveTo>
                  <a:lnTo>
                    <a:pt x="817270" y="114147"/>
                  </a:lnTo>
                  <a:lnTo>
                    <a:pt x="817397" y="114287"/>
                  </a:lnTo>
                  <a:lnTo>
                    <a:pt x="817778" y="113906"/>
                  </a:lnTo>
                  <a:close/>
                </a:path>
                <a:path w="986154" h="471170">
                  <a:moveTo>
                    <a:pt x="828370" y="133781"/>
                  </a:moveTo>
                  <a:lnTo>
                    <a:pt x="827862" y="134023"/>
                  </a:lnTo>
                  <a:lnTo>
                    <a:pt x="828001" y="134150"/>
                  </a:lnTo>
                  <a:lnTo>
                    <a:pt x="828370" y="133781"/>
                  </a:lnTo>
                  <a:close/>
                </a:path>
                <a:path w="986154" h="471170">
                  <a:moveTo>
                    <a:pt x="865454" y="0"/>
                  </a:moveTo>
                  <a:lnTo>
                    <a:pt x="864958" y="228"/>
                  </a:lnTo>
                  <a:lnTo>
                    <a:pt x="865085" y="368"/>
                  </a:lnTo>
                  <a:lnTo>
                    <a:pt x="865454" y="0"/>
                  </a:lnTo>
                  <a:close/>
                </a:path>
                <a:path w="986154" h="471170">
                  <a:moveTo>
                    <a:pt x="897242" y="23837"/>
                  </a:moveTo>
                  <a:lnTo>
                    <a:pt x="896747" y="24079"/>
                  </a:lnTo>
                  <a:lnTo>
                    <a:pt x="896874" y="24206"/>
                  </a:lnTo>
                  <a:lnTo>
                    <a:pt x="897242" y="23837"/>
                  </a:lnTo>
                  <a:close/>
                </a:path>
                <a:path w="986154" h="471170">
                  <a:moveTo>
                    <a:pt x="901242" y="78130"/>
                  </a:moveTo>
                  <a:lnTo>
                    <a:pt x="900722" y="78384"/>
                  </a:lnTo>
                  <a:lnTo>
                    <a:pt x="900849" y="78511"/>
                  </a:lnTo>
                  <a:lnTo>
                    <a:pt x="901242" y="78130"/>
                  </a:lnTo>
                  <a:close/>
                </a:path>
                <a:path w="986154" h="471170">
                  <a:moveTo>
                    <a:pt x="922350" y="17233"/>
                  </a:moveTo>
                  <a:lnTo>
                    <a:pt x="921918" y="17462"/>
                  </a:lnTo>
                  <a:lnTo>
                    <a:pt x="922172" y="17716"/>
                  </a:lnTo>
                  <a:lnTo>
                    <a:pt x="922350" y="17233"/>
                  </a:lnTo>
                  <a:close/>
                </a:path>
                <a:path w="986154" h="471170">
                  <a:moveTo>
                    <a:pt x="985939" y="351028"/>
                  </a:moveTo>
                  <a:lnTo>
                    <a:pt x="985494" y="351243"/>
                  </a:lnTo>
                  <a:lnTo>
                    <a:pt x="985761" y="351510"/>
                  </a:lnTo>
                  <a:lnTo>
                    <a:pt x="985939" y="35102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71997" y="47816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33" y="396"/>
                  </a:moveTo>
                  <a:lnTo>
                    <a:pt x="525" y="0"/>
                  </a:lnTo>
                  <a:lnTo>
                    <a:pt x="0" y="266"/>
                  </a:lnTo>
                  <a:lnTo>
                    <a:pt x="133" y="396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3212" y="4190882"/>
              <a:ext cx="790575" cy="620395"/>
            </a:xfrm>
            <a:custGeom>
              <a:avLst/>
              <a:gdLst/>
              <a:ahLst/>
              <a:cxnLst/>
              <a:rect l="l" t="t" r="r" b="b"/>
              <a:pathLst>
                <a:path w="790575" h="620395">
                  <a:moveTo>
                    <a:pt x="520" y="340398"/>
                  </a:moveTo>
                  <a:lnTo>
                    <a:pt x="0" y="340664"/>
                  </a:lnTo>
                  <a:lnTo>
                    <a:pt x="127" y="340791"/>
                  </a:lnTo>
                  <a:lnTo>
                    <a:pt x="520" y="340398"/>
                  </a:lnTo>
                  <a:close/>
                </a:path>
                <a:path w="790575" h="620395">
                  <a:moveTo>
                    <a:pt x="129006" y="341718"/>
                  </a:moveTo>
                  <a:lnTo>
                    <a:pt x="128485" y="341985"/>
                  </a:lnTo>
                  <a:lnTo>
                    <a:pt x="128612" y="342112"/>
                  </a:lnTo>
                  <a:lnTo>
                    <a:pt x="129006" y="341718"/>
                  </a:lnTo>
                  <a:close/>
                </a:path>
                <a:path w="790575" h="620395">
                  <a:moveTo>
                    <a:pt x="207137" y="229158"/>
                  </a:moveTo>
                  <a:lnTo>
                    <a:pt x="206629" y="229400"/>
                  </a:lnTo>
                  <a:lnTo>
                    <a:pt x="206768" y="229527"/>
                  </a:lnTo>
                  <a:lnTo>
                    <a:pt x="207137" y="229158"/>
                  </a:lnTo>
                  <a:close/>
                </a:path>
                <a:path w="790575" h="620395">
                  <a:moveTo>
                    <a:pt x="215099" y="237083"/>
                  </a:moveTo>
                  <a:lnTo>
                    <a:pt x="214579" y="237337"/>
                  </a:lnTo>
                  <a:lnTo>
                    <a:pt x="214706" y="237477"/>
                  </a:lnTo>
                  <a:lnTo>
                    <a:pt x="215099" y="237083"/>
                  </a:lnTo>
                  <a:close/>
                </a:path>
                <a:path w="790575" h="620395">
                  <a:moveTo>
                    <a:pt x="230974" y="270217"/>
                  </a:moveTo>
                  <a:lnTo>
                    <a:pt x="230479" y="270459"/>
                  </a:lnTo>
                  <a:lnTo>
                    <a:pt x="230606" y="270586"/>
                  </a:lnTo>
                  <a:lnTo>
                    <a:pt x="230974" y="270217"/>
                  </a:lnTo>
                  <a:close/>
                </a:path>
                <a:path w="790575" h="620395">
                  <a:moveTo>
                    <a:pt x="262763" y="111264"/>
                  </a:moveTo>
                  <a:lnTo>
                    <a:pt x="262267" y="111506"/>
                  </a:lnTo>
                  <a:lnTo>
                    <a:pt x="262394" y="111633"/>
                  </a:lnTo>
                  <a:lnTo>
                    <a:pt x="262763" y="111264"/>
                  </a:lnTo>
                  <a:close/>
                </a:path>
                <a:path w="790575" h="620395">
                  <a:moveTo>
                    <a:pt x="279958" y="174866"/>
                  </a:moveTo>
                  <a:lnTo>
                    <a:pt x="279488" y="175082"/>
                  </a:lnTo>
                  <a:lnTo>
                    <a:pt x="279615" y="175221"/>
                  </a:lnTo>
                  <a:lnTo>
                    <a:pt x="279958" y="174866"/>
                  </a:lnTo>
                  <a:close/>
                </a:path>
                <a:path w="790575" h="620395">
                  <a:moveTo>
                    <a:pt x="294551" y="356311"/>
                  </a:moveTo>
                  <a:lnTo>
                    <a:pt x="294055" y="356552"/>
                  </a:lnTo>
                  <a:lnTo>
                    <a:pt x="294182" y="356692"/>
                  </a:lnTo>
                  <a:lnTo>
                    <a:pt x="294551" y="356311"/>
                  </a:lnTo>
                  <a:close/>
                </a:path>
                <a:path w="790575" h="620395">
                  <a:moveTo>
                    <a:pt x="314426" y="358965"/>
                  </a:moveTo>
                  <a:lnTo>
                    <a:pt x="313918" y="359206"/>
                  </a:lnTo>
                  <a:lnTo>
                    <a:pt x="314058" y="359333"/>
                  </a:lnTo>
                  <a:lnTo>
                    <a:pt x="314426" y="358965"/>
                  </a:lnTo>
                  <a:close/>
                </a:path>
                <a:path w="790575" h="620395">
                  <a:moveTo>
                    <a:pt x="352869" y="360260"/>
                  </a:moveTo>
                  <a:lnTo>
                    <a:pt x="352336" y="360527"/>
                  </a:lnTo>
                  <a:lnTo>
                    <a:pt x="352463" y="360654"/>
                  </a:lnTo>
                  <a:lnTo>
                    <a:pt x="352869" y="360260"/>
                  </a:lnTo>
                  <a:close/>
                </a:path>
                <a:path w="790575" h="620395">
                  <a:moveTo>
                    <a:pt x="653516" y="0"/>
                  </a:moveTo>
                  <a:lnTo>
                    <a:pt x="653021" y="241"/>
                  </a:lnTo>
                  <a:lnTo>
                    <a:pt x="653148" y="368"/>
                  </a:lnTo>
                  <a:lnTo>
                    <a:pt x="653516" y="0"/>
                  </a:lnTo>
                  <a:close/>
                </a:path>
                <a:path w="790575" h="620395">
                  <a:moveTo>
                    <a:pt x="653542" y="580148"/>
                  </a:moveTo>
                  <a:lnTo>
                    <a:pt x="653021" y="580402"/>
                  </a:lnTo>
                  <a:lnTo>
                    <a:pt x="653148" y="580542"/>
                  </a:lnTo>
                  <a:lnTo>
                    <a:pt x="653542" y="580148"/>
                  </a:lnTo>
                  <a:close/>
                </a:path>
                <a:path w="790575" h="620395">
                  <a:moveTo>
                    <a:pt x="732993" y="7950"/>
                  </a:moveTo>
                  <a:lnTo>
                    <a:pt x="732485" y="8191"/>
                  </a:lnTo>
                  <a:lnTo>
                    <a:pt x="732624" y="8318"/>
                  </a:lnTo>
                  <a:lnTo>
                    <a:pt x="732993" y="7950"/>
                  </a:lnTo>
                  <a:close/>
                </a:path>
                <a:path w="790575" h="620395">
                  <a:moveTo>
                    <a:pt x="740930" y="23863"/>
                  </a:moveTo>
                  <a:lnTo>
                    <a:pt x="740435" y="24079"/>
                  </a:lnTo>
                  <a:lnTo>
                    <a:pt x="740562" y="24218"/>
                  </a:lnTo>
                  <a:lnTo>
                    <a:pt x="740930" y="23863"/>
                  </a:lnTo>
                  <a:close/>
                </a:path>
                <a:path w="790575" h="620395">
                  <a:moveTo>
                    <a:pt x="789978" y="619887"/>
                  </a:moveTo>
                  <a:lnTo>
                    <a:pt x="789444" y="620141"/>
                  </a:lnTo>
                  <a:lnTo>
                    <a:pt x="789584" y="620280"/>
                  </a:lnTo>
                  <a:lnTo>
                    <a:pt x="789978" y="61988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26960" y="42822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29" y="0"/>
                  </a:moveTo>
                  <a:lnTo>
                    <a:pt x="0" y="262"/>
                  </a:lnTo>
                  <a:lnTo>
                    <a:pt x="133" y="396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42800" y="4174994"/>
              <a:ext cx="877569" cy="612775"/>
            </a:xfrm>
            <a:custGeom>
              <a:avLst/>
              <a:gdLst/>
              <a:ahLst/>
              <a:cxnLst/>
              <a:rect l="l" t="t" r="r" b="b"/>
              <a:pathLst>
                <a:path w="877570" h="612775">
                  <a:moveTo>
                    <a:pt x="533" y="348335"/>
                  </a:moveTo>
                  <a:lnTo>
                    <a:pt x="0" y="348602"/>
                  </a:lnTo>
                  <a:lnTo>
                    <a:pt x="127" y="348729"/>
                  </a:lnTo>
                  <a:lnTo>
                    <a:pt x="533" y="348335"/>
                  </a:lnTo>
                  <a:close/>
                </a:path>
                <a:path w="877570" h="612775">
                  <a:moveTo>
                    <a:pt x="46888" y="254292"/>
                  </a:moveTo>
                  <a:lnTo>
                    <a:pt x="46367" y="254558"/>
                  </a:lnTo>
                  <a:lnTo>
                    <a:pt x="46494" y="254685"/>
                  </a:lnTo>
                  <a:lnTo>
                    <a:pt x="46888" y="254292"/>
                  </a:lnTo>
                  <a:close/>
                </a:path>
                <a:path w="877570" h="612775">
                  <a:moveTo>
                    <a:pt x="146202" y="254317"/>
                  </a:moveTo>
                  <a:lnTo>
                    <a:pt x="145707" y="254558"/>
                  </a:lnTo>
                  <a:lnTo>
                    <a:pt x="145834" y="254685"/>
                  </a:lnTo>
                  <a:lnTo>
                    <a:pt x="146202" y="254317"/>
                  </a:lnTo>
                  <a:close/>
                </a:path>
                <a:path w="877570" h="612775">
                  <a:moveTo>
                    <a:pt x="216408" y="389420"/>
                  </a:moveTo>
                  <a:lnTo>
                    <a:pt x="215912" y="389661"/>
                  </a:lnTo>
                  <a:lnTo>
                    <a:pt x="216039" y="389788"/>
                  </a:lnTo>
                  <a:lnTo>
                    <a:pt x="216408" y="389420"/>
                  </a:lnTo>
                  <a:close/>
                </a:path>
                <a:path w="877570" h="612775">
                  <a:moveTo>
                    <a:pt x="240258" y="238417"/>
                  </a:moveTo>
                  <a:lnTo>
                    <a:pt x="239750" y="238658"/>
                  </a:lnTo>
                  <a:lnTo>
                    <a:pt x="239890" y="238785"/>
                  </a:lnTo>
                  <a:lnTo>
                    <a:pt x="240258" y="238417"/>
                  </a:lnTo>
                  <a:close/>
                </a:path>
                <a:path w="877570" h="612775">
                  <a:moveTo>
                    <a:pt x="335622" y="127152"/>
                  </a:moveTo>
                  <a:lnTo>
                    <a:pt x="335127" y="127393"/>
                  </a:lnTo>
                  <a:lnTo>
                    <a:pt x="335254" y="127520"/>
                  </a:lnTo>
                  <a:lnTo>
                    <a:pt x="335622" y="127152"/>
                  </a:lnTo>
                  <a:close/>
                </a:path>
                <a:path w="877570" h="612775">
                  <a:moveTo>
                    <a:pt x="354190" y="266217"/>
                  </a:moveTo>
                  <a:lnTo>
                    <a:pt x="353669" y="266471"/>
                  </a:lnTo>
                  <a:lnTo>
                    <a:pt x="353796" y="266611"/>
                  </a:lnTo>
                  <a:lnTo>
                    <a:pt x="354190" y="266217"/>
                  </a:lnTo>
                  <a:close/>
                </a:path>
                <a:path w="877570" h="612775">
                  <a:moveTo>
                    <a:pt x="358140" y="252996"/>
                  </a:moveTo>
                  <a:lnTo>
                    <a:pt x="357644" y="253225"/>
                  </a:lnTo>
                  <a:lnTo>
                    <a:pt x="357771" y="253365"/>
                  </a:lnTo>
                  <a:lnTo>
                    <a:pt x="358140" y="252996"/>
                  </a:lnTo>
                  <a:close/>
                </a:path>
                <a:path w="877570" h="612775">
                  <a:moveTo>
                    <a:pt x="374027" y="286118"/>
                  </a:moveTo>
                  <a:lnTo>
                    <a:pt x="373532" y="286346"/>
                  </a:lnTo>
                  <a:lnTo>
                    <a:pt x="373659" y="286473"/>
                  </a:lnTo>
                  <a:lnTo>
                    <a:pt x="374027" y="286118"/>
                  </a:lnTo>
                  <a:close/>
                </a:path>
                <a:path w="877570" h="612775">
                  <a:moveTo>
                    <a:pt x="383311" y="127152"/>
                  </a:moveTo>
                  <a:lnTo>
                    <a:pt x="382803" y="127393"/>
                  </a:lnTo>
                  <a:lnTo>
                    <a:pt x="382943" y="127520"/>
                  </a:lnTo>
                  <a:lnTo>
                    <a:pt x="383311" y="127152"/>
                  </a:lnTo>
                  <a:close/>
                </a:path>
                <a:path w="877570" h="612775">
                  <a:moveTo>
                    <a:pt x="397878" y="286105"/>
                  </a:moveTo>
                  <a:lnTo>
                    <a:pt x="397383" y="286346"/>
                  </a:lnTo>
                  <a:lnTo>
                    <a:pt x="397510" y="286473"/>
                  </a:lnTo>
                  <a:lnTo>
                    <a:pt x="397878" y="286105"/>
                  </a:lnTo>
                  <a:close/>
                </a:path>
                <a:path w="877570" h="612775">
                  <a:moveTo>
                    <a:pt x="413753" y="190754"/>
                  </a:moveTo>
                  <a:lnTo>
                    <a:pt x="413270" y="190969"/>
                  </a:lnTo>
                  <a:lnTo>
                    <a:pt x="413410" y="191109"/>
                  </a:lnTo>
                  <a:lnTo>
                    <a:pt x="413753" y="190754"/>
                  </a:lnTo>
                  <a:close/>
                </a:path>
                <a:path w="877570" h="612775">
                  <a:moveTo>
                    <a:pt x="416420" y="197358"/>
                  </a:moveTo>
                  <a:lnTo>
                    <a:pt x="415925" y="197599"/>
                  </a:lnTo>
                  <a:lnTo>
                    <a:pt x="416052" y="197726"/>
                  </a:lnTo>
                  <a:lnTo>
                    <a:pt x="416420" y="197358"/>
                  </a:lnTo>
                  <a:close/>
                </a:path>
                <a:path w="877570" h="612775">
                  <a:moveTo>
                    <a:pt x="416445" y="188061"/>
                  </a:moveTo>
                  <a:lnTo>
                    <a:pt x="415925" y="188328"/>
                  </a:lnTo>
                  <a:lnTo>
                    <a:pt x="416052" y="188455"/>
                  </a:lnTo>
                  <a:lnTo>
                    <a:pt x="416445" y="188061"/>
                  </a:lnTo>
                  <a:close/>
                </a:path>
                <a:path w="877570" h="612775">
                  <a:moveTo>
                    <a:pt x="430987" y="373532"/>
                  </a:moveTo>
                  <a:lnTo>
                    <a:pt x="430491" y="373761"/>
                  </a:lnTo>
                  <a:lnTo>
                    <a:pt x="430618" y="373900"/>
                  </a:lnTo>
                  <a:lnTo>
                    <a:pt x="430987" y="373532"/>
                  </a:lnTo>
                  <a:close/>
                </a:path>
                <a:path w="877570" h="612775">
                  <a:moveTo>
                    <a:pt x="449567" y="165544"/>
                  </a:moveTo>
                  <a:lnTo>
                    <a:pt x="449033" y="165811"/>
                  </a:lnTo>
                  <a:lnTo>
                    <a:pt x="449173" y="165938"/>
                  </a:lnTo>
                  <a:lnTo>
                    <a:pt x="449567" y="165544"/>
                  </a:lnTo>
                  <a:close/>
                </a:path>
                <a:path w="877570" h="612775">
                  <a:moveTo>
                    <a:pt x="454837" y="370878"/>
                  </a:moveTo>
                  <a:lnTo>
                    <a:pt x="454329" y="371119"/>
                  </a:lnTo>
                  <a:lnTo>
                    <a:pt x="454469" y="371246"/>
                  </a:lnTo>
                  <a:lnTo>
                    <a:pt x="454837" y="370878"/>
                  </a:lnTo>
                  <a:close/>
                </a:path>
                <a:path w="877570" h="612775">
                  <a:moveTo>
                    <a:pt x="768781" y="337743"/>
                  </a:moveTo>
                  <a:lnTo>
                    <a:pt x="768261" y="337997"/>
                  </a:lnTo>
                  <a:lnTo>
                    <a:pt x="768388" y="338137"/>
                  </a:lnTo>
                  <a:lnTo>
                    <a:pt x="768781" y="337743"/>
                  </a:lnTo>
                  <a:close/>
                </a:path>
                <a:path w="877570" h="612775">
                  <a:moveTo>
                    <a:pt x="780681" y="475526"/>
                  </a:moveTo>
                  <a:lnTo>
                    <a:pt x="780186" y="475754"/>
                  </a:lnTo>
                  <a:lnTo>
                    <a:pt x="780313" y="475894"/>
                  </a:lnTo>
                  <a:lnTo>
                    <a:pt x="780681" y="475526"/>
                  </a:lnTo>
                  <a:close/>
                </a:path>
                <a:path w="877570" h="612775">
                  <a:moveTo>
                    <a:pt x="788631" y="611949"/>
                  </a:moveTo>
                  <a:lnTo>
                    <a:pt x="788123" y="612190"/>
                  </a:lnTo>
                  <a:lnTo>
                    <a:pt x="788263" y="612317"/>
                  </a:lnTo>
                  <a:lnTo>
                    <a:pt x="788631" y="611949"/>
                  </a:lnTo>
                  <a:close/>
                </a:path>
                <a:path w="877570" h="612775">
                  <a:moveTo>
                    <a:pt x="788631" y="156298"/>
                  </a:moveTo>
                  <a:lnTo>
                    <a:pt x="788123" y="156540"/>
                  </a:lnTo>
                  <a:lnTo>
                    <a:pt x="788263" y="156667"/>
                  </a:lnTo>
                  <a:lnTo>
                    <a:pt x="788631" y="156298"/>
                  </a:lnTo>
                  <a:close/>
                </a:path>
                <a:path w="877570" h="612775">
                  <a:moveTo>
                    <a:pt x="788631" y="149669"/>
                  </a:moveTo>
                  <a:lnTo>
                    <a:pt x="788123" y="149910"/>
                  </a:lnTo>
                  <a:lnTo>
                    <a:pt x="788263" y="150037"/>
                  </a:lnTo>
                  <a:lnTo>
                    <a:pt x="788631" y="149669"/>
                  </a:lnTo>
                  <a:close/>
                </a:path>
                <a:path w="877570" h="612775">
                  <a:moveTo>
                    <a:pt x="789952" y="593407"/>
                  </a:moveTo>
                  <a:lnTo>
                    <a:pt x="789457" y="593648"/>
                  </a:lnTo>
                  <a:lnTo>
                    <a:pt x="789584" y="593775"/>
                  </a:lnTo>
                  <a:lnTo>
                    <a:pt x="789952" y="593407"/>
                  </a:lnTo>
                  <a:close/>
                </a:path>
                <a:path w="877570" h="612775">
                  <a:moveTo>
                    <a:pt x="792607" y="610628"/>
                  </a:moveTo>
                  <a:lnTo>
                    <a:pt x="792099" y="610870"/>
                  </a:lnTo>
                  <a:lnTo>
                    <a:pt x="792238" y="610997"/>
                  </a:lnTo>
                  <a:lnTo>
                    <a:pt x="792607" y="610628"/>
                  </a:lnTo>
                  <a:close/>
                </a:path>
                <a:path w="877570" h="612775">
                  <a:moveTo>
                    <a:pt x="792607" y="154978"/>
                  </a:moveTo>
                  <a:lnTo>
                    <a:pt x="792099" y="155206"/>
                  </a:lnTo>
                  <a:lnTo>
                    <a:pt x="792238" y="155346"/>
                  </a:lnTo>
                  <a:lnTo>
                    <a:pt x="792607" y="154978"/>
                  </a:lnTo>
                  <a:close/>
                </a:path>
                <a:path w="877570" h="612775">
                  <a:moveTo>
                    <a:pt x="796582" y="0"/>
                  </a:moveTo>
                  <a:lnTo>
                    <a:pt x="796074" y="228"/>
                  </a:lnTo>
                  <a:lnTo>
                    <a:pt x="796213" y="368"/>
                  </a:lnTo>
                  <a:lnTo>
                    <a:pt x="796582" y="0"/>
                  </a:lnTo>
                  <a:close/>
                </a:path>
                <a:path w="877570" h="612775">
                  <a:moveTo>
                    <a:pt x="829691" y="609307"/>
                  </a:moveTo>
                  <a:lnTo>
                    <a:pt x="829195" y="609536"/>
                  </a:lnTo>
                  <a:lnTo>
                    <a:pt x="829322" y="609676"/>
                  </a:lnTo>
                  <a:lnTo>
                    <a:pt x="829691" y="609307"/>
                  </a:lnTo>
                  <a:close/>
                </a:path>
                <a:path w="877570" h="612775">
                  <a:moveTo>
                    <a:pt x="838987" y="413245"/>
                  </a:moveTo>
                  <a:lnTo>
                    <a:pt x="838466" y="413499"/>
                  </a:lnTo>
                  <a:lnTo>
                    <a:pt x="838593" y="413639"/>
                  </a:lnTo>
                  <a:lnTo>
                    <a:pt x="838987" y="413245"/>
                  </a:lnTo>
                  <a:close/>
                </a:path>
                <a:path w="877570" h="612775">
                  <a:moveTo>
                    <a:pt x="840295" y="417233"/>
                  </a:moveTo>
                  <a:lnTo>
                    <a:pt x="839787" y="417474"/>
                  </a:lnTo>
                  <a:lnTo>
                    <a:pt x="839914" y="417614"/>
                  </a:lnTo>
                  <a:lnTo>
                    <a:pt x="840295" y="417233"/>
                  </a:lnTo>
                  <a:close/>
                </a:path>
                <a:path w="877570" h="612775">
                  <a:moveTo>
                    <a:pt x="872109" y="561594"/>
                  </a:moveTo>
                  <a:lnTo>
                    <a:pt x="871575" y="561860"/>
                  </a:lnTo>
                  <a:lnTo>
                    <a:pt x="871715" y="561987"/>
                  </a:lnTo>
                  <a:lnTo>
                    <a:pt x="872109" y="561594"/>
                  </a:lnTo>
                  <a:close/>
                </a:path>
                <a:path w="877570" h="612775">
                  <a:moveTo>
                    <a:pt x="877379" y="39738"/>
                  </a:moveTo>
                  <a:lnTo>
                    <a:pt x="876871" y="39966"/>
                  </a:lnTo>
                  <a:lnTo>
                    <a:pt x="877011" y="40106"/>
                  </a:lnTo>
                  <a:lnTo>
                    <a:pt x="877379" y="3973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6167" y="467074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47" y="0"/>
                  </a:moveTo>
                  <a:lnTo>
                    <a:pt x="0" y="730"/>
                  </a:lnTo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86156" y="4428143"/>
              <a:ext cx="232410" cy="111760"/>
            </a:xfrm>
            <a:custGeom>
              <a:avLst/>
              <a:gdLst/>
              <a:ahLst/>
              <a:cxnLst/>
              <a:rect l="l" t="t" r="r" b="b"/>
              <a:pathLst>
                <a:path w="232409" h="111760">
                  <a:moveTo>
                    <a:pt x="232079" y="0"/>
                  </a:moveTo>
                  <a:lnTo>
                    <a:pt x="198005" y="0"/>
                  </a:lnTo>
                  <a:lnTo>
                    <a:pt x="0" y="0"/>
                  </a:lnTo>
                  <a:lnTo>
                    <a:pt x="0" y="32461"/>
                  </a:lnTo>
                  <a:lnTo>
                    <a:pt x="198005" y="32461"/>
                  </a:lnTo>
                  <a:lnTo>
                    <a:pt x="198005" y="78981"/>
                  </a:lnTo>
                  <a:lnTo>
                    <a:pt x="0" y="78981"/>
                  </a:lnTo>
                  <a:lnTo>
                    <a:pt x="0" y="111442"/>
                  </a:lnTo>
                  <a:lnTo>
                    <a:pt x="232079" y="111442"/>
                  </a:lnTo>
                  <a:lnTo>
                    <a:pt x="232079" y="96304"/>
                  </a:lnTo>
                  <a:lnTo>
                    <a:pt x="232079" y="78981"/>
                  </a:lnTo>
                  <a:lnTo>
                    <a:pt x="232079" y="32461"/>
                  </a:lnTo>
                  <a:lnTo>
                    <a:pt x="232079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33657" y="3540883"/>
              <a:ext cx="1433195" cy="604520"/>
            </a:xfrm>
            <a:custGeom>
              <a:avLst/>
              <a:gdLst/>
              <a:ahLst/>
              <a:cxnLst/>
              <a:rect l="l" t="t" r="r" b="b"/>
              <a:pathLst>
                <a:path w="1433195" h="604520">
                  <a:moveTo>
                    <a:pt x="228409" y="273850"/>
                  </a:moveTo>
                  <a:lnTo>
                    <a:pt x="227025" y="276923"/>
                  </a:lnTo>
                  <a:lnTo>
                    <a:pt x="228155" y="276923"/>
                  </a:lnTo>
                  <a:lnTo>
                    <a:pt x="228409" y="273850"/>
                  </a:lnTo>
                  <a:close/>
                </a:path>
                <a:path w="1433195" h="604520">
                  <a:moveTo>
                    <a:pt x="246138" y="267144"/>
                  </a:moveTo>
                  <a:lnTo>
                    <a:pt x="245745" y="263969"/>
                  </a:lnTo>
                  <a:lnTo>
                    <a:pt x="246138" y="267144"/>
                  </a:lnTo>
                  <a:close/>
                </a:path>
                <a:path w="1433195" h="604520">
                  <a:moveTo>
                    <a:pt x="650100" y="318782"/>
                  </a:moveTo>
                  <a:lnTo>
                    <a:pt x="647738" y="320992"/>
                  </a:lnTo>
                  <a:lnTo>
                    <a:pt x="649503" y="320751"/>
                  </a:lnTo>
                  <a:lnTo>
                    <a:pt x="650100" y="318782"/>
                  </a:lnTo>
                  <a:close/>
                </a:path>
                <a:path w="1433195" h="604520">
                  <a:moveTo>
                    <a:pt x="716622" y="333883"/>
                  </a:moveTo>
                  <a:lnTo>
                    <a:pt x="716597" y="328866"/>
                  </a:lnTo>
                  <a:lnTo>
                    <a:pt x="715327" y="325272"/>
                  </a:lnTo>
                  <a:lnTo>
                    <a:pt x="715098" y="324612"/>
                  </a:lnTo>
                  <a:lnTo>
                    <a:pt x="714959" y="324192"/>
                  </a:lnTo>
                  <a:lnTo>
                    <a:pt x="708787" y="323926"/>
                  </a:lnTo>
                  <a:lnTo>
                    <a:pt x="695401" y="324612"/>
                  </a:lnTo>
                  <a:lnTo>
                    <a:pt x="650367" y="324612"/>
                  </a:lnTo>
                  <a:lnTo>
                    <a:pt x="650367" y="320636"/>
                  </a:lnTo>
                  <a:lnTo>
                    <a:pt x="649503" y="320751"/>
                  </a:lnTo>
                  <a:lnTo>
                    <a:pt x="648157" y="325272"/>
                  </a:lnTo>
                  <a:lnTo>
                    <a:pt x="610654" y="324713"/>
                  </a:lnTo>
                  <a:lnTo>
                    <a:pt x="608203" y="320319"/>
                  </a:lnTo>
                  <a:lnTo>
                    <a:pt x="609892" y="322072"/>
                  </a:lnTo>
                  <a:lnTo>
                    <a:pt x="609612" y="320319"/>
                  </a:lnTo>
                  <a:lnTo>
                    <a:pt x="609460" y="319316"/>
                  </a:lnTo>
                  <a:lnTo>
                    <a:pt x="609295" y="318262"/>
                  </a:lnTo>
                  <a:lnTo>
                    <a:pt x="583438" y="318147"/>
                  </a:lnTo>
                  <a:lnTo>
                    <a:pt x="584936" y="307924"/>
                  </a:lnTo>
                  <a:lnTo>
                    <a:pt x="563308" y="274256"/>
                  </a:lnTo>
                  <a:lnTo>
                    <a:pt x="560171" y="273151"/>
                  </a:lnTo>
                  <a:lnTo>
                    <a:pt x="547497" y="270637"/>
                  </a:lnTo>
                  <a:lnTo>
                    <a:pt x="536740" y="268693"/>
                  </a:lnTo>
                  <a:lnTo>
                    <a:pt x="506755" y="262915"/>
                  </a:lnTo>
                  <a:lnTo>
                    <a:pt x="467626" y="249732"/>
                  </a:lnTo>
                  <a:lnTo>
                    <a:pt x="451789" y="238404"/>
                  </a:lnTo>
                  <a:lnTo>
                    <a:pt x="445160" y="234683"/>
                  </a:lnTo>
                  <a:lnTo>
                    <a:pt x="442404" y="230568"/>
                  </a:lnTo>
                  <a:lnTo>
                    <a:pt x="438708" y="229577"/>
                  </a:lnTo>
                  <a:lnTo>
                    <a:pt x="437857" y="228358"/>
                  </a:lnTo>
                  <a:lnTo>
                    <a:pt x="432104" y="224751"/>
                  </a:lnTo>
                  <a:lnTo>
                    <a:pt x="430809" y="223939"/>
                  </a:lnTo>
                  <a:lnTo>
                    <a:pt x="430364" y="224751"/>
                  </a:lnTo>
                  <a:lnTo>
                    <a:pt x="427837" y="221297"/>
                  </a:lnTo>
                  <a:lnTo>
                    <a:pt x="422059" y="220814"/>
                  </a:lnTo>
                  <a:lnTo>
                    <a:pt x="421513" y="219062"/>
                  </a:lnTo>
                  <a:lnTo>
                    <a:pt x="417118" y="217436"/>
                  </a:lnTo>
                  <a:lnTo>
                    <a:pt x="404990" y="214833"/>
                  </a:lnTo>
                  <a:lnTo>
                    <a:pt x="390067" y="215328"/>
                  </a:lnTo>
                  <a:lnTo>
                    <a:pt x="359384" y="250545"/>
                  </a:lnTo>
                  <a:lnTo>
                    <a:pt x="358952" y="255739"/>
                  </a:lnTo>
                  <a:lnTo>
                    <a:pt x="349948" y="255473"/>
                  </a:lnTo>
                  <a:lnTo>
                    <a:pt x="341172" y="254749"/>
                  </a:lnTo>
                  <a:lnTo>
                    <a:pt x="332498" y="253720"/>
                  </a:lnTo>
                  <a:lnTo>
                    <a:pt x="323761" y="252514"/>
                  </a:lnTo>
                  <a:lnTo>
                    <a:pt x="316572" y="251929"/>
                  </a:lnTo>
                  <a:lnTo>
                    <a:pt x="314299" y="251752"/>
                  </a:lnTo>
                  <a:lnTo>
                    <a:pt x="304495" y="251739"/>
                  </a:lnTo>
                  <a:lnTo>
                    <a:pt x="294576" y="251929"/>
                  </a:lnTo>
                  <a:lnTo>
                    <a:pt x="264185" y="251510"/>
                  </a:lnTo>
                  <a:lnTo>
                    <a:pt x="252145" y="251345"/>
                  </a:lnTo>
                  <a:lnTo>
                    <a:pt x="250050" y="251510"/>
                  </a:lnTo>
                  <a:lnTo>
                    <a:pt x="243954" y="249732"/>
                  </a:lnTo>
                  <a:lnTo>
                    <a:pt x="245745" y="263969"/>
                  </a:lnTo>
                  <a:lnTo>
                    <a:pt x="258292" y="265010"/>
                  </a:lnTo>
                  <a:lnTo>
                    <a:pt x="258292" y="271589"/>
                  </a:lnTo>
                  <a:lnTo>
                    <a:pt x="259740" y="271868"/>
                  </a:lnTo>
                  <a:lnTo>
                    <a:pt x="246532" y="274256"/>
                  </a:lnTo>
                  <a:lnTo>
                    <a:pt x="245859" y="269443"/>
                  </a:lnTo>
                  <a:lnTo>
                    <a:pt x="245046" y="276923"/>
                  </a:lnTo>
                  <a:lnTo>
                    <a:pt x="228155" y="276923"/>
                  </a:lnTo>
                  <a:lnTo>
                    <a:pt x="227825" y="280898"/>
                  </a:lnTo>
                  <a:lnTo>
                    <a:pt x="17183" y="283514"/>
                  </a:lnTo>
                  <a:lnTo>
                    <a:pt x="9880" y="283489"/>
                  </a:lnTo>
                  <a:lnTo>
                    <a:pt x="8013" y="284429"/>
                  </a:lnTo>
                  <a:lnTo>
                    <a:pt x="2641" y="284873"/>
                  </a:lnTo>
                  <a:lnTo>
                    <a:pt x="1765" y="288632"/>
                  </a:lnTo>
                  <a:lnTo>
                    <a:pt x="584" y="293166"/>
                  </a:lnTo>
                  <a:lnTo>
                    <a:pt x="0" y="298056"/>
                  </a:lnTo>
                  <a:lnTo>
                    <a:pt x="0" y="309168"/>
                  </a:lnTo>
                  <a:lnTo>
                    <a:pt x="419" y="312115"/>
                  </a:lnTo>
                  <a:lnTo>
                    <a:pt x="1244" y="315087"/>
                  </a:lnTo>
                  <a:lnTo>
                    <a:pt x="2641" y="317995"/>
                  </a:lnTo>
                  <a:lnTo>
                    <a:pt x="29578" y="319468"/>
                  </a:lnTo>
                  <a:lnTo>
                    <a:pt x="82003" y="319963"/>
                  </a:lnTo>
                  <a:lnTo>
                    <a:pt x="234378" y="319786"/>
                  </a:lnTo>
                  <a:lnTo>
                    <a:pt x="227825" y="321970"/>
                  </a:lnTo>
                  <a:lnTo>
                    <a:pt x="228600" y="326936"/>
                  </a:lnTo>
                  <a:lnTo>
                    <a:pt x="227431" y="328777"/>
                  </a:lnTo>
                  <a:lnTo>
                    <a:pt x="219506" y="328866"/>
                  </a:lnTo>
                  <a:lnTo>
                    <a:pt x="200012" y="328587"/>
                  </a:lnTo>
                  <a:lnTo>
                    <a:pt x="161594" y="328587"/>
                  </a:lnTo>
                  <a:lnTo>
                    <a:pt x="161594" y="335203"/>
                  </a:lnTo>
                  <a:lnTo>
                    <a:pt x="202653" y="335203"/>
                  </a:lnTo>
                  <a:lnTo>
                    <a:pt x="203403" y="337007"/>
                  </a:lnTo>
                  <a:lnTo>
                    <a:pt x="203555" y="336283"/>
                  </a:lnTo>
                  <a:lnTo>
                    <a:pt x="203987" y="338442"/>
                  </a:lnTo>
                  <a:lnTo>
                    <a:pt x="203403" y="337007"/>
                  </a:lnTo>
                  <a:lnTo>
                    <a:pt x="202653" y="340512"/>
                  </a:lnTo>
                  <a:lnTo>
                    <a:pt x="224358" y="340271"/>
                  </a:lnTo>
                  <a:lnTo>
                    <a:pt x="238061" y="340410"/>
                  </a:lnTo>
                  <a:lnTo>
                    <a:pt x="245033" y="341134"/>
                  </a:lnTo>
                  <a:lnTo>
                    <a:pt x="247192" y="342811"/>
                  </a:lnTo>
                  <a:lnTo>
                    <a:pt x="244792" y="351929"/>
                  </a:lnTo>
                  <a:lnTo>
                    <a:pt x="249072" y="356489"/>
                  </a:lnTo>
                  <a:lnTo>
                    <a:pt x="249885" y="352348"/>
                  </a:lnTo>
                  <a:lnTo>
                    <a:pt x="256070" y="354164"/>
                  </a:lnTo>
                  <a:lnTo>
                    <a:pt x="258432" y="355650"/>
                  </a:lnTo>
                  <a:lnTo>
                    <a:pt x="261924" y="357187"/>
                  </a:lnTo>
                  <a:lnTo>
                    <a:pt x="274002" y="356400"/>
                  </a:lnTo>
                  <a:lnTo>
                    <a:pt x="278155" y="356400"/>
                  </a:lnTo>
                  <a:lnTo>
                    <a:pt x="278676" y="355130"/>
                  </a:lnTo>
                  <a:lnTo>
                    <a:pt x="278866" y="354647"/>
                  </a:lnTo>
                  <a:lnTo>
                    <a:pt x="277368" y="355130"/>
                  </a:lnTo>
                  <a:lnTo>
                    <a:pt x="279590" y="352844"/>
                  </a:lnTo>
                  <a:lnTo>
                    <a:pt x="278866" y="354647"/>
                  </a:lnTo>
                  <a:lnTo>
                    <a:pt x="281673" y="353758"/>
                  </a:lnTo>
                  <a:lnTo>
                    <a:pt x="285115" y="353606"/>
                  </a:lnTo>
                  <a:lnTo>
                    <a:pt x="289712" y="353606"/>
                  </a:lnTo>
                  <a:lnTo>
                    <a:pt x="293141" y="353745"/>
                  </a:lnTo>
                  <a:lnTo>
                    <a:pt x="303631" y="353758"/>
                  </a:lnTo>
                  <a:lnTo>
                    <a:pt x="329311" y="352348"/>
                  </a:lnTo>
                  <a:lnTo>
                    <a:pt x="358952" y="348462"/>
                  </a:lnTo>
                  <a:lnTo>
                    <a:pt x="384098" y="387045"/>
                  </a:lnTo>
                  <a:lnTo>
                    <a:pt x="400469" y="388581"/>
                  </a:lnTo>
                  <a:lnTo>
                    <a:pt x="417715" y="385572"/>
                  </a:lnTo>
                  <a:lnTo>
                    <a:pt x="432600" y="378383"/>
                  </a:lnTo>
                  <a:lnTo>
                    <a:pt x="435800" y="376047"/>
                  </a:lnTo>
                  <a:lnTo>
                    <a:pt x="436460" y="375602"/>
                  </a:lnTo>
                  <a:lnTo>
                    <a:pt x="439674" y="373532"/>
                  </a:lnTo>
                  <a:lnTo>
                    <a:pt x="445528" y="369341"/>
                  </a:lnTo>
                  <a:lnTo>
                    <a:pt x="453478" y="363410"/>
                  </a:lnTo>
                  <a:lnTo>
                    <a:pt x="461162" y="357924"/>
                  </a:lnTo>
                  <a:lnTo>
                    <a:pt x="466242" y="355079"/>
                  </a:lnTo>
                  <a:lnTo>
                    <a:pt x="469265" y="350951"/>
                  </a:lnTo>
                  <a:lnTo>
                    <a:pt x="476250" y="348462"/>
                  </a:lnTo>
                  <a:lnTo>
                    <a:pt x="476643" y="348322"/>
                  </a:lnTo>
                  <a:lnTo>
                    <a:pt x="488810" y="344830"/>
                  </a:lnTo>
                  <a:lnTo>
                    <a:pt x="497014" y="341972"/>
                  </a:lnTo>
                  <a:lnTo>
                    <a:pt x="503339" y="341833"/>
                  </a:lnTo>
                  <a:lnTo>
                    <a:pt x="503605" y="341655"/>
                  </a:lnTo>
                  <a:lnTo>
                    <a:pt x="503974" y="341020"/>
                  </a:lnTo>
                  <a:lnTo>
                    <a:pt x="504278" y="341579"/>
                  </a:lnTo>
                  <a:lnTo>
                    <a:pt x="504710" y="341020"/>
                  </a:lnTo>
                  <a:lnTo>
                    <a:pt x="506793" y="340474"/>
                  </a:lnTo>
                  <a:lnTo>
                    <a:pt x="508635" y="340512"/>
                  </a:lnTo>
                  <a:lnTo>
                    <a:pt x="509016" y="340271"/>
                  </a:lnTo>
                  <a:lnTo>
                    <a:pt x="511403" y="338747"/>
                  </a:lnTo>
                  <a:lnTo>
                    <a:pt x="513816" y="338442"/>
                  </a:lnTo>
                  <a:lnTo>
                    <a:pt x="522058" y="337426"/>
                  </a:lnTo>
                  <a:lnTo>
                    <a:pt x="527989" y="336283"/>
                  </a:lnTo>
                  <a:lnTo>
                    <a:pt x="530542" y="335788"/>
                  </a:lnTo>
                  <a:lnTo>
                    <a:pt x="536168" y="334010"/>
                  </a:lnTo>
                  <a:lnTo>
                    <a:pt x="541743" y="333883"/>
                  </a:lnTo>
                  <a:lnTo>
                    <a:pt x="541743" y="347599"/>
                  </a:lnTo>
                  <a:lnTo>
                    <a:pt x="543128" y="342582"/>
                  </a:lnTo>
                  <a:lnTo>
                    <a:pt x="548309" y="341960"/>
                  </a:lnTo>
                  <a:lnTo>
                    <a:pt x="613244" y="341922"/>
                  </a:lnTo>
                  <a:lnTo>
                    <a:pt x="612787" y="343674"/>
                  </a:lnTo>
                  <a:lnTo>
                    <a:pt x="613765" y="343306"/>
                  </a:lnTo>
                  <a:lnTo>
                    <a:pt x="612355" y="345274"/>
                  </a:lnTo>
                  <a:lnTo>
                    <a:pt x="612787" y="343674"/>
                  </a:lnTo>
                  <a:lnTo>
                    <a:pt x="610628" y="344487"/>
                  </a:lnTo>
                  <a:lnTo>
                    <a:pt x="610628" y="361696"/>
                  </a:lnTo>
                  <a:lnTo>
                    <a:pt x="668909" y="361696"/>
                  </a:lnTo>
                  <a:lnTo>
                    <a:pt x="668909" y="366991"/>
                  </a:lnTo>
                  <a:lnTo>
                    <a:pt x="671233" y="364477"/>
                  </a:lnTo>
                  <a:lnTo>
                    <a:pt x="673074" y="371182"/>
                  </a:lnTo>
                  <a:lnTo>
                    <a:pt x="671296" y="364477"/>
                  </a:lnTo>
                  <a:lnTo>
                    <a:pt x="670560" y="361696"/>
                  </a:lnTo>
                  <a:lnTo>
                    <a:pt x="646988" y="358762"/>
                  </a:lnTo>
                  <a:lnTo>
                    <a:pt x="648589" y="355650"/>
                  </a:lnTo>
                  <a:lnTo>
                    <a:pt x="648538" y="355079"/>
                  </a:lnTo>
                  <a:lnTo>
                    <a:pt x="647979" y="352348"/>
                  </a:lnTo>
                  <a:lnTo>
                    <a:pt x="648017" y="347129"/>
                  </a:lnTo>
                  <a:lnTo>
                    <a:pt x="651967" y="345706"/>
                  </a:lnTo>
                  <a:lnTo>
                    <a:pt x="653008" y="345274"/>
                  </a:lnTo>
                  <a:lnTo>
                    <a:pt x="654024" y="344830"/>
                  </a:lnTo>
                  <a:lnTo>
                    <a:pt x="654456" y="344678"/>
                  </a:lnTo>
                  <a:lnTo>
                    <a:pt x="654786" y="344487"/>
                  </a:lnTo>
                  <a:lnTo>
                    <a:pt x="650481" y="343306"/>
                  </a:lnTo>
                  <a:lnTo>
                    <a:pt x="645261" y="341896"/>
                  </a:lnTo>
                  <a:lnTo>
                    <a:pt x="716597" y="341833"/>
                  </a:lnTo>
                  <a:lnTo>
                    <a:pt x="716622" y="333883"/>
                  </a:lnTo>
                  <a:close/>
                </a:path>
                <a:path w="1433195" h="604520">
                  <a:moveTo>
                    <a:pt x="1433195" y="297180"/>
                  </a:moveTo>
                  <a:lnTo>
                    <a:pt x="1429854" y="287020"/>
                  </a:lnTo>
                  <a:lnTo>
                    <a:pt x="1422831" y="284480"/>
                  </a:lnTo>
                  <a:lnTo>
                    <a:pt x="1412709" y="283210"/>
                  </a:lnTo>
                  <a:lnTo>
                    <a:pt x="1400073" y="284480"/>
                  </a:lnTo>
                  <a:lnTo>
                    <a:pt x="1197622" y="284480"/>
                  </a:lnTo>
                  <a:lnTo>
                    <a:pt x="1195679" y="283210"/>
                  </a:lnTo>
                  <a:lnTo>
                    <a:pt x="1193749" y="281940"/>
                  </a:lnTo>
                  <a:lnTo>
                    <a:pt x="1192631" y="280670"/>
                  </a:lnTo>
                  <a:lnTo>
                    <a:pt x="1170927" y="280670"/>
                  </a:lnTo>
                  <a:lnTo>
                    <a:pt x="1170927" y="278130"/>
                  </a:lnTo>
                  <a:lnTo>
                    <a:pt x="1170927" y="269240"/>
                  </a:lnTo>
                  <a:lnTo>
                    <a:pt x="1174445" y="267970"/>
                  </a:lnTo>
                  <a:lnTo>
                    <a:pt x="1177544" y="267970"/>
                  </a:lnTo>
                  <a:lnTo>
                    <a:pt x="1176883" y="261620"/>
                  </a:lnTo>
                  <a:lnTo>
                    <a:pt x="1190790" y="261620"/>
                  </a:lnTo>
                  <a:lnTo>
                    <a:pt x="1189609" y="259080"/>
                  </a:lnTo>
                  <a:lnTo>
                    <a:pt x="1189469" y="258762"/>
                  </a:lnTo>
                  <a:lnTo>
                    <a:pt x="1189469" y="259080"/>
                  </a:lnTo>
                  <a:lnTo>
                    <a:pt x="1189024" y="257810"/>
                  </a:lnTo>
                  <a:lnTo>
                    <a:pt x="1189469" y="258762"/>
                  </a:lnTo>
                  <a:lnTo>
                    <a:pt x="1189469" y="257810"/>
                  </a:lnTo>
                  <a:lnTo>
                    <a:pt x="1189469" y="254000"/>
                  </a:lnTo>
                  <a:lnTo>
                    <a:pt x="1176223" y="254000"/>
                  </a:lnTo>
                  <a:lnTo>
                    <a:pt x="1176223" y="248920"/>
                  </a:lnTo>
                  <a:lnTo>
                    <a:pt x="1154379" y="251460"/>
                  </a:lnTo>
                  <a:lnTo>
                    <a:pt x="1154074" y="252730"/>
                  </a:lnTo>
                  <a:lnTo>
                    <a:pt x="1153299" y="260350"/>
                  </a:lnTo>
                  <a:lnTo>
                    <a:pt x="1153629" y="260350"/>
                  </a:lnTo>
                  <a:lnTo>
                    <a:pt x="1149870" y="267970"/>
                  </a:lnTo>
                  <a:lnTo>
                    <a:pt x="1151407" y="271780"/>
                  </a:lnTo>
                  <a:lnTo>
                    <a:pt x="1089850" y="271780"/>
                  </a:lnTo>
                  <a:lnTo>
                    <a:pt x="1088580" y="273050"/>
                  </a:lnTo>
                  <a:lnTo>
                    <a:pt x="1081239" y="275590"/>
                  </a:lnTo>
                  <a:lnTo>
                    <a:pt x="1071486" y="278130"/>
                  </a:lnTo>
                  <a:lnTo>
                    <a:pt x="1053439" y="278130"/>
                  </a:lnTo>
                  <a:lnTo>
                    <a:pt x="1054430" y="270510"/>
                  </a:lnTo>
                  <a:lnTo>
                    <a:pt x="1066406" y="270510"/>
                  </a:lnTo>
                  <a:lnTo>
                    <a:pt x="1073111" y="267970"/>
                  </a:lnTo>
                  <a:lnTo>
                    <a:pt x="1076985" y="260350"/>
                  </a:lnTo>
                  <a:lnTo>
                    <a:pt x="1077849" y="254000"/>
                  </a:lnTo>
                  <a:lnTo>
                    <a:pt x="1075651" y="250190"/>
                  </a:lnTo>
                  <a:lnTo>
                    <a:pt x="1072692" y="247650"/>
                  </a:lnTo>
                  <a:lnTo>
                    <a:pt x="1067244" y="243840"/>
                  </a:lnTo>
                  <a:lnTo>
                    <a:pt x="1064094" y="242570"/>
                  </a:lnTo>
                  <a:lnTo>
                    <a:pt x="1053033" y="242570"/>
                  </a:lnTo>
                  <a:lnTo>
                    <a:pt x="1051204" y="234950"/>
                  </a:lnTo>
                  <a:lnTo>
                    <a:pt x="1049413" y="228600"/>
                  </a:lnTo>
                  <a:lnTo>
                    <a:pt x="1046861" y="220980"/>
                  </a:lnTo>
                  <a:lnTo>
                    <a:pt x="1044181" y="205740"/>
                  </a:lnTo>
                  <a:lnTo>
                    <a:pt x="1044092" y="185420"/>
                  </a:lnTo>
                  <a:lnTo>
                    <a:pt x="1047597" y="165100"/>
                  </a:lnTo>
                  <a:lnTo>
                    <a:pt x="1055687" y="151130"/>
                  </a:lnTo>
                  <a:lnTo>
                    <a:pt x="1059611" y="142240"/>
                  </a:lnTo>
                  <a:lnTo>
                    <a:pt x="1060742" y="139700"/>
                  </a:lnTo>
                  <a:lnTo>
                    <a:pt x="1061250" y="132080"/>
                  </a:lnTo>
                  <a:lnTo>
                    <a:pt x="1060500" y="124460"/>
                  </a:lnTo>
                  <a:lnTo>
                    <a:pt x="1061402" y="118110"/>
                  </a:lnTo>
                  <a:lnTo>
                    <a:pt x="1061758" y="115570"/>
                  </a:lnTo>
                  <a:lnTo>
                    <a:pt x="1063307" y="109220"/>
                  </a:lnTo>
                  <a:lnTo>
                    <a:pt x="1064475" y="107950"/>
                  </a:lnTo>
                  <a:lnTo>
                    <a:pt x="1066812" y="105410"/>
                  </a:lnTo>
                  <a:lnTo>
                    <a:pt x="1067384" y="97790"/>
                  </a:lnTo>
                  <a:lnTo>
                    <a:pt x="1067676" y="93980"/>
                  </a:lnTo>
                  <a:lnTo>
                    <a:pt x="1065745" y="97790"/>
                  </a:lnTo>
                  <a:lnTo>
                    <a:pt x="1067117" y="88900"/>
                  </a:lnTo>
                  <a:lnTo>
                    <a:pt x="1069047" y="85090"/>
                  </a:lnTo>
                  <a:lnTo>
                    <a:pt x="1072324" y="74930"/>
                  </a:lnTo>
                  <a:lnTo>
                    <a:pt x="1085532" y="33020"/>
                  </a:lnTo>
                  <a:lnTo>
                    <a:pt x="1093343" y="26670"/>
                  </a:lnTo>
                  <a:lnTo>
                    <a:pt x="1095260" y="25400"/>
                  </a:lnTo>
                  <a:lnTo>
                    <a:pt x="1096746" y="21590"/>
                  </a:lnTo>
                  <a:lnTo>
                    <a:pt x="1087628" y="21590"/>
                  </a:lnTo>
                  <a:lnTo>
                    <a:pt x="1062850" y="55880"/>
                  </a:lnTo>
                  <a:lnTo>
                    <a:pt x="1057960" y="77470"/>
                  </a:lnTo>
                  <a:lnTo>
                    <a:pt x="1054366" y="86360"/>
                  </a:lnTo>
                  <a:lnTo>
                    <a:pt x="1041488" y="86360"/>
                  </a:lnTo>
                  <a:lnTo>
                    <a:pt x="1035621" y="92710"/>
                  </a:lnTo>
                  <a:lnTo>
                    <a:pt x="1033170" y="107950"/>
                  </a:lnTo>
                  <a:lnTo>
                    <a:pt x="1031849" y="107950"/>
                  </a:lnTo>
                  <a:lnTo>
                    <a:pt x="1031849" y="100330"/>
                  </a:lnTo>
                  <a:lnTo>
                    <a:pt x="1033500" y="100330"/>
                  </a:lnTo>
                  <a:lnTo>
                    <a:pt x="1032560" y="86360"/>
                  </a:lnTo>
                  <a:lnTo>
                    <a:pt x="1033170" y="44450"/>
                  </a:lnTo>
                  <a:lnTo>
                    <a:pt x="1032929" y="36830"/>
                  </a:lnTo>
                  <a:lnTo>
                    <a:pt x="1032560" y="27940"/>
                  </a:lnTo>
                  <a:lnTo>
                    <a:pt x="1032471" y="24130"/>
                  </a:lnTo>
                  <a:lnTo>
                    <a:pt x="1032370" y="17780"/>
                  </a:lnTo>
                  <a:lnTo>
                    <a:pt x="1032954" y="11430"/>
                  </a:lnTo>
                  <a:lnTo>
                    <a:pt x="1034491" y="7620"/>
                  </a:lnTo>
                  <a:lnTo>
                    <a:pt x="1035253" y="10160"/>
                  </a:lnTo>
                  <a:lnTo>
                    <a:pt x="1036294" y="7620"/>
                  </a:lnTo>
                  <a:lnTo>
                    <a:pt x="1036789" y="1270"/>
                  </a:lnTo>
                  <a:lnTo>
                    <a:pt x="1034186" y="0"/>
                  </a:lnTo>
                  <a:lnTo>
                    <a:pt x="1018565" y="0"/>
                  </a:lnTo>
                  <a:lnTo>
                    <a:pt x="1004697" y="0"/>
                  </a:lnTo>
                  <a:lnTo>
                    <a:pt x="1002347" y="2540"/>
                  </a:lnTo>
                  <a:lnTo>
                    <a:pt x="1005141" y="10160"/>
                  </a:lnTo>
                  <a:lnTo>
                    <a:pt x="1006792" y="25400"/>
                  </a:lnTo>
                  <a:lnTo>
                    <a:pt x="1006830" y="57150"/>
                  </a:lnTo>
                  <a:lnTo>
                    <a:pt x="1006538" y="74930"/>
                  </a:lnTo>
                  <a:lnTo>
                    <a:pt x="1006424" y="92710"/>
                  </a:lnTo>
                  <a:lnTo>
                    <a:pt x="1006843" y="107950"/>
                  </a:lnTo>
                  <a:lnTo>
                    <a:pt x="1007706" y="113030"/>
                  </a:lnTo>
                  <a:lnTo>
                    <a:pt x="1007922" y="109220"/>
                  </a:lnTo>
                  <a:lnTo>
                    <a:pt x="1009319" y="114300"/>
                  </a:lnTo>
                  <a:lnTo>
                    <a:pt x="1004176" y="115570"/>
                  </a:lnTo>
                  <a:lnTo>
                    <a:pt x="1004468" y="115570"/>
                  </a:lnTo>
                  <a:lnTo>
                    <a:pt x="1001382" y="118110"/>
                  </a:lnTo>
                  <a:lnTo>
                    <a:pt x="1000125" y="113030"/>
                  </a:lnTo>
                  <a:lnTo>
                    <a:pt x="997419" y="107950"/>
                  </a:lnTo>
                  <a:lnTo>
                    <a:pt x="993432" y="105410"/>
                  </a:lnTo>
                  <a:lnTo>
                    <a:pt x="986332" y="113030"/>
                  </a:lnTo>
                  <a:lnTo>
                    <a:pt x="985913" y="120650"/>
                  </a:lnTo>
                  <a:lnTo>
                    <a:pt x="988580" y="127000"/>
                  </a:lnTo>
                  <a:lnTo>
                    <a:pt x="990777" y="132080"/>
                  </a:lnTo>
                  <a:lnTo>
                    <a:pt x="994397" y="134620"/>
                  </a:lnTo>
                  <a:lnTo>
                    <a:pt x="993940" y="135890"/>
                  </a:lnTo>
                  <a:lnTo>
                    <a:pt x="1000975" y="140716"/>
                  </a:lnTo>
                  <a:lnTo>
                    <a:pt x="1000264" y="139700"/>
                  </a:lnTo>
                  <a:lnTo>
                    <a:pt x="1003185" y="142240"/>
                  </a:lnTo>
                  <a:lnTo>
                    <a:pt x="1000975" y="140716"/>
                  </a:lnTo>
                  <a:lnTo>
                    <a:pt x="1002906" y="143510"/>
                  </a:lnTo>
                  <a:lnTo>
                    <a:pt x="1003071" y="144780"/>
                  </a:lnTo>
                  <a:lnTo>
                    <a:pt x="1005357" y="148590"/>
                  </a:lnTo>
                  <a:lnTo>
                    <a:pt x="1008659" y="154940"/>
                  </a:lnTo>
                  <a:lnTo>
                    <a:pt x="1009662" y="160020"/>
                  </a:lnTo>
                  <a:lnTo>
                    <a:pt x="1009573" y="166370"/>
                  </a:lnTo>
                  <a:lnTo>
                    <a:pt x="1009319" y="177800"/>
                  </a:lnTo>
                  <a:lnTo>
                    <a:pt x="1009319" y="246380"/>
                  </a:lnTo>
                  <a:lnTo>
                    <a:pt x="1003909" y="248920"/>
                  </a:lnTo>
                  <a:lnTo>
                    <a:pt x="995540" y="256540"/>
                  </a:lnTo>
                  <a:lnTo>
                    <a:pt x="983018" y="271780"/>
                  </a:lnTo>
                  <a:lnTo>
                    <a:pt x="979068" y="281940"/>
                  </a:lnTo>
                  <a:lnTo>
                    <a:pt x="976998" y="283057"/>
                  </a:lnTo>
                  <a:lnTo>
                    <a:pt x="977760" y="283210"/>
                  </a:lnTo>
                  <a:lnTo>
                    <a:pt x="976731" y="283210"/>
                  </a:lnTo>
                  <a:lnTo>
                    <a:pt x="976998" y="283057"/>
                  </a:lnTo>
                  <a:lnTo>
                    <a:pt x="971181" y="281940"/>
                  </a:lnTo>
                  <a:lnTo>
                    <a:pt x="972083" y="284480"/>
                  </a:lnTo>
                  <a:lnTo>
                    <a:pt x="972007" y="285750"/>
                  </a:lnTo>
                  <a:lnTo>
                    <a:pt x="973569" y="285750"/>
                  </a:lnTo>
                  <a:lnTo>
                    <a:pt x="971931" y="287020"/>
                  </a:lnTo>
                  <a:lnTo>
                    <a:pt x="972007" y="285750"/>
                  </a:lnTo>
                  <a:lnTo>
                    <a:pt x="917067" y="285750"/>
                  </a:lnTo>
                  <a:lnTo>
                    <a:pt x="918248" y="292100"/>
                  </a:lnTo>
                  <a:lnTo>
                    <a:pt x="919797" y="294640"/>
                  </a:lnTo>
                  <a:lnTo>
                    <a:pt x="921054" y="297180"/>
                  </a:lnTo>
                  <a:lnTo>
                    <a:pt x="921423" y="302260"/>
                  </a:lnTo>
                  <a:lnTo>
                    <a:pt x="920191" y="308610"/>
                  </a:lnTo>
                  <a:lnTo>
                    <a:pt x="918070" y="311150"/>
                  </a:lnTo>
                  <a:lnTo>
                    <a:pt x="916482" y="312420"/>
                  </a:lnTo>
                  <a:lnTo>
                    <a:pt x="916889" y="318770"/>
                  </a:lnTo>
                  <a:lnTo>
                    <a:pt x="938682" y="318770"/>
                  </a:lnTo>
                  <a:lnTo>
                    <a:pt x="944270" y="320040"/>
                  </a:lnTo>
                  <a:lnTo>
                    <a:pt x="948944" y="323850"/>
                  </a:lnTo>
                  <a:lnTo>
                    <a:pt x="955103" y="326390"/>
                  </a:lnTo>
                  <a:lnTo>
                    <a:pt x="962088" y="326390"/>
                  </a:lnTo>
                  <a:lnTo>
                    <a:pt x="969276" y="325120"/>
                  </a:lnTo>
                  <a:lnTo>
                    <a:pt x="972273" y="323850"/>
                  </a:lnTo>
                  <a:lnTo>
                    <a:pt x="975944" y="323850"/>
                  </a:lnTo>
                  <a:lnTo>
                    <a:pt x="978865" y="322580"/>
                  </a:lnTo>
                  <a:lnTo>
                    <a:pt x="982345" y="331470"/>
                  </a:lnTo>
                  <a:lnTo>
                    <a:pt x="989571" y="340360"/>
                  </a:lnTo>
                  <a:lnTo>
                    <a:pt x="997826" y="349250"/>
                  </a:lnTo>
                  <a:lnTo>
                    <a:pt x="1004404" y="355600"/>
                  </a:lnTo>
                  <a:lnTo>
                    <a:pt x="1008189" y="359410"/>
                  </a:lnTo>
                  <a:lnTo>
                    <a:pt x="1009548" y="363220"/>
                  </a:lnTo>
                  <a:lnTo>
                    <a:pt x="1009561" y="369570"/>
                  </a:lnTo>
                  <a:lnTo>
                    <a:pt x="1009408" y="375920"/>
                  </a:lnTo>
                  <a:lnTo>
                    <a:pt x="1009396" y="444500"/>
                  </a:lnTo>
                  <a:lnTo>
                    <a:pt x="1010196" y="448310"/>
                  </a:lnTo>
                  <a:lnTo>
                    <a:pt x="1007859" y="452120"/>
                  </a:lnTo>
                  <a:lnTo>
                    <a:pt x="1005078" y="457200"/>
                  </a:lnTo>
                  <a:lnTo>
                    <a:pt x="1000442" y="464820"/>
                  </a:lnTo>
                  <a:lnTo>
                    <a:pt x="998905" y="464820"/>
                  </a:lnTo>
                  <a:lnTo>
                    <a:pt x="996492" y="466090"/>
                  </a:lnTo>
                  <a:lnTo>
                    <a:pt x="989952" y="474980"/>
                  </a:lnTo>
                  <a:lnTo>
                    <a:pt x="985951" y="483870"/>
                  </a:lnTo>
                  <a:lnTo>
                    <a:pt x="985723" y="488950"/>
                  </a:lnTo>
                  <a:lnTo>
                    <a:pt x="989457" y="497840"/>
                  </a:lnTo>
                  <a:lnTo>
                    <a:pt x="991882" y="499110"/>
                  </a:lnTo>
                  <a:lnTo>
                    <a:pt x="991120" y="497840"/>
                  </a:lnTo>
                  <a:lnTo>
                    <a:pt x="994752" y="499110"/>
                  </a:lnTo>
                  <a:lnTo>
                    <a:pt x="995400" y="497840"/>
                  </a:lnTo>
                  <a:lnTo>
                    <a:pt x="996683" y="495300"/>
                  </a:lnTo>
                  <a:lnTo>
                    <a:pt x="997254" y="494030"/>
                  </a:lnTo>
                  <a:lnTo>
                    <a:pt x="1000048" y="492760"/>
                  </a:lnTo>
                  <a:lnTo>
                    <a:pt x="1000353" y="488950"/>
                  </a:lnTo>
                  <a:lnTo>
                    <a:pt x="1000671" y="488950"/>
                  </a:lnTo>
                  <a:lnTo>
                    <a:pt x="1001382" y="485140"/>
                  </a:lnTo>
                  <a:lnTo>
                    <a:pt x="1004277" y="487680"/>
                  </a:lnTo>
                  <a:lnTo>
                    <a:pt x="1005255" y="488950"/>
                  </a:lnTo>
                  <a:lnTo>
                    <a:pt x="1006678" y="488950"/>
                  </a:lnTo>
                  <a:lnTo>
                    <a:pt x="1006678" y="595630"/>
                  </a:lnTo>
                  <a:lnTo>
                    <a:pt x="1000531" y="595630"/>
                  </a:lnTo>
                  <a:lnTo>
                    <a:pt x="1002703" y="596900"/>
                  </a:lnTo>
                  <a:lnTo>
                    <a:pt x="1002703" y="604520"/>
                  </a:lnTo>
                  <a:lnTo>
                    <a:pt x="1032421" y="604520"/>
                  </a:lnTo>
                  <a:lnTo>
                    <a:pt x="1037031" y="601980"/>
                  </a:lnTo>
                  <a:lnTo>
                    <a:pt x="1037323" y="598170"/>
                  </a:lnTo>
                  <a:lnTo>
                    <a:pt x="1035583" y="595630"/>
                  </a:lnTo>
                  <a:lnTo>
                    <a:pt x="1033424" y="594360"/>
                  </a:lnTo>
                  <a:lnTo>
                    <a:pt x="1032484" y="589280"/>
                  </a:lnTo>
                  <a:lnTo>
                    <a:pt x="1032637" y="584200"/>
                  </a:lnTo>
                  <a:lnTo>
                    <a:pt x="1033068" y="579120"/>
                  </a:lnTo>
                  <a:lnTo>
                    <a:pt x="1033018" y="563880"/>
                  </a:lnTo>
                  <a:lnTo>
                    <a:pt x="1032852" y="554990"/>
                  </a:lnTo>
                  <a:lnTo>
                    <a:pt x="1032332" y="532130"/>
                  </a:lnTo>
                  <a:lnTo>
                    <a:pt x="1032230" y="513080"/>
                  </a:lnTo>
                  <a:lnTo>
                    <a:pt x="1033170" y="501650"/>
                  </a:lnTo>
                  <a:lnTo>
                    <a:pt x="1033894" y="502920"/>
                  </a:lnTo>
                  <a:lnTo>
                    <a:pt x="1033945" y="504190"/>
                  </a:lnTo>
                  <a:lnTo>
                    <a:pt x="1034110" y="504190"/>
                  </a:lnTo>
                  <a:lnTo>
                    <a:pt x="1034338" y="505460"/>
                  </a:lnTo>
                  <a:lnTo>
                    <a:pt x="1033564" y="520700"/>
                  </a:lnTo>
                  <a:lnTo>
                    <a:pt x="1047826" y="519430"/>
                  </a:lnTo>
                  <a:lnTo>
                    <a:pt x="1053058" y="518160"/>
                  </a:lnTo>
                  <a:lnTo>
                    <a:pt x="1054366" y="516890"/>
                  </a:lnTo>
                  <a:lnTo>
                    <a:pt x="1066825" y="558800"/>
                  </a:lnTo>
                  <a:lnTo>
                    <a:pt x="1068806" y="563880"/>
                  </a:lnTo>
                  <a:lnTo>
                    <a:pt x="1071880" y="567690"/>
                  </a:lnTo>
                  <a:lnTo>
                    <a:pt x="1072908" y="571500"/>
                  </a:lnTo>
                  <a:lnTo>
                    <a:pt x="1077214" y="575310"/>
                  </a:lnTo>
                  <a:lnTo>
                    <a:pt x="1076693" y="579120"/>
                  </a:lnTo>
                  <a:lnTo>
                    <a:pt x="1086015" y="584200"/>
                  </a:lnTo>
                  <a:lnTo>
                    <a:pt x="1092403" y="584200"/>
                  </a:lnTo>
                  <a:lnTo>
                    <a:pt x="1096746" y="581660"/>
                  </a:lnTo>
                  <a:lnTo>
                    <a:pt x="1094968" y="577850"/>
                  </a:lnTo>
                  <a:lnTo>
                    <a:pt x="1093508" y="581660"/>
                  </a:lnTo>
                  <a:lnTo>
                    <a:pt x="1091450" y="575310"/>
                  </a:lnTo>
                  <a:lnTo>
                    <a:pt x="1072896" y="537210"/>
                  </a:lnTo>
                  <a:lnTo>
                    <a:pt x="1071295" y="528320"/>
                  </a:lnTo>
                  <a:lnTo>
                    <a:pt x="1069136" y="521970"/>
                  </a:lnTo>
                  <a:lnTo>
                    <a:pt x="1067663" y="516890"/>
                  </a:lnTo>
                  <a:lnTo>
                    <a:pt x="1067295" y="515620"/>
                  </a:lnTo>
                  <a:lnTo>
                    <a:pt x="1066698" y="510540"/>
                  </a:lnTo>
                  <a:lnTo>
                    <a:pt x="1067181" y="504190"/>
                  </a:lnTo>
                  <a:lnTo>
                    <a:pt x="1069174" y="506730"/>
                  </a:lnTo>
                  <a:lnTo>
                    <a:pt x="1067054" y="501650"/>
                  </a:lnTo>
                  <a:lnTo>
                    <a:pt x="1065466" y="497840"/>
                  </a:lnTo>
                  <a:lnTo>
                    <a:pt x="1062570" y="491490"/>
                  </a:lnTo>
                  <a:lnTo>
                    <a:pt x="1061262" y="485140"/>
                  </a:lnTo>
                  <a:lnTo>
                    <a:pt x="1060958" y="478790"/>
                  </a:lnTo>
                  <a:lnTo>
                    <a:pt x="1061034" y="469900"/>
                  </a:lnTo>
                  <a:lnTo>
                    <a:pt x="1059865" y="459740"/>
                  </a:lnTo>
                  <a:lnTo>
                    <a:pt x="1056601" y="454660"/>
                  </a:lnTo>
                  <a:lnTo>
                    <a:pt x="1051953" y="449580"/>
                  </a:lnTo>
                  <a:lnTo>
                    <a:pt x="1046645" y="436880"/>
                  </a:lnTo>
                  <a:lnTo>
                    <a:pt x="1044790" y="429260"/>
                  </a:lnTo>
                  <a:lnTo>
                    <a:pt x="1045997" y="426720"/>
                  </a:lnTo>
                  <a:lnTo>
                    <a:pt x="1044676" y="419100"/>
                  </a:lnTo>
                  <a:lnTo>
                    <a:pt x="1044016" y="415290"/>
                  </a:lnTo>
                  <a:lnTo>
                    <a:pt x="1043927" y="419100"/>
                  </a:lnTo>
                  <a:lnTo>
                    <a:pt x="1042873" y="415290"/>
                  </a:lnTo>
                  <a:lnTo>
                    <a:pt x="1042060" y="406400"/>
                  </a:lnTo>
                  <a:lnTo>
                    <a:pt x="1042225" y="394970"/>
                  </a:lnTo>
                  <a:lnTo>
                    <a:pt x="1043063" y="384810"/>
                  </a:lnTo>
                  <a:lnTo>
                    <a:pt x="1044295" y="375920"/>
                  </a:lnTo>
                  <a:lnTo>
                    <a:pt x="1045743" y="369570"/>
                  </a:lnTo>
                  <a:lnTo>
                    <a:pt x="1047597" y="368300"/>
                  </a:lnTo>
                  <a:lnTo>
                    <a:pt x="1047737" y="361950"/>
                  </a:lnTo>
                  <a:lnTo>
                    <a:pt x="1060589" y="361950"/>
                  </a:lnTo>
                  <a:lnTo>
                    <a:pt x="1064996" y="360680"/>
                  </a:lnTo>
                  <a:lnTo>
                    <a:pt x="1071156" y="358140"/>
                  </a:lnTo>
                  <a:lnTo>
                    <a:pt x="1076134" y="353060"/>
                  </a:lnTo>
                  <a:lnTo>
                    <a:pt x="1077036" y="344170"/>
                  </a:lnTo>
                  <a:lnTo>
                    <a:pt x="1075436" y="335280"/>
                  </a:lnTo>
                  <a:lnTo>
                    <a:pt x="1067396" y="334010"/>
                  </a:lnTo>
                  <a:lnTo>
                    <a:pt x="1053820" y="334010"/>
                  </a:lnTo>
                  <a:lnTo>
                    <a:pt x="1053617" y="332740"/>
                  </a:lnTo>
                  <a:lnTo>
                    <a:pt x="1066774" y="332740"/>
                  </a:lnTo>
                  <a:lnTo>
                    <a:pt x="1070038" y="334010"/>
                  </a:lnTo>
                  <a:lnTo>
                    <a:pt x="1077518" y="335280"/>
                  </a:lnTo>
                  <a:lnTo>
                    <a:pt x="1080985" y="337820"/>
                  </a:lnTo>
                  <a:lnTo>
                    <a:pt x="1085481" y="332740"/>
                  </a:lnTo>
                  <a:lnTo>
                    <a:pt x="1078763" y="330200"/>
                  </a:lnTo>
                  <a:lnTo>
                    <a:pt x="1069733" y="328930"/>
                  </a:lnTo>
                  <a:lnTo>
                    <a:pt x="1060704" y="327660"/>
                  </a:lnTo>
                  <a:lnTo>
                    <a:pt x="1053579" y="328930"/>
                  </a:lnTo>
                  <a:lnTo>
                    <a:pt x="1052791" y="322580"/>
                  </a:lnTo>
                  <a:lnTo>
                    <a:pt x="1051852" y="314960"/>
                  </a:lnTo>
                  <a:lnTo>
                    <a:pt x="1060831" y="314960"/>
                  </a:lnTo>
                  <a:lnTo>
                    <a:pt x="1064958" y="316230"/>
                  </a:lnTo>
                  <a:lnTo>
                    <a:pt x="1067015" y="317500"/>
                  </a:lnTo>
                  <a:lnTo>
                    <a:pt x="1069797" y="318770"/>
                  </a:lnTo>
                  <a:lnTo>
                    <a:pt x="1076883" y="318770"/>
                  </a:lnTo>
                  <a:lnTo>
                    <a:pt x="1077099" y="320040"/>
                  </a:lnTo>
                  <a:lnTo>
                    <a:pt x="1077417" y="320040"/>
                  </a:lnTo>
                  <a:lnTo>
                    <a:pt x="1079119" y="322580"/>
                  </a:lnTo>
                  <a:lnTo>
                    <a:pt x="1083995" y="328930"/>
                  </a:lnTo>
                  <a:lnTo>
                    <a:pt x="1088517" y="323850"/>
                  </a:lnTo>
                  <a:lnTo>
                    <a:pt x="1088796" y="331470"/>
                  </a:lnTo>
                  <a:lnTo>
                    <a:pt x="1139202" y="331470"/>
                  </a:lnTo>
                  <a:lnTo>
                    <a:pt x="1142860" y="332740"/>
                  </a:lnTo>
                  <a:lnTo>
                    <a:pt x="1148981" y="336550"/>
                  </a:lnTo>
                  <a:lnTo>
                    <a:pt x="1152385" y="341630"/>
                  </a:lnTo>
                  <a:lnTo>
                    <a:pt x="1153528" y="349250"/>
                  </a:lnTo>
                  <a:lnTo>
                    <a:pt x="1152918" y="356870"/>
                  </a:lnTo>
                  <a:lnTo>
                    <a:pt x="1169606" y="355600"/>
                  </a:lnTo>
                  <a:lnTo>
                    <a:pt x="1176210" y="355600"/>
                  </a:lnTo>
                  <a:lnTo>
                    <a:pt x="1176451" y="353060"/>
                  </a:lnTo>
                  <a:lnTo>
                    <a:pt x="1176502" y="352488"/>
                  </a:lnTo>
                  <a:lnTo>
                    <a:pt x="1176210" y="353060"/>
                  </a:lnTo>
                  <a:lnTo>
                    <a:pt x="1176566" y="351790"/>
                  </a:lnTo>
                  <a:lnTo>
                    <a:pt x="1176502" y="352488"/>
                  </a:lnTo>
                  <a:lnTo>
                    <a:pt x="1176870" y="351790"/>
                  </a:lnTo>
                  <a:lnTo>
                    <a:pt x="1177544" y="350520"/>
                  </a:lnTo>
                  <a:lnTo>
                    <a:pt x="1189469" y="350520"/>
                  </a:lnTo>
                  <a:lnTo>
                    <a:pt x="1190142" y="345440"/>
                  </a:lnTo>
                  <a:lnTo>
                    <a:pt x="1190028" y="342900"/>
                  </a:lnTo>
                  <a:lnTo>
                    <a:pt x="1176223" y="342900"/>
                  </a:lnTo>
                  <a:lnTo>
                    <a:pt x="1176223" y="335280"/>
                  </a:lnTo>
                  <a:lnTo>
                    <a:pt x="1170927" y="335280"/>
                  </a:lnTo>
                  <a:lnTo>
                    <a:pt x="1170927" y="323850"/>
                  </a:lnTo>
                  <a:lnTo>
                    <a:pt x="1194765" y="323850"/>
                  </a:lnTo>
                  <a:lnTo>
                    <a:pt x="1194765" y="320040"/>
                  </a:lnTo>
                  <a:lnTo>
                    <a:pt x="1427899" y="320040"/>
                  </a:lnTo>
                  <a:lnTo>
                    <a:pt x="1431290" y="314960"/>
                  </a:lnTo>
                  <a:lnTo>
                    <a:pt x="1432534" y="314960"/>
                  </a:lnTo>
                  <a:lnTo>
                    <a:pt x="1433195" y="306070"/>
                  </a:lnTo>
                  <a:lnTo>
                    <a:pt x="1433195" y="297180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12028" y="3805365"/>
              <a:ext cx="401320" cy="60960"/>
            </a:xfrm>
            <a:custGeom>
              <a:avLst/>
              <a:gdLst/>
              <a:ahLst/>
              <a:cxnLst/>
              <a:rect l="l" t="t" r="r" b="b"/>
              <a:pathLst>
                <a:path w="401320" h="60960">
                  <a:moveTo>
                    <a:pt x="29839" y="55833"/>
                  </a:moveTo>
                  <a:lnTo>
                    <a:pt x="32292" y="60220"/>
                  </a:lnTo>
                  <a:lnTo>
                    <a:pt x="69786" y="60779"/>
                  </a:lnTo>
                  <a:lnTo>
                    <a:pt x="70746" y="57585"/>
                  </a:lnTo>
                  <a:lnTo>
                    <a:pt x="31521" y="57585"/>
                  </a:lnTo>
                  <a:lnTo>
                    <a:pt x="29839" y="55833"/>
                  </a:lnTo>
                  <a:close/>
                </a:path>
                <a:path w="401320" h="60960">
                  <a:moveTo>
                    <a:pt x="0" y="19062"/>
                  </a:moveTo>
                  <a:lnTo>
                    <a:pt x="4117" y="26874"/>
                  </a:lnTo>
                  <a:lnTo>
                    <a:pt x="6277" y="34756"/>
                  </a:lnTo>
                  <a:lnTo>
                    <a:pt x="6566" y="43440"/>
                  </a:lnTo>
                  <a:lnTo>
                    <a:pt x="5072" y="53658"/>
                  </a:lnTo>
                  <a:lnTo>
                    <a:pt x="30934" y="53780"/>
                  </a:lnTo>
                  <a:lnTo>
                    <a:pt x="31521" y="57585"/>
                  </a:lnTo>
                  <a:lnTo>
                    <a:pt x="70746" y="57585"/>
                  </a:lnTo>
                  <a:lnTo>
                    <a:pt x="71070" y="56506"/>
                  </a:lnTo>
                  <a:lnTo>
                    <a:pt x="69375" y="56506"/>
                  </a:lnTo>
                  <a:lnTo>
                    <a:pt x="71733" y="54298"/>
                  </a:lnTo>
                  <a:lnTo>
                    <a:pt x="363174" y="54298"/>
                  </a:lnTo>
                  <a:lnTo>
                    <a:pt x="360517" y="53783"/>
                  </a:lnTo>
                  <a:lnTo>
                    <a:pt x="345021" y="53780"/>
                  </a:lnTo>
                  <a:lnTo>
                    <a:pt x="338522" y="53042"/>
                  </a:lnTo>
                  <a:lnTo>
                    <a:pt x="338123" y="47866"/>
                  </a:lnTo>
                  <a:lnTo>
                    <a:pt x="339699" y="46056"/>
                  </a:lnTo>
                  <a:lnTo>
                    <a:pt x="341821" y="43889"/>
                  </a:lnTo>
                  <a:lnTo>
                    <a:pt x="343058" y="37641"/>
                  </a:lnTo>
                  <a:lnTo>
                    <a:pt x="342693" y="31790"/>
                  </a:lnTo>
                  <a:lnTo>
                    <a:pt x="341428" y="29460"/>
                  </a:lnTo>
                  <a:lnTo>
                    <a:pt x="339887" y="27061"/>
                  </a:lnTo>
                  <a:lnTo>
                    <a:pt x="338698" y="21005"/>
                  </a:lnTo>
                  <a:lnTo>
                    <a:pt x="393645" y="20484"/>
                  </a:lnTo>
                  <a:lnTo>
                    <a:pt x="393685" y="19685"/>
                  </a:lnTo>
                  <a:lnTo>
                    <a:pt x="306642" y="19685"/>
                  </a:lnTo>
                  <a:lnTo>
                    <a:pt x="18945" y="19371"/>
                  </a:lnTo>
                  <a:lnTo>
                    <a:pt x="0" y="19062"/>
                  </a:lnTo>
                  <a:close/>
                </a:path>
                <a:path w="401320" h="60960">
                  <a:moveTo>
                    <a:pt x="71143" y="56262"/>
                  </a:moveTo>
                  <a:lnTo>
                    <a:pt x="69375" y="56506"/>
                  </a:lnTo>
                  <a:lnTo>
                    <a:pt x="71070" y="56506"/>
                  </a:lnTo>
                  <a:lnTo>
                    <a:pt x="71143" y="56262"/>
                  </a:lnTo>
                  <a:close/>
                </a:path>
                <a:path w="401320" h="60960">
                  <a:moveTo>
                    <a:pt x="363174" y="54298"/>
                  </a:moveTo>
                  <a:lnTo>
                    <a:pt x="71733" y="54298"/>
                  </a:lnTo>
                  <a:lnTo>
                    <a:pt x="71143" y="56262"/>
                  </a:lnTo>
                  <a:lnTo>
                    <a:pt x="71996" y="56145"/>
                  </a:lnTo>
                  <a:lnTo>
                    <a:pt x="97661" y="54961"/>
                  </a:lnTo>
                  <a:lnTo>
                    <a:pt x="363252" y="54313"/>
                  </a:lnTo>
                  <a:close/>
                </a:path>
                <a:path w="401320" h="60960">
                  <a:moveTo>
                    <a:pt x="363252" y="54313"/>
                  </a:moveTo>
                  <a:lnTo>
                    <a:pt x="219740" y="54313"/>
                  </a:lnTo>
                  <a:lnTo>
                    <a:pt x="365903" y="54828"/>
                  </a:lnTo>
                  <a:lnTo>
                    <a:pt x="363252" y="54313"/>
                  </a:lnTo>
                  <a:close/>
                </a:path>
                <a:path w="401320" h="60960">
                  <a:moveTo>
                    <a:pt x="352831" y="53705"/>
                  </a:moveTo>
                  <a:lnTo>
                    <a:pt x="345042" y="53783"/>
                  </a:lnTo>
                  <a:lnTo>
                    <a:pt x="360517" y="53783"/>
                  </a:lnTo>
                  <a:lnTo>
                    <a:pt x="360311" y="53743"/>
                  </a:lnTo>
                  <a:lnTo>
                    <a:pt x="352831" y="53705"/>
                  </a:lnTo>
                  <a:close/>
                </a:path>
                <a:path w="401320" h="60960">
                  <a:moveTo>
                    <a:pt x="395197" y="20469"/>
                  </a:moveTo>
                  <a:lnTo>
                    <a:pt x="393645" y="20484"/>
                  </a:lnTo>
                  <a:lnTo>
                    <a:pt x="393566" y="22047"/>
                  </a:lnTo>
                  <a:lnTo>
                    <a:pt x="395197" y="20469"/>
                  </a:lnTo>
                  <a:close/>
                </a:path>
                <a:path w="401320" h="60960">
                  <a:moveTo>
                    <a:pt x="380514" y="13654"/>
                  </a:moveTo>
                  <a:lnTo>
                    <a:pt x="374486" y="14245"/>
                  </a:lnTo>
                  <a:lnTo>
                    <a:pt x="368974" y="15544"/>
                  </a:lnTo>
                  <a:lnTo>
                    <a:pt x="370713" y="16142"/>
                  </a:lnTo>
                  <a:lnTo>
                    <a:pt x="367355" y="17716"/>
                  </a:lnTo>
                  <a:lnTo>
                    <a:pt x="346443" y="19384"/>
                  </a:lnTo>
                  <a:lnTo>
                    <a:pt x="306642" y="19685"/>
                  </a:lnTo>
                  <a:lnTo>
                    <a:pt x="393685" y="19685"/>
                  </a:lnTo>
                  <a:lnTo>
                    <a:pt x="393717" y="19055"/>
                  </a:lnTo>
                  <a:lnTo>
                    <a:pt x="392821" y="17139"/>
                  </a:lnTo>
                  <a:lnTo>
                    <a:pt x="399589" y="17139"/>
                  </a:lnTo>
                  <a:lnTo>
                    <a:pt x="400705" y="16416"/>
                  </a:lnTo>
                  <a:lnTo>
                    <a:pt x="394314" y="15189"/>
                  </a:lnTo>
                  <a:lnTo>
                    <a:pt x="387354" y="14118"/>
                  </a:lnTo>
                  <a:lnTo>
                    <a:pt x="380514" y="13654"/>
                  </a:lnTo>
                  <a:close/>
                </a:path>
                <a:path w="401320" h="60960">
                  <a:moveTo>
                    <a:pt x="34731" y="1998"/>
                  </a:moveTo>
                  <a:lnTo>
                    <a:pt x="31789" y="4555"/>
                  </a:lnTo>
                  <a:lnTo>
                    <a:pt x="32013" y="7595"/>
                  </a:lnTo>
                  <a:lnTo>
                    <a:pt x="32137" y="16535"/>
                  </a:lnTo>
                  <a:lnTo>
                    <a:pt x="28691" y="19118"/>
                  </a:lnTo>
                  <a:lnTo>
                    <a:pt x="18945" y="19371"/>
                  </a:lnTo>
                  <a:lnTo>
                    <a:pt x="269639" y="19371"/>
                  </a:lnTo>
                  <a:lnTo>
                    <a:pt x="241545" y="19062"/>
                  </a:lnTo>
                  <a:lnTo>
                    <a:pt x="71996" y="19062"/>
                  </a:lnTo>
                  <a:lnTo>
                    <a:pt x="71996" y="8834"/>
                  </a:lnTo>
                  <a:lnTo>
                    <a:pt x="73044" y="7595"/>
                  </a:lnTo>
                  <a:lnTo>
                    <a:pt x="71625" y="4860"/>
                  </a:lnTo>
                  <a:lnTo>
                    <a:pt x="61135" y="4860"/>
                  </a:lnTo>
                  <a:lnTo>
                    <a:pt x="61306" y="4777"/>
                  </a:lnTo>
                  <a:lnTo>
                    <a:pt x="37558" y="4777"/>
                  </a:lnTo>
                  <a:lnTo>
                    <a:pt x="34731" y="1998"/>
                  </a:lnTo>
                  <a:close/>
                </a:path>
                <a:path w="401320" h="60960">
                  <a:moveTo>
                    <a:pt x="398384" y="17921"/>
                  </a:moveTo>
                  <a:lnTo>
                    <a:pt x="399398" y="18064"/>
                  </a:lnTo>
                  <a:lnTo>
                    <a:pt x="398384" y="17921"/>
                  </a:lnTo>
                  <a:close/>
                </a:path>
                <a:path w="401320" h="60960">
                  <a:moveTo>
                    <a:pt x="399589" y="17139"/>
                  </a:moveTo>
                  <a:lnTo>
                    <a:pt x="392821" y="17139"/>
                  </a:lnTo>
                  <a:lnTo>
                    <a:pt x="398384" y="17921"/>
                  </a:lnTo>
                  <a:lnTo>
                    <a:pt x="399589" y="17139"/>
                  </a:lnTo>
                  <a:close/>
                </a:path>
                <a:path w="401320" h="60960">
                  <a:moveTo>
                    <a:pt x="31709" y="3477"/>
                  </a:moveTo>
                  <a:lnTo>
                    <a:pt x="31010" y="5231"/>
                  </a:lnTo>
                  <a:lnTo>
                    <a:pt x="31789" y="4555"/>
                  </a:lnTo>
                  <a:lnTo>
                    <a:pt x="31709" y="3477"/>
                  </a:lnTo>
                  <a:close/>
                </a:path>
                <a:path w="401320" h="60960">
                  <a:moveTo>
                    <a:pt x="70317" y="2339"/>
                  </a:moveTo>
                  <a:lnTo>
                    <a:pt x="61135" y="4860"/>
                  </a:lnTo>
                  <a:lnTo>
                    <a:pt x="71625" y="4860"/>
                  </a:lnTo>
                  <a:lnTo>
                    <a:pt x="70317" y="2339"/>
                  </a:lnTo>
                  <a:close/>
                </a:path>
                <a:path w="401320" h="60960">
                  <a:moveTo>
                    <a:pt x="64493" y="3242"/>
                  </a:moveTo>
                  <a:lnTo>
                    <a:pt x="63539" y="3409"/>
                  </a:lnTo>
                  <a:lnTo>
                    <a:pt x="37558" y="4777"/>
                  </a:lnTo>
                  <a:lnTo>
                    <a:pt x="61306" y="4777"/>
                  </a:lnTo>
                  <a:lnTo>
                    <a:pt x="64493" y="3242"/>
                  </a:lnTo>
                  <a:close/>
                </a:path>
                <a:path w="401320" h="60960">
                  <a:moveTo>
                    <a:pt x="69428" y="624"/>
                  </a:moveTo>
                  <a:lnTo>
                    <a:pt x="65984" y="2523"/>
                  </a:lnTo>
                  <a:lnTo>
                    <a:pt x="64493" y="3242"/>
                  </a:lnTo>
                  <a:lnTo>
                    <a:pt x="70259" y="2226"/>
                  </a:lnTo>
                  <a:lnTo>
                    <a:pt x="69428" y="624"/>
                  </a:lnTo>
                  <a:close/>
                </a:path>
                <a:path w="401320" h="60960">
                  <a:moveTo>
                    <a:pt x="71560" y="1997"/>
                  </a:moveTo>
                  <a:lnTo>
                    <a:pt x="70259" y="2226"/>
                  </a:lnTo>
                  <a:lnTo>
                    <a:pt x="71560" y="1997"/>
                  </a:lnTo>
                  <a:close/>
                </a:path>
                <a:path w="401320" h="60960">
                  <a:moveTo>
                    <a:pt x="34909" y="1844"/>
                  </a:moveTo>
                  <a:lnTo>
                    <a:pt x="34574" y="1844"/>
                  </a:lnTo>
                  <a:lnTo>
                    <a:pt x="34732" y="1997"/>
                  </a:lnTo>
                  <a:lnTo>
                    <a:pt x="34909" y="1844"/>
                  </a:lnTo>
                  <a:close/>
                </a:path>
                <a:path w="401320" h="60960">
                  <a:moveTo>
                    <a:pt x="26960" y="0"/>
                  </a:moveTo>
                  <a:lnTo>
                    <a:pt x="28695" y="1530"/>
                  </a:lnTo>
                  <a:lnTo>
                    <a:pt x="27245" y="1844"/>
                  </a:lnTo>
                  <a:lnTo>
                    <a:pt x="34574" y="1844"/>
                  </a:lnTo>
                  <a:lnTo>
                    <a:pt x="34105" y="1383"/>
                  </a:lnTo>
                  <a:lnTo>
                    <a:pt x="37205" y="205"/>
                  </a:lnTo>
                  <a:lnTo>
                    <a:pt x="26960" y="0"/>
                  </a:lnTo>
                  <a:close/>
                </a:path>
                <a:path w="401320" h="60960">
                  <a:moveTo>
                    <a:pt x="69795" y="422"/>
                  </a:moveTo>
                  <a:lnTo>
                    <a:pt x="68565" y="541"/>
                  </a:lnTo>
                  <a:lnTo>
                    <a:pt x="66886" y="1139"/>
                  </a:lnTo>
                  <a:lnTo>
                    <a:pt x="69350" y="474"/>
                  </a:lnTo>
                  <a:lnTo>
                    <a:pt x="69700" y="474"/>
                  </a:lnTo>
                  <a:close/>
                </a:path>
                <a:path w="401320" h="60960">
                  <a:moveTo>
                    <a:pt x="69700" y="474"/>
                  </a:moveTo>
                  <a:lnTo>
                    <a:pt x="69350" y="474"/>
                  </a:lnTo>
                  <a:lnTo>
                    <a:pt x="69428" y="624"/>
                  </a:lnTo>
                  <a:lnTo>
                    <a:pt x="69700" y="474"/>
                  </a:lnTo>
                  <a:close/>
                </a:path>
              </a:pathLst>
            </a:custGeom>
            <a:solidFill>
              <a:srgbClr val="72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78059" y="3662716"/>
              <a:ext cx="106045" cy="147955"/>
            </a:xfrm>
            <a:custGeom>
              <a:avLst/>
              <a:gdLst/>
              <a:ahLst/>
              <a:cxnLst/>
              <a:rect l="l" t="t" r="r" b="b"/>
              <a:pathLst>
                <a:path w="106045" h="147954">
                  <a:moveTo>
                    <a:pt x="105530" y="144646"/>
                  </a:moveTo>
                  <a:lnTo>
                    <a:pt x="98463" y="145890"/>
                  </a:lnTo>
                  <a:lnTo>
                    <a:pt x="95105" y="147509"/>
                  </a:lnTo>
                  <a:lnTo>
                    <a:pt x="105530" y="144646"/>
                  </a:lnTo>
                  <a:close/>
                </a:path>
                <a:path w="106045" h="147954">
                  <a:moveTo>
                    <a:pt x="103627" y="142648"/>
                  </a:moveTo>
                  <a:lnTo>
                    <a:pt x="60930" y="142648"/>
                  </a:lnTo>
                  <a:lnTo>
                    <a:pt x="71175" y="142854"/>
                  </a:lnTo>
                  <a:lnTo>
                    <a:pt x="68075" y="144031"/>
                  </a:lnTo>
                  <a:lnTo>
                    <a:pt x="71528" y="147426"/>
                  </a:lnTo>
                  <a:lnTo>
                    <a:pt x="97509" y="146058"/>
                  </a:lnTo>
                  <a:lnTo>
                    <a:pt x="98463" y="145890"/>
                  </a:lnTo>
                  <a:lnTo>
                    <a:pt x="99954" y="145172"/>
                  </a:lnTo>
                  <a:lnTo>
                    <a:pt x="102464" y="143788"/>
                  </a:lnTo>
                  <a:lnTo>
                    <a:pt x="100856" y="143788"/>
                  </a:lnTo>
                  <a:lnTo>
                    <a:pt x="102535" y="143190"/>
                  </a:lnTo>
                  <a:lnTo>
                    <a:pt x="103327" y="143114"/>
                  </a:lnTo>
                  <a:lnTo>
                    <a:pt x="103627" y="142648"/>
                  </a:lnTo>
                  <a:close/>
                </a:path>
                <a:path w="106045" h="147954">
                  <a:moveTo>
                    <a:pt x="104405" y="138767"/>
                  </a:moveTo>
                  <a:lnTo>
                    <a:pt x="27818" y="138767"/>
                  </a:lnTo>
                  <a:lnTo>
                    <a:pt x="27818" y="144492"/>
                  </a:lnTo>
                  <a:lnTo>
                    <a:pt x="33594" y="143134"/>
                  </a:lnTo>
                  <a:lnTo>
                    <a:pt x="55077" y="143114"/>
                  </a:lnTo>
                  <a:lnTo>
                    <a:pt x="60930" y="142648"/>
                  </a:lnTo>
                  <a:lnTo>
                    <a:pt x="103627" y="142648"/>
                  </a:lnTo>
                  <a:lnTo>
                    <a:pt x="104054" y="141988"/>
                  </a:lnTo>
                  <a:lnTo>
                    <a:pt x="104378" y="140248"/>
                  </a:lnTo>
                  <a:lnTo>
                    <a:pt x="104405" y="138767"/>
                  </a:lnTo>
                  <a:close/>
                </a:path>
                <a:path w="106045" h="147954">
                  <a:moveTo>
                    <a:pt x="103765" y="143071"/>
                  </a:moveTo>
                  <a:lnTo>
                    <a:pt x="103327" y="143114"/>
                  </a:lnTo>
                  <a:lnTo>
                    <a:pt x="100856" y="143788"/>
                  </a:lnTo>
                  <a:lnTo>
                    <a:pt x="102464" y="143788"/>
                  </a:lnTo>
                  <a:lnTo>
                    <a:pt x="103765" y="143071"/>
                  </a:lnTo>
                  <a:close/>
                </a:path>
                <a:path w="106045" h="147954">
                  <a:moveTo>
                    <a:pt x="54819" y="143134"/>
                  </a:moveTo>
                  <a:lnTo>
                    <a:pt x="33594" y="143134"/>
                  </a:lnTo>
                  <a:lnTo>
                    <a:pt x="40668" y="143265"/>
                  </a:lnTo>
                  <a:lnTo>
                    <a:pt x="49595" y="143549"/>
                  </a:lnTo>
                  <a:lnTo>
                    <a:pt x="54819" y="143134"/>
                  </a:lnTo>
                  <a:close/>
                </a:path>
                <a:path w="106045" h="147954">
                  <a:moveTo>
                    <a:pt x="104357" y="141518"/>
                  </a:moveTo>
                  <a:lnTo>
                    <a:pt x="104054" y="141988"/>
                  </a:lnTo>
                  <a:lnTo>
                    <a:pt x="103823" y="143221"/>
                  </a:lnTo>
                  <a:lnTo>
                    <a:pt x="104357" y="141518"/>
                  </a:lnTo>
                  <a:close/>
                </a:path>
                <a:path w="106045" h="147954">
                  <a:moveTo>
                    <a:pt x="27716" y="125041"/>
                  </a:moveTo>
                  <a:lnTo>
                    <a:pt x="26996" y="138865"/>
                  </a:lnTo>
                  <a:lnTo>
                    <a:pt x="27818" y="138767"/>
                  </a:lnTo>
                  <a:lnTo>
                    <a:pt x="104405" y="138767"/>
                  </a:lnTo>
                  <a:lnTo>
                    <a:pt x="104625" y="126841"/>
                  </a:lnTo>
                  <a:lnTo>
                    <a:pt x="30834" y="126841"/>
                  </a:lnTo>
                  <a:lnTo>
                    <a:pt x="30633" y="126477"/>
                  </a:lnTo>
                  <a:lnTo>
                    <a:pt x="29156" y="126477"/>
                  </a:lnTo>
                  <a:lnTo>
                    <a:pt x="27716" y="125041"/>
                  </a:lnTo>
                  <a:close/>
                </a:path>
                <a:path w="106045" h="147954">
                  <a:moveTo>
                    <a:pt x="48099" y="117251"/>
                  </a:moveTo>
                  <a:lnTo>
                    <a:pt x="29707" y="117251"/>
                  </a:lnTo>
                  <a:lnTo>
                    <a:pt x="30834" y="126841"/>
                  </a:lnTo>
                  <a:lnTo>
                    <a:pt x="104625" y="126841"/>
                  </a:lnTo>
                  <a:lnTo>
                    <a:pt x="104641" y="125948"/>
                  </a:lnTo>
                  <a:lnTo>
                    <a:pt x="76826" y="124623"/>
                  </a:lnTo>
                  <a:lnTo>
                    <a:pt x="45036" y="124623"/>
                  </a:lnTo>
                  <a:lnTo>
                    <a:pt x="47217" y="120181"/>
                  </a:lnTo>
                  <a:lnTo>
                    <a:pt x="48193" y="117906"/>
                  </a:lnTo>
                  <a:lnTo>
                    <a:pt x="47966" y="117528"/>
                  </a:lnTo>
                  <a:lnTo>
                    <a:pt x="48099" y="117251"/>
                  </a:lnTo>
                  <a:close/>
                </a:path>
                <a:path w="106045" h="147954">
                  <a:moveTo>
                    <a:pt x="30364" y="125989"/>
                  </a:moveTo>
                  <a:lnTo>
                    <a:pt x="29156" y="126477"/>
                  </a:lnTo>
                  <a:lnTo>
                    <a:pt x="30633" y="126477"/>
                  </a:lnTo>
                  <a:lnTo>
                    <a:pt x="30364" y="125989"/>
                  </a:lnTo>
                  <a:close/>
                </a:path>
                <a:path w="106045" h="147954">
                  <a:moveTo>
                    <a:pt x="49010" y="115353"/>
                  </a:moveTo>
                  <a:lnTo>
                    <a:pt x="27818" y="115353"/>
                  </a:lnTo>
                  <a:lnTo>
                    <a:pt x="27382" y="120590"/>
                  </a:lnTo>
                  <a:lnTo>
                    <a:pt x="30364" y="125989"/>
                  </a:lnTo>
                  <a:lnTo>
                    <a:pt x="30292" y="123942"/>
                  </a:lnTo>
                  <a:lnTo>
                    <a:pt x="29707" y="117251"/>
                  </a:lnTo>
                  <a:lnTo>
                    <a:pt x="48099" y="117251"/>
                  </a:lnTo>
                  <a:lnTo>
                    <a:pt x="49010" y="115353"/>
                  </a:lnTo>
                  <a:close/>
                </a:path>
                <a:path w="106045" h="147954">
                  <a:moveTo>
                    <a:pt x="47609" y="123942"/>
                  </a:moveTo>
                  <a:lnTo>
                    <a:pt x="45036" y="124623"/>
                  </a:lnTo>
                  <a:lnTo>
                    <a:pt x="76826" y="124623"/>
                  </a:lnTo>
                  <a:lnTo>
                    <a:pt x="71679" y="124378"/>
                  </a:lnTo>
                  <a:lnTo>
                    <a:pt x="47085" y="124378"/>
                  </a:lnTo>
                  <a:lnTo>
                    <a:pt x="47609" y="123942"/>
                  </a:lnTo>
                  <a:close/>
                </a:path>
                <a:path w="106045" h="147954">
                  <a:moveTo>
                    <a:pt x="49010" y="123299"/>
                  </a:moveTo>
                  <a:lnTo>
                    <a:pt x="47085" y="124378"/>
                  </a:lnTo>
                  <a:lnTo>
                    <a:pt x="71679" y="124378"/>
                  </a:lnTo>
                  <a:lnTo>
                    <a:pt x="49010" y="123299"/>
                  </a:lnTo>
                  <a:close/>
                </a:path>
                <a:path w="106045" h="147954">
                  <a:moveTo>
                    <a:pt x="25985" y="118061"/>
                  </a:moveTo>
                  <a:lnTo>
                    <a:pt x="27280" y="121808"/>
                  </a:lnTo>
                  <a:lnTo>
                    <a:pt x="27382" y="120590"/>
                  </a:lnTo>
                  <a:lnTo>
                    <a:pt x="25985" y="118061"/>
                  </a:lnTo>
                  <a:close/>
                </a:path>
                <a:path w="106045" h="147954">
                  <a:moveTo>
                    <a:pt x="53763" y="117085"/>
                  </a:moveTo>
                  <a:lnTo>
                    <a:pt x="53072" y="118348"/>
                  </a:lnTo>
                  <a:lnTo>
                    <a:pt x="54310" y="119325"/>
                  </a:lnTo>
                  <a:lnTo>
                    <a:pt x="53909" y="117437"/>
                  </a:lnTo>
                  <a:lnTo>
                    <a:pt x="53804" y="117099"/>
                  </a:lnTo>
                  <a:close/>
                </a:path>
                <a:path w="106045" h="147954">
                  <a:moveTo>
                    <a:pt x="49154" y="115552"/>
                  </a:moveTo>
                  <a:lnTo>
                    <a:pt x="52975" y="118348"/>
                  </a:lnTo>
                  <a:lnTo>
                    <a:pt x="53004" y="116833"/>
                  </a:lnTo>
                  <a:lnTo>
                    <a:pt x="49154" y="115552"/>
                  </a:lnTo>
                  <a:close/>
                </a:path>
                <a:path w="106045" h="147954">
                  <a:moveTo>
                    <a:pt x="57614" y="110054"/>
                  </a:moveTo>
                  <a:lnTo>
                    <a:pt x="17218" y="110054"/>
                  </a:lnTo>
                  <a:lnTo>
                    <a:pt x="18662" y="112671"/>
                  </a:lnTo>
                  <a:lnTo>
                    <a:pt x="22006" y="117437"/>
                  </a:lnTo>
                  <a:lnTo>
                    <a:pt x="21849" y="115850"/>
                  </a:lnTo>
                  <a:lnTo>
                    <a:pt x="27818" y="115353"/>
                  </a:lnTo>
                  <a:lnTo>
                    <a:pt x="52938" y="115353"/>
                  </a:lnTo>
                  <a:lnTo>
                    <a:pt x="52797" y="112196"/>
                  </a:lnTo>
                  <a:lnTo>
                    <a:pt x="56440" y="112196"/>
                  </a:lnTo>
                  <a:lnTo>
                    <a:pt x="57614" y="110054"/>
                  </a:lnTo>
                  <a:close/>
                </a:path>
                <a:path w="106045" h="147954">
                  <a:moveTo>
                    <a:pt x="53002" y="116797"/>
                  </a:moveTo>
                  <a:lnTo>
                    <a:pt x="53769" y="117074"/>
                  </a:lnTo>
                  <a:lnTo>
                    <a:pt x="53002" y="116797"/>
                  </a:lnTo>
                  <a:close/>
                </a:path>
                <a:path w="106045" h="147954">
                  <a:moveTo>
                    <a:pt x="56440" y="112196"/>
                  </a:moveTo>
                  <a:lnTo>
                    <a:pt x="52797" y="112196"/>
                  </a:lnTo>
                  <a:lnTo>
                    <a:pt x="53815" y="116991"/>
                  </a:lnTo>
                  <a:lnTo>
                    <a:pt x="56440" y="112196"/>
                  </a:lnTo>
                  <a:close/>
                </a:path>
                <a:path w="106045" h="147954">
                  <a:moveTo>
                    <a:pt x="52938" y="115353"/>
                  </a:moveTo>
                  <a:lnTo>
                    <a:pt x="49010" y="115353"/>
                  </a:lnTo>
                  <a:lnTo>
                    <a:pt x="53002" y="116797"/>
                  </a:lnTo>
                  <a:lnTo>
                    <a:pt x="52938" y="115353"/>
                  </a:lnTo>
                  <a:close/>
                </a:path>
                <a:path w="106045" h="147954">
                  <a:moveTo>
                    <a:pt x="5900" y="5655"/>
                  </a:moveTo>
                  <a:lnTo>
                    <a:pt x="3975" y="6734"/>
                  </a:lnTo>
                  <a:lnTo>
                    <a:pt x="2637" y="20530"/>
                  </a:lnTo>
                  <a:lnTo>
                    <a:pt x="1329" y="33018"/>
                  </a:lnTo>
                  <a:lnTo>
                    <a:pt x="382" y="45531"/>
                  </a:lnTo>
                  <a:lnTo>
                    <a:pt x="0" y="61043"/>
                  </a:lnTo>
                  <a:lnTo>
                    <a:pt x="183" y="74603"/>
                  </a:lnTo>
                  <a:lnTo>
                    <a:pt x="931" y="90319"/>
                  </a:lnTo>
                  <a:lnTo>
                    <a:pt x="2537" y="104976"/>
                  </a:lnTo>
                  <a:lnTo>
                    <a:pt x="5299" y="115353"/>
                  </a:lnTo>
                  <a:lnTo>
                    <a:pt x="8395" y="114630"/>
                  </a:lnTo>
                  <a:lnTo>
                    <a:pt x="8100" y="114576"/>
                  </a:lnTo>
                  <a:lnTo>
                    <a:pt x="11228" y="113334"/>
                  </a:lnTo>
                  <a:lnTo>
                    <a:pt x="17218" y="110054"/>
                  </a:lnTo>
                  <a:lnTo>
                    <a:pt x="57614" y="110054"/>
                  </a:lnTo>
                  <a:lnTo>
                    <a:pt x="57862" y="109600"/>
                  </a:lnTo>
                  <a:lnTo>
                    <a:pt x="56610" y="109600"/>
                  </a:lnTo>
                  <a:lnTo>
                    <a:pt x="59604" y="107404"/>
                  </a:lnTo>
                  <a:lnTo>
                    <a:pt x="72690" y="107404"/>
                  </a:lnTo>
                  <a:lnTo>
                    <a:pt x="74236" y="96832"/>
                  </a:lnTo>
                  <a:lnTo>
                    <a:pt x="75462" y="74603"/>
                  </a:lnTo>
                  <a:lnTo>
                    <a:pt x="75477" y="51433"/>
                  </a:lnTo>
                  <a:lnTo>
                    <a:pt x="74367" y="32744"/>
                  </a:lnTo>
                  <a:lnTo>
                    <a:pt x="73818" y="25319"/>
                  </a:lnTo>
                  <a:lnTo>
                    <a:pt x="73348" y="18052"/>
                  </a:lnTo>
                  <a:lnTo>
                    <a:pt x="72649" y="13358"/>
                  </a:lnTo>
                  <a:lnTo>
                    <a:pt x="15897" y="13358"/>
                  </a:lnTo>
                  <a:lnTo>
                    <a:pt x="16654" y="9784"/>
                  </a:lnTo>
                  <a:lnTo>
                    <a:pt x="9446" y="6241"/>
                  </a:lnTo>
                  <a:lnTo>
                    <a:pt x="9174" y="6093"/>
                  </a:lnTo>
                  <a:lnTo>
                    <a:pt x="5378" y="6093"/>
                  </a:lnTo>
                  <a:lnTo>
                    <a:pt x="5900" y="5655"/>
                  </a:lnTo>
                  <a:close/>
                </a:path>
                <a:path w="106045" h="147954">
                  <a:moveTo>
                    <a:pt x="72690" y="107404"/>
                  </a:moveTo>
                  <a:lnTo>
                    <a:pt x="59604" y="107404"/>
                  </a:lnTo>
                  <a:lnTo>
                    <a:pt x="58781" y="111308"/>
                  </a:lnTo>
                  <a:lnTo>
                    <a:pt x="62229" y="113013"/>
                  </a:lnTo>
                  <a:lnTo>
                    <a:pt x="62673" y="113158"/>
                  </a:lnTo>
                  <a:lnTo>
                    <a:pt x="63176" y="113377"/>
                  </a:lnTo>
                  <a:lnTo>
                    <a:pt x="64123" y="113737"/>
                  </a:lnTo>
                  <a:lnTo>
                    <a:pt x="64602" y="113835"/>
                  </a:lnTo>
                  <a:lnTo>
                    <a:pt x="64904" y="114029"/>
                  </a:lnTo>
                  <a:lnTo>
                    <a:pt x="68483" y="114323"/>
                  </a:lnTo>
                  <a:lnTo>
                    <a:pt x="68508" y="114647"/>
                  </a:lnTo>
                  <a:lnTo>
                    <a:pt x="71528" y="115353"/>
                  </a:lnTo>
                  <a:lnTo>
                    <a:pt x="72690" y="107404"/>
                  </a:lnTo>
                  <a:close/>
                </a:path>
                <a:path w="106045" h="147954">
                  <a:moveTo>
                    <a:pt x="57751" y="110799"/>
                  </a:moveTo>
                  <a:lnTo>
                    <a:pt x="58651" y="111923"/>
                  </a:lnTo>
                  <a:lnTo>
                    <a:pt x="58781" y="111308"/>
                  </a:lnTo>
                  <a:lnTo>
                    <a:pt x="57751" y="110799"/>
                  </a:lnTo>
                  <a:close/>
                </a:path>
                <a:path w="106045" h="147954">
                  <a:moveTo>
                    <a:pt x="58702" y="108066"/>
                  </a:moveTo>
                  <a:lnTo>
                    <a:pt x="56610" y="109600"/>
                  </a:lnTo>
                  <a:lnTo>
                    <a:pt x="57862" y="109600"/>
                  </a:lnTo>
                  <a:lnTo>
                    <a:pt x="58702" y="108066"/>
                  </a:lnTo>
                  <a:close/>
                </a:path>
                <a:path w="106045" h="147954">
                  <a:moveTo>
                    <a:pt x="57189" y="9258"/>
                  </a:moveTo>
                  <a:lnTo>
                    <a:pt x="21492" y="9258"/>
                  </a:lnTo>
                  <a:lnTo>
                    <a:pt x="19400" y="10791"/>
                  </a:lnTo>
                  <a:lnTo>
                    <a:pt x="19778" y="11320"/>
                  </a:lnTo>
                  <a:lnTo>
                    <a:pt x="18678" y="11320"/>
                  </a:lnTo>
                  <a:lnTo>
                    <a:pt x="15897" y="13358"/>
                  </a:lnTo>
                  <a:lnTo>
                    <a:pt x="72649" y="13358"/>
                  </a:lnTo>
                  <a:lnTo>
                    <a:pt x="72451" y="12034"/>
                  </a:lnTo>
                  <a:lnTo>
                    <a:pt x="56959" y="12034"/>
                  </a:lnTo>
                  <a:lnTo>
                    <a:pt x="57018" y="11320"/>
                  </a:lnTo>
                  <a:lnTo>
                    <a:pt x="19778" y="11320"/>
                  </a:lnTo>
                  <a:lnTo>
                    <a:pt x="19120" y="10996"/>
                  </a:lnTo>
                  <a:lnTo>
                    <a:pt x="57045" y="10996"/>
                  </a:lnTo>
                  <a:lnTo>
                    <a:pt x="57189" y="9258"/>
                  </a:lnTo>
                  <a:close/>
                </a:path>
                <a:path w="106045" h="147954">
                  <a:moveTo>
                    <a:pt x="17624" y="10261"/>
                  </a:moveTo>
                  <a:lnTo>
                    <a:pt x="16427" y="12113"/>
                  </a:lnTo>
                  <a:lnTo>
                    <a:pt x="18739" y="10809"/>
                  </a:lnTo>
                  <a:lnTo>
                    <a:pt x="17624" y="10261"/>
                  </a:lnTo>
                  <a:close/>
                </a:path>
                <a:path w="106045" h="147954">
                  <a:moveTo>
                    <a:pt x="70204" y="5410"/>
                  </a:moveTo>
                  <a:lnTo>
                    <a:pt x="62659" y="7641"/>
                  </a:lnTo>
                  <a:lnTo>
                    <a:pt x="60163" y="9305"/>
                  </a:lnTo>
                  <a:lnTo>
                    <a:pt x="59377" y="10677"/>
                  </a:lnTo>
                  <a:lnTo>
                    <a:pt x="56959" y="12034"/>
                  </a:lnTo>
                  <a:lnTo>
                    <a:pt x="72451" y="12034"/>
                  </a:lnTo>
                  <a:lnTo>
                    <a:pt x="72335" y="11320"/>
                  </a:lnTo>
                  <a:lnTo>
                    <a:pt x="70204" y="5410"/>
                  </a:lnTo>
                  <a:close/>
                </a:path>
                <a:path w="106045" h="147954">
                  <a:moveTo>
                    <a:pt x="19220" y="10538"/>
                  </a:moveTo>
                  <a:lnTo>
                    <a:pt x="18739" y="10809"/>
                  </a:lnTo>
                  <a:lnTo>
                    <a:pt x="19120" y="10996"/>
                  </a:lnTo>
                  <a:lnTo>
                    <a:pt x="19375" y="10809"/>
                  </a:lnTo>
                  <a:lnTo>
                    <a:pt x="19319" y="10677"/>
                  </a:lnTo>
                  <a:lnTo>
                    <a:pt x="19220" y="10538"/>
                  </a:lnTo>
                  <a:close/>
                </a:path>
                <a:path w="106045" h="147954">
                  <a:moveTo>
                    <a:pt x="21635" y="4056"/>
                  </a:moveTo>
                  <a:lnTo>
                    <a:pt x="18288" y="9233"/>
                  </a:lnTo>
                  <a:lnTo>
                    <a:pt x="19220" y="10538"/>
                  </a:lnTo>
                  <a:lnTo>
                    <a:pt x="21492" y="9258"/>
                  </a:lnTo>
                  <a:lnTo>
                    <a:pt x="57189" y="9258"/>
                  </a:lnTo>
                  <a:lnTo>
                    <a:pt x="57368" y="7104"/>
                  </a:lnTo>
                  <a:lnTo>
                    <a:pt x="56924" y="6842"/>
                  </a:lnTo>
                  <a:lnTo>
                    <a:pt x="53593" y="6842"/>
                  </a:lnTo>
                  <a:lnTo>
                    <a:pt x="53082" y="6511"/>
                  </a:lnTo>
                  <a:lnTo>
                    <a:pt x="22914" y="6511"/>
                  </a:lnTo>
                  <a:lnTo>
                    <a:pt x="21635" y="4056"/>
                  </a:lnTo>
                  <a:close/>
                </a:path>
                <a:path w="106045" h="147954">
                  <a:moveTo>
                    <a:pt x="17118" y="7594"/>
                  </a:moveTo>
                  <a:lnTo>
                    <a:pt x="16654" y="9784"/>
                  </a:lnTo>
                  <a:lnTo>
                    <a:pt x="17624" y="10261"/>
                  </a:lnTo>
                  <a:lnTo>
                    <a:pt x="18288" y="9233"/>
                  </a:lnTo>
                  <a:lnTo>
                    <a:pt x="17118" y="7594"/>
                  </a:lnTo>
                  <a:close/>
                </a:path>
                <a:path w="106045" h="147954">
                  <a:moveTo>
                    <a:pt x="57571" y="4660"/>
                  </a:moveTo>
                  <a:lnTo>
                    <a:pt x="57368" y="7104"/>
                  </a:lnTo>
                  <a:lnTo>
                    <a:pt x="59663" y="8459"/>
                  </a:lnTo>
                  <a:lnTo>
                    <a:pt x="57571" y="4660"/>
                  </a:lnTo>
                  <a:close/>
                </a:path>
                <a:path w="106045" h="147954">
                  <a:moveTo>
                    <a:pt x="52729" y="4366"/>
                  </a:moveTo>
                  <a:lnTo>
                    <a:pt x="53593" y="6842"/>
                  </a:lnTo>
                  <a:lnTo>
                    <a:pt x="56924" y="6842"/>
                  </a:lnTo>
                  <a:lnTo>
                    <a:pt x="52729" y="4366"/>
                  </a:lnTo>
                  <a:close/>
                </a:path>
                <a:path w="106045" h="147954">
                  <a:moveTo>
                    <a:pt x="39132" y="0"/>
                  </a:moveTo>
                  <a:lnTo>
                    <a:pt x="30467" y="114"/>
                  </a:lnTo>
                  <a:lnTo>
                    <a:pt x="30445" y="2817"/>
                  </a:lnTo>
                  <a:lnTo>
                    <a:pt x="22914" y="6511"/>
                  </a:lnTo>
                  <a:lnTo>
                    <a:pt x="53082" y="6511"/>
                  </a:lnTo>
                  <a:lnTo>
                    <a:pt x="48341" y="3440"/>
                  </a:lnTo>
                  <a:lnTo>
                    <a:pt x="44896" y="1019"/>
                  </a:lnTo>
                  <a:lnTo>
                    <a:pt x="42884" y="86"/>
                  </a:lnTo>
                  <a:lnTo>
                    <a:pt x="39132" y="0"/>
                  </a:lnTo>
                  <a:close/>
                </a:path>
                <a:path w="106045" h="147954">
                  <a:moveTo>
                    <a:pt x="7948" y="5410"/>
                  </a:moveTo>
                  <a:lnTo>
                    <a:pt x="5378" y="6093"/>
                  </a:lnTo>
                  <a:lnTo>
                    <a:pt x="9174" y="6093"/>
                  </a:lnTo>
                  <a:lnTo>
                    <a:pt x="8219" y="5600"/>
                  </a:lnTo>
                  <a:lnTo>
                    <a:pt x="7948" y="5410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72072" y="3885361"/>
              <a:ext cx="76200" cy="143510"/>
            </a:xfrm>
            <a:custGeom>
              <a:avLst/>
              <a:gdLst/>
              <a:ahLst/>
              <a:cxnLst/>
              <a:rect l="l" t="t" r="r" b="b"/>
              <a:pathLst>
                <a:path w="76200" h="143510">
                  <a:moveTo>
                    <a:pt x="48321" y="134999"/>
                  </a:moveTo>
                  <a:lnTo>
                    <a:pt x="24232" y="134999"/>
                  </a:lnTo>
                  <a:lnTo>
                    <a:pt x="28005" y="138819"/>
                  </a:lnTo>
                  <a:lnTo>
                    <a:pt x="30499" y="143052"/>
                  </a:lnTo>
                  <a:lnTo>
                    <a:pt x="45069" y="143052"/>
                  </a:lnTo>
                  <a:lnTo>
                    <a:pt x="48321" y="134999"/>
                  </a:lnTo>
                  <a:close/>
                </a:path>
                <a:path w="76200" h="143510">
                  <a:moveTo>
                    <a:pt x="54094" y="133869"/>
                  </a:moveTo>
                  <a:lnTo>
                    <a:pt x="48777" y="133869"/>
                  </a:lnTo>
                  <a:lnTo>
                    <a:pt x="53173" y="140305"/>
                  </a:lnTo>
                  <a:lnTo>
                    <a:pt x="57236" y="133898"/>
                  </a:lnTo>
                  <a:lnTo>
                    <a:pt x="54054" y="133898"/>
                  </a:lnTo>
                  <a:close/>
                </a:path>
                <a:path w="76200" h="143510">
                  <a:moveTo>
                    <a:pt x="4007" y="27812"/>
                  </a:moveTo>
                  <a:lnTo>
                    <a:pt x="1282" y="59532"/>
                  </a:lnTo>
                  <a:lnTo>
                    <a:pt x="145" y="77756"/>
                  </a:lnTo>
                  <a:lnTo>
                    <a:pt x="0" y="92672"/>
                  </a:lnTo>
                  <a:lnTo>
                    <a:pt x="811" y="107628"/>
                  </a:lnTo>
                  <a:lnTo>
                    <a:pt x="2545" y="125971"/>
                  </a:lnTo>
                  <a:lnTo>
                    <a:pt x="2916" y="129556"/>
                  </a:lnTo>
                  <a:lnTo>
                    <a:pt x="2394" y="129668"/>
                  </a:lnTo>
                  <a:lnTo>
                    <a:pt x="3665" y="134106"/>
                  </a:lnTo>
                  <a:lnTo>
                    <a:pt x="3763" y="134999"/>
                  </a:lnTo>
                  <a:lnTo>
                    <a:pt x="2420" y="140148"/>
                  </a:lnTo>
                  <a:lnTo>
                    <a:pt x="14605" y="134106"/>
                  </a:lnTo>
                  <a:lnTo>
                    <a:pt x="15877" y="133009"/>
                  </a:lnTo>
                  <a:lnTo>
                    <a:pt x="17252" y="131133"/>
                  </a:lnTo>
                  <a:lnTo>
                    <a:pt x="57829" y="131133"/>
                  </a:lnTo>
                  <a:lnTo>
                    <a:pt x="59638" y="129809"/>
                  </a:lnTo>
                  <a:lnTo>
                    <a:pt x="72258" y="129809"/>
                  </a:lnTo>
                  <a:lnTo>
                    <a:pt x="74378" y="122620"/>
                  </a:lnTo>
                  <a:lnTo>
                    <a:pt x="75621" y="90152"/>
                  </a:lnTo>
                  <a:lnTo>
                    <a:pt x="74506" y="53719"/>
                  </a:lnTo>
                  <a:lnTo>
                    <a:pt x="72382" y="35038"/>
                  </a:lnTo>
                  <a:lnTo>
                    <a:pt x="19297" y="35038"/>
                  </a:lnTo>
                  <a:lnTo>
                    <a:pt x="12215" y="31870"/>
                  </a:lnTo>
                  <a:lnTo>
                    <a:pt x="15613" y="31870"/>
                  </a:lnTo>
                  <a:lnTo>
                    <a:pt x="12594" y="29274"/>
                  </a:lnTo>
                  <a:lnTo>
                    <a:pt x="9958" y="28310"/>
                  </a:lnTo>
                  <a:lnTo>
                    <a:pt x="4007" y="27812"/>
                  </a:lnTo>
                  <a:close/>
                </a:path>
                <a:path w="76200" h="143510">
                  <a:moveTo>
                    <a:pt x="57829" y="131133"/>
                  </a:moveTo>
                  <a:lnTo>
                    <a:pt x="17252" y="131133"/>
                  </a:lnTo>
                  <a:lnTo>
                    <a:pt x="22695" y="133329"/>
                  </a:lnTo>
                  <a:lnTo>
                    <a:pt x="17702" y="135366"/>
                  </a:lnTo>
                  <a:lnTo>
                    <a:pt x="26259" y="137728"/>
                  </a:lnTo>
                  <a:lnTo>
                    <a:pt x="24232" y="134999"/>
                  </a:lnTo>
                  <a:lnTo>
                    <a:pt x="48321" y="134999"/>
                  </a:lnTo>
                  <a:lnTo>
                    <a:pt x="48777" y="133869"/>
                  </a:lnTo>
                  <a:lnTo>
                    <a:pt x="54094" y="133869"/>
                  </a:lnTo>
                  <a:lnTo>
                    <a:pt x="57829" y="131133"/>
                  </a:lnTo>
                  <a:close/>
                </a:path>
                <a:path w="76200" h="143510">
                  <a:moveTo>
                    <a:pt x="72258" y="129809"/>
                  </a:moveTo>
                  <a:lnTo>
                    <a:pt x="59638" y="129809"/>
                  </a:lnTo>
                  <a:lnTo>
                    <a:pt x="59977" y="133869"/>
                  </a:lnTo>
                  <a:lnTo>
                    <a:pt x="61150" y="136561"/>
                  </a:lnTo>
                  <a:lnTo>
                    <a:pt x="70247" y="136634"/>
                  </a:lnTo>
                  <a:lnTo>
                    <a:pt x="72258" y="129809"/>
                  </a:lnTo>
                  <a:close/>
                </a:path>
                <a:path w="76200" h="143510">
                  <a:moveTo>
                    <a:pt x="59079" y="130992"/>
                  </a:moveTo>
                  <a:lnTo>
                    <a:pt x="54054" y="133898"/>
                  </a:lnTo>
                  <a:lnTo>
                    <a:pt x="57236" y="133898"/>
                  </a:lnTo>
                  <a:lnTo>
                    <a:pt x="59079" y="130992"/>
                  </a:lnTo>
                  <a:close/>
                </a:path>
                <a:path w="76200" h="143510">
                  <a:moveTo>
                    <a:pt x="19811" y="31864"/>
                  </a:moveTo>
                  <a:lnTo>
                    <a:pt x="18583" y="34424"/>
                  </a:lnTo>
                  <a:lnTo>
                    <a:pt x="19297" y="35038"/>
                  </a:lnTo>
                  <a:lnTo>
                    <a:pt x="72382" y="35038"/>
                  </a:lnTo>
                  <a:lnTo>
                    <a:pt x="72314" y="34437"/>
                  </a:lnTo>
                  <a:lnTo>
                    <a:pt x="59638" y="34437"/>
                  </a:lnTo>
                  <a:lnTo>
                    <a:pt x="59071" y="33018"/>
                  </a:lnTo>
                  <a:lnTo>
                    <a:pt x="19786" y="33018"/>
                  </a:lnTo>
                  <a:lnTo>
                    <a:pt x="19811" y="31864"/>
                  </a:lnTo>
                  <a:close/>
                </a:path>
                <a:path w="76200" h="143510">
                  <a:moveTo>
                    <a:pt x="15613" y="31870"/>
                  </a:moveTo>
                  <a:lnTo>
                    <a:pt x="12215" y="31870"/>
                  </a:lnTo>
                  <a:lnTo>
                    <a:pt x="18577" y="34437"/>
                  </a:lnTo>
                  <a:lnTo>
                    <a:pt x="15613" y="31870"/>
                  </a:lnTo>
                  <a:close/>
                </a:path>
                <a:path w="76200" h="143510">
                  <a:moveTo>
                    <a:pt x="71561" y="27812"/>
                  </a:moveTo>
                  <a:lnTo>
                    <a:pt x="63418" y="28493"/>
                  </a:lnTo>
                  <a:lnTo>
                    <a:pt x="60794" y="30114"/>
                  </a:lnTo>
                  <a:lnTo>
                    <a:pt x="59638" y="34437"/>
                  </a:lnTo>
                  <a:lnTo>
                    <a:pt x="72314" y="34437"/>
                  </a:lnTo>
                  <a:lnTo>
                    <a:pt x="71561" y="27812"/>
                  </a:lnTo>
                  <a:close/>
                </a:path>
                <a:path w="76200" h="143510">
                  <a:moveTo>
                    <a:pt x="58231" y="30920"/>
                  </a:moveTo>
                  <a:lnTo>
                    <a:pt x="20264" y="30920"/>
                  </a:lnTo>
                  <a:lnTo>
                    <a:pt x="19786" y="33018"/>
                  </a:lnTo>
                  <a:lnTo>
                    <a:pt x="59071" y="33018"/>
                  </a:lnTo>
                  <a:lnTo>
                    <a:pt x="58231" y="30920"/>
                  </a:lnTo>
                  <a:close/>
                </a:path>
                <a:path w="76200" h="143510">
                  <a:moveTo>
                    <a:pt x="56988" y="27812"/>
                  </a:moveTo>
                  <a:lnTo>
                    <a:pt x="19901" y="27812"/>
                  </a:lnTo>
                  <a:lnTo>
                    <a:pt x="19811" y="31864"/>
                  </a:lnTo>
                  <a:lnTo>
                    <a:pt x="20264" y="30920"/>
                  </a:lnTo>
                  <a:lnTo>
                    <a:pt x="58231" y="30920"/>
                  </a:lnTo>
                  <a:lnTo>
                    <a:pt x="56988" y="27812"/>
                  </a:lnTo>
                  <a:close/>
                </a:path>
                <a:path w="76200" h="143510">
                  <a:moveTo>
                    <a:pt x="27850" y="22142"/>
                  </a:moveTo>
                  <a:lnTo>
                    <a:pt x="27850" y="27812"/>
                  </a:lnTo>
                  <a:lnTo>
                    <a:pt x="49043" y="27812"/>
                  </a:lnTo>
                  <a:lnTo>
                    <a:pt x="49018" y="26697"/>
                  </a:lnTo>
                  <a:lnTo>
                    <a:pt x="34669" y="26697"/>
                  </a:lnTo>
                  <a:lnTo>
                    <a:pt x="33516" y="22510"/>
                  </a:lnTo>
                  <a:lnTo>
                    <a:pt x="30499" y="22510"/>
                  </a:lnTo>
                  <a:lnTo>
                    <a:pt x="27850" y="22142"/>
                  </a:lnTo>
                  <a:close/>
                </a:path>
                <a:path w="76200" h="143510">
                  <a:moveTo>
                    <a:pt x="49043" y="0"/>
                  </a:moveTo>
                  <a:lnTo>
                    <a:pt x="16373" y="0"/>
                  </a:lnTo>
                  <a:lnTo>
                    <a:pt x="16042" y="198"/>
                  </a:lnTo>
                  <a:lnTo>
                    <a:pt x="15059" y="579"/>
                  </a:lnTo>
                  <a:lnTo>
                    <a:pt x="13248" y="1346"/>
                  </a:lnTo>
                  <a:lnTo>
                    <a:pt x="9613" y="2649"/>
                  </a:lnTo>
                  <a:lnTo>
                    <a:pt x="9450" y="7325"/>
                  </a:lnTo>
                  <a:lnTo>
                    <a:pt x="10231" y="11059"/>
                  </a:lnTo>
                  <a:lnTo>
                    <a:pt x="8579" y="14281"/>
                  </a:lnTo>
                  <a:lnTo>
                    <a:pt x="32155" y="17218"/>
                  </a:lnTo>
                  <a:lnTo>
                    <a:pt x="34669" y="26697"/>
                  </a:lnTo>
                  <a:lnTo>
                    <a:pt x="49018" y="26697"/>
                  </a:lnTo>
                  <a:lnTo>
                    <a:pt x="48918" y="22218"/>
                  </a:lnTo>
                  <a:lnTo>
                    <a:pt x="45069" y="21192"/>
                  </a:lnTo>
                  <a:lnTo>
                    <a:pt x="45069" y="17218"/>
                  </a:lnTo>
                  <a:lnTo>
                    <a:pt x="49043" y="17218"/>
                  </a:lnTo>
                  <a:lnTo>
                    <a:pt x="49043" y="0"/>
                  </a:lnTo>
                  <a:close/>
                </a:path>
                <a:path w="76200" h="143510">
                  <a:moveTo>
                    <a:pt x="48903" y="21553"/>
                  </a:moveTo>
                  <a:lnTo>
                    <a:pt x="48918" y="22218"/>
                  </a:lnTo>
                  <a:lnTo>
                    <a:pt x="50390" y="22611"/>
                  </a:lnTo>
                  <a:lnTo>
                    <a:pt x="48903" y="21553"/>
                  </a:lnTo>
                  <a:close/>
                </a:path>
                <a:path w="76200" h="143510">
                  <a:moveTo>
                    <a:pt x="32825" y="19997"/>
                  </a:moveTo>
                  <a:lnTo>
                    <a:pt x="30499" y="22510"/>
                  </a:lnTo>
                  <a:lnTo>
                    <a:pt x="33516" y="22510"/>
                  </a:lnTo>
                  <a:lnTo>
                    <a:pt x="32825" y="19997"/>
                  </a:lnTo>
                  <a:close/>
                </a:path>
                <a:path w="76200" h="143510">
                  <a:moveTo>
                    <a:pt x="27850" y="18341"/>
                  </a:moveTo>
                  <a:lnTo>
                    <a:pt x="27397" y="22078"/>
                  </a:lnTo>
                  <a:lnTo>
                    <a:pt x="27850" y="22142"/>
                  </a:lnTo>
                  <a:lnTo>
                    <a:pt x="27850" y="18341"/>
                  </a:lnTo>
                  <a:close/>
                </a:path>
              </a:pathLst>
            </a:custGeom>
            <a:solidFill>
              <a:srgbClr val="323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5509" y="3780939"/>
              <a:ext cx="127000" cy="123825"/>
            </a:xfrm>
            <a:custGeom>
              <a:avLst/>
              <a:gdLst/>
              <a:ahLst/>
              <a:cxnLst/>
              <a:rect l="l" t="t" r="r" b="b"/>
              <a:pathLst>
                <a:path w="127000" h="123825">
                  <a:moveTo>
                    <a:pt x="8267" y="1308"/>
                  </a:moveTo>
                  <a:lnTo>
                    <a:pt x="6350" y="2057"/>
                  </a:lnTo>
                  <a:lnTo>
                    <a:pt x="7505" y="1816"/>
                  </a:lnTo>
                  <a:lnTo>
                    <a:pt x="8267" y="1308"/>
                  </a:lnTo>
                  <a:close/>
                </a:path>
                <a:path w="127000" h="123825">
                  <a:moveTo>
                    <a:pt x="117754" y="114439"/>
                  </a:moveTo>
                  <a:lnTo>
                    <a:pt x="101066" y="115849"/>
                  </a:lnTo>
                  <a:lnTo>
                    <a:pt x="101676" y="108458"/>
                  </a:lnTo>
                  <a:lnTo>
                    <a:pt x="100533" y="101561"/>
                  </a:lnTo>
                  <a:lnTo>
                    <a:pt x="97129" y="95872"/>
                  </a:lnTo>
                  <a:lnTo>
                    <a:pt x="91008" y="92087"/>
                  </a:lnTo>
                  <a:lnTo>
                    <a:pt x="87350" y="90855"/>
                  </a:lnTo>
                  <a:lnTo>
                    <a:pt x="84734" y="91097"/>
                  </a:lnTo>
                  <a:lnTo>
                    <a:pt x="36944" y="91300"/>
                  </a:lnTo>
                  <a:lnTo>
                    <a:pt x="36664" y="82880"/>
                  </a:lnTo>
                  <a:lnTo>
                    <a:pt x="32143" y="88176"/>
                  </a:lnTo>
                  <a:lnTo>
                    <a:pt x="27266" y="82511"/>
                  </a:lnTo>
                  <a:lnTo>
                    <a:pt x="25565" y="79654"/>
                  </a:lnTo>
                  <a:lnTo>
                    <a:pt x="25463" y="79070"/>
                  </a:lnTo>
                  <a:lnTo>
                    <a:pt x="25031" y="78549"/>
                  </a:lnTo>
                  <a:lnTo>
                    <a:pt x="22758" y="78371"/>
                  </a:lnTo>
                  <a:lnTo>
                    <a:pt x="20002" y="78613"/>
                  </a:lnTo>
                  <a:lnTo>
                    <a:pt x="17945" y="78066"/>
                  </a:lnTo>
                  <a:lnTo>
                    <a:pt x="15163" y="76746"/>
                  </a:lnTo>
                  <a:lnTo>
                    <a:pt x="13106" y="75387"/>
                  </a:lnTo>
                  <a:lnTo>
                    <a:pt x="8978" y="74561"/>
                  </a:lnTo>
                  <a:lnTo>
                    <a:pt x="0" y="74879"/>
                  </a:lnTo>
                  <a:lnTo>
                    <a:pt x="1727" y="87858"/>
                  </a:lnTo>
                  <a:lnTo>
                    <a:pt x="8851" y="87528"/>
                  </a:lnTo>
                  <a:lnTo>
                    <a:pt x="17957" y="87934"/>
                  </a:lnTo>
                  <a:lnTo>
                    <a:pt x="26911" y="89458"/>
                  </a:lnTo>
                  <a:lnTo>
                    <a:pt x="33629" y="92506"/>
                  </a:lnTo>
                  <a:lnTo>
                    <a:pt x="29133" y="96685"/>
                  </a:lnTo>
                  <a:lnTo>
                    <a:pt x="25666" y="94246"/>
                  </a:lnTo>
                  <a:lnTo>
                    <a:pt x="14922" y="92278"/>
                  </a:lnTo>
                  <a:lnTo>
                    <a:pt x="1765" y="92506"/>
                  </a:lnTo>
                  <a:lnTo>
                    <a:pt x="3302" y="93256"/>
                  </a:lnTo>
                  <a:lnTo>
                    <a:pt x="9080" y="93535"/>
                  </a:lnTo>
                  <a:lnTo>
                    <a:pt x="15544" y="93395"/>
                  </a:lnTo>
                  <a:lnTo>
                    <a:pt x="23583" y="94170"/>
                  </a:lnTo>
                  <a:lnTo>
                    <a:pt x="25184" y="103263"/>
                  </a:lnTo>
                  <a:lnTo>
                    <a:pt x="24282" y="112776"/>
                  </a:lnTo>
                  <a:lnTo>
                    <a:pt x="19304" y="118059"/>
                  </a:lnTo>
                  <a:lnTo>
                    <a:pt x="13144" y="120548"/>
                  </a:lnTo>
                  <a:lnTo>
                    <a:pt x="8737" y="121640"/>
                  </a:lnTo>
                  <a:lnTo>
                    <a:pt x="36944" y="122974"/>
                  </a:lnTo>
                  <a:lnTo>
                    <a:pt x="67665" y="123278"/>
                  </a:lnTo>
                  <a:lnTo>
                    <a:pt x="84721" y="122656"/>
                  </a:lnTo>
                  <a:lnTo>
                    <a:pt x="95681" y="120624"/>
                  </a:lnTo>
                  <a:lnTo>
                    <a:pt x="98882" y="118999"/>
                  </a:lnTo>
                  <a:lnTo>
                    <a:pt x="100926" y="118592"/>
                  </a:lnTo>
                  <a:lnTo>
                    <a:pt x="116420" y="118999"/>
                  </a:lnTo>
                  <a:lnTo>
                    <a:pt x="117538" y="117005"/>
                  </a:lnTo>
                  <a:lnTo>
                    <a:pt x="117157" y="117449"/>
                  </a:lnTo>
                  <a:lnTo>
                    <a:pt x="117754" y="114439"/>
                  </a:lnTo>
                  <a:close/>
                </a:path>
                <a:path w="127000" h="123825">
                  <a:moveTo>
                    <a:pt x="126847" y="7162"/>
                  </a:moveTo>
                  <a:lnTo>
                    <a:pt x="123469" y="7734"/>
                  </a:lnTo>
                  <a:lnTo>
                    <a:pt x="118287" y="7734"/>
                  </a:lnTo>
                  <a:lnTo>
                    <a:pt x="118376" y="8204"/>
                  </a:lnTo>
                  <a:lnTo>
                    <a:pt x="117944" y="7734"/>
                  </a:lnTo>
                  <a:lnTo>
                    <a:pt x="116420" y="7734"/>
                  </a:lnTo>
                  <a:lnTo>
                    <a:pt x="116205" y="6400"/>
                  </a:lnTo>
                  <a:lnTo>
                    <a:pt x="116065" y="5486"/>
                  </a:lnTo>
                  <a:lnTo>
                    <a:pt x="117259" y="6985"/>
                  </a:lnTo>
                  <a:lnTo>
                    <a:pt x="117944" y="7734"/>
                  </a:lnTo>
                  <a:lnTo>
                    <a:pt x="118287" y="7734"/>
                  </a:lnTo>
                  <a:lnTo>
                    <a:pt x="117830" y="5486"/>
                  </a:lnTo>
                  <a:lnTo>
                    <a:pt x="117754" y="5080"/>
                  </a:lnTo>
                  <a:lnTo>
                    <a:pt x="111734" y="4953"/>
                  </a:lnTo>
                  <a:lnTo>
                    <a:pt x="113601" y="4089"/>
                  </a:lnTo>
                  <a:lnTo>
                    <a:pt x="99593" y="3009"/>
                  </a:lnTo>
                  <a:lnTo>
                    <a:pt x="100799" y="5727"/>
                  </a:lnTo>
                  <a:lnTo>
                    <a:pt x="100533" y="6400"/>
                  </a:lnTo>
                  <a:lnTo>
                    <a:pt x="95948" y="2895"/>
                  </a:lnTo>
                  <a:lnTo>
                    <a:pt x="94970" y="2184"/>
                  </a:lnTo>
                  <a:lnTo>
                    <a:pt x="93929" y="1422"/>
                  </a:lnTo>
                  <a:lnTo>
                    <a:pt x="92989" y="749"/>
                  </a:lnTo>
                  <a:lnTo>
                    <a:pt x="89090" y="0"/>
                  </a:lnTo>
                  <a:lnTo>
                    <a:pt x="81661" y="711"/>
                  </a:lnTo>
                  <a:lnTo>
                    <a:pt x="66903" y="1422"/>
                  </a:lnTo>
                  <a:lnTo>
                    <a:pt x="47282" y="1130"/>
                  </a:lnTo>
                  <a:lnTo>
                    <a:pt x="28930" y="609"/>
                  </a:lnTo>
                  <a:lnTo>
                    <a:pt x="18059" y="673"/>
                  </a:lnTo>
                  <a:lnTo>
                    <a:pt x="9385" y="1422"/>
                  </a:lnTo>
                  <a:lnTo>
                    <a:pt x="7505" y="1816"/>
                  </a:lnTo>
                  <a:lnTo>
                    <a:pt x="6489" y="2489"/>
                  </a:lnTo>
                  <a:lnTo>
                    <a:pt x="9652" y="2400"/>
                  </a:lnTo>
                  <a:lnTo>
                    <a:pt x="12242" y="2184"/>
                  </a:lnTo>
                  <a:lnTo>
                    <a:pt x="15417" y="3009"/>
                  </a:lnTo>
                  <a:lnTo>
                    <a:pt x="20840" y="6540"/>
                  </a:lnTo>
                  <a:lnTo>
                    <a:pt x="23799" y="9779"/>
                  </a:lnTo>
                  <a:lnTo>
                    <a:pt x="25996" y="13703"/>
                  </a:lnTo>
                  <a:lnTo>
                    <a:pt x="25184" y="19138"/>
                  </a:lnTo>
                  <a:lnTo>
                    <a:pt x="25095" y="19583"/>
                  </a:lnTo>
                  <a:lnTo>
                    <a:pt x="21259" y="27000"/>
                  </a:lnTo>
                  <a:lnTo>
                    <a:pt x="14554" y="29502"/>
                  </a:lnTo>
                  <a:lnTo>
                    <a:pt x="7493" y="29705"/>
                  </a:lnTo>
                  <a:lnTo>
                    <a:pt x="2578" y="30264"/>
                  </a:lnTo>
                  <a:lnTo>
                    <a:pt x="1587" y="37033"/>
                  </a:lnTo>
                  <a:lnTo>
                    <a:pt x="9639" y="37630"/>
                  </a:lnTo>
                  <a:lnTo>
                    <a:pt x="19634" y="37160"/>
                  </a:lnTo>
                  <a:lnTo>
                    <a:pt x="29387" y="35471"/>
                  </a:lnTo>
                  <a:lnTo>
                    <a:pt x="36728" y="32385"/>
                  </a:lnTo>
                  <a:lnTo>
                    <a:pt x="37998" y="31483"/>
                  </a:lnTo>
                  <a:lnTo>
                    <a:pt x="35852" y="31165"/>
                  </a:lnTo>
                  <a:lnTo>
                    <a:pt x="39598" y="30784"/>
                  </a:lnTo>
                  <a:lnTo>
                    <a:pt x="46875" y="30822"/>
                  </a:lnTo>
                  <a:lnTo>
                    <a:pt x="69773" y="30822"/>
                  </a:lnTo>
                  <a:lnTo>
                    <a:pt x="90106" y="31089"/>
                  </a:lnTo>
                  <a:lnTo>
                    <a:pt x="99555" y="30810"/>
                  </a:lnTo>
                  <a:lnTo>
                    <a:pt x="98018" y="27343"/>
                  </a:lnTo>
                  <a:lnTo>
                    <a:pt x="101777" y="19583"/>
                  </a:lnTo>
                  <a:lnTo>
                    <a:pt x="101447" y="19138"/>
                  </a:lnTo>
                  <a:lnTo>
                    <a:pt x="102222" y="12509"/>
                  </a:lnTo>
                  <a:lnTo>
                    <a:pt x="102222" y="12192"/>
                  </a:lnTo>
                  <a:lnTo>
                    <a:pt x="102527" y="10337"/>
                  </a:lnTo>
                  <a:lnTo>
                    <a:pt x="124371" y="8851"/>
                  </a:lnTo>
                  <a:lnTo>
                    <a:pt x="125323" y="8204"/>
                  </a:lnTo>
                  <a:lnTo>
                    <a:pt x="126847" y="7162"/>
                  </a:lnTo>
                  <a:close/>
                </a:path>
              </a:pathLst>
            </a:custGeom>
            <a:solidFill>
              <a:srgbClr val="72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88059" y="3837229"/>
              <a:ext cx="53340" cy="50800"/>
            </a:xfrm>
            <a:custGeom>
              <a:avLst/>
              <a:gdLst/>
              <a:ahLst/>
              <a:cxnLst/>
              <a:rect l="l" t="t" r="r" b="b"/>
              <a:pathLst>
                <a:path w="53339" h="50800">
                  <a:moveTo>
                    <a:pt x="4298" y="2872"/>
                  </a:moveTo>
                  <a:lnTo>
                    <a:pt x="2285" y="8153"/>
                  </a:lnTo>
                  <a:lnTo>
                    <a:pt x="12067" y="18989"/>
                  </a:lnTo>
                  <a:lnTo>
                    <a:pt x="6418" y="21981"/>
                  </a:lnTo>
                  <a:lnTo>
                    <a:pt x="1681" y="23929"/>
                  </a:lnTo>
                  <a:lnTo>
                    <a:pt x="0" y="29973"/>
                  </a:lnTo>
                  <a:lnTo>
                    <a:pt x="341" y="41206"/>
                  </a:lnTo>
                  <a:lnTo>
                    <a:pt x="6612" y="48482"/>
                  </a:lnTo>
                  <a:lnTo>
                    <a:pt x="15952" y="50771"/>
                  </a:lnTo>
                  <a:lnTo>
                    <a:pt x="25506" y="47044"/>
                  </a:lnTo>
                  <a:lnTo>
                    <a:pt x="32580" y="41291"/>
                  </a:lnTo>
                  <a:lnTo>
                    <a:pt x="28858" y="35571"/>
                  </a:lnTo>
                  <a:lnTo>
                    <a:pt x="30864" y="28929"/>
                  </a:lnTo>
                  <a:lnTo>
                    <a:pt x="26874" y="27783"/>
                  </a:lnTo>
                  <a:lnTo>
                    <a:pt x="46333" y="27783"/>
                  </a:lnTo>
                  <a:lnTo>
                    <a:pt x="48336" y="27004"/>
                  </a:lnTo>
                  <a:lnTo>
                    <a:pt x="51907" y="22585"/>
                  </a:lnTo>
                  <a:lnTo>
                    <a:pt x="42315" y="22585"/>
                  </a:lnTo>
                  <a:lnTo>
                    <a:pt x="41424" y="20911"/>
                  </a:lnTo>
                  <a:lnTo>
                    <a:pt x="24174" y="20911"/>
                  </a:lnTo>
                  <a:lnTo>
                    <a:pt x="24076" y="19518"/>
                  </a:lnTo>
                  <a:lnTo>
                    <a:pt x="23933" y="19518"/>
                  </a:lnTo>
                  <a:lnTo>
                    <a:pt x="18802" y="14241"/>
                  </a:lnTo>
                  <a:lnTo>
                    <a:pt x="18715" y="13741"/>
                  </a:lnTo>
                  <a:lnTo>
                    <a:pt x="16353" y="10939"/>
                  </a:lnTo>
                  <a:lnTo>
                    <a:pt x="14340" y="8776"/>
                  </a:lnTo>
                  <a:lnTo>
                    <a:pt x="13176" y="7448"/>
                  </a:lnTo>
                  <a:lnTo>
                    <a:pt x="11823" y="5507"/>
                  </a:lnTo>
                  <a:lnTo>
                    <a:pt x="3434" y="5507"/>
                  </a:lnTo>
                  <a:lnTo>
                    <a:pt x="4298" y="2872"/>
                  </a:lnTo>
                  <a:close/>
                </a:path>
                <a:path w="53339" h="50800">
                  <a:moveTo>
                    <a:pt x="45340" y="28169"/>
                  </a:moveTo>
                  <a:lnTo>
                    <a:pt x="31093" y="28169"/>
                  </a:lnTo>
                  <a:lnTo>
                    <a:pt x="31327" y="28558"/>
                  </a:lnTo>
                  <a:lnTo>
                    <a:pt x="30976" y="28558"/>
                  </a:lnTo>
                  <a:lnTo>
                    <a:pt x="30864" y="28929"/>
                  </a:lnTo>
                  <a:lnTo>
                    <a:pt x="33422" y="29663"/>
                  </a:lnTo>
                  <a:lnTo>
                    <a:pt x="40947" y="29879"/>
                  </a:lnTo>
                  <a:lnTo>
                    <a:pt x="44342" y="28558"/>
                  </a:lnTo>
                  <a:lnTo>
                    <a:pt x="31327" y="28558"/>
                  </a:lnTo>
                  <a:lnTo>
                    <a:pt x="30993" y="28500"/>
                  </a:lnTo>
                  <a:lnTo>
                    <a:pt x="44491" y="28500"/>
                  </a:lnTo>
                  <a:lnTo>
                    <a:pt x="45340" y="28169"/>
                  </a:lnTo>
                  <a:close/>
                </a:path>
                <a:path w="53339" h="50800">
                  <a:moveTo>
                    <a:pt x="46333" y="27783"/>
                  </a:moveTo>
                  <a:lnTo>
                    <a:pt x="26874" y="27783"/>
                  </a:lnTo>
                  <a:lnTo>
                    <a:pt x="30993" y="28500"/>
                  </a:lnTo>
                  <a:lnTo>
                    <a:pt x="31093" y="28169"/>
                  </a:lnTo>
                  <a:lnTo>
                    <a:pt x="45340" y="28169"/>
                  </a:lnTo>
                  <a:lnTo>
                    <a:pt x="46333" y="27783"/>
                  </a:lnTo>
                  <a:close/>
                </a:path>
                <a:path w="53339" h="50800">
                  <a:moveTo>
                    <a:pt x="51530" y="13776"/>
                  </a:moveTo>
                  <a:lnTo>
                    <a:pt x="44844" y="16123"/>
                  </a:lnTo>
                  <a:lnTo>
                    <a:pt x="50065" y="19875"/>
                  </a:lnTo>
                  <a:lnTo>
                    <a:pt x="42315" y="22585"/>
                  </a:lnTo>
                  <a:lnTo>
                    <a:pt x="51907" y="22585"/>
                  </a:lnTo>
                  <a:lnTo>
                    <a:pt x="52795" y="21486"/>
                  </a:lnTo>
                  <a:lnTo>
                    <a:pt x="51530" y="13776"/>
                  </a:lnTo>
                  <a:close/>
                </a:path>
                <a:path w="53339" h="50800">
                  <a:moveTo>
                    <a:pt x="42959" y="0"/>
                  </a:moveTo>
                  <a:lnTo>
                    <a:pt x="32870" y="1245"/>
                  </a:lnTo>
                  <a:lnTo>
                    <a:pt x="27267" y="5007"/>
                  </a:lnTo>
                  <a:lnTo>
                    <a:pt x="24814" y="11493"/>
                  </a:lnTo>
                  <a:lnTo>
                    <a:pt x="24174" y="20911"/>
                  </a:lnTo>
                  <a:lnTo>
                    <a:pt x="41424" y="20911"/>
                  </a:lnTo>
                  <a:lnTo>
                    <a:pt x="39513" y="17322"/>
                  </a:lnTo>
                  <a:lnTo>
                    <a:pt x="43394" y="6814"/>
                  </a:lnTo>
                  <a:lnTo>
                    <a:pt x="42959" y="0"/>
                  </a:lnTo>
                  <a:close/>
                </a:path>
                <a:path w="53339" h="50800">
                  <a:moveTo>
                    <a:pt x="23911" y="17153"/>
                  </a:moveTo>
                  <a:lnTo>
                    <a:pt x="23933" y="19518"/>
                  </a:lnTo>
                  <a:lnTo>
                    <a:pt x="24076" y="19518"/>
                  </a:lnTo>
                  <a:lnTo>
                    <a:pt x="23911" y="17153"/>
                  </a:lnTo>
                  <a:close/>
                </a:path>
                <a:path w="53339" h="50800">
                  <a:moveTo>
                    <a:pt x="15185" y="9554"/>
                  </a:moveTo>
                  <a:lnTo>
                    <a:pt x="16235" y="10939"/>
                  </a:lnTo>
                  <a:lnTo>
                    <a:pt x="15185" y="9554"/>
                  </a:lnTo>
                  <a:close/>
                </a:path>
                <a:path w="53339" h="50800">
                  <a:moveTo>
                    <a:pt x="14113" y="8517"/>
                  </a:moveTo>
                  <a:lnTo>
                    <a:pt x="14310" y="8776"/>
                  </a:lnTo>
                  <a:lnTo>
                    <a:pt x="14113" y="8517"/>
                  </a:lnTo>
                  <a:close/>
                </a:path>
                <a:path w="53339" h="50800">
                  <a:moveTo>
                    <a:pt x="13299" y="7448"/>
                  </a:moveTo>
                  <a:lnTo>
                    <a:pt x="14113" y="8517"/>
                  </a:lnTo>
                  <a:lnTo>
                    <a:pt x="13299" y="7448"/>
                  </a:lnTo>
                  <a:close/>
                </a:path>
                <a:path w="53339" h="50800">
                  <a:moveTo>
                    <a:pt x="6408" y="1878"/>
                  </a:moveTo>
                  <a:lnTo>
                    <a:pt x="3434" y="5507"/>
                  </a:lnTo>
                  <a:lnTo>
                    <a:pt x="11823" y="5507"/>
                  </a:lnTo>
                  <a:lnTo>
                    <a:pt x="10005" y="3116"/>
                  </a:lnTo>
                  <a:lnTo>
                    <a:pt x="11009" y="3116"/>
                  </a:lnTo>
                  <a:lnTo>
                    <a:pt x="6408" y="1878"/>
                  </a:lnTo>
                  <a:close/>
                </a:path>
                <a:path w="53339" h="50800">
                  <a:moveTo>
                    <a:pt x="11009" y="3116"/>
                  </a:moveTo>
                  <a:lnTo>
                    <a:pt x="10005" y="3116"/>
                  </a:lnTo>
                  <a:lnTo>
                    <a:pt x="11736" y="3312"/>
                  </a:lnTo>
                  <a:lnTo>
                    <a:pt x="11009" y="3116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1177" y="3680342"/>
              <a:ext cx="422275" cy="330200"/>
            </a:xfrm>
            <a:custGeom>
              <a:avLst/>
              <a:gdLst/>
              <a:ahLst/>
              <a:cxnLst/>
              <a:rect l="l" t="t" r="r" b="b"/>
              <a:pathLst>
                <a:path w="422275" h="330200">
                  <a:moveTo>
                    <a:pt x="24841" y="139433"/>
                  </a:moveTo>
                  <a:lnTo>
                    <a:pt x="19888" y="145338"/>
                  </a:lnTo>
                  <a:lnTo>
                    <a:pt x="23177" y="143459"/>
                  </a:lnTo>
                  <a:lnTo>
                    <a:pt x="24841" y="139433"/>
                  </a:lnTo>
                  <a:close/>
                </a:path>
                <a:path w="422275" h="330200">
                  <a:moveTo>
                    <a:pt x="30264" y="139395"/>
                  </a:moveTo>
                  <a:lnTo>
                    <a:pt x="23177" y="143459"/>
                  </a:lnTo>
                  <a:lnTo>
                    <a:pt x="22910" y="144094"/>
                  </a:lnTo>
                  <a:lnTo>
                    <a:pt x="28702" y="144132"/>
                  </a:lnTo>
                  <a:lnTo>
                    <a:pt x="30264" y="139395"/>
                  </a:lnTo>
                  <a:close/>
                </a:path>
                <a:path w="422275" h="330200">
                  <a:moveTo>
                    <a:pt x="79273" y="129552"/>
                  </a:moveTo>
                  <a:lnTo>
                    <a:pt x="64262" y="125971"/>
                  </a:lnTo>
                  <a:lnTo>
                    <a:pt x="41592" y="124358"/>
                  </a:lnTo>
                  <a:lnTo>
                    <a:pt x="17970" y="123977"/>
                  </a:lnTo>
                  <a:lnTo>
                    <a:pt x="114" y="124053"/>
                  </a:lnTo>
                  <a:lnTo>
                    <a:pt x="0" y="133477"/>
                  </a:lnTo>
                  <a:lnTo>
                    <a:pt x="10782" y="133489"/>
                  </a:lnTo>
                  <a:lnTo>
                    <a:pt x="13868" y="133883"/>
                  </a:lnTo>
                  <a:lnTo>
                    <a:pt x="13779" y="134759"/>
                  </a:lnTo>
                  <a:lnTo>
                    <a:pt x="15011" y="136182"/>
                  </a:lnTo>
                  <a:lnTo>
                    <a:pt x="20548" y="139001"/>
                  </a:lnTo>
                  <a:lnTo>
                    <a:pt x="25971" y="134950"/>
                  </a:lnTo>
                  <a:lnTo>
                    <a:pt x="30594" y="138798"/>
                  </a:lnTo>
                  <a:lnTo>
                    <a:pt x="28714" y="144132"/>
                  </a:lnTo>
                  <a:lnTo>
                    <a:pt x="77304" y="144513"/>
                  </a:lnTo>
                  <a:lnTo>
                    <a:pt x="78562" y="134950"/>
                  </a:lnTo>
                  <a:lnTo>
                    <a:pt x="79273" y="129552"/>
                  </a:lnTo>
                  <a:close/>
                </a:path>
                <a:path w="422275" h="330200">
                  <a:moveTo>
                    <a:pt x="295656" y="49923"/>
                  </a:moveTo>
                  <a:lnTo>
                    <a:pt x="295541" y="28295"/>
                  </a:lnTo>
                  <a:lnTo>
                    <a:pt x="295097" y="0"/>
                  </a:lnTo>
                  <a:lnTo>
                    <a:pt x="291884" y="4775"/>
                  </a:lnTo>
                  <a:lnTo>
                    <a:pt x="284302" y="7658"/>
                  </a:lnTo>
                  <a:lnTo>
                    <a:pt x="286981" y="16573"/>
                  </a:lnTo>
                  <a:lnTo>
                    <a:pt x="283883" y="16649"/>
                  </a:lnTo>
                  <a:lnTo>
                    <a:pt x="282740" y="23241"/>
                  </a:lnTo>
                  <a:lnTo>
                    <a:pt x="282575" y="61836"/>
                  </a:lnTo>
                  <a:lnTo>
                    <a:pt x="283578" y="69418"/>
                  </a:lnTo>
                  <a:lnTo>
                    <a:pt x="286753" y="66878"/>
                  </a:lnTo>
                  <a:lnTo>
                    <a:pt x="284403" y="78130"/>
                  </a:lnTo>
                  <a:lnTo>
                    <a:pt x="290144" y="80505"/>
                  </a:lnTo>
                  <a:lnTo>
                    <a:pt x="287451" y="81572"/>
                  </a:lnTo>
                  <a:lnTo>
                    <a:pt x="293573" y="81927"/>
                  </a:lnTo>
                  <a:lnTo>
                    <a:pt x="295160" y="70281"/>
                  </a:lnTo>
                  <a:lnTo>
                    <a:pt x="295656" y="49923"/>
                  </a:lnTo>
                  <a:close/>
                </a:path>
                <a:path w="422275" h="330200">
                  <a:moveTo>
                    <a:pt x="328053" y="49949"/>
                  </a:moveTo>
                  <a:lnTo>
                    <a:pt x="327431" y="37680"/>
                  </a:lnTo>
                  <a:lnTo>
                    <a:pt x="327736" y="29667"/>
                  </a:lnTo>
                  <a:lnTo>
                    <a:pt x="325920" y="17195"/>
                  </a:lnTo>
                  <a:lnTo>
                    <a:pt x="325882" y="22047"/>
                  </a:lnTo>
                  <a:lnTo>
                    <a:pt x="324231" y="14300"/>
                  </a:lnTo>
                  <a:lnTo>
                    <a:pt x="324408" y="14173"/>
                  </a:lnTo>
                  <a:lnTo>
                    <a:pt x="324104" y="7239"/>
                  </a:lnTo>
                  <a:lnTo>
                    <a:pt x="316674" y="2997"/>
                  </a:lnTo>
                  <a:lnTo>
                    <a:pt x="314769" y="2743"/>
                  </a:lnTo>
                  <a:lnTo>
                    <a:pt x="314667" y="12814"/>
                  </a:lnTo>
                  <a:lnTo>
                    <a:pt x="314756" y="62382"/>
                  </a:lnTo>
                  <a:lnTo>
                    <a:pt x="313994" y="74320"/>
                  </a:lnTo>
                  <a:lnTo>
                    <a:pt x="314223" y="76606"/>
                  </a:lnTo>
                  <a:lnTo>
                    <a:pt x="314998" y="79730"/>
                  </a:lnTo>
                  <a:lnTo>
                    <a:pt x="315887" y="81064"/>
                  </a:lnTo>
                  <a:lnTo>
                    <a:pt x="324726" y="78473"/>
                  </a:lnTo>
                  <a:lnTo>
                    <a:pt x="324497" y="71399"/>
                  </a:lnTo>
                  <a:lnTo>
                    <a:pt x="325094" y="68707"/>
                  </a:lnTo>
                  <a:lnTo>
                    <a:pt x="326110" y="67056"/>
                  </a:lnTo>
                  <a:lnTo>
                    <a:pt x="327075" y="63080"/>
                  </a:lnTo>
                  <a:lnTo>
                    <a:pt x="327888" y="56642"/>
                  </a:lnTo>
                  <a:lnTo>
                    <a:pt x="328053" y="49949"/>
                  </a:lnTo>
                  <a:close/>
                </a:path>
                <a:path w="422275" h="330200">
                  <a:moveTo>
                    <a:pt x="389877" y="281647"/>
                  </a:moveTo>
                  <a:lnTo>
                    <a:pt x="389521" y="261073"/>
                  </a:lnTo>
                  <a:lnTo>
                    <a:pt x="387921" y="249529"/>
                  </a:lnTo>
                  <a:lnTo>
                    <a:pt x="383590" y="248348"/>
                  </a:lnTo>
                  <a:lnTo>
                    <a:pt x="382854" y="249897"/>
                  </a:lnTo>
                  <a:lnTo>
                    <a:pt x="378548" y="252704"/>
                  </a:lnTo>
                  <a:lnTo>
                    <a:pt x="380695" y="261632"/>
                  </a:lnTo>
                  <a:lnTo>
                    <a:pt x="377799" y="263626"/>
                  </a:lnTo>
                  <a:lnTo>
                    <a:pt x="377050" y="266280"/>
                  </a:lnTo>
                  <a:lnTo>
                    <a:pt x="376212" y="274231"/>
                  </a:lnTo>
                  <a:lnTo>
                    <a:pt x="375881" y="287134"/>
                  </a:lnTo>
                  <a:lnTo>
                    <a:pt x="376085" y="300101"/>
                  </a:lnTo>
                  <a:lnTo>
                    <a:pt x="376834" y="308254"/>
                  </a:lnTo>
                  <a:lnTo>
                    <a:pt x="378561" y="315125"/>
                  </a:lnTo>
                  <a:lnTo>
                    <a:pt x="379857" y="313194"/>
                  </a:lnTo>
                  <a:lnTo>
                    <a:pt x="378625" y="323621"/>
                  </a:lnTo>
                  <a:lnTo>
                    <a:pt x="386905" y="326364"/>
                  </a:lnTo>
                  <a:lnTo>
                    <a:pt x="389407" y="329958"/>
                  </a:lnTo>
                  <a:lnTo>
                    <a:pt x="389407" y="317614"/>
                  </a:lnTo>
                  <a:lnTo>
                    <a:pt x="389877" y="281647"/>
                  </a:lnTo>
                  <a:close/>
                </a:path>
                <a:path w="422275" h="330200">
                  <a:moveTo>
                    <a:pt x="421868" y="295097"/>
                  </a:moveTo>
                  <a:lnTo>
                    <a:pt x="421233" y="267868"/>
                  </a:lnTo>
                  <a:lnTo>
                    <a:pt x="420039" y="263550"/>
                  </a:lnTo>
                  <a:lnTo>
                    <a:pt x="419087" y="261594"/>
                  </a:lnTo>
                  <a:lnTo>
                    <a:pt x="418706" y="258749"/>
                  </a:lnTo>
                  <a:lnTo>
                    <a:pt x="419227" y="251726"/>
                  </a:lnTo>
                  <a:lnTo>
                    <a:pt x="415328" y="250558"/>
                  </a:lnTo>
                  <a:lnTo>
                    <a:pt x="413804" y="248640"/>
                  </a:lnTo>
                  <a:lnTo>
                    <a:pt x="409448" y="249720"/>
                  </a:lnTo>
                  <a:lnTo>
                    <a:pt x="408597" y="264553"/>
                  </a:lnTo>
                  <a:lnTo>
                    <a:pt x="408279" y="289052"/>
                  </a:lnTo>
                  <a:lnTo>
                    <a:pt x="408673" y="312877"/>
                  </a:lnTo>
                  <a:lnTo>
                    <a:pt x="409930" y="325716"/>
                  </a:lnTo>
                  <a:lnTo>
                    <a:pt x="412216" y="326517"/>
                  </a:lnTo>
                  <a:lnTo>
                    <a:pt x="414528" y="326517"/>
                  </a:lnTo>
                  <a:lnTo>
                    <a:pt x="421157" y="321094"/>
                  </a:lnTo>
                  <a:lnTo>
                    <a:pt x="418020" y="322491"/>
                  </a:lnTo>
                  <a:lnTo>
                    <a:pt x="418922" y="315125"/>
                  </a:lnTo>
                  <a:lnTo>
                    <a:pt x="419709" y="311581"/>
                  </a:lnTo>
                  <a:lnTo>
                    <a:pt x="420598" y="309549"/>
                  </a:lnTo>
                  <a:lnTo>
                    <a:pt x="421386" y="305295"/>
                  </a:lnTo>
                  <a:lnTo>
                    <a:pt x="421868" y="295097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1332" y="3662841"/>
              <a:ext cx="1040130" cy="449580"/>
            </a:xfrm>
            <a:custGeom>
              <a:avLst/>
              <a:gdLst/>
              <a:ahLst/>
              <a:cxnLst/>
              <a:rect l="l" t="t" r="r" b="b"/>
              <a:pathLst>
                <a:path w="1040129" h="449579">
                  <a:moveTo>
                    <a:pt x="1333" y="105956"/>
                  </a:moveTo>
                  <a:lnTo>
                    <a:pt x="0" y="105956"/>
                  </a:lnTo>
                  <a:lnTo>
                    <a:pt x="0" y="116560"/>
                  </a:lnTo>
                  <a:lnTo>
                    <a:pt x="1333" y="116560"/>
                  </a:lnTo>
                  <a:lnTo>
                    <a:pt x="1333" y="105956"/>
                  </a:lnTo>
                  <a:close/>
                </a:path>
                <a:path w="1040129" h="449579">
                  <a:moveTo>
                    <a:pt x="208775" y="145122"/>
                  </a:moveTo>
                  <a:lnTo>
                    <a:pt x="205486" y="146316"/>
                  </a:lnTo>
                  <a:lnTo>
                    <a:pt x="201764" y="144792"/>
                  </a:lnTo>
                  <a:lnTo>
                    <a:pt x="203987" y="147027"/>
                  </a:lnTo>
                  <a:lnTo>
                    <a:pt x="205346" y="148386"/>
                  </a:lnTo>
                  <a:lnTo>
                    <a:pt x="208775" y="145122"/>
                  </a:lnTo>
                  <a:close/>
                </a:path>
                <a:path w="1040129" h="449579">
                  <a:moveTo>
                    <a:pt x="483857" y="140398"/>
                  </a:moveTo>
                  <a:lnTo>
                    <a:pt x="478828" y="140385"/>
                  </a:lnTo>
                  <a:lnTo>
                    <a:pt x="480822" y="139077"/>
                  </a:lnTo>
                  <a:lnTo>
                    <a:pt x="476846" y="139077"/>
                  </a:lnTo>
                  <a:lnTo>
                    <a:pt x="476846" y="140398"/>
                  </a:lnTo>
                  <a:lnTo>
                    <a:pt x="483857" y="140398"/>
                  </a:lnTo>
                  <a:close/>
                </a:path>
                <a:path w="1040129" h="449579">
                  <a:moveTo>
                    <a:pt x="513943" y="148348"/>
                  </a:moveTo>
                  <a:lnTo>
                    <a:pt x="509968" y="148348"/>
                  </a:lnTo>
                  <a:lnTo>
                    <a:pt x="509968" y="149669"/>
                  </a:lnTo>
                  <a:lnTo>
                    <a:pt x="513943" y="149669"/>
                  </a:lnTo>
                  <a:lnTo>
                    <a:pt x="513943" y="148348"/>
                  </a:lnTo>
                  <a:close/>
                </a:path>
                <a:path w="1040129" h="449579">
                  <a:moveTo>
                    <a:pt x="514197" y="124752"/>
                  </a:moveTo>
                  <a:lnTo>
                    <a:pt x="512597" y="121018"/>
                  </a:lnTo>
                  <a:lnTo>
                    <a:pt x="510654" y="118414"/>
                  </a:lnTo>
                  <a:lnTo>
                    <a:pt x="511289" y="121856"/>
                  </a:lnTo>
                  <a:lnTo>
                    <a:pt x="511568" y="123367"/>
                  </a:lnTo>
                  <a:lnTo>
                    <a:pt x="514197" y="124752"/>
                  </a:lnTo>
                  <a:close/>
                </a:path>
                <a:path w="1040129" h="449579">
                  <a:moveTo>
                    <a:pt x="642429" y="31788"/>
                  </a:moveTo>
                  <a:lnTo>
                    <a:pt x="637133" y="31788"/>
                  </a:lnTo>
                  <a:lnTo>
                    <a:pt x="637133" y="33108"/>
                  </a:lnTo>
                  <a:lnTo>
                    <a:pt x="642429" y="33108"/>
                  </a:lnTo>
                  <a:lnTo>
                    <a:pt x="642429" y="31788"/>
                  </a:lnTo>
                  <a:close/>
                </a:path>
                <a:path w="1040129" h="449579">
                  <a:moveTo>
                    <a:pt x="656996" y="0"/>
                  </a:moveTo>
                  <a:lnTo>
                    <a:pt x="653021" y="0"/>
                  </a:lnTo>
                  <a:lnTo>
                    <a:pt x="653021" y="1320"/>
                  </a:lnTo>
                  <a:lnTo>
                    <a:pt x="656996" y="1320"/>
                  </a:lnTo>
                  <a:lnTo>
                    <a:pt x="656996" y="0"/>
                  </a:lnTo>
                  <a:close/>
                </a:path>
                <a:path w="1040129" h="449579">
                  <a:moveTo>
                    <a:pt x="1039799" y="445058"/>
                  </a:moveTo>
                  <a:lnTo>
                    <a:pt x="1038479" y="445058"/>
                  </a:lnTo>
                  <a:lnTo>
                    <a:pt x="1038479" y="449021"/>
                  </a:lnTo>
                  <a:lnTo>
                    <a:pt x="1039799" y="447281"/>
                  </a:lnTo>
                  <a:lnTo>
                    <a:pt x="1039799" y="44505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2818" y="402883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0"/>
                  </a:moveTo>
                  <a:lnTo>
                    <a:pt x="2221" y="2225"/>
                  </a:lnTo>
                  <a:lnTo>
                    <a:pt x="3582" y="3585"/>
                  </a:lnTo>
                  <a:lnTo>
                    <a:pt x="7012" y="320"/>
                  </a:lnTo>
                  <a:lnTo>
                    <a:pt x="3726" y="1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38051" y="3550675"/>
              <a:ext cx="1426210" cy="458470"/>
            </a:xfrm>
            <a:custGeom>
              <a:avLst/>
              <a:gdLst/>
              <a:ahLst/>
              <a:cxnLst/>
              <a:rect l="l" t="t" r="r" b="b"/>
              <a:pathLst>
                <a:path w="1426209" h="458470">
                  <a:moveTo>
                    <a:pt x="7010" y="310261"/>
                  </a:moveTo>
                  <a:lnTo>
                    <a:pt x="3733" y="311467"/>
                  </a:lnTo>
                  <a:lnTo>
                    <a:pt x="0" y="309943"/>
                  </a:lnTo>
                  <a:lnTo>
                    <a:pt x="2222" y="312178"/>
                  </a:lnTo>
                  <a:lnTo>
                    <a:pt x="3581" y="313537"/>
                  </a:lnTo>
                  <a:lnTo>
                    <a:pt x="7010" y="310261"/>
                  </a:lnTo>
                  <a:close/>
                </a:path>
                <a:path w="1426209" h="458470">
                  <a:moveTo>
                    <a:pt x="365671" y="213512"/>
                  </a:moveTo>
                  <a:lnTo>
                    <a:pt x="362585" y="213715"/>
                  </a:lnTo>
                  <a:lnTo>
                    <a:pt x="362508" y="214147"/>
                  </a:lnTo>
                  <a:lnTo>
                    <a:pt x="361823" y="217830"/>
                  </a:lnTo>
                  <a:lnTo>
                    <a:pt x="365671" y="213512"/>
                  </a:lnTo>
                  <a:close/>
                </a:path>
                <a:path w="1426209" h="458470">
                  <a:moveTo>
                    <a:pt x="383197" y="202971"/>
                  </a:moveTo>
                  <a:lnTo>
                    <a:pt x="379907" y="204177"/>
                  </a:lnTo>
                  <a:lnTo>
                    <a:pt x="376186" y="202653"/>
                  </a:lnTo>
                  <a:lnTo>
                    <a:pt x="378409" y="204876"/>
                  </a:lnTo>
                  <a:lnTo>
                    <a:pt x="379768" y="206235"/>
                  </a:lnTo>
                  <a:lnTo>
                    <a:pt x="383197" y="202971"/>
                  </a:lnTo>
                  <a:close/>
                </a:path>
                <a:path w="1426209" h="458470">
                  <a:moveTo>
                    <a:pt x="426085" y="211505"/>
                  </a:moveTo>
                  <a:lnTo>
                    <a:pt x="423443" y="210172"/>
                  </a:lnTo>
                  <a:lnTo>
                    <a:pt x="423443" y="211505"/>
                  </a:lnTo>
                  <a:lnTo>
                    <a:pt x="426085" y="211505"/>
                  </a:lnTo>
                  <a:close/>
                </a:path>
                <a:path w="1426209" h="458470">
                  <a:moveTo>
                    <a:pt x="440664" y="220776"/>
                  </a:moveTo>
                  <a:lnTo>
                    <a:pt x="438010" y="219456"/>
                  </a:lnTo>
                  <a:lnTo>
                    <a:pt x="438010" y="220776"/>
                  </a:lnTo>
                  <a:lnTo>
                    <a:pt x="440664" y="220776"/>
                  </a:lnTo>
                  <a:close/>
                </a:path>
                <a:path w="1426209" h="458470">
                  <a:moveTo>
                    <a:pt x="524929" y="253314"/>
                  </a:moveTo>
                  <a:lnTo>
                    <a:pt x="521639" y="254508"/>
                  </a:lnTo>
                  <a:lnTo>
                    <a:pt x="517906" y="252996"/>
                  </a:lnTo>
                  <a:lnTo>
                    <a:pt x="520128" y="255219"/>
                  </a:lnTo>
                  <a:lnTo>
                    <a:pt x="521500" y="256578"/>
                  </a:lnTo>
                  <a:lnTo>
                    <a:pt x="524929" y="253314"/>
                  </a:lnTo>
                  <a:close/>
                </a:path>
                <a:path w="1426209" h="458470">
                  <a:moveTo>
                    <a:pt x="556717" y="225488"/>
                  </a:moveTo>
                  <a:lnTo>
                    <a:pt x="553427" y="226695"/>
                  </a:lnTo>
                  <a:lnTo>
                    <a:pt x="549706" y="225171"/>
                  </a:lnTo>
                  <a:lnTo>
                    <a:pt x="551929" y="227406"/>
                  </a:lnTo>
                  <a:lnTo>
                    <a:pt x="553288" y="228752"/>
                  </a:lnTo>
                  <a:lnTo>
                    <a:pt x="556717" y="225488"/>
                  </a:lnTo>
                  <a:close/>
                </a:path>
                <a:path w="1426209" h="458470">
                  <a:moveTo>
                    <a:pt x="603123" y="225488"/>
                  </a:moveTo>
                  <a:lnTo>
                    <a:pt x="601675" y="226936"/>
                  </a:lnTo>
                  <a:lnTo>
                    <a:pt x="602818" y="226631"/>
                  </a:lnTo>
                  <a:lnTo>
                    <a:pt x="603123" y="225488"/>
                  </a:lnTo>
                  <a:close/>
                </a:path>
                <a:path w="1426209" h="458470">
                  <a:moveTo>
                    <a:pt x="604901" y="226072"/>
                  </a:moveTo>
                  <a:lnTo>
                    <a:pt x="602818" y="226631"/>
                  </a:lnTo>
                  <a:lnTo>
                    <a:pt x="602259" y="228727"/>
                  </a:lnTo>
                  <a:lnTo>
                    <a:pt x="604901" y="226072"/>
                  </a:lnTo>
                  <a:close/>
                </a:path>
                <a:path w="1426209" h="458470">
                  <a:moveTo>
                    <a:pt x="621601" y="209194"/>
                  </a:moveTo>
                  <a:lnTo>
                    <a:pt x="620280" y="208851"/>
                  </a:lnTo>
                  <a:lnTo>
                    <a:pt x="619480" y="205092"/>
                  </a:lnTo>
                  <a:lnTo>
                    <a:pt x="619480" y="208851"/>
                  </a:lnTo>
                  <a:lnTo>
                    <a:pt x="619480" y="212140"/>
                  </a:lnTo>
                  <a:lnTo>
                    <a:pt x="621601" y="209194"/>
                  </a:lnTo>
                  <a:close/>
                </a:path>
                <a:path w="1426209" h="458470">
                  <a:moveTo>
                    <a:pt x="634834" y="180047"/>
                  </a:moveTo>
                  <a:lnTo>
                    <a:pt x="633526" y="179705"/>
                  </a:lnTo>
                  <a:lnTo>
                    <a:pt x="632726" y="175958"/>
                  </a:lnTo>
                  <a:lnTo>
                    <a:pt x="632726" y="179717"/>
                  </a:lnTo>
                  <a:lnTo>
                    <a:pt x="632726" y="183007"/>
                  </a:lnTo>
                  <a:lnTo>
                    <a:pt x="634834" y="180047"/>
                  </a:lnTo>
                  <a:close/>
                </a:path>
                <a:path w="1426209" h="458470">
                  <a:moveTo>
                    <a:pt x="648106" y="175158"/>
                  </a:moveTo>
                  <a:lnTo>
                    <a:pt x="644829" y="176364"/>
                  </a:lnTo>
                  <a:lnTo>
                    <a:pt x="641096" y="174840"/>
                  </a:lnTo>
                  <a:lnTo>
                    <a:pt x="643318" y="177063"/>
                  </a:lnTo>
                  <a:lnTo>
                    <a:pt x="644677" y="178422"/>
                  </a:lnTo>
                  <a:lnTo>
                    <a:pt x="648106" y="175158"/>
                  </a:lnTo>
                  <a:close/>
                </a:path>
                <a:path w="1426209" h="458470">
                  <a:moveTo>
                    <a:pt x="673277" y="163233"/>
                  </a:moveTo>
                  <a:lnTo>
                    <a:pt x="669988" y="164439"/>
                  </a:lnTo>
                  <a:lnTo>
                    <a:pt x="666267" y="162915"/>
                  </a:lnTo>
                  <a:lnTo>
                    <a:pt x="668489" y="165138"/>
                  </a:lnTo>
                  <a:lnTo>
                    <a:pt x="669848" y="166497"/>
                  </a:lnTo>
                  <a:lnTo>
                    <a:pt x="673277" y="163233"/>
                  </a:lnTo>
                  <a:close/>
                </a:path>
                <a:path w="1426209" h="458470">
                  <a:moveTo>
                    <a:pt x="716965" y="332384"/>
                  </a:moveTo>
                  <a:lnTo>
                    <a:pt x="715657" y="332041"/>
                  </a:lnTo>
                  <a:lnTo>
                    <a:pt x="714844" y="328282"/>
                  </a:lnTo>
                  <a:lnTo>
                    <a:pt x="714844" y="332041"/>
                  </a:lnTo>
                  <a:lnTo>
                    <a:pt x="714844" y="335330"/>
                  </a:lnTo>
                  <a:lnTo>
                    <a:pt x="716965" y="332384"/>
                  </a:lnTo>
                  <a:close/>
                </a:path>
                <a:path w="1426209" h="458470">
                  <a:moveTo>
                    <a:pt x="853427" y="454647"/>
                  </a:moveTo>
                  <a:lnTo>
                    <a:pt x="850138" y="455853"/>
                  </a:lnTo>
                  <a:lnTo>
                    <a:pt x="846404" y="454329"/>
                  </a:lnTo>
                  <a:lnTo>
                    <a:pt x="848626" y="456552"/>
                  </a:lnTo>
                  <a:lnTo>
                    <a:pt x="849985" y="457911"/>
                  </a:lnTo>
                  <a:lnTo>
                    <a:pt x="853427" y="454647"/>
                  </a:lnTo>
                  <a:close/>
                </a:path>
                <a:path w="1426209" h="458470">
                  <a:moveTo>
                    <a:pt x="1003096" y="102311"/>
                  </a:moveTo>
                  <a:lnTo>
                    <a:pt x="999807" y="103505"/>
                  </a:lnTo>
                  <a:lnTo>
                    <a:pt x="996086" y="101993"/>
                  </a:lnTo>
                  <a:lnTo>
                    <a:pt x="998308" y="104216"/>
                  </a:lnTo>
                  <a:lnTo>
                    <a:pt x="999667" y="105575"/>
                  </a:lnTo>
                  <a:lnTo>
                    <a:pt x="1003096" y="102311"/>
                  </a:lnTo>
                  <a:close/>
                </a:path>
                <a:path w="1426209" h="458470">
                  <a:moveTo>
                    <a:pt x="1034884" y="317"/>
                  </a:moveTo>
                  <a:lnTo>
                    <a:pt x="1031608" y="1524"/>
                  </a:lnTo>
                  <a:lnTo>
                    <a:pt x="1027874" y="0"/>
                  </a:lnTo>
                  <a:lnTo>
                    <a:pt x="1030097" y="2222"/>
                  </a:lnTo>
                  <a:lnTo>
                    <a:pt x="1031455" y="3581"/>
                  </a:lnTo>
                  <a:lnTo>
                    <a:pt x="1034884" y="317"/>
                  </a:lnTo>
                  <a:close/>
                </a:path>
                <a:path w="1426209" h="458470">
                  <a:moveTo>
                    <a:pt x="1075956" y="353974"/>
                  </a:moveTo>
                  <a:lnTo>
                    <a:pt x="1072667" y="355180"/>
                  </a:lnTo>
                  <a:lnTo>
                    <a:pt x="1068933" y="353656"/>
                  </a:lnTo>
                  <a:lnTo>
                    <a:pt x="1071156" y="355879"/>
                  </a:lnTo>
                  <a:lnTo>
                    <a:pt x="1072527" y="357251"/>
                  </a:lnTo>
                  <a:lnTo>
                    <a:pt x="1075956" y="353974"/>
                  </a:lnTo>
                  <a:close/>
                </a:path>
                <a:path w="1426209" h="458470">
                  <a:moveTo>
                    <a:pt x="1425638" y="310261"/>
                  </a:moveTo>
                  <a:lnTo>
                    <a:pt x="1422349" y="311467"/>
                  </a:lnTo>
                  <a:lnTo>
                    <a:pt x="1418628" y="309943"/>
                  </a:lnTo>
                  <a:lnTo>
                    <a:pt x="1420850" y="312178"/>
                  </a:lnTo>
                  <a:lnTo>
                    <a:pt x="1422209" y="313537"/>
                  </a:lnTo>
                  <a:lnTo>
                    <a:pt x="1425638" y="310261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34761" y="382442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44" y="0"/>
                  </a:moveTo>
                  <a:lnTo>
                    <a:pt x="0" y="1104"/>
                  </a:lnTo>
                  <a:lnTo>
                    <a:pt x="1544" y="1324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9945" y="3672100"/>
              <a:ext cx="666750" cy="443865"/>
            </a:xfrm>
            <a:custGeom>
              <a:avLst/>
              <a:gdLst/>
              <a:ahLst/>
              <a:cxnLst/>
              <a:rect l="l" t="t" r="r" b="b"/>
              <a:pathLst>
                <a:path w="666750" h="443864">
                  <a:moveTo>
                    <a:pt x="1549" y="87426"/>
                  </a:moveTo>
                  <a:lnTo>
                    <a:pt x="0" y="88531"/>
                  </a:lnTo>
                  <a:lnTo>
                    <a:pt x="1549" y="88747"/>
                  </a:lnTo>
                  <a:lnTo>
                    <a:pt x="1549" y="87426"/>
                  </a:lnTo>
                  <a:close/>
                </a:path>
                <a:path w="666750" h="443864">
                  <a:moveTo>
                    <a:pt x="9715" y="88976"/>
                  </a:moveTo>
                  <a:lnTo>
                    <a:pt x="8166" y="88747"/>
                  </a:lnTo>
                  <a:lnTo>
                    <a:pt x="8166" y="90081"/>
                  </a:lnTo>
                  <a:lnTo>
                    <a:pt x="9715" y="88976"/>
                  </a:lnTo>
                  <a:close/>
                </a:path>
                <a:path w="666750" h="443864">
                  <a:moveTo>
                    <a:pt x="20307" y="99568"/>
                  </a:moveTo>
                  <a:lnTo>
                    <a:pt x="18770" y="99352"/>
                  </a:lnTo>
                  <a:lnTo>
                    <a:pt x="18770" y="100672"/>
                  </a:lnTo>
                  <a:lnTo>
                    <a:pt x="20307" y="99568"/>
                  </a:lnTo>
                  <a:close/>
                </a:path>
                <a:path w="666750" h="443864">
                  <a:moveTo>
                    <a:pt x="41503" y="224078"/>
                  </a:moveTo>
                  <a:lnTo>
                    <a:pt x="39954" y="223862"/>
                  </a:lnTo>
                  <a:lnTo>
                    <a:pt x="39954" y="225183"/>
                  </a:lnTo>
                  <a:lnTo>
                    <a:pt x="41503" y="224078"/>
                  </a:lnTo>
                  <a:close/>
                </a:path>
                <a:path w="666750" h="443864">
                  <a:moveTo>
                    <a:pt x="168440" y="113919"/>
                  </a:moveTo>
                  <a:lnTo>
                    <a:pt x="167335" y="112382"/>
                  </a:lnTo>
                  <a:lnTo>
                    <a:pt x="167119" y="113919"/>
                  </a:lnTo>
                  <a:lnTo>
                    <a:pt x="168440" y="113919"/>
                  </a:lnTo>
                  <a:close/>
                </a:path>
                <a:path w="666750" h="443864">
                  <a:moveTo>
                    <a:pt x="563168" y="365594"/>
                  </a:moveTo>
                  <a:lnTo>
                    <a:pt x="561848" y="365594"/>
                  </a:lnTo>
                  <a:lnTo>
                    <a:pt x="562952" y="367131"/>
                  </a:lnTo>
                  <a:lnTo>
                    <a:pt x="563168" y="365594"/>
                  </a:lnTo>
                  <a:close/>
                </a:path>
                <a:path w="666750" h="443864">
                  <a:moveTo>
                    <a:pt x="564489" y="331152"/>
                  </a:moveTo>
                  <a:lnTo>
                    <a:pt x="563384" y="329603"/>
                  </a:lnTo>
                  <a:lnTo>
                    <a:pt x="563168" y="331152"/>
                  </a:lnTo>
                  <a:lnTo>
                    <a:pt x="564489" y="331152"/>
                  </a:lnTo>
                  <a:close/>
                </a:path>
                <a:path w="666750" h="443864">
                  <a:moveTo>
                    <a:pt x="564489" y="0"/>
                  </a:moveTo>
                  <a:lnTo>
                    <a:pt x="563168" y="0"/>
                  </a:lnTo>
                  <a:lnTo>
                    <a:pt x="564273" y="1549"/>
                  </a:lnTo>
                  <a:lnTo>
                    <a:pt x="564489" y="0"/>
                  </a:lnTo>
                  <a:close/>
                </a:path>
                <a:path w="666750" h="443864">
                  <a:moveTo>
                    <a:pt x="630948" y="20091"/>
                  </a:moveTo>
                  <a:lnTo>
                    <a:pt x="629399" y="19875"/>
                  </a:lnTo>
                  <a:lnTo>
                    <a:pt x="629399" y="21196"/>
                  </a:lnTo>
                  <a:lnTo>
                    <a:pt x="630948" y="20091"/>
                  </a:lnTo>
                  <a:close/>
                </a:path>
                <a:path w="666750" h="443864">
                  <a:moveTo>
                    <a:pt x="663829" y="437121"/>
                  </a:moveTo>
                  <a:lnTo>
                    <a:pt x="662508" y="437121"/>
                  </a:lnTo>
                  <a:lnTo>
                    <a:pt x="663613" y="438670"/>
                  </a:lnTo>
                  <a:lnTo>
                    <a:pt x="663829" y="437121"/>
                  </a:lnTo>
                  <a:close/>
                </a:path>
                <a:path w="666750" h="443864">
                  <a:moveTo>
                    <a:pt x="665162" y="437121"/>
                  </a:moveTo>
                  <a:lnTo>
                    <a:pt x="664057" y="435571"/>
                  </a:lnTo>
                  <a:lnTo>
                    <a:pt x="663829" y="437121"/>
                  </a:lnTo>
                  <a:lnTo>
                    <a:pt x="665162" y="437121"/>
                  </a:lnTo>
                  <a:close/>
                </a:path>
                <a:path w="666750" h="443864">
                  <a:moveTo>
                    <a:pt x="666483" y="443738"/>
                  </a:moveTo>
                  <a:lnTo>
                    <a:pt x="665378" y="442201"/>
                  </a:lnTo>
                  <a:lnTo>
                    <a:pt x="665162" y="443738"/>
                  </a:lnTo>
                  <a:lnTo>
                    <a:pt x="666483" y="44373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05232" y="4111863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9050" h="3175">
                  <a:moveTo>
                    <a:pt x="1333" y="0"/>
                  </a:moveTo>
                  <a:lnTo>
                    <a:pt x="0" y="0"/>
                  </a:lnTo>
                  <a:lnTo>
                    <a:pt x="1104" y="1549"/>
                  </a:lnTo>
                  <a:lnTo>
                    <a:pt x="1333" y="0"/>
                  </a:lnTo>
                  <a:close/>
                </a:path>
                <a:path w="19050" h="3175">
                  <a:moveTo>
                    <a:pt x="18542" y="2654"/>
                  </a:moveTo>
                  <a:lnTo>
                    <a:pt x="17449" y="1104"/>
                  </a:lnTo>
                  <a:lnTo>
                    <a:pt x="17221" y="2654"/>
                  </a:lnTo>
                  <a:lnTo>
                    <a:pt x="18542" y="2654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4121" y="3556517"/>
              <a:ext cx="1420495" cy="548005"/>
            </a:xfrm>
            <a:custGeom>
              <a:avLst/>
              <a:gdLst/>
              <a:ahLst/>
              <a:cxnLst/>
              <a:rect l="l" t="t" r="r" b="b"/>
              <a:pathLst>
                <a:path w="1420495" h="548004">
                  <a:moveTo>
                    <a:pt x="431" y="307301"/>
                  </a:moveTo>
                  <a:lnTo>
                    <a:pt x="0" y="307517"/>
                  </a:lnTo>
                  <a:lnTo>
                    <a:pt x="254" y="307784"/>
                  </a:lnTo>
                  <a:lnTo>
                    <a:pt x="431" y="307301"/>
                  </a:lnTo>
                  <a:close/>
                </a:path>
                <a:path w="1420495" h="548004">
                  <a:moveTo>
                    <a:pt x="67983" y="209296"/>
                  </a:moveTo>
                  <a:lnTo>
                    <a:pt x="67551" y="209499"/>
                  </a:lnTo>
                  <a:lnTo>
                    <a:pt x="67805" y="209765"/>
                  </a:lnTo>
                  <a:lnTo>
                    <a:pt x="67983" y="209296"/>
                  </a:lnTo>
                  <a:close/>
                </a:path>
                <a:path w="1420495" h="548004">
                  <a:moveTo>
                    <a:pt x="421563" y="205879"/>
                  </a:moveTo>
                  <a:lnTo>
                    <a:pt x="420014" y="205663"/>
                  </a:lnTo>
                  <a:lnTo>
                    <a:pt x="420014" y="206984"/>
                  </a:lnTo>
                  <a:lnTo>
                    <a:pt x="421563" y="205879"/>
                  </a:lnTo>
                  <a:close/>
                </a:path>
                <a:path w="1420495" h="548004">
                  <a:moveTo>
                    <a:pt x="423989" y="203009"/>
                  </a:moveTo>
                  <a:lnTo>
                    <a:pt x="422452" y="204114"/>
                  </a:lnTo>
                  <a:lnTo>
                    <a:pt x="423989" y="204330"/>
                  </a:lnTo>
                  <a:lnTo>
                    <a:pt x="423989" y="203009"/>
                  </a:lnTo>
                  <a:close/>
                </a:path>
                <a:path w="1420495" h="548004">
                  <a:moveTo>
                    <a:pt x="431939" y="212280"/>
                  </a:moveTo>
                  <a:lnTo>
                    <a:pt x="430390" y="213385"/>
                  </a:lnTo>
                  <a:lnTo>
                    <a:pt x="431939" y="213614"/>
                  </a:lnTo>
                  <a:lnTo>
                    <a:pt x="431939" y="212280"/>
                  </a:lnTo>
                  <a:close/>
                </a:path>
                <a:path w="1420495" h="548004">
                  <a:moveTo>
                    <a:pt x="499719" y="325094"/>
                  </a:moveTo>
                  <a:lnTo>
                    <a:pt x="498170" y="324878"/>
                  </a:lnTo>
                  <a:lnTo>
                    <a:pt x="498170" y="326199"/>
                  </a:lnTo>
                  <a:lnTo>
                    <a:pt x="499719" y="325094"/>
                  </a:lnTo>
                  <a:close/>
                </a:path>
                <a:path w="1420495" h="548004">
                  <a:moveTo>
                    <a:pt x="519366" y="245402"/>
                  </a:moveTo>
                  <a:lnTo>
                    <a:pt x="518261" y="243852"/>
                  </a:lnTo>
                  <a:lnTo>
                    <a:pt x="518033" y="245402"/>
                  </a:lnTo>
                  <a:lnTo>
                    <a:pt x="519366" y="245402"/>
                  </a:lnTo>
                  <a:close/>
                </a:path>
                <a:path w="1420495" h="548004">
                  <a:moveTo>
                    <a:pt x="543204" y="111620"/>
                  </a:moveTo>
                  <a:lnTo>
                    <a:pt x="542099" y="110070"/>
                  </a:lnTo>
                  <a:lnTo>
                    <a:pt x="541883" y="111620"/>
                  </a:lnTo>
                  <a:lnTo>
                    <a:pt x="543204" y="111620"/>
                  </a:lnTo>
                  <a:close/>
                </a:path>
                <a:path w="1420495" h="548004">
                  <a:moveTo>
                    <a:pt x="600163" y="327520"/>
                  </a:moveTo>
                  <a:lnTo>
                    <a:pt x="598614" y="328625"/>
                  </a:lnTo>
                  <a:lnTo>
                    <a:pt x="600163" y="328853"/>
                  </a:lnTo>
                  <a:lnTo>
                    <a:pt x="600163" y="327520"/>
                  </a:lnTo>
                  <a:close/>
                </a:path>
                <a:path w="1420495" h="548004">
                  <a:moveTo>
                    <a:pt x="642861" y="464934"/>
                  </a:moveTo>
                  <a:lnTo>
                    <a:pt x="642416" y="465150"/>
                  </a:lnTo>
                  <a:lnTo>
                    <a:pt x="642683" y="465416"/>
                  </a:lnTo>
                  <a:lnTo>
                    <a:pt x="642861" y="464934"/>
                  </a:lnTo>
                  <a:close/>
                </a:path>
                <a:path w="1420495" h="548004">
                  <a:moveTo>
                    <a:pt x="649478" y="468922"/>
                  </a:moveTo>
                  <a:lnTo>
                    <a:pt x="649033" y="469125"/>
                  </a:lnTo>
                  <a:lnTo>
                    <a:pt x="649300" y="469392"/>
                  </a:lnTo>
                  <a:lnTo>
                    <a:pt x="649478" y="468922"/>
                  </a:lnTo>
                  <a:close/>
                </a:path>
                <a:path w="1420495" h="548004">
                  <a:moveTo>
                    <a:pt x="669353" y="474192"/>
                  </a:moveTo>
                  <a:lnTo>
                    <a:pt x="668909" y="474421"/>
                  </a:lnTo>
                  <a:lnTo>
                    <a:pt x="669175" y="474687"/>
                  </a:lnTo>
                  <a:lnTo>
                    <a:pt x="669353" y="474192"/>
                  </a:lnTo>
                  <a:close/>
                </a:path>
                <a:path w="1420495" h="548004">
                  <a:moveTo>
                    <a:pt x="674649" y="472871"/>
                  </a:moveTo>
                  <a:lnTo>
                    <a:pt x="674204" y="473087"/>
                  </a:lnTo>
                  <a:lnTo>
                    <a:pt x="674471" y="473354"/>
                  </a:lnTo>
                  <a:lnTo>
                    <a:pt x="674649" y="472871"/>
                  </a:lnTo>
                  <a:close/>
                </a:path>
                <a:path w="1420495" h="548004">
                  <a:moveTo>
                    <a:pt x="678624" y="467575"/>
                  </a:moveTo>
                  <a:lnTo>
                    <a:pt x="678180" y="467804"/>
                  </a:lnTo>
                  <a:lnTo>
                    <a:pt x="678446" y="468058"/>
                  </a:lnTo>
                  <a:lnTo>
                    <a:pt x="678624" y="467575"/>
                  </a:lnTo>
                  <a:close/>
                </a:path>
                <a:path w="1420495" h="548004">
                  <a:moveTo>
                    <a:pt x="686574" y="464934"/>
                  </a:moveTo>
                  <a:lnTo>
                    <a:pt x="686130" y="465150"/>
                  </a:lnTo>
                  <a:lnTo>
                    <a:pt x="686396" y="465416"/>
                  </a:lnTo>
                  <a:lnTo>
                    <a:pt x="686574" y="464934"/>
                  </a:lnTo>
                  <a:close/>
                </a:path>
                <a:path w="1420495" h="548004">
                  <a:moveTo>
                    <a:pt x="991133" y="476097"/>
                  </a:moveTo>
                  <a:lnTo>
                    <a:pt x="989584" y="475881"/>
                  </a:lnTo>
                  <a:lnTo>
                    <a:pt x="989584" y="477202"/>
                  </a:lnTo>
                  <a:lnTo>
                    <a:pt x="991133" y="476097"/>
                  </a:lnTo>
                  <a:close/>
                </a:path>
                <a:path w="1420495" h="548004">
                  <a:moveTo>
                    <a:pt x="993876" y="435787"/>
                  </a:moveTo>
                  <a:lnTo>
                    <a:pt x="993432" y="436003"/>
                  </a:lnTo>
                  <a:lnTo>
                    <a:pt x="993698" y="436270"/>
                  </a:lnTo>
                  <a:lnTo>
                    <a:pt x="993876" y="435787"/>
                  </a:lnTo>
                  <a:close/>
                </a:path>
                <a:path w="1420495" h="548004">
                  <a:moveTo>
                    <a:pt x="993876" y="137756"/>
                  </a:moveTo>
                  <a:lnTo>
                    <a:pt x="993432" y="137972"/>
                  </a:lnTo>
                  <a:lnTo>
                    <a:pt x="993698" y="138239"/>
                  </a:lnTo>
                  <a:lnTo>
                    <a:pt x="993876" y="137756"/>
                  </a:lnTo>
                  <a:close/>
                </a:path>
                <a:path w="1420495" h="548004">
                  <a:moveTo>
                    <a:pt x="1026985" y="0"/>
                  </a:moveTo>
                  <a:lnTo>
                    <a:pt x="1026541" y="215"/>
                  </a:lnTo>
                  <a:lnTo>
                    <a:pt x="1026807" y="482"/>
                  </a:lnTo>
                  <a:lnTo>
                    <a:pt x="1026985" y="0"/>
                  </a:lnTo>
                  <a:close/>
                </a:path>
                <a:path w="1420495" h="548004">
                  <a:moveTo>
                    <a:pt x="1029627" y="67564"/>
                  </a:moveTo>
                  <a:lnTo>
                    <a:pt x="1029195" y="67779"/>
                  </a:lnTo>
                  <a:lnTo>
                    <a:pt x="1029462" y="68033"/>
                  </a:lnTo>
                  <a:lnTo>
                    <a:pt x="1029627" y="67564"/>
                  </a:lnTo>
                  <a:close/>
                </a:path>
                <a:path w="1420495" h="548004">
                  <a:moveTo>
                    <a:pt x="1029639" y="507314"/>
                  </a:moveTo>
                  <a:lnTo>
                    <a:pt x="1029195" y="507542"/>
                  </a:lnTo>
                  <a:lnTo>
                    <a:pt x="1029462" y="507796"/>
                  </a:lnTo>
                  <a:lnTo>
                    <a:pt x="1029639" y="507314"/>
                  </a:lnTo>
                  <a:close/>
                </a:path>
                <a:path w="1420495" h="548004">
                  <a:moveTo>
                    <a:pt x="1029893" y="67335"/>
                  </a:moveTo>
                  <a:lnTo>
                    <a:pt x="1029716" y="67513"/>
                  </a:lnTo>
                  <a:lnTo>
                    <a:pt x="1029893" y="67335"/>
                  </a:lnTo>
                  <a:close/>
                </a:path>
                <a:path w="1420495" h="548004">
                  <a:moveTo>
                    <a:pt x="1038910" y="402678"/>
                  </a:moveTo>
                  <a:lnTo>
                    <a:pt x="1038466" y="402894"/>
                  </a:lnTo>
                  <a:lnTo>
                    <a:pt x="1038733" y="403161"/>
                  </a:lnTo>
                  <a:lnTo>
                    <a:pt x="1038910" y="402678"/>
                  </a:lnTo>
                  <a:close/>
                </a:path>
                <a:path w="1420495" h="548004">
                  <a:moveTo>
                    <a:pt x="1042873" y="67564"/>
                  </a:moveTo>
                  <a:lnTo>
                    <a:pt x="1042441" y="67779"/>
                  </a:lnTo>
                  <a:lnTo>
                    <a:pt x="1042708" y="68033"/>
                  </a:lnTo>
                  <a:lnTo>
                    <a:pt x="1042873" y="67564"/>
                  </a:lnTo>
                  <a:close/>
                </a:path>
                <a:path w="1420495" h="548004">
                  <a:moveTo>
                    <a:pt x="1042885" y="505993"/>
                  </a:moveTo>
                  <a:lnTo>
                    <a:pt x="1042441" y="506209"/>
                  </a:lnTo>
                  <a:lnTo>
                    <a:pt x="1042708" y="506476"/>
                  </a:lnTo>
                  <a:lnTo>
                    <a:pt x="1042885" y="505993"/>
                  </a:lnTo>
                  <a:close/>
                </a:path>
                <a:path w="1420495" h="548004">
                  <a:moveTo>
                    <a:pt x="1043139" y="67335"/>
                  </a:moveTo>
                  <a:lnTo>
                    <a:pt x="1042962" y="67513"/>
                  </a:lnTo>
                  <a:lnTo>
                    <a:pt x="1043139" y="67335"/>
                  </a:lnTo>
                  <a:close/>
                </a:path>
                <a:path w="1420495" h="548004">
                  <a:moveTo>
                    <a:pt x="1053477" y="547052"/>
                  </a:moveTo>
                  <a:lnTo>
                    <a:pt x="1053033" y="547268"/>
                  </a:lnTo>
                  <a:lnTo>
                    <a:pt x="1053299" y="547535"/>
                  </a:lnTo>
                  <a:lnTo>
                    <a:pt x="1053477" y="547052"/>
                  </a:lnTo>
                  <a:close/>
                </a:path>
                <a:path w="1420495" h="548004">
                  <a:moveTo>
                    <a:pt x="1057452" y="78155"/>
                  </a:moveTo>
                  <a:lnTo>
                    <a:pt x="1057008" y="78371"/>
                  </a:lnTo>
                  <a:lnTo>
                    <a:pt x="1057275" y="78638"/>
                  </a:lnTo>
                  <a:lnTo>
                    <a:pt x="1057452" y="78155"/>
                  </a:lnTo>
                  <a:close/>
                </a:path>
                <a:path w="1420495" h="548004">
                  <a:moveTo>
                    <a:pt x="1057706" y="77939"/>
                  </a:moveTo>
                  <a:lnTo>
                    <a:pt x="1057541" y="78105"/>
                  </a:lnTo>
                  <a:lnTo>
                    <a:pt x="1057706" y="77939"/>
                  </a:lnTo>
                  <a:close/>
                </a:path>
                <a:path w="1420495" h="548004">
                  <a:moveTo>
                    <a:pt x="1058773" y="80810"/>
                  </a:moveTo>
                  <a:lnTo>
                    <a:pt x="1058341" y="81013"/>
                  </a:lnTo>
                  <a:lnTo>
                    <a:pt x="1058595" y="81280"/>
                  </a:lnTo>
                  <a:lnTo>
                    <a:pt x="1058773" y="80810"/>
                  </a:lnTo>
                  <a:close/>
                </a:path>
                <a:path w="1420495" h="548004">
                  <a:moveTo>
                    <a:pt x="1059027" y="80594"/>
                  </a:moveTo>
                  <a:lnTo>
                    <a:pt x="1058862" y="80759"/>
                  </a:lnTo>
                  <a:lnTo>
                    <a:pt x="1059027" y="80594"/>
                  </a:lnTo>
                  <a:close/>
                </a:path>
                <a:path w="1420495" h="548004">
                  <a:moveTo>
                    <a:pt x="1062748" y="10617"/>
                  </a:moveTo>
                  <a:lnTo>
                    <a:pt x="1062304" y="10820"/>
                  </a:lnTo>
                  <a:lnTo>
                    <a:pt x="1062570" y="11087"/>
                  </a:lnTo>
                  <a:lnTo>
                    <a:pt x="1062748" y="10617"/>
                  </a:lnTo>
                  <a:close/>
                </a:path>
                <a:path w="1420495" h="548004">
                  <a:moveTo>
                    <a:pt x="1065403" y="9271"/>
                  </a:moveTo>
                  <a:lnTo>
                    <a:pt x="1064958" y="9486"/>
                  </a:lnTo>
                  <a:lnTo>
                    <a:pt x="1065225" y="9753"/>
                  </a:lnTo>
                  <a:lnTo>
                    <a:pt x="1065403" y="9271"/>
                  </a:lnTo>
                  <a:close/>
                </a:path>
                <a:path w="1420495" h="548004">
                  <a:moveTo>
                    <a:pt x="1102487" y="207962"/>
                  </a:moveTo>
                  <a:lnTo>
                    <a:pt x="1102042" y="208178"/>
                  </a:lnTo>
                  <a:lnTo>
                    <a:pt x="1102309" y="208445"/>
                  </a:lnTo>
                  <a:lnTo>
                    <a:pt x="1102487" y="207962"/>
                  </a:lnTo>
                  <a:close/>
                </a:path>
                <a:path w="1420495" h="548004">
                  <a:moveTo>
                    <a:pt x="1140904" y="349694"/>
                  </a:moveTo>
                  <a:lnTo>
                    <a:pt x="1140460" y="349910"/>
                  </a:lnTo>
                  <a:lnTo>
                    <a:pt x="1140726" y="350177"/>
                  </a:lnTo>
                  <a:lnTo>
                    <a:pt x="1140904" y="349694"/>
                  </a:lnTo>
                  <a:close/>
                </a:path>
                <a:path w="1420495" h="548004">
                  <a:moveTo>
                    <a:pt x="1420380" y="268897"/>
                  </a:moveTo>
                  <a:lnTo>
                    <a:pt x="1419948" y="269113"/>
                  </a:lnTo>
                  <a:lnTo>
                    <a:pt x="1420202" y="269379"/>
                  </a:lnTo>
                  <a:lnTo>
                    <a:pt x="1420380" y="268897"/>
                  </a:lnTo>
                  <a:close/>
                </a:path>
                <a:path w="1420495" h="548004">
                  <a:moveTo>
                    <a:pt x="1420469" y="268655"/>
                  </a:moveTo>
                  <a:lnTo>
                    <a:pt x="1420406" y="268846"/>
                  </a:lnTo>
                  <a:lnTo>
                    <a:pt x="1420469" y="26865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21662" y="36439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42" y="0"/>
                  </a:moveTo>
                  <a:lnTo>
                    <a:pt x="0" y="220"/>
                  </a:lnTo>
                  <a:lnTo>
                    <a:pt x="266" y="48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3062" y="3555171"/>
              <a:ext cx="986155" cy="471170"/>
            </a:xfrm>
            <a:custGeom>
              <a:avLst/>
              <a:gdLst/>
              <a:ahLst/>
              <a:cxnLst/>
              <a:rect l="l" t="t" r="r" b="b"/>
              <a:pathLst>
                <a:path w="986154" h="471170">
                  <a:moveTo>
                    <a:pt x="533" y="309930"/>
                  </a:moveTo>
                  <a:lnTo>
                    <a:pt x="0" y="310197"/>
                  </a:lnTo>
                  <a:lnTo>
                    <a:pt x="139" y="310324"/>
                  </a:lnTo>
                  <a:lnTo>
                    <a:pt x="533" y="309930"/>
                  </a:lnTo>
                  <a:close/>
                </a:path>
                <a:path w="986154" h="471170">
                  <a:moveTo>
                    <a:pt x="180670" y="237083"/>
                  </a:moveTo>
                  <a:lnTo>
                    <a:pt x="180149" y="237337"/>
                  </a:lnTo>
                  <a:lnTo>
                    <a:pt x="180276" y="237477"/>
                  </a:lnTo>
                  <a:lnTo>
                    <a:pt x="180670" y="237083"/>
                  </a:lnTo>
                  <a:close/>
                </a:path>
                <a:path w="986154" h="471170">
                  <a:moveTo>
                    <a:pt x="203161" y="372211"/>
                  </a:moveTo>
                  <a:lnTo>
                    <a:pt x="202666" y="372452"/>
                  </a:lnTo>
                  <a:lnTo>
                    <a:pt x="202793" y="372579"/>
                  </a:lnTo>
                  <a:lnTo>
                    <a:pt x="203161" y="372211"/>
                  </a:lnTo>
                  <a:close/>
                </a:path>
                <a:path w="986154" h="471170">
                  <a:moveTo>
                    <a:pt x="244259" y="199986"/>
                  </a:moveTo>
                  <a:lnTo>
                    <a:pt x="243725" y="200253"/>
                  </a:lnTo>
                  <a:lnTo>
                    <a:pt x="243852" y="200380"/>
                  </a:lnTo>
                  <a:lnTo>
                    <a:pt x="244259" y="199986"/>
                  </a:lnTo>
                  <a:close/>
                </a:path>
                <a:path w="986154" h="471170">
                  <a:moveTo>
                    <a:pt x="282663" y="222504"/>
                  </a:moveTo>
                  <a:lnTo>
                    <a:pt x="282143" y="222770"/>
                  </a:lnTo>
                  <a:lnTo>
                    <a:pt x="282270" y="222910"/>
                  </a:lnTo>
                  <a:lnTo>
                    <a:pt x="282663" y="222504"/>
                  </a:lnTo>
                  <a:close/>
                </a:path>
                <a:path w="986154" h="471170">
                  <a:moveTo>
                    <a:pt x="285318" y="223837"/>
                  </a:moveTo>
                  <a:lnTo>
                    <a:pt x="284784" y="224091"/>
                  </a:lnTo>
                  <a:lnTo>
                    <a:pt x="284924" y="224231"/>
                  </a:lnTo>
                  <a:lnTo>
                    <a:pt x="285318" y="223837"/>
                  </a:lnTo>
                  <a:close/>
                </a:path>
                <a:path w="986154" h="471170">
                  <a:moveTo>
                    <a:pt x="307835" y="336423"/>
                  </a:moveTo>
                  <a:lnTo>
                    <a:pt x="307301" y="336689"/>
                  </a:lnTo>
                  <a:lnTo>
                    <a:pt x="307441" y="336816"/>
                  </a:lnTo>
                  <a:lnTo>
                    <a:pt x="307835" y="336423"/>
                  </a:lnTo>
                  <a:close/>
                </a:path>
                <a:path w="986154" h="471170">
                  <a:moveTo>
                    <a:pt x="383311" y="246380"/>
                  </a:moveTo>
                  <a:lnTo>
                    <a:pt x="382803" y="246608"/>
                  </a:lnTo>
                  <a:lnTo>
                    <a:pt x="382943" y="246748"/>
                  </a:lnTo>
                  <a:lnTo>
                    <a:pt x="383311" y="246380"/>
                  </a:lnTo>
                  <a:close/>
                </a:path>
                <a:path w="986154" h="471170">
                  <a:moveTo>
                    <a:pt x="387286" y="246380"/>
                  </a:moveTo>
                  <a:lnTo>
                    <a:pt x="386778" y="246608"/>
                  </a:lnTo>
                  <a:lnTo>
                    <a:pt x="386918" y="246748"/>
                  </a:lnTo>
                  <a:lnTo>
                    <a:pt x="387286" y="246380"/>
                  </a:lnTo>
                  <a:close/>
                </a:path>
                <a:path w="986154" h="471170">
                  <a:moveTo>
                    <a:pt x="391261" y="221208"/>
                  </a:moveTo>
                  <a:lnTo>
                    <a:pt x="390753" y="221449"/>
                  </a:lnTo>
                  <a:lnTo>
                    <a:pt x="390893" y="221576"/>
                  </a:lnTo>
                  <a:lnTo>
                    <a:pt x="391261" y="221208"/>
                  </a:lnTo>
                  <a:close/>
                </a:path>
                <a:path w="986154" h="471170">
                  <a:moveTo>
                    <a:pt x="392607" y="245021"/>
                  </a:moveTo>
                  <a:lnTo>
                    <a:pt x="392074" y="245287"/>
                  </a:lnTo>
                  <a:lnTo>
                    <a:pt x="392214" y="245427"/>
                  </a:lnTo>
                  <a:lnTo>
                    <a:pt x="392607" y="245021"/>
                  </a:lnTo>
                  <a:close/>
                </a:path>
                <a:path w="986154" h="471170">
                  <a:moveTo>
                    <a:pt x="396582" y="255625"/>
                  </a:moveTo>
                  <a:lnTo>
                    <a:pt x="396049" y="255879"/>
                  </a:lnTo>
                  <a:lnTo>
                    <a:pt x="396189" y="256019"/>
                  </a:lnTo>
                  <a:lnTo>
                    <a:pt x="396582" y="255625"/>
                  </a:lnTo>
                  <a:close/>
                </a:path>
                <a:path w="986154" h="471170">
                  <a:moveTo>
                    <a:pt x="425691" y="111264"/>
                  </a:moveTo>
                  <a:lnTo>
                    <a:pt x="425196" y="111506"/>
                  </a:lnTo>
                  <a:lnTo>
                    <a:pt x="425323" y="111645"/>
                  </a:lnTo>
                  <a:lnTo>
                    <a:pt x="425691" y="111264"/>
                  </a:lnTo>
                  <a:close/>
                </a:path>
                <a:path w="986154" h="471170">
                  <a:moveTo>
                    <a:pt x="436321" y="111239"/>
                  </a:moveTo>
                  <a:lnTo>
                    <a:pt x="435787" y="111506"/>
                  </a:lnTo>
                  <a:lnTo>
                    <a:pt x="435927" y="111645"/>
                  </a:lnTo>
                  <a:lnTo>
                    <a:pt x="436321" y="111239"/>
                  </a:lnTo>
                  <a:close/>
                </a:path>
                <a:path w="986154" h="471170">
                  <a:moveTo>
                    <a:pt x="438937" y="109943"/>
                  </a:moveTo>
                  <a:lnTo>
                    <a:pt x="438442" y="110185"/>
                  </a:lnTo>
                  <a:lnTo>
                    <a:pt x="438569" y="110312"/>
                  </a:lnTo>
                  <a:lnTo>
                    <a:pt x="438937" y="109943"/>
                  </a:lnTo>
                  <a:close/>
                </a:path>
                <a:path w="986154" h="471170">
                  <a:moveTo>
                    <a:pt x="482650" y="308635"/>
                  </a:moveTo>
                  <a:lnTo>
                    <a:pt x="482155" y="308864"/>
                  </a:lnTo>
                  <a:lnTo>
                    <a:pt x="482282" y="309003"/>
                  </a:lnTo>
                  <a:lnTo>
                    <a:pt x="482650" y="308635"/>
                  </a:lnTo>
                  <a:close/>
                </a:path>
                <a:path w="986154" h="471170">
                  <a:moveTo>
                    <a:pt x="487946" y="151003"/>
                  </a:moveTo>
                  <a:lnTo>
                    <a:pt x="487451" y="151244"/>
                  </a:lnTo>
                  <a:lnTo>
                    <a:pt x="487578" y="151371"/>
                  </a:lnTo>
                  <a:lnTo>
                    <a:pt x="487946" y="151003"/>
                  </a:lnTo>
                  <a:close/>
                </a:path>
                <a:path w="986154" h="471170">
                  <a:moveTo>
                    <a:pt x="493191" y="470255"/>
                  </a:moveTo>
                  <a:lnTo>
                    <a:pt x="492747" y="470471"/>
                  </a:lnTo>
                  <a:lnTo>
                    <a:pt x="493014" y="470738"/>
                  </a:lnTo>
                  <a:lnTo>
                    <a:pt x="493191" y="470255"/>
                  </a:lnTo>
                  <a:close/>
                </a:path>
                <a:path w="986154" h="471170">
                  <a:moveTo>
                    <a:pt x="498551" y="145707"/>
                  </a:moveTo>
                  <a:lnTo>
                    <a:pt x="498043" y="145948"/>
                  </a:lnTo>
                  <a:lnTo>
                    <a:pt x="498182" y="146075"/>
                  </a:lnTo>
                  <a:lnTo>
                    <a:pt x="498551" y="145707"/>
                  </a:lnTo>
                  <a:close/>
                </a:path>
                <a:path w="986154" h="471170">
                  <a:moveTo>
                    <a:pt x="499897" y="158927"/>
                  </a:moveTo>
                  <a:lnTo>
                    <a:pt x="499376" y="159194"/>
                  </a:lnTo>
                  <a:lnTo>
                    <a:pt x="499503" y="159321"/>
                  </a:lnTo>
                  <a:lnTo>
                    <a:pt x="499897" y="158927"/>
                  </a:lnTo>
                  <a:close/>
                </a:path>
                <a:path w="986154" h="471170">
                  <a:moveTo>
                    <a:pt x="509168" y="158927"/>
                  </a:moveTo>
                  <a:lnTo>
                    <a:pt x="508647" y="159194"/>
                  </a:lnTo>
                  <a:lnTo>
                    <a:pt x="508774" y="159321"/>
                  </a:lnTo>
                  <a:lnTo>
                    <a:pt x="509168" y="158927"/>
                  </a:lnTo>
                  <a:close/>
                </a:path>
                <a:path w="986154" h="471170">
                  <a:moveTo>
                    <a:pt x="521093" y="117868"/>
                  </a:moveTo>
                  <a:lnTo>
                    <a:pt x="520560" y="118135"/>
                  </a:lnTo>
                  <a:lnTo>
                    <a:pt x="520700" y="118262"/>
                  </a:lnTo>
                  <a:lnTo>
                    <a:pt x="521093" y="117868"/>
                  </a:lnTo>
                  <a:close/>
                </a:path>
                <a:path w="986154" h="471170">
                  <a:moveTo>
                    <a:pt x="530339" y="467575"/>
                  </a:moveTo>
                  <a:lnTo>
                    <a:pt x="529844" y="467817"/>
                  </a:lnTo>
                  <a:lnTo>
                    <a:pt x="529971" y="467944"/>
                  </a:lnTo>
                  <a:lnTo>
                    <a:pt x="530339" y="467575"/>
                  </a:lnTo>
                  <a:close/>
                </a:path>
                <a:path w="986154" h="471170">
                  <a:moveTo>
                    <a:pt x="540931" y="119214"/>
                  </a:moveTo>
                  <a:lnTo>
                    <a:pt x="540435" y="119456"/>
                  </a:lnTo>
                  <a:lnTo>
                    <a:pt x="540562" y="119583"/>
                  </a:lnTo>
                  <a:lnTo>
                    <a:pt x="540931" y="119214"/>
                  </a:lnTo>
                  <a:close/>
                </a:path>
                <a:path w="986154" h="471170">
                  <a:moveTo>
                    <a:pt x="680008" y="429183"/>
                  </a:moveTo>
                  <a:lnTo>
                    <a:pt x="679513" y="429412"/>
                  </a:lnTo>
                  <a:lnTo>
                    <a:pt x="679640" y="429539"/>
                  </a:lnTo>
                  <a:lnTo>
                    <a:pt x="680008" y="429183"/>
                  </a:lnTo>
                  <a:close/>
                </a:path>
                <a:path w="986154" h="471170">
                  <a:moveTo>
                    <a:pt x="751484" y="267589"/>
                  </a:moveTo>
                  <a:lnTo>
                    <a:pt x="751039" y="267804"/>
                  </a:lnTo>
                  <a:lnTo>
                    <a:pt x="751306" y="268071"/>
                  </a:lnTo>
                  <a:lnTo>
                    <a:pt x="751484" y="267589"/>
                  </a:lnTo>
                  <a:close/>
                </a:path>
                <a:path w="986154" h="471170">
                  <a:moveTo>
                    <a:pt x="817803" y="113893"/>
                  </a:moveTo>
                  <a:lnTo>
                    <a:pt x="817270" y="114160"/>
                  </a:lnTo>
                  <a:lnTo>
                    <a:pt x="817397" y="114287"/>
                  </a:lnTo>
                  <a:lnTo>
                    <a:pt x="817803" y="113893"/>
                  </a:lnTo>
                  <a:close/>
                </a:path>
                <a:path w="986154" h="471170">
                  <a:moveTo>
                    <a:pt x="828370" y="133781"/>
                  </a:moveTo>
                  <a:lnTo>
                    <a:pt x="827862" y="134023"/>
                  </a:lnTo>
                  <a:lnTo>
                    <a:pt x="828001" y="134162"/>
                  </a:lnTo>
                  <a:lnTo>
                    <a:pt x="828370" y="133781"/>
                  </a:lnTo>
                  <a:close/>
                </a:path>
                <a:path w="986154" h="471170">
                  <a:moveTo>
                    <a:pt x="865454" y="0"/>
                  </a:moveTo>
                  <a:lnTo>
                    <a:pt x="864958" y="241"/>
                  </a:lnTo>
                  <a:lnTo>
                    <a:pt x="865085" y="368"/>
                  </a:lnTo>
                  <a:lnTo>
                    <a:pt x="865454" y="0"/>
                  </a:lnTo>
                  <a:close/>
                </a:path>
                <a:path w="986154" h="471170">
                  <a:moveTo>
                    <a:pt x="897242" y="23850"/>
                  </a:moveTo>
                  <a:lnTo>
                    <a:pt x="896747" y="24079"/>
                  </a:lnTo>
                  <a:lnTo>
                    <a:pt x="896874" y="24218"/>
                  </a:lnTo>
                  <a:lnTo>
                    <a:pt x="897242" y="23850"/>
                  </a:lnTo>
                  <a:close/>
                </a:path>
                <a:path w="986154" h="471170">
                  <a:moveTo>
                    <a:pt x="901217" y="78155"/>
                  </a:moveTo>
                  <a:lnTo>
                    <a:pt x="900722" y="78397"/>
                  </a:lnTo>
                  <a:lnTo>
                    <a:pt x="900849" y="78524"/>
                  </a:lnTo>
                  <a:lnTo>
                    <a:pt x="901217" y="78155"/>
                  </a:lnTo>
                  <a:close/>
                </a:path>
                <a:path w="986154" h="471170">
                  <a:moveTo>
                    <a:pt x="922350" y="17233"/>
                  </a:moveTo>
                  <a:lnTo>
                    <a:pt x="921918" y="17462"/>
                  </a:lnTo>
                  <a:lnTo>
                    <a:pt x="922172" y="17716"/>
                  </a:lnTo>
                  <a:lnTo>
                    <a:pt x="922350" y="17233"/>
                  </a:lnTo>
                  <a:close/>
                </a:path>
                <a:path w="986154" h="471170">
                  <a:moveTo>
                    <a:pt x="985939" y="351040"/>
                  </a:moveTo>
                  <a:lnTo>
                    <a:pt x="985494" y="351256"/>
                  </a:lnTo>
                  <a:lnTo>
                    <a:pt x="985761" y="351523"/>
                  </a:lnTo>
                  <a:lnTo>
                    <a:pt x="985939" y="35104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71997" y="41432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25" y="0"/>
                  </a:moveTo>
                  <a:lnTo>
                    <a:pt x="0" y="262"/>
                  </a:lnTo>
                  <a:lnTo>
                    <a:pt x="133" y="396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3212" y="3552529"/>
              <a:ext cx="790575" cy="620395"/>
            </a:xfrm>
            <a:custGeom>
              <a:avLst/>
              <a:gdLst/>
              <a:ahLst/>
              <a:cxnLst/>
              <a:rect l="l" t="t" r="r" b="b"/>
              <a:pathLst>
                <a:path w="790575" h="620395">
                  <a:moveTo>
                    <a:pt x="520" y="340385"/>
                  </a:moveTo>
                  <a:lnTo>
                    <a:pt x="0" y="340652"/>
                  </a:lnTo>
                  <a:lnTo>
                    <a:pt x="127" y="340779"/>
                  </a:lnTo>
                  <a:lnTo>
                    <a:pt x="520" y="340385"/>
                  </a:lnTo>
                  <a:close/>
                </a:path>
                <a:path w="790575" h="620395">
                  <a:moveTo>
                    <a:pt x="129006" y="341718"/>
                  </a:moveTo>
                  <a:lnTo>
                    <a:pt x="128485" y="341972"/>
                  </a:lnTo>
                  <a:lnTo>
                    <a:pt x="128612" y="342112"/>
                  </a:lnTo>
                  <a:lnTo>
                    <a:pt x="129006" y="341718"/>
                  </a:lnTo>
                  <a:close/>
                </a:path>
                <a:path w="790575" h="620395">
                  <a:moveTo>
                    <a:pt x="207137" y="229146"/>
                  </a:moveTo>
                  <a:lnTo>
                    <a:pt x="206629" y="229387"/>
                  </a:lnTo>
                  <a:lnTo>
                    <a:pt x="206768" y="229514"/>
                  </a:lnTo>
                  <a:lnTo>
                    <a:pt x="207137" y="229146"/>
                  </a:lnTo>
                  <a:close/>
                </a:path>
                <a:path w="790575" h="620395">
                  <a:moveTo>
                    <a:pt x="215099" y="237070"/>
                  </a:moveTo>
                  <a:lnTo>
                    <a:pt x="214579" y="237337"/>
                  </a:lnTo>
                  <a:lnTo>
                    <a:pt x="214706" y="237464"/>
                  </a:lnTo>
                  <a:lnTo>
                    <a:pt x="215099" y="237070"/>
                  </a:lnTo>
                  <a:close/>
                </a:path>
                <a:path w="790575" h="620395">
                  <a:moveTo>
                    <a:pt x="231000" y="270192"/>
                  </a:moveTo>
                  <a:lnTo>
                    <a:pt x="230479" y="270446"/>
                  </a:lnTo>
                  <a:lnTo>
                    <a:pt x="230606" y="270573"/>
                  </a:lnTo>
                  <a:lnTo>
                    <a:pt x="231000" y="270192"/>
                  </a:lnTo>
                  <a:close/>
                </a:path>
                <a:path w="790575" h="620395">
                  <a:moveTo>
                    <a:pt x="262788" y="111239"/>
                  </a:moveTo>
                  <a:lnTo>
                    <a:pt x="262267" y="111493"/>
                  </a:lnTo>
                  <a:lnTo>
                    <a:pt x="262394" y="111633"/>
                  </a:lnTo>
                  <a:lnTo>
                    <a:pt x="262788" y="111239"/>
                  </a:lnTo>
                  <a:close/>
                </a:path>
                <a:path w="790575" h="620395">
                  <a:moveTo>
                    <a:pt x="280009" y="174815"/>
                  </a:moveTo>
                  <a:lnTo>
                    <a:pt x="279488" y="175082"/>
                  </a:lnTo>
                  <a:lnTo>
                    <a:pt x="279615" y="175209"/>
                  </a:lnTo>
                  <a:lnTo>
                    <a:pt x="280009" y="174815"/>
                  </a:lnTo>
                  <a:close/>
                </a:path>
                <a:path w="790575" h="620395">
                  <a:moveTo>
                    <a:pt x="294551" y="356311"/>
                  </a:moveTo>
                  <a:lnTo>
                    <a:pt x="294055" y="356552"/>
                  </a:lnTo>
                  <a:lnTo>
                    <a:pt x="294182" y="356679"/>
                  </a:lnTo>
                  <a:lnTo>
                    <a:pt x="294551" y="356311"/>
                  </a:lnTo>
                  <a:close/>
                </a:path>
                <a:path w="790575" h="620395">
                  <a:moveTo>
                    <a:pt x="314426" y="358952"/>
                  </a:moveTo>
                  <a:lnTo>
                    <a:pt x="313918" y="359194"/>
                  </a:lnTo>
                  <a:lnTo>
                    <a:pt x="314058" y="359321"/>
                  </a:lnTo>
                  <a:lnTo>
                    <a:pt x="314426" y="358952"/>
                  </a:lnTo>
                  <a:close/>
                </a:path>
                <a:path w="790575" h="620395">
                  <a:moveTo>
                    <a:pt x="352869" y="360260"/>
                  </a:moveTo>
                  <a:lnTo>
                    <a:pt x="352336" y="360514"/>
                  </a:lnTo>
                  <a:lnTo>
                    <a:pt x="352463" y="360654"/>
                  </a:lnTo>
                  <a:lnTo>
                    <a:pt x="352869" y="360260"/>
                  </a:lnTo>
                  <a:close/>
                </a:path>
                <a:path w="790575" h="620395">
                  <a:moveTo>
                    <a:pt x="653516" y="0"/>
                  </a:moveTo>
                  <a:lnTo>
                    <a:pt x="653021" y="228"/>
                  </a:lnTo>
                  <a:lnTo>
                    <a:pt x="653148" y="368"/>
                  </a:lnTo>
                  <a:lnTo>
                    <a:pt x="653516" y="0"/>
                  </a:lnTo>
                  <a:close/>
                </a:path>
                <a:path w="790575" h="620395">
                  <a:moveTo>
                    <a:pt x="653542" y="580136"/>
                  </a:moveTo>
                  <a:lnTo>
                    <a:pt x="653021" y="580402"/>
                  </a:lnTo>
                  <a:lnTo>
                    <a:pt x="653148" y="580529"/>
                  </a:lnTo>
                  <a:lnTo>
                    <a:pt x="653542" y="580136"/>
                  </a:lnTo>
                  <a:close/>
                </a:path>
                <a:path w="790575" h="620395">
                  <a:moveTo>
                    <a:pt x="732980" y="7962"/>
                  </a:moveTo>
                  <a:lnTo>
                    <a:pt x="732485" y="8178"/>
                  </a:lnTo>
                  <a:lnTo>
                    <a:pt x="732624" y="8305"/>
                  </a:lnTo>
                  <a:lnTo>
                    <a:pt x="732980" y="7962"/>
                  </a:lnTo>
                  <a:close/>
                </a:path>
                <a:path w="790575" h="620395">
                  <a:moveTo>
                    <a:pt x="740968" y="23812"/>
                  </a:moveTo>
                  <a:lnTo>
                    <a:pt x="740435" y="24079"/>
                  </a:lnTo>
                  <a:lnTo>
                    <a:pt x="740562" y="24206"/>
                  </a:lnTo>
                  <a:lnTo>
                    <a:pt x="740968" y="23812"/>
                  </a:lnTo>
                  <a:close/>
                </a:path>
                <a:path w="790575" h="620395">
                  <a:moveTo>
                    <a:pt x="789978" y="619874"/>
                  </a:moveTo>
                  <a:lnTo>
                    <a:pt x="789444" y="620141"/>
                  </a:lnTo>
                  <a:lnTo>
                    <a:pt x="789584" y="620268"/>
                  </a:lnTo>
                  <a:lnTo>
                    <a:pt x="789978" y="619874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26960" y="36438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29" y="0"/>
                  </a:moveTo>
                  <a:lnTo>
                    <a:pt x="0" y="262"/>
                  </a:lnTo>
                  <a:lnTo>
                    <a:pt x="133" y="396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42800" y="3536629"/>
              <a:ext cx="877569" cy="612775"/>
            </a:xfrm>
            <a:custGeom>
              <a:avLst/>
              <a:gdLst/>
              <a:ahLst/>
              <a:cxnLst/>
              <a:rect l="l" t="t" r="r" b="b"/>
              <a:pathLst>
                <a:path w="877570" h="612775">
                  <a:moveTo>
                    <a:pt x="508" y="348361"/>
                  </a:moveTo>
                  <a:lnTo>
                    <a:pt x="0" y="348602"/>
                  </a:lnTo>
                  <a:lnTo>
                    <a:pt x="127" y="348742"/>
                  </a:lnTo>
                  <a:lnTo>
                    <a:pt x="508" y="348361"/>
                  </a:lnTo>
                  <a:close/>
                </a:path>
                <a:path w="877570" h="612775">
                  <a:moveTo>
                    <a:pt x="46863" y="254317"/>
                  </a:moveTo>
                  <a:lnTo>
                    <a:pt x="46367" y="254558"/>
                  </a:lnTo>
                  <a:lnTo>
                    <a:pt x="46494" y="254685"/>
                  </a:lnTo>
                  <a:lnTo>
                    <a:pt x="46863" y="254317"/>
                  </a:lnTo>
                  <a:close/>
                </a:path>
                <a:path w="877570" h="612775">
                  <a:moveTo>
                    <a:pt x="146202" y="254317"/>
                  </a:moveTo>
                  <a:lnTo>
                    <a:pt x="145707" y="254558"/>
                  </a:lnTo>
                  <a:lnTo>
                    <a:pt x="145834" y="254685"/>
                  </a:lnTo>
                  <a:lnTo>
                    <a:pt x="146202" y="254317"/>
                  </a:lnTo>
                  <a:close/>
                </a:path>
                <a:path w="877570" h="612775">
                  <a:moveTo>
                    <a:pt x="216408" y="389432"/>
                  </a:moveTo>
                  <a:lnTo>
                    <a:pt x="215912" y="389661"/>
                  </a:lnTo>
                  <a:lnTo>
                    <a:pt x="216039" y="389801"/>
                  </a:lnTo>
                  <a:lnTo>
                    <a:pt x="216408" y="389432"/>
                  </a:lnTo>
                  <a:close/>
                </a:path>
                <a:path w="877570" h="612775">
                  <a:moveTo>
                    <a:pt x="240258" y="238429"/>
                  </a:moveTo>
                  <a:lnTo>
                    <a:pt x="239750" y="238658"/>
                  </a:lnTo>
                  <a:lnTo>
                    <a:pt x="239890" y="238798"/>
                  </a:lnTo>
                  <a:lnTo>
                    <a:pt x="240258" y="238429"/>
                  </a:lnTo>
                  <a:close/>
                </a:path>
                <a:path w="877570" h="612775">
                  <a:moveTo>
                    <a:pt x="335648" y="127139"/>
                  </a:moveTo>
                  <a:lnTo>
                    <a:pt x="335127" y="127393"/>
                  </a:lnTo>
                  <a:lnTo>
                    <a:pt x="335254" y="127533"/>
                  </a:lnTo>
                  <a:lnTo>
                    <a:pt x="335648" y="127139"/>
                  </a:lnTo>
                  <a:close/>
                </a:path>
                <a:path w="877570" h="612775">
                  <a:moveTo>
                    <a:pt x="354190" y="266217"/>
                  </a:moveTo>
                  <a:lnTo>
                    <a:pt x="353669" y="266484"/>
                  </a:lnTo>
                  <a:lnTo>
                    <a:pt x="353796" y="266611"/>
                  </a:lnTo>
                  <a:lnTo>
                    <a:pt x="354190" y="266217"/>
                  </a:lnTo>
                  <a:close/>
                </a:path>
                <a:path w="877570" h="612775">
                  <a:moveTo>
                    <a:pt x="358140" y="252996"/>
                  </a:moveTo>
                  <a:lnTo>
                    <a:pt x="357644" y="253238"/>
                  </a:lnTo>
                  <a:lnTo>
                    <a:pt x="357771" y="253365"/>
                  </a:lnTo>
                  <a:lnTo>
                    <a:pt x="358140" y="252996"/>
                  </a:lnTo>
                  <a:close/>
                </a:path>
                <a:path w="877570" h="612775">
                  <a:moveTo>
                    <a:pt x="374040" y="286105"/>
                  </a:moveTo>
                  <a:lnTo>
                    <a:pt x="373532" y="286346"/>
                  </a:lnTo>
                  <a:lnTo>
                    <a:pt x="373659" y="286473"/>
                  </a:lnTo>
                  <a:lnTo>
                    <a:pt x="374040" y="286105"/>
                  </a:lnTo>
                  <a:close/>
                </a:path>
                <a:path w="877570" h="612775">
                  <a:moveTo>
                    <a:pt x="383336" y="127139"/>
                  </a:moveTo>
                  <a:lnTo>
                    <a:pt x="382803" y="127393"/>
                  </a:lnTo>
                  <a:lnTo>
                    <a:pt x="382943" y="127533"/>
                  </a:lnTo>
                  <a:lnTo>
                    <a:pt x="383336" y="127139"/>
                  </a:lnTo>
                  <a:close/>
                </a:path>
                <a:path w="877570" h="612775">
                  <a:moveTo>
                    <a:pt x="397878" y="286105"/>
                  </a:moveTo>
                  <a:lnTo>
                    <a:pt x="397383" y="286346"/>
                  </a:lnTo>
                  <a:lnTo>
                    <a:pt x="397510" y="286473"/>
                  </a:lnTo>
                  <a:lnTo>
                    <a:pt x="397878" y="286105"/>
                  </a:lnTo>
                  <a:close/>
                </a:path>
                <a:path w="877570" h="612775">
                  <a:moveTo>
                    <a:pt x="413778" y="190741"/>
                  </a:moveTo>
                  <a:lnTo>
                    <a:pt x="413270" y="190982"/>
                  </a:lnTo>
                  <a:lnTo>
                    <a:pt x="413410" y="191109"/>
                  </a:lnTo>
                  <a:lnTo>
                    <a:pt x="413778" y="190741"/>
                  </a:lnTo>
                  <a:close/>
                </a:path>
                <a:path w="877570" h="612775">
                  <a:moveTo>
                    <a:pt x="416420" y="197370"/>
                  </a:moveTo>
                  <a:lnTo>
                    <a:pt x="415925" y="197599"/>
                  </a:lnTo>
                  <a:lnTo>
                    <a:pt x="416052" y="197739"/>
                  </a:lnTo>
                  <a:lnTo>
                    <a:pt x="416420" y="197370"/>
                  </a:lnTo>
                  <a:close/>
                </a:path>
                <a:path w="877570" h="612775">
                  <a:moveTo>
                    <a:pt x="416420" y="188087"/>
                  </a:moveTo>
                  <a:lnTo>
                    <a:pt x="415925" y="188328"/>
                  </a:lnTo>
                  <a:lnTo>
                    <a:pt x="416052" y="188468"/>
                  </a:lnTo>
                  <a:lnTo>
                    <a:pt x="416420" y="188087"/>
                  </a:lnTo>
                  <a:close/>
                </a:path>
                <a:path w="877570" h="612775">
                  <a:moveTo>
                    <a:pt x="430987" y="373532"/>
                  </a:moveTo>
                  <a:lnTo>
                    <a:pt x="430491" y="373773"/>
                  </a:lnTo>
                  <a:lnTo>
                    <a:pt x="430618" y="373900"/>
                  </a:lnTo>
                  <a:lnTo>
                    <a:pt x="430987" y="373532"/>
                  </a:lnTo>
                  <a:close/>
                </a:path>
                <a:path w="877570" h="612775">
                  <a:moveTo>
                    <a:pt x="449541" y="165569"/>
                  </a:moveTo>
                  <a:lnTo>
                    <a:pt x="449033" y="165811"/>
                  </a:lnTo>
                  <a:lnTo>
                    <a:pt x="449173" y="165938"/>
                  </a:lnTo>
                  <a:lnTo>
                    <a:pt x="449541" y="165569"/>
                  </a:lnTo>
                  <a:close/>
                </a:path>
                <a:path w="877570" h="612775">
                  <a:moveTo>
                    <a:pt x="454837" y="370890"/>
                  </a:moveTo>
                  <a:lnTo>
                    <a:pt x="454329" y="371119"/>
                  </a:lnTo>
                  <a:lnTo>
                    <a:pt x="454469" y="371259"/>
                  </a:lnTo>
                  <a:lnTo>
                    <a:pt x="454837" y="370890"/>
                  </a:lnTo>
                  <a:close/>
                </a:path>
                <a:path w="877570" h="612775">
                  <a:moveTo>
                    <a:pt x="768756" y="337769"/>
                  </a:moveTo>
                  <a:lnTo>
                    <a:pt x="768261" y="338010"/>
                  </a:lnTo>
                  <a:lnTo>
                    <a:pt x="768388" y="338137"/>
                  </a:lnTo>
                  <a:lnTo>
                    <a:pt x="768756" y="337769"/>
                  </a:lnTo>
                  <a:close/>
                </a:path>
                <a:path w="877570" h="612775">
                  <a:moveTo>
                    <a:pt x="780681" y="475526"/>
                  </a:moveTo>
                  <a:lnTo>
                    <a:pt x="780186" y="475767"/>
                  </a:lnTo>
                  <a:lnTo>
                    <a:pt x="780313" y="475894"/>
                  </a:lnTo>
                  <a:lnTo>
                    <a:pt x="780681" y="475526"/>
                  </a:lnTo>
                  <a:close/>
                </a:path>
                <a:path w="877570" h="612775">
                  <a:moveTo>
                    <a:pt x="788631" y="611962"/>
                  </a:moveTo>
                  <a:lnTo>
                    <a:pt x="788123" y="612190"/>
                  </a:lnTo>
                  <a:lnTo>
                    <a:pt x="788263" y="612330"/>
                  </a:lnTo>
                  <a:lnTo>
                    <a:pt x="788631" y="611962"/>
                  </a:lnTo>
                  <a:close/>
                </a:path>
                <a:path w="877570" h="612775">
                  <a:moveTo>
                    <a:pt x="788631" y="156298"/>
                  </a:moveTo>
                  <a:lnTo>
                    <a:pt x="788123" y="156540"/>
                  </a:lnTo>
                  <a:lnTo>
                    <a:pt x="788263" y="156667"/>
                  </a:lnTo>
                  <a:lnTo>
                    <a:pt x="788631" y="156298"/>
                  </a:lnTo>
                  <a:close/>
                </a:path>
                <a:path w="877570" h="612775">
                  <a:moveTo>
                    <a:pt x="788631" y="149682"/>
                  </a:moveTo>
                  <a:lnTo>
                    <a:pt x="788123" y="149910"/>
                  </a:lnTo>
                  <a:lnTo>
                    <a:pt x="788263" y="150050"/>
                  </a:lnTo>
                  <a:lnTo>
                    <a:pt x="788631" y="149682"/>
                  </a:lnTo>
                  <a:close/>
                </a:path>
                <a:path w="877570" h="612775">
                  <a:moveTo>
                    <a:pt x="789952" y="593420"/>
                  </a:moveTo>
                  <a:lnTo>
                    <a:pt x="789457" y="593648"/>
                  </a:lnTo>
                  <a:lnTo>
                    <a:pt x="789584" y="593788"/>
                  </a:lnTo>
                  <a:lnTo>
                    <a:pt x="789952" y="593420"/>
                  </a:lnTo>
                  <a:close/>
                </a:path>
                <a:path w="877570" h="612775">
                  <a:moveTo>
                    <a:pt x="792632" y="610603"/>
                  </a:moveTo>
                  <a:lnTo>
                    <a:pt x="792099" y="610870"/>
                  </a:lnTo>
                  <a:lnTo>
                    <a:pt x="792238" y="611009"/>
                  </a:lnTo>
                  <a:lnTo>
                    <a:pt x="792632" y="610603"/>
                  </a:lnTo>
                  <a:close/>
                </a:path>
                <a:path w="877570" h="612775">
                  <a:moveTo>
                    <a:pt x="792632" y="154952"/>
                  </a:moveTo>
                  <a:lnTo>
                    <a:pt x="792099" y="155219"/>
                  </a:lnTo>
                  <a:lnTo>
                    <a:pt x="792238" y="155346"/>
                  </a:lnTo>
                  <a:lnTo>
                    <a:pt x="792632" y="154952"/>
                  </a:lnTo>
                  <a:close/>
                </a:path>
                <a:path w="877570" h="612775">
                  <a:moveTo>
                    <a:pt x="796582" y="0"/>
                  </a:moveTo>
                  <a:lnTo>
                    <a:pt x="796074" y="241"/>
                  </a:lnTo>
                  <a:lnTo>
                    <a:pt x="796213" y="368"/>
                  </a:lnTo>
                  <a:lnTo>
                    <a:pt x="796582" y="0"/>
                  </a:lnTo>
                  <a:close/>
                </a:path>
                <a:path w="877570" h="612775">
                  <a:moveTo>
                    <a:pt x="829691" y="609307"/>
                  </a:moveTo>
                  <a:lnTo>
                    <a:pt x="829195" y="609549"/>
                  </a:lnTo>
                  <a:lnTo>
                    <a:pt x="829322" y="609676"/>
                  </a:lnTo>
                  <a:lnTo>
                    <a:pt x="829691" y="609307"/>
                  </a:lnTo>
                  <a:close/>
                </a:path>
                <a:path w="877570" h="612775">
                  <a:moveTo>
                    <a:pt x="838962" y="413270"/>
                  </a:moveTo>
                  <a:lnTo>
                    <a:pt x="838466" y="413512"/>
                  </a:lnTo>
                  <a:lnTo>
                    <a:pt x="838593" y="413639"/>
                  </a:lnTo>
                  <a:lnTo>
                    <a:pt x="838962" y="413270"/>
                  </a:lnTo>
                  <a:close/>
                </a:path>
                <a:path w="877570" h="612775">
                  <a:moveTo>
                    <a:pt x="840320" y="417220"/>
                  </a:moveTo>
                  <a:lnTo>
                    <a:pt x="839787" y="417487"/>
                  </a:lnTo>
                  <a:lnTo>
                    <a:pt x="839914" y="417614"/>
                  </a:lnTo>
                  <a:lnTo>
                    <a:pt x="840320" y="417220"/>
                  </a:lnTo>
                  <a:close/>
                </a:path>
                <a:path w="877570" h="612775">
                  <a:moveTo>
                    <a:pt x="872109" y="561594"/>
                  </a:moveTo>
                  <a:lnTo>
                    <a:pt x="871575" y="561860"/>
                  </a:lnTo>
                  <a:lnTo>
                    <a:pt x="871715" y="562000"/>
                  </a:lnTo>
                  <a:lnTo>
                    <a:pt x="872109" y="561594"/>
                  </a:lnTo>
                  <a:close/>
                </a:path>
                <a:path w="877570" h="612775">
                  <a:moveTo>
                    <a:pt x="877404" y="39712"/>
                  </a:moveTo>
                  <a:lnTo>
                    <a:pt x="876871" y="39979"/>
                  </a:lnTo>
                  <a:lnTo>
                    <a:pt x="877011" y="40106"/>
                  </a:lnTo>
                  <a:lnTo>
                    <a:pt x="877404" y="3971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6167" y="403238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47" y="0"/>
                  </a:moveTo>
                  <a:lnTo>
                    <a:pt x="0" y="726"/>
                  </a:lnTo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86156" y="3789778"/>
              <a:ext cx="232410" cy="111760"/>
            </a:xfrm>
            <a:custGeom>
              <a:avLst/>
              <a:gdLst/>
              <a:ahLst/>
              <a:cxnLst/>
              <a:rect l="l" t="t" r="r" b="b"/>
              <a:pathLst>
                <a:path w="232409" h="111760">
                  <a:moveTo>
                    <a:pt x="232079" y="0"/>
                  </a:moveTo>
                  <a:lnTo>
                    <a:pt x="198005" y="0"/>
                  </a:lnTo>
                  <a:lnTo>
                    <a:pt x="0" y="0"/>
                  </a:lnTo>
                  <a:lnTo>
                    <a:pt x="0" y="32461"/>
                  </a:lnTo>
                  <a:lnTo>
                    <a:pt x="198005" y="32461"/>
                  </a:lnTo>
                  <a:lnTo>
                    <a:pt x="198005" y="78994"/>
                  </a:lnTo>
                  <a:lnTo>
                    <a:pt x="0" y="78994"/>
                  </a:lnTo>
                  <a:lnTo>
                    <a:pt x="0" y="111455"/>
                  </a:lnTo>
                  <a:lnTo>
                    <a:pt x="232079" y="111455"/>
                  </a:lnTo>
                  <a:lnTo>
                    <a:pt x="232079" y="96304"/>
                  </a:lnTo>
                  <a:lnTo>
                    <a:pt x="232079" y="78994"/>
                  </a:lnTo>
                  <a:lnTo>
                    <a:pt x="232079" y="32461"/>
                  </a:lnTo>
                  <a:lnTo>
                    <a:pt x="232079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65906" y="1812938"/>
              <a:ext cx="937564" cy="482057"/>
            </a:xfrm>
            <a:prstGeom prst="rect">
              <a:avLst/>
            </a:prstGeom>
          </p:spPr>
        </p:pic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65906" y="1812938"/>
              <a:ext cx="937894" cy="482600"/>
            </a:xfrm>
            <a:custGeom>
              <a:avLst/>
              <a:gdLst/>
              <a:ahLst/>
              <a:cxnLst/>
              <a:rect l="l" t="t" r="r" b="b"/>
              <a:pathLst>
                <a:path w="937895" h="482600">
                  <a:moveTo>
                    <a:pt x="0" y="0"/>
                  </a:moveTo>
                  <a:lnTo>
                    <a:pt x="937564" y="0"/>
                  </a:lnTo>
                  <a:lnTo>
                    <a:pt x="937564" y="482057"/>
                  </a:lnTo>
                  <a:lnTo>
                    <a:pt x="0" y="48205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03470" y="1812938"/>
              <a:ext cx="380337" cy="482057"/>
            </a:xfrm>
            <a:prstGeom prst="rect">
              <a:avLst/>
            </a:prstGeom>
          </p:spPr>
        </p:pic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3470" y="1812938"/>
              <a:ext cx="380365" cy="482600"/>
            </a:xfrm>
            <a:custGeom>
              <a:avLst/>
              <a:gdLst/>
              <a:ahLst/>
              <a:cxnLst/>
              <a:rect l="l" t="t" r="r" b="b"/>
              <a:pathLst>
                <a:path w="380365" h="482600">
                  <a:moveTo>
                    <a:pt x="380337" y="0"/>
                  </a:moveTo>
                  <a:lnTo>
                    <a:pt x="0" y="0"/>
                  </a:lnTo>
                  <a:lnTo>
                    <a:pt x="0" y="482057"/>
                  </a:lnTo>
                  <a:lnTo>
                    <a:pt x="380337" y="482057"/>
                  </a:lnTo>
                  <a:lnTo>
                    <a:pt x="380337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9528" y="1788343"/>
              <a:ext cx="1316355" cy="512445"/>
            </a:xfrm>
            <a:custGeom>
              <a:avLst/>
              <a:gdLst/>
              <a:ahLst/>
              <a:cxnLst/>
              <a:rect l="l" t="t" r="r" b="b"/>
              <a:pathLst>
                <a:path w="1316354" h="512444">
                  <a:moveTo>
                    <a:pt x="1252631" y="0"/>
                  </a:moveTo>
                  <a:lnTo>
                    <a:pt x="1219828" y="9493"/>
                  </a:lnTo>
                  <a:lnTo>
                    <a:pt x="1241532" y="22981"/>
                  </a:lnTo>
                  <a:lnTo>
                    <a:pt x="1263721" y="39996"/>
                  </a:lnTo>
                  <a:lnTo>
                    <a:pt x="1270790" y="54873"/>
                  </a:lnTo>
                  <a:lnTo>
                    <a:pt x="1266007" y="70165"/>
                  </a:lnTo>
                  <a:lnTo>
                    <a:pt x="1252639" y="88426"/>
                  </a:lnTo>
                  <a:lnTo>
                    <a:pt x="1246507" y="75455"/>
                  </a:lnTo>
                  <a:lnTo>
                    <a:pt x="1245612" y="67427"/>
                  </a:lnTo>
                  <a:lnTo>
                    <a:pt x="1246245" y="65556"/>
                  </a:lnTo>
                  <a:lnTo>
                    <a:pt x="1249905" y="63546"/>
                  </a:lnTo>
                  <a:lnTo>
                    <a:pt x="1258088" y="55101"/>
                  </a:lnTo>
                  <a:lnTo>
                    <a:pt x="1250276" y="62249"/>
                  </a:lnTo>
                  <a:lnTo>
                    <a:pt x="1243762" y="66250"/>
                  </a:lnTo>
                  <a:lnTo>
                    <a:pt x="1235168" y="68885"/>
                  </a:lnTo>
                  <a:lnTo>
                    <a:pt x="1221116" y="71935"/>
                  </a:lnTo>
                  <a:lnTo>
                    <a:pt x="1196101" y="35452"/>
                  </a:lnTo>
                  <a:lnTo>
                    <a:pt x="1196860" y="35275"/>
                  </a:lnTo>
                  <a:lnTo>
                    <a:pt x="1194382" y="34549"/>
                  </a:lnTo>
                  <a:lnTo>
                    <a:pt x="1193850" y="33781"/>
                  </a:lnTo>
                  <a:lnTo>
                    <a:pt x="1162412" y="48040"/>
                  </a:lnTo>
                  <a:lnTo>
                    <a:pt x="1140517" y="67977"/>
                  </a:lnTo>
                  <a:lnTo>
                    <a:pt x="1119392" y="90187"/>
                  </a:lnTo>
                  <a:lnTo>
                    <a:pt x="1090264" y="111268"/>
                  </a:lnTo>
                  <a:lnTo>
                    <a:pt x="1025948" y="136277"/>
                  </a:lnTo>
                  <a:lnTo>
                    <a:pt x="957315" y="159482"/>
                  </a:lnTo>
                  <a:lnTo>
                    <a:pt x="911018" y="170929"/>
                  </a:lnTo>
                  <a:lnTo>
                    <a:pt x="867491" y="172781"/>
                  </a:lnTo>
                  <a:lnTo>
                    <a:pt x="825584" y="167626"/>
                  </a:lnTo>
                  <a:lnTo>
                    <a:pt x="784152" y="158047"/>
                  </a:lnTo>
                  <a:lnTo>
                    <a:pt x="742046" y="146633"/>
                  </a:lnTo>
                  <a:lnTo>
                    <a:pt x="698119" y="135968"/>
                  </a:lnTo>
                  <a:lnTo>
                    <a:pt x="651222" y="128638"/>
                  </a:lnTo>
                  <a:lnTo>
                    <a:pt x="607365" y="125609"/>
                  </a:lnTo>
                  <a:lnTo>
                    <a:pt x="563070" y="124433"/>
                  </a:lnTo>
                  <a:lnTo>
                    <a:pt x="474037" y="123659"/>
                  </a:lnTo>
                  <a:lnTo>
                    <a:pt x="428615" y="120373"/>
                  </a:lnTo>
                  <a:lnTo>
                    <a:pt x="385681" y="114552"/>
                  </a:lnTo>
                  <a:lnTo>
                    <a:pt x="343294" y="109519"/>
                  </a:lnTo>
                  <a:lnTo>
                    <a:pt x="299516" y="108597"/>
                  </a:lnTo>
                  <a:lnTo>
                    <a:pt x="216481" y="115002"/>
                  </a:lnTo>
                  <a:lnTo>
                    <a:pt x="175835" y="114858"/>
                  </a:lnTo>
                  <a:lnTo>
                    <a:pt x="134082" y="108111"/>
                  </a:lnTo>
                  <a:lnTo>
                    <a:pt x="93829" y="93747"/>
                  </a:lnTo>
                  <a:lnTo>
                    <a:pt x="59200" y="81732"/>
                  </a:lnTo>
                  <a:lnTo>
                    <a:pt x="28492" y="84533"/>
                  </a:lnTo>
                  <a:lnTo>
                    <a:pt x="0" y="114616"/>
                  </a:lnTo>
                  <a:lnTo>
                    <a:pt x="17661" y="126724"/>
                  </a:lnTo>
                  <a:lnTo>
                    <a:pt x="35672" y="132684"/>
                  </a:lnTo>
                  <a:lnTo>
                    <a:pt x="55133" y="135594"/>
                  </a:lnTo>
                  <a:lnTo>
                    <a:pt x="77148" y="138555"/>
                  </a:lnTo>
                  <a:lnTo>
                    <a:pt x="101212" y="144846"/>
                  </a:lnTo>
                  <a:lnTo>
                    <a:pt x="119177" y="152293"/>
                  </a:lnTo>
                  <a:lnTo>
                    <a:pt x="135279" y="158302"/>
                  </a:lnTo>
                  <a:lnTo>
                    <a:pt x="153756" y="160275"/>
                  </a:lnTo>
                  <a:lnTo>
                    <a:pt x="187794" y="161519"/>
                  </a:lnTo>
                  <a:lnTo>
                    <a:pt x="238716" y="166540"/>
                  </a:lnTo>
                  <a:lnTo>
                    <a:pt x="299820" y="174237"/>
                  </a:lnTo>
                  <a:lnTo>
                    <a:pt x="364402" y="183505"/>
                  </a:lnTo>
                  <a:lnTo>
                    <a:pt x="425760" y="193242"/>
                  </a:lnTo>
                  <a:lnTo>
                    <a:pt x="477191" y="202346"/>
                  </a:lnTo>
                  <a:lnTo>
                    <a:pt x="532674" y="215168"/>
                  </a:lnTo>
                  <a:lnTo>
                    <a:pt x="593215" y="232617"/>
                  </a:lnTo>
                  <a:lnTo>
                    <a:pt x="636127" y="244431"/>
                  </a:lnTo>
                  <a:lnTo>
                    <a:pt x="653561" y="249717"/>
                  </a:lnTo>
                  <a:lnTo>
                    <a:pt x="658310" y="255844"/>
                  </a:lnTo>
                  <a:lnTo>
                    <a:pt x="663163" y="270186"/>
                  </a:lnTo>
                  <a:lnTo>
                    <a:pt x="635409" y="278040"/>
                  </a:lnTo>
                  <a:lnTo>
                    <a:pt x="592604" y="288932"/>
                  </a:lnTo>
                  <a:lnTo>
                    <a:pt x="538488" y="301942"/>
                  </a:lnTo>
                  <a:lnTo>
                    <a:pt x="476802" y="316147"/>
                  </a:lnTo>
                  <a:lnTo>
                    <a:pt x="411288" y="330627"/>
                  </a:lnTo>
                  <a:lnTo>
                    <a:pt x="345684" y="344461"/>
                  </a:lnTo>
                  <a:lnTo>
                    <a:pt x="283733" y="356727"/>
                  </a:lnTo>
                  <a:lnTo>
                    <a:pt x="229174" y="366504"/>
                  </a:lnTo>
                  <a:lnTo>
                    <a:pt x="185749" y="372871"/>
                  </a:lnTo>
                  <a:lnTo>
                    <a:pt x="157198" y="374906"/>
                  </a:lnTo>
                  <a:lnTo>
                    <a:pt x="127684" y="380954"/>
                  </a:lnTo>
                  <a:lnTo>
                    <a:pt x="78214" y="395169"/>
                  </a:lnTo>
                  <a:lnTo>
                    <a:pt x="29258" y="410819"/>
                  </a:lnTo>
                  <a:lnTo>
                    <a:pt x="1285" y="421173"/>
                  </a:lnTo>
                  <a:lnTo>
                    <a:pt x="25779" y="455109"/>
                  </a:lnTo>
                  <a:lnTo>
                    <a:pt x="55392" y="459242"/>
                  </a:lnTo>
                  <a:lnTo>
                    <a:pt x="88751" y="446572"/>
                  </a:lnTo>
                  <a:lnTo>
                    <a:pt x="124481" y="430102"/>
                  </a:lnTo>
                  <a:lnTo>
                    <a:pt x="170795" y="418526"/>
                  </a:lnTo>
                  <a:lnTo>
                    <a:pt x="216727" y="416374"/>
                  </a:lnTo>
                  <a:lnTo>
                    <a:pt x="263186" y="418452"/>
                  </a:lnTo>
                  <a:lnTo>
                    <a:pt x="311080" y="419564"/>
                  </a:lnTo>
                  <a:lnTo>
                    <a:pt x="354274" y="415261"/>
                  </a:lnTo>
                  <a:lnTo>
                    <a:pt x="433990" y="398970"/>
                  </a:lnTo>
                  <a:lnTo>
                    <a:pt x="477987" y="394915"/>
                  </a:lnTo>
                  <a:lnTo>
                    <a:pt x="528224" y="394981"/>
                  </a:lnTo>
                  <a:lnTo>
                    <a:pt x="576939" y="395706"/>
                  </a:lnTo>
                  <a:lnTo>
                    <a:pt x="625911" y="395561"/>
                  </a:lnTo>
                  <a:lnTo>
                    <a:pt x="676916" y="393019"/>
                  </a:lnTo>
                  <a:lnTo>
                    <a:pt x="728915" y="386533"/>
                  </a:lnTo>
                  <a:lnTo>
                    <a:pt x="769119" y="377959"/>
                  </a:lnTo>
                  <a:lnTo>
                    <a:pt x="801790" y="369244"/>
                  </a:lnTo>
                  <a:lnTo>
                    <a:pt x="831189" y="362337"/>
                  </a:lnTo>
                  <a:lnTo>
                    <a:pt x="861579" y="359187"/>
                  </a:lnTo>
                  <a:lnTo>
                    <a:pt x="897222" y="361742"/>
                  </a:lnTo>
                  <a:lnTo>
                    <a:pt x="942379" y="371951"/>
                  </a:lnTo>
                  <a:lnTo>
                    <a:pt x="1001312" y="391761"/>
                  </a:lnTo>
                  <a:lnTo>
                    <a:pt x="1043745" y="405320"/>
                  </a:lnTo>
                  <a:lnTo>
                    <a:pt x="1075735" y="413559"/>
                  </a:lnTo>
                  <a:lnTo>
                    <a:pt x="1106385" y="424961"/>
                  </a:lnTo>
                  <a:lnTo>
                    <a:pt x="1144797" y="448009"/>
                  </a:lnTo>
                  <a:lnTo>
                    <a:pt x="1173189" y="468606"/>
                  </a:lnTo>
                  <a:lnTo>
                    <a:pt x="1207064" y="490747"/>
                  </a:lnTo>
                  <a:lnTo>
                    <a:pt x="1244630" y="507531"/>
                  </a:lnTo>
                  <a:lnTo>
                    <a:pt x="1284095" y="512056"/>
                  </a:lnTo>
                  <a:lnTo>
                    <a:pt x="1297309" y="466526"/>
                  </a:lnTo>
                  <a:lnTo>
                    <a:pt x="1298902" y="422918"/>
                  </a:lnTo>
                  <a:lnTo>
                    <a:pt x="1295440" y="381142"/>
                  </a:lnTo>
                  <a:lnTo>
                    <a:pt x="1293489" y="341110"/>
                  </a:lnTo>
                  <a:lnTo>
                    <a:pt x="1299615" y="302731"/>
                  </a:lnTo>
                  <a:lnTo>
                    <a:pt x="1309303" y="283289"/>
                  </a:lnTo>
                  <a:lnTo>
                    <a:pt x="1315438" y="278613"/>
                  </a:lnTo>
                  <a:lnTo>
                    <a:pt x="1315837" y="271170"/>
                  </a:lnTo>
                  <a:lnTo>
                    <a:pt x="1308319" y="243431"/>
                  </a:lnTo>
                  <a:lnTo>
                    <a:pt x="1290392" y="185823"/>
                  </a:lnTo>
                  <a:lnTo>
                    <a:pt x="1285896" y="159872"/>
                  </a:lnTo>
                  <a:lnTo>
                    <a:pt x="1283573" y="116845"/>
                  </a:lnTo>
                  <a:lnTo>
                    <a:pt x="1282041" y="81537"/>
                  </a:lnTo>
                  <a:lnTo>
                    <a:pt x="1277855" y="50027"/>
                  </a:lnTo>
                  <a:lnTo>
                    <a:pt x="1268792" y="22715"/>
                  </a:lnTo>
                  <a:lnTo>
                    <a:pt x="1252631" y="0"/>
                  </a:lnTo>
                  <a:close/>
                </a:path>
              </a:pathLst>
            </a:custGeom>
            <a:solidFill>
              <a:srgbClr val="BF8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19378" y="2094340"/>
              <a:ext cx="123870" cy="131881"/>
            </a:xfrm>
            <a:prstGeom prst="rect">
              <a:avLst/>
            </a:prstGeom>
          </p:spPr>
        </p:pic>
        <p:pic>
          <p:nvPicPr>
            <p:cNvPr id="128" name="object 1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17691" y="1794603"/>
              <a:ext cx="142626" cy="219744"/>
            </a:xfrm>
            <a:prstGeom prst="rect">
              <a:avLst/>
            </a:prstGeom>
          </p:spPr>
        </p:pic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46074" y="1898021"/>
              <a:ext cx="273050" cy="299720"/>
            </a:xfrm>
            <a:custGeom>
              <a:avLst/>
              <a:gdLst/>
              <a:ahLst/>
              <a:cxnLst/>
              <a:rect l="l" t="t" r="r" b="b"/>
              <a:pathLst>
                <a:path w="273050" h="299719">
                  <a:moveTo>
                    <a:pt x="27738" y="0"/>
                  </a:moveTo>
                  <a:lnTo>
                    <a:pt x="4295" y="130665"/>
                  </a:lnTo>
                  <a:lnTo>
                    <a:pt x="29290" y="152607"/>
                  </a:lnTo>
                  <a:lnTo>
                    <a:pt x="0" y="170802"/>
                  </a:lnTo>
                  <a:lnTo>
                    <a:pt x="4867" y="299638"/>
                  </a:lnTo>
                  <a:lnTo>
                    <a:pt x="267239" y="273599"/>
                  </a:lnTo>
                  <a:lnTo>
                    <a:pt x="272585" y="54842"/>
                  </a:lnTo>
                  <a:lnTo>
                    <a:pt x="232143" y="45299"/>
                  </a:lnTo>
                  <a:lnTo>
                    <a:pt x="2773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11847" y="1936025"/>
              <a:ext cx="311785" cy="243204"/>
            </a:xfrm>
            <a:custGeom>
              <a:avLst/>
              <a:gdLst/>
              <a:ahLst/>
              <a:cxnLst/>
              <a:rect l="l" t="t" r="r" b="b"/>
              <a:pathLst>
                <a:path w="311784" h="243205">
                  <a:moveTo>
                    <a:pt x="183455" y="0"/>
                  </a:moveTo>
                  <a:lnTo>
                    <a:pt x="6108" y="13849"/>
                  </a:lnTo>
                  <a:lnTo>
                    <a:pt x="0" y="234082"/>
                  </a:lnTo>
                  <a:lnTo>
                    <a:pt x="180003" y="242600"/>
                  </a:lnTo>
                  <a:lnTo>
                    <a:pt x="207076" y="221213"/>
                  </a:lnTo>
                  <a:lnTo>
                    <a:pt x="238395" y="205845"/>
                  </a:lnTo>
                  <a:lnTo>
                    <a:pt x="273353" y="196295"/>
                  </a:lnTo>
                  <a:lnTo>
                    <a:pt x="311341" y="192366"/>
                  </a:lnTo>
                  <a:lnTo>
                    <a:pt x="311457" y="184428"/>
                  </a:lnTo>
                  <a:lnTo>
                    <a:pt x="308966" y="176451"/>
                  </a:lnTo>
                  <a:lnTo>
                    <a:pt x="309077" y="168512"/>
                  </a:lnTo>
                  <a:lnTo>
                    <a:pt x="253284" y="114131"/>
                  </a:lnTo>
                  <a:lnTo>
                    <a:pt x="307562" y="65775"/>
                  </a:lnTo>
                  <a:lnTo>
                    <a:pt x="309369" y="43473"/>
                  </a:lnTo>
                  <a:lnTo>
                    <a:pt x="273808" y="37101"/>
                  </a:lnTo>
                  <a:lnTo>
                    <a:pt x="240742" y="27980"/>
                  </a:lnTo>
                  <a:lnTo>
                    <a:pt x="210511" y="15737"/>
                  </a:lnTo>
                  <a:lnTo>
                    <a:pt x="183455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65906" y="2450357"/>
              <a:ext cx="937564" cy="482057"/>
            </a:xfrm>
            <a:prstGeom prst="rect">
              <a:avLst/>
            </a:prstGeom>
          </p:spPr>
        </p:pic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65906" y="2450357"/>
              <a:ext cx="937894" cy="482600"/>
            </a:xfrm>
            <a:custGeom>
              <a:avLst/>
              <a:gdLst/>
              <a:ahLst/>
              <a:cxnLst/>
              <a:rect l="l" t="t" r="r" b="b"/>
              <a:pathLst>
                <a:path w="937895" h="482600">
                  <a:moveTo>
                    <a:pt x="0" y="0"/>
                  </a:moveTo>
                  <a:lnTo>
                    <a:pt x="937564" y="0"/>
                  </a:lnTo>
                  <a:lnTo>
                    <a:pt x="937564" y="482057"/>
                  </a:lnTo>
                  <a:lnTo>
                    <a:pt x="0" y="48205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03470" y="2450357"/>
              <a:ext cx="380337" cy="482057"/>
            </a:xfrm>
            <a:prstGeom prst="rect">
              <a:avLst/>
            </a:prstGeom>
          </p:spPr>
        </p:pic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3470" y="2450357"/>
              <a:ext cx="380365" cy="482600"/>
            </a:xfrm>
            <a:custGeom>
              <a:avLst/>
              <a:gdLst/>
              <a:ahLst/>
              <a:cxnLst/>
              <a:rect l="l" t="t" r="r" b="b"/>
              <a:pathLst>
                <a:path w="380365" h="482600">
                  <a:moveTo>
                    <a:pt x="380337" y="0"/>
                  </a:moveTo>
                  <a:lnTo>
                    <a:pt x="0" y="0"/>
                  </a:lnTo>
                  <a:lnTo>
                    <a:pt x="0" y="482057"/>
                  </a:lnTo>
                  <a:lnTo>
                    <a:pt x="380337" y="482057"/>
                  </a:lnTo>
                  <a:lnTo>
                    <a:pt x="380337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9528" y="2425763"/>
              <a:ext cx="1316355" cy="512445"/>
            </a:xfrm>
            <a:custGeom>
              <a:avLst/>
              <a:gdLst/>
              <a:ahLst/>
              <a:cxnLst/>
              <a:rect l="l" t="t" r="r" b="b"/>
              <a:pathLst>
                <a:path w="1316354" h="512444">
                  <a:moveTo>
                    <a:pt x="1252631" y="0"/>
                  </a:moveTo>
                  <a:lnTo>
                    <a:pt x="1219828" y="9493"/>
                  </a:lnTo>
                  <a:lnTo>
                    <a:pt x="1241532" y="22981"/>
                  </a:lnTo>
                  <a:lnTo>
                    <a:pt x="1263721" y="39997"/>
                  </a:lnTo>
                  <a:lnTo>
                    <a:pt x="1270790" y="54874"/>
                  </a:lnTo>
                  <a:lnTo>
                    <a:pt x="1266007" y="70166"/>
                  </a:lnTo>
                  <a:lnTo>
                    <a:pt x="1252639" y="88426"/>
                  </a:lnTo>
                  <a:lnTo>
                    <a:pt x="1246507" y="75455"/>
                  </a:lnTo>
                  <a:lnTo>
                    <a:pt x="1245612" y="67427"/>
                  </a:lnTo>
                  <a:lnTo>
                    <a:pt x="1246245" y="65556"/>
                  </a:lnTo>
                  <a:lnTo>
                    <a:pt x="1249905" y="63546"/>
                  </a:lnTo>
                  <a:lnTo>
                    <a:pt x="1258088" y="55101"/>
                  </a:lnTo>
                  <a:lnTo>
                    <a:pt x="1250276" y="62249"/>
                  </a:lnTo>
                  <a:lnTo>
                    <a:pt x="1243762" y="66250"/>
                  </a:lnTo>
                  <a:lnTo>
                    <a:pt x="1235168" y="68885"/>
                  </a:lnTo>
                  <a:lnTo>
                    <a:pt x="1221116" y="71935"/>
                  </a:lnTo>
                  <a:lnTo>
                    <a:pt x="1196101" y="35452"/>
                  </a:lnTo>
                  <a:lnTo>
                    <a:pt x="1196860" y="35276"/>
                  </a:lnTo>
                  <a:lnTo>
                    <a:pt x="1194382" y="34549"/>
                  </a:lnTo>
                  <a:lnTo>
                    <a:pt x="1193850" y="33782"/>
                  </a:lnTo>
                  <a:lnTo>
                    <a:pt x="1162412" y="48040"/>
                  </a:lnTo>
                  <a:lnTo>
                    <a:pt x="1140517" y="67978"/>
                  </a:lnTo>
                  <a:lnTo>
                    <a:pt x="1119392" y="90191"/>
                  </a:lnTo>
                  <a:lnTo>
                    <a:pt x="1090264" y="111272"/>
                  </a:lnTo>
                  <a:lnTo>
                    <a:pt x="1025948" y="136279"/>
                  </a:lnTo>
                  <a:lnTo>
                    <a:pt x="957315" y="159482"/>
                  </a:lnTo>
                  <a:lnTo>
                    <a:pt x="911018" y="170929"/>
                  </a:lnTo>
                  <a:lnTo>
                    <a:pt x="867491" y="172781"/>
                  </a:lnTo>
                  <a:lnTo>
                    <a:pt x="825584" y="167626"/>
                  </a:lnTo>
                  <a:lnTo>
                    <a:pt x="784152" y="158047"/>
                  </a:lnTo>
                  <a:lnTo>
                    <a:pt x="742046" y="146633"/>
                  </a:lnTo>
                  <a:lnTo>
                    <a:pt x="698119" y="135968"/>
                  </a:lnTo>
                  <a:lnTo>
                    <a:pt x="651222" y="128638"/>
                  </a:lnTo>
                  <a:lnTo>
                    <a:pt x="607365" y="125609"/>
                  </a:lnTo>
                  <a:lnTo>
                    <a:pt x="563070" y="124433"/>
                  </a:lnTo>
                  <a:lnTo>
                    <a:pt x="474037" y="123659"/>
                  </a:lnTo>
                  <a:lnTo>
                    <a:pt x="428615" y="120375"/>
                  </a:lnTo>
                  <a:lnTo>
                    <a:pt x="385681" y="114555"/>
                  </a:lnTo>
                  <a:lnTo>
                    <a:pt x="343294" y="109523"/>
                  </a:lnTo>
                  <a:lnTo>
                    <a:pt x="299516" y="108601"/>
                  </a:lnTo>
                  <a:lnTo>
                    <a:pt x="216481" y="115003"/>
                  </a:lnTo>
                  <a:lnTo>
                    <a:pt x="175835" y="114859"/>
                  </a:lnTo>
                  <a:lnTo>
                    <a:pt x="134082" y="108111"/>
                  </a:lnTo>
                  <a:lnTo>
                    <a:pt x="93829" y="93749"/>
                  </a:lnTo>
                  <a:lnTo>
                    <a:pt x="59200" y="81735"/>
                  </a:lnTo>
                  <a:lnTo>
                    <a:pt x="28492" y="84535"/>
                  </a:lnTo>
                  <a:lnTo>
                    <a:pt x="0" y="114616"/>
                  </a:lnTo>
                  <a:lnTo>
                    <a:pt x="17661" y="126724"/>
                  </a:lnTo>
                  <a:lnTo>
                    <a:pt x="35672" y="132684"/>
                  </a:lnTo>
                  <a:lnTo>
                    <a:pt x="55133" y="135596"/>
                  </a:lnTo>
                  <a:lnTo>
                    <a:pt x="77148" y="138559"/>
                  </a:lnTo>
                  <a:lnTo>
                    <a:pt x="101212" y="144850"/>
                  </a:lnTo>
                  <a:lnTo>
                    <a:pt x="119177" y="152297"/>
                  </a:lnTo>
                  <a:lnTo>
                    <a:pt x="135279" y="158304"/>
                  </a:lnTo>
                  <a:lnTo>
                    <a:pt x="153756" y="160275"/>
                  </a:lnTo>
                  <a:lnTo>
                    <a:pt x="187794" y="161520"/>
                  </a:lnTo>
                  <a:lnTo>
                    <a:pt x="238716" y="166542"/>
                  </a:lnTo>
                  <a:lnTo>
                    <a:pt x="299820" y="174238"/>
                  </a:lnTo>
                  <a:lnTo>
                    <a:pt x="364402" y="183506"/>
                  </a:lnTo>
                  <a:lnTo>
                    <a:pt x="425760" y="193243"/>
                  </a:lnTo>
                  <a:lnTo>
                    <a:pt x="477191" y="202346"/>
                  </a:lnTo>
                  <a:lnTo>
                    <a:pt x="532674" y="215168"/>
                  </a:lnTo>
                  <a:lnTo>
                    <a:pt x="593215" y="232617"/>
                  </a:lnTo>
                  <a:lnTo>
                    <a:pt x="636127" y="244433"/>
                  </a:lnTo>
                  <a:lnTo>
                    <a:pt x="653561" y="249718"/>
                  </a:lnTo>
                  <a:lnTo>
                    <a:pt x="658310" y="255845"/>
                  </a:lnTo>
                  <a:lnTo>
                    <a:pt x="663163" y="270187"/>
                  </a:lnTo>
                  <a:lnTo>
                    <a:pt x="635409" y="278041"/>
                  </a:lnTo>
                  <a:lnTo>
                    <a:pt x="592604" y="288933"/>
                  </a:lnTo>
                  <a:lnTo>
                    <a:pt x="538488" y="301942"/>
                  </a:lnTo>
                  <a:lnTo>
                    <a:pt x="476802" y="316148"/>
                  </a:lnTo>
                  <a:lnTo>
                    <a:pt x="411288" y="330628"/>
                  </a:lnTo>
                  <a:lnTo>
                    <a:pt x="345684" y="344462"/>
                  </a:lnTo>
                  <a:lnTo>
                    <a:pt x="283733" y="356728"/>
                  </a:lnTo>
                  <a:lnTo>
                    <a:pt x="229174" y="366505"/>
                  </a:lnTo>
                  <a:lnTo>
                    <a:pt x="185749" y="372872"/>
                  </a:lnTo>
                  <a:lnTo>
                    <a:pt x="157198" y="374907"/>
                  </a:lnTo>
                  <a:lnTo>
                    <a:pt x="127684" y="380956"/>
                  </a:lnTo>
                  <a:lnTo>
                    <a:pt x="78214" y="395171"/>
                  </a:lnTo>
                  <a:lnTo>
                    <a:pt x="29258" y="410822"/>
                  </a:lnTo>
                  <a:lnTo>
                    <a:pt x="1285" y="421177"/>
                  </a:lnTo>
                  <a:lnTo>
                    <a:pt x="25779" y="455111"/>
                  </a:lnTo>
                  <a:lnTo>
                    <a:pt x="55392" y="459243"/>
                  </a:lnTo>
                  <a:lnTo>
                    <a:pt x="88751" y="446573"/>
                  </a:lnTo>
                  <a:lnTo>
                    <a:pt x="124481" y="430102"/>
                  </a:lnTo>
                  <a:lnTo>
                    <a:pt x="170795" y="418526"/>
                  </a:lnTo>
                  <a:lnTo>
                    <a:pt x="216727" y="416374"/>
                  </a:lnTo>
                  <a:lnTo>
                    <a:pt x="263186" y="418452"/>
                  </a:lnTo>
                  <a:lnTo>
                    <a:pt x="311080" y="419564"/>
                  </a:lnTo>
                  <a:lnTo>
                    <a:pt x="354274" y="415261"/>
                  </a:lnTo>
                  <a:lnTo>
                    <a:pt x="433990" y="398970"/>
                  </a:lnTo>
                  <a:lnTo>
                    <a:pt x="477987" y="394916"/>
                  </a:lnTo>
                  <a:lnTo>
                    <a:pt x="528224" y="394983"/>
                  </a:lnTo>
                  <a:lnTo>
                    <a:pt x="576939" y="395707"/>
                  </a:lnTo>
                  <a:lnTo>
                    <a:pt x="625911" y="395561"/>
                  </a:lnTo>
                  <a:lnTo>
                    <a:pt x="676916" y="393019"/>
                  </a:lnTo>
                  <a:lnTo>
                    <a:pt x="728915" y="386534"/>
                  </a:lnTo>
                  <a:lnTo>
                    <a:pt x="769119" y="377960"/>
                  </a:lnTo>
                  <a:lnTo>
                    <a:pt x="801790" y="369245"/>
                  </a:lnTo>
                  <a:lnTo>
                    <a:pt x="831189" y="362339"/>
                  </a:lnTo>
                  <a:lnTo>
                    <a:pt x="861579" y="359189"/>
                  </a:lnTo>
                  <a:lnTo>
                    <a:pt x="897222" y="361745"/>
                  </a:lnTo>
                  <a:lnTo>
                    <a:pt x="942379" y="371954"/>
                  </a:lnTo>
                  <a:lnTo>
                    <a:pt x="1001312" y="391765"/>
                  </a:lnTo>
                  <a:lnTo>
                    <a:pt x="1043745" y="405322"/>
                  </a:lnTo>
                  <a:lnTo>
                    <a:pt x="1075735" y="413560"/>
                  </a:lnTo>
                  <a:lnTo>
                    <a:pt x="1106385" y="424962"/>
                  </a:lnTo>
                  <a:lnTo>
                    <a:pt x="1144797" y="448012"/>
                  </a:lnTo>
                  <a:lnTo>
                    <a:pt x="1173189" y="468608"/>
                  </a:lnTo>
                  <a:lnTo>
                    <a:pt x="1207064" y="490748"/>
                  </a:lnTo>
                  <a:lnTo>
                    <a:pt x="1244630" y="507531"/>
                  </a:lnTo>
                  <a:lnTo>
                    <a:pt x="1284095" y="512056"/>
                  </a:lnTo>
                  <a:lnTo>
                    <a:pt x="1297309" y="466526"/>
                  </a:lnTo>
                  <a:lnTo>
                    <a:pt x="1298902" y="422918"/>
                  </a:lnTo>
                  <a:lnTo>
                    <a:pt x="1295440" y="381143"/>
                  </a:lnTo>
                  <a:lnTo>
                    <a:pt x="1293489" y="341112"/>
                  </a:lnTo>
                  <a:lnTo>
                    <a:pt x="1299615" y="302734"/>
                  </a:lnTo>
                  <a:lnTo>
                    <a:pt x="1309303" y="283291"/>
                  </a:lnTo>
                  <a:lnTo>
                    <a:pt x="1315438" y="278614"/>
                  </a:lnTo>
                  <a:lnTo>
                    <a:pt x="1315837" y="271172"/>
                  </a:lnTo>
                  <a:lnTo>
                    <a:pt x="1308319" y="243434"/>
                  </a:lnTo>
                  <a:lnTo>
                    <a:pt x="1290392" y="185823"/>
                  </a:lnTo>
                  <a:lnTo>
                    <a:pt x="1285896" y="159872"/>
                  </a:lnTo>
                  <a:lnTo>
                    <a:pt x="1283573" y="116845"/>
                  </a:lnTo>
                  <a:lnTo>
                    <a:pt x="1282041" y="81537"/>
                  </a:lnTo>
                  <a:lnTo>
                    <a:pt x="1277855" y="50028"/>
                  </a:lnTo>
                  <a:lnTo>
                    <a:pt x="1268792" y="22716"/>
                  </a:lnTo>
                  <a:lnTo>
                    <a:pt x="1252631" y="0"/>
                  </a:lnTo>
                  <a:close/>
                </a:path>
              </a:pathLst>
            </a:custGeom>
            <a:solidFill>
              <a:srgbClr val="BF8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19378" y="2731759"/>
              <a:ext cx="123870" cy="131881"/>
            </a:xfrm>
            <a:prstGeom prst="rect">
              <a:avLst/>
            </a:prstGeom>
          </p:spPr>
        </p:pic>
        <p:pic>
          <p:nvPicPr>
            <p:cNvPr id="137" name="object 1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17691" y="2432022"/>
              <a:ext cx="142626" cy="219744"/>
            </a:xfrm>
            <a:prstGeom prst="rect">
              <a:avLst/>
            </a:prstGeom>
          </p:spPr>
        </p:pic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46074" y="2535440"/>
              <a:ext cx="273050" cy="299720"/>
            </a:xfrm>
            <a:custGeom>
              <a:avLst/>
              <a:gdLst/>
              <a:ahLst/>
              <a:cxnLst/>
              <a:rect l="l" t="t" r="r" b="b"/>
              <a:pathLst>
                <a:path w="273050" h="299719">
                  <a:moveTo>
                    <a:pt x="27738" y="0"/>
                  </a:moveTo>
                  <a:lnTo>
                    <a:pt x="4295" y="130669"/>
                  </a:lnTo>
                  <a:lnTo>
                    <a:pt x="29290" y="152608"/>
                  </a:lnTo>
                  <a:lnTo>
                    <a:pt x="0" y="170802"/>
                  </a:lnTo>
                  <a:lnTo>
                    <a:pt x="4867" y="299638"/>
                  </a:lnTo>
                  <a:lnTo>
                    <a:pt x="267239" y="273599"/>
                  </a:lnTo>
                  <a:lnTo>
                    <a:pt x="272585" y="54842"/>
                  </a:lnTo>
                  <a:lnTo>
                    <a:pt x="232143" y="45301"/>
                  </a:lnTo>
                  <a:lnTo>
                    <a:pt x="2773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11847" y="2573445"/>
              <a:ext cx="311785" cy="243204"/>
            </a:xfrm>
            <a:custGeom>
              <a:avLst/>
              <a:gdLst/>
              <a:ahLst/>
              <a:cxnLst/>
              <a:rect l="l" t="t" r="r" b="b"/>
              <a:pathLst>
                <a:path w="311784" h="243205">
                  <a:moveTo>
                    <a:pt x="183455" y="0"/>
                  </a:moveTo>
                  <a:lnTo>
                    <a:pt x="6108" y="13849"/>
                  </a:lnTo>
                  <a:lnTo>
                    <a:pt x="0" y="234083"/>
                  </a:lnTo>
                  <a:lnTo>
                    <a:pt x="180003" y="242600"/>
                  </a:lnTo>
                  <a:lnTo>
                    <a:pt x="207076" y="221214"/>
                  </a:lnTo>
                  <a:lnTo>
                    <a:pt x="238395" y="205845"/>
                  </a:lnTo>
                  <a:lnTo>
                    <a:pt x="273353" y="196295"/>
                  </a:lnTo>
                  <a:lnTo>
                    <a:pt x="311341" y="192366"/>
                  </a:lnTo>
                  <a:lnTo>
                    <a:pt x="311457" y="184428"/>
                  </a:lnTo>
                  <a:lnTo>
                    <a:pt x="308966" y="176455"/>
                  </a:lnTo>
                  <a:lnTo>
                    <a:pt x="309077" y="168516"/>
                  </a:lnTo>
                  <a:lnTo>
                    <a:pt x="253284" y="114131"/>
                  </a:lnTo>
                  <a:lnTo>
                    <a:pt x="307562" y="65779"/>
                  </a:lnTo>
                  <a:lnTo>
                    <a:pt x="309369" y="43474"/>
                  </a:lnTo>
                  <a:lnTo>
                    <a:pt x="273808" y="37103"/>
                  </a:lnTo>
                  <a:lnTo>
                    <a:pt x="240742" y="27982"/>
                  </a:lnTo>
                  <a:lnTo>
                    <a:pt x="210511" y="15738"/>
                  </a:lnTo>
                  <a:lnTo>
                    <a:pt x="183455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826613" y="9179676"/>
            <a:ext cx="706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99455"/>
                </a:solidFill>
                <a:latin typeface="Arial"/>
                <a:cs typeface="Arial"/>
              </a:rPr>
              <a:t>V.Ryan</a:t>
            </a:r>
            <a:r>
              <a:rPr sz="800" spc="-25" dirty="0">
                <a:solidFill>
                  <a:srgbClr val="299455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99455"/>
                </a:solidFill>
                <a:latin typeface="Arial"/>
                <a:cs typeface="Arial"/>
              </a:rPr>
              <a:t>©</a:t>
            </a:r>
            <a:r>
              <a:rPr sz="800" spc="-20" dirty="0">
                <a:solidFill>
                  <a:srgbClr val="299455"/>
                </a:solidFill>
                <a:latin typeface="Arial"/>
                <a:cs typeface="Arial"/>
              </a:rPr>
              <a:t> 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1" name="object 1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57610" y="6265022"/>
            <a:ext cx="694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818281"/>
                </a:solidFill>
                <a:latin typeface="Arial"/>
                <a:cs typeface="Arial"/>
              </a:rPr>
              <a:t>V.Ryan</a:t>
            </a:r>
            <a:r>
              <a:rPr sz="800" spc="-2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818281"/>
                </a:solidFill>
                <a:latin typeface="Arial"/>
                <a:cs typeface="Arial"/>
              </a:rPr>
              <a:t>©</a:t>
            </a:r>
            <a:r>
              <a:rPr sz="800" spc="-20" dirty="0">
                <a:solidFill>
                  <a:srgbClr val="818281"/>
                </a:solidFill>
                <a:latin typeface="Arial"/>
                <a:cs typeface="Arial"/>
              </a:rPr>
              <a:t> 2024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2" name="object 142"/>
          <p:cNvGrpSpPr>
            <a:grpSpLocks noGrp="1" noUngrp="1" noRot="1" noMove="1" noResize="1"/>
          </p:cNvGrpSpPr>
          <p:nvPr/>
        </p:nvGrpSpPr>
        <p:grpSpPr>
          <a:xfrm>
            <a:off x="201837" y="1409886"/>
            <a:ext cx="14296390" cy="8805545"/>
            <a:chOff x="201837" y="1409886"/>
            <a:chExt cx="14296390" cy="8805545"/>
          </a:xfrm>
        </p:grpSpPr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67353" y="2040224"/>
              <a:ext cx="1635125" cy="1635125"/>
            </a:xfrm>
            <a:custGeom>
              <a:avLst/>
              <a:gdLst/>
              <a:ahLst/>
              <a:cxnLst/>
              <a:rect l="l" t="t" r="r" b="b"/>
              <a:pathLst>
                <a:path w="1635125" h="1635125">
                  <a:moveTo>
                    <a:pt x="817459" y="0"/>
                  </a:moveTo>
                  <a:lnTo>
                    <a:pt x="785931" y="40807"/>
                  </a:lnTo>
                  <a:lnTo>
                    <a:pt x="752874" y="77900"/>
                  </a:lnTo>
                  <a:lnTo>
                    <a:pt x="718294" y="111295"/>
                  </a:lnTo>
                  <a:lnTo>
                    <a:pt x="682199" y="141009"/>
                  </a:lnTo>
                  <a:lnTo>
                    <a:pt x="644596" y="167058"/>
                  </a:lnTo>
                  <a:lnTo>
                    <a:pt x="605491" y="189461"/>
                  </a:lnTo>
                  <a:lnTo>
                    <a:pt x="564891" y="208234"/>
                  </a:lnTo>
                  <a:lnTo>
                    <a:pt x="522804" y="223393"/>
                  </a:lnTo>
                  <a:lnTo>
                    <a:pt x="479236" y="234957"/>
                  </a:lnTo>
                  <a:lnTo>
                    <a:pt x="434194" y="242942"/>
                  </a:lnTo>
                  <a:lnTo>
                    <a:pt x="387685" y="247364"/>
                  </a:lnTo>
                  <a:lnTo>
                    <a:pt x="339717" y="248241"/>
                  </a:lnTo>
                  <a:lnTo>
                    <a:pt x="290296" y="245591"/>
                  </a:lnTo>
                  <a:lnTo>
                    <a:pt x="239429" y="239429"/>
                  </a:lnTo>
                  <a:lnTo>
                    <a:pt x="237371" y="295579"/>
                  </a:lnTo>
                  <a:lnTo>
                    <a:pt x="232309" y="349583"/>
                  </a:lnTo>
                  <a:lnTo>
                    <a:pt x="224318" y="401495"/>
                  </a:lnTo>
                  <a:lnTo>
                    <a:pt x="213476" y="451370"/>
                  </a:lnTo>
                  <a:lnTo>
                    <a:pt x="199856" y="499260"/>
                  </a:lnTo>
                  <a:lnTo>
                    <a:pt x="183535" y="545222"/>
                  </a:lnTo>
                  <a:lnTo>
                    <a:pt x="164588" y="589307"/>
                  </a:lnTo>
                  <a:lnTo>
                    <a:pt x="143091" y="631571"/>
                  </a:lnTo>
                  <a:lnTo>
                    <a:pt x="119119" y="672068"/>
                  </a:lnTo>
                  <a:lnTo>
                    <a:pt x="92749" y="710851"/>
                  </a:lnTo>
                  <a:lnTo>
                    <a:pt x="64055" y="747974"/>
                  </a:lnTo>
                  <a:lnTo>
                    <a:pt x="33113" y="783492"/>
                  </a:lnTo>
                  <a:lnTo>
                    <a:pt x="0" y="817459"/>
                  </a:lnTo>
                  <a:lnTo>
                    <a:pt x="42606" y="855877"/>
                  </a:lnTo>
                  <a:lnTo>
                    <a:pt x="81005" y="895346"/>
                  </a:lnTo>
                  <a:lnTo>
                    <a:pt x="115245" y="935855"/>
                  </a:lnTo>
                  <a:lnTo>
                    <a:pt x="145373" y="977392"/>
                  </a:lnTo>
                  <a:lnTo>
                    <a:pt x="171438" y="1019944"/>
                  </a:lnTo>
                  <a:lnTo>
                    <a:pt x="193487" y="1063500"/>
                  </a:lnTo>
                  <a:lnTo>
                    <a:pt x="211569" y="1108048"/>
                  </a:lnTo>
                  <a:lnTo>
                    <a:pt x="225731" y="1153575"/>
                  </a:lnTo>
                  <a:lnTo>
                    <a:pt x="236022" y="1200070"/>
                  </a:lnTo>
                  <a:lnTo>
                    <a:pt x="242489" y="1247521"/>
                  </a:lnTo>
                  <a:lnTo>
                    <a:pt x="245181" y="1295916"/>
                  </a:lnTo>
                  <a:lnTo>
                    <a:pt x="244145" y="1345243"/>
                  </a:lnTo>
                  <a:lnTo>
                    <a:pt x="239429" y="1395489"/>
                  </a:lnTo>
                  <a:lnTo>
                    <a:pt x="298015" y="1395323"/>
                  </a:lnTo>
                  <a:lnTo>
                    <a:pt x="354223" y="1398286"/>
                  </a:lnTo>
                  <a:lnTo>
                    <a:pt x="408059" y="1404371"/>
                  </a:lnTo>
                  <a:lnTo>
                    <a:pt x="459530" y="1413568"/>
                  </a:lnTo>
                  <a:lnTo>
                    <a:pt x="508643" y="1425868"/>
                  </a:lnTo>
                  <a:lnTo>
                    <a:pt x="555404" y="1441262"/>
                  </a:lnTo>
                  <a:lnTo>
                    <a:pt x="599820" y="1459742"/>
                  </a:lnTo>
                  <a:lnTo>
                    <a:pt x="641899" y="1481298"/>
                  </a:lnTo>
                  <a:lnTo>
                    <a:pt x="681646" y="1505922"/>
                  </a:lnTo>
                  <a:lnTo>
                    <a:pt x="719069" y="1533605"/>
                  </a:lnTo>
                  <a:lnTo>
                    <a:pt x="754174" y="1564337"/>
                  </a:lnTo>
                  <a:lnTo>
                    <a:pt x="786969" y="1598110"/>
                  </a:lnTo>
                  <a:lnTo>
                    <a:pt x="817459" y="1634915"/>
                  </a:lnTo>
                  <a:lnTo>
                    <a:pt x="850876" y="1597480"/>
                  </a:lnTo>
                  <a:lnTo>
                    <a:pt x="885376" y="1562842"/>
                  </a:lnTo>
                  <a:lnTo>
                    <a:pt x="920990" y="1531082"/>
                  </a:lnTo>
                  <a:lnTo>
                    <a:pt x="957750" y="1502285"/>
                  </a:lnTo>
                  <a:lnTo>
                    <a:pt x="995690" y="1476533"/>
                  </a:lnTo>
                  <a:lnTo>
                    <a:pt x="1034840" y="1453909"/>
                  </a:lnTo>
                  <a:lnTo>
                    <a:pt x="1075233" y="1434496"/>
                  </a:lnTo>
                  <a:lnTo>
                    <a:pt x="1116902" y="1418378"/>
                  </a:lnTo>
                  <a:lnTo>
                    <a:pt x="1159877" y="1405636"/>
                  </a:lnTo>
                  <a:lnTo>
                    <a:pt x="1204193" y="1396355"/>
                  </a:lnTo>
                  <a:lnTo>
                    <a:pt x="1249879" y="1390616"/>
                  </a:lnTo>
                  <a:lnTo>
                    <a:pt x="1296969" y="1388504"/>
                  </a:lnTo>
                  <a:lnTo>
                    <a:pt x="1345496" y="1390101"/>
                  </a:lnTo>
                  <a:lnTo>
                    <a:pt x="1395489" y="1395489"/>
                  </a:lnTo>
                  <a:lnTo>
                    <a:pt x="1395128" y="1339975"/>
                  </a:lnTo>
                  <a:lnTo>
                    <a:pt x="1397088" y="1286351"/>
                  </a:lnTo>
                  <a:lnTo>
                    <a:pt x="1401461" y="1234692"/>
                  </a:lnTo>
                  <a:lnTo>
                    <a:pt x="1408337" y="1185073"/>
                  </a:lnTo>
                  <a:lnTo>
                    <a:pt x="1417809" y="1137569"/>
                  </a:lnTo>
                  <a:lnTo>
                    <a:pt x="1429967" y="1092253"/>
                  </a:lnTo>
                  <a:lnTo>
                    <a:pt x="1444903" y="1049200"/>
                  </a:lnTo>
                  <a:lnTo>
                    <a:pt x="1462709" y="1008486"/>
                  </a:lnTo>
                  <a:lnTo>
                    <a:pt x="1483475" y="970183"/>
                  </a:lnTo>
                  <a:lnTo>
                    <a:pt x="1507293" y="934367"/>
                  </a:lnTo>
                  <a:lnTo>
                    <a:pt x="1534255" y="901112"/>
                  </a:lnTo>
                  <a:lnTo>
                    <a:pt x="1564452" y="870493"/>
                  </a:lnTo>
                  <a:lnTo>
                    <a:pt x="1597975" y="842584"/>
                  </a:lnTo>
                  <a:lnTo>
                    <a:pt x="1634915" y="817459"/>
                  </a:lnTo>
                  <a:lnTo>
                    <a:pt x="1395489" y="239429"/>
                  </a:lnTo>
                  <a:lnTo>
                    <a:pt x="1343837" y="235389"/>
                  </a:lnTo>
                  <a:lnTo>
                    <a:pt x="1293066" y="229585"/>
                  </a:lnTo>
                  <a:lnTo>
                    <a:pt x="1243263" y="221844"/>
                  </a:lnTo>
                  <a:lnTo>
                    <a:pt x="1194515" y="211994"/>
                  </a:lnTo>
                  <a:lnTo>
                    <a:pt x="1146908" y="199863"/>
                  </a:lnTo>
                  <a:lnTo>
                    <a:pt x="1100528" y="185277"/>
                  </a:lnTo>
                  <a:lnTo>
                    <a:pt x="1055460" y="168066"/>
                  </a:lnTo>
                  <a:lnTo>
                    <a:pt x="1011792" y="148057"/>
                  </a:lnTo>
                  <a:lnTo>
                    <a:pt x="969610" y="125076"/>
                  </a:lnTo>
                  <a:lnTo>
                    <a:pt x="928999" y="98952"/>
                  </a:lnTo>
                  <a:lnTo>
                    <a:pt x="890046" y="69513"/>
                  </a:lnTo>
                  <a:lnTo>
                    <a:pt x="852838" y="36587"/>
                  </a:lnTo>
                  <a:lnTo>
                    <a:pt x="817459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66694" y="2036952"/>
              <a:ext cx="1635760" cy="1638300"/>
            </a:xfrm>
            <a:custGeom>
              <a:avLst/>
              <a:gdLst/>
              <a:ahLst/>
              <a:cxnLst/>
              <a:rect l="l" t="t" r="r" b="b"/>
              <a:pathLst>
                <a:path w="1635759" h="1638300">
                  <a:moveTo>
                    <a:pt x="818118" y="3271"/>
                  </a:moveTo>
                  <a:lnTo>
                    <a:pt x="853497" y="39858"/>
                  </a:lnTo>
                  <a:lnTo>
                    <a:pt x="890705" y="72785"/>
                  </a:lnTo>
                  <a:lnTo>
                    <a:pt x="929658" y="102224"/>
                  </a:lnTo>
                  <a:lnTo>
                    <a:pt x="970269" y="128348"/>
                  </a:lnTo>
                  <a:lnTo>
                    <a:pt x="1012452" y="151328"/>
                  </a:lnTo>
                  <a:lnTo>
                    <a:pt x="1056120" y="171338"/>
                  </a:lnTo>
                  <a:lnTo>
                    <a:pt x="1101187" y="188549"/>
                  </a:lnTo>
                  <a:lnTo>
                    <a:pt x="1147567" y="203134"/>
                  </a:lnTo>
                  <a:lnTo>
                    <a:pt x="1195175" y="215265"/>
                  </a:lnTo>
                  <a:lnTo>
                    <a:pt x="1243923" y="225115"/>
                  </a:lnTo>
                  <a:lnTo>
                    <a:pt x="1293725" y="232856"/>
                  </a:lnTo>
                  <a:lnTo>
                    <a:pt x="1344496" y="238661"/>
                  </a:lnTo>
                  <a:lnTo>
                    <a:pt x="1396149" y="242700"/>
                  </a:lnTo>
                  <a:lnTo>
                    <a:pt x="1416101" y="290869"/>
                  </a:lnTo>
                  <a:lnTo>
                    <a:pt x="1436053" y="339038"/>
                  </a:lnTo>
                  <a:lnTo>
                    <a:pt x="1456005" y="387207"/>
                  </a:lnTo>
                  <a:lnTo>
                    <a:pt x="1475957" y="435376"/>
                  </a:lnTo>
                  <a:lnTo>
                    <a:pt x="1495909" y="483545"/>
                  </a:lnTo>
                  <a:lnTo>
                    <a:pt x="1515861" y="531714"/>
                  </a:lnTo>
                  <a:lnTo>
                    <a:pt x="1535813" y="579883"/>
                  </a:lnTo>
                  <a:lnTo>
                    <a:pt x="1555765" y="628052"/>
                  </a:lnTo>
                  <a:lnTo>
                    <a:pt x="1575717" y="676222"/>
                  </a:lnTo>
                  <a:lnTo>
                    <a:pt x="1595670" y="724391"/>
                  </a:lnTo>
                  <a:lnTo>
                    <a:pt x="1615622" y="772561"/>
                  </a:lnTo>
                  <a:lnTo>
                    <a:pt x="1635574" y="820731"/>
                  </a:lnTo>
                  <a:lnTo>
                    <a:pt x="1598634" y="845855"/>
                  </a:lnTo>
                  <a:lnTo>
                    <a:pt x="1565111" y="873764"/>
                  </a:lnTo>
                  <a:lnTo>
                    <a:pt x="1534914" y="904384"/>
                  </a:lnTo>
                  <a:lnTo>
                    <a:pt x="1507952" y="937638"/>
                  </a:lnTo>
                  <a:lnTo>
                    <a:pt x="1484134" y="973454"/>
                  </a:lnTo>
                  <a:lnTo>
                    <a:pt x="1463368" y="1011757"/>
                  </a:lnTo>
                  <a:lnTo>
                    <a:pt x="1445562" y="1052472"/>
                  </a:lnTo>
                  <a:lnTo>
                    <a:pt x="1430626" y="1095525"/>
                  </a:lnTo>
                  <a:lnTo>
                    <a:pt x="1418468" y="1140840"/>
                  </a:lnTo>
                  <a:lnTo>
                    <a:pt x="1408996" y="1188345"/>
                  </a:lnTo>
                  <a:lnTo>
                    <a:pt x="1402120" y="1237964"/>
                  </a:lnTo>
                  <a:lnTo>
                    <a:pt x="1397747" y="1289622"/>
                  </a:lnTo>
                  <a:lnTo>
                    <a:pt x="1395787" y="1343246"/>
                  </a:lnTo>
                  <a:lnTo>
                    <a:pt x="1396149" y="1398761"/>
                  </a:lnTo>
                  <a:lnTo>
                    <a:pt x="1346155" y="1393372"/>
                  </a:lnTo>
                  <a:lnTo>
                    <a:pt x="1297629" y="1391775"/>
                  </a:lnTo>
                  <a:lnTo>
                    <a:pt x="1250538" y="1393888"/>
                  </a:lnTo>
                  <a:lnTo>
                    <a:pt x="1204852" y="1399626"/>
                  </a:lnTo>
                  <a:lnTo>
                    <a:pt x="1160537" y="1408908"/>
                  </a:lnTo>
                  <a:lnTo>
                    <a:pt x="1117561" y="1421649"/>
                  </a:lnTo>
                  <a:lnTo>
                    <a:pt x="1075892" y="1437768"/>
                  </a:lnTo>
                  <a:lnTo>
                    <a:pt x="1035499" y="1457181"/>
                  </a:lnTo>
                  <a:lnTo>
                    <a:pt x="996349" y="1479805"/>
                  </a:lnTo>
                  <a:lnTo>
                    <a:pt x="958409" y="1505557"/>
                  </a:lnTo>
                  <a:lnTo>
                    <a:pt x="921649" y="1534354"/>
                  </a:lnTo>
                  <a:lnTo>
                    <a:pt x="886035" y="1566113"/>
                  </a:lnTo>
                  <a:lnTo>
                    <a:pt x="851535" y="1600752"/>
                  </a:lnTo>
                  <a:lnTo>
                    <a:pt x="818118" y="1638186"/>
                  </a:lnTo>
                  <a:lnTo>
                    <a:pt x="787628" y="1601382"/>
                  </a:lnTo>
                  <a:lnTo>
                    <a:pt x="754834" y="1567609"/>
                  </a:lnTo>
                  <a:lnTo>
                    <a:pt x="719728" y="1536876"/>
                  </a:lnTo>
                  <a:lnTo>
                    <a:pt x="682305" y="1509194"/>
                  </a:lnTo>
                  <a:lnTo>
                    <a:pt x="642558" y="1484570"/>
                  </a:lnTo>
                  <a:lnTo>
                    <a:pt x="600480" y="1463014"/>
                  </a:lnTo>
                  <a:lnTo>
                    <a:pt x="556063" y="1444534"/>
                  </a:lnTo>
                  <a:lnTo>
                    <a:pt x="509302" y="1429139"/>
                  </a:lnTo>
                  <a:lnTo>
                    <a:pt x="460189" y="1416839"/>
                  </a:lnTo>
                  <a:lnTo>
                    <a:pt x="408718" y="1407642"/>
                  </a:lnTo>
                  <a:lnTo>
                    <a:pt x="354882" y="1401558"/>
                  </a:lnTo>
                  <a:lnTo>
                    <a:pt x="298674" y="1398594"/>
                  </a:lnTo>
                  <a:lnTo>
                    <a:pt x="240088" y="1398761"/>
                  </a:lnTo>
                  <a:lnTo>
                    <a:pt x="244804" y="1348514"/>
                  </a:lnTo>
                  <a:lnTo>
                    <a:pt x="245840" y="1299188"/>
                  </a:lnTo>
                  <a:lnTo>
                    <a:pt x="243148" y="1250793"/>
                  </a:lnTo>
                  <a:lnTo>
                    <a:pt x="236681" y="1203342"/>
                  </a:lnTo>
                  <a:lnTo>
                    <a:pt x="226391" y="1156847"/>
                  </a:lnTo>
                  <a:lnTo>
                    <a:pt x="212228" y="1111319"/>
                  </a:lnTo>
                  <a:lnTo>
                    <a:pt x="194146" y="1066772"/>
                  </a:lnTo>
                  <a:lnTo>
                    <a:pt x="172097" y="1023216"/>
                  </a:lnTo>
                  <a:lnTo>
                    <a:pt x="146032" y="980664"/>
                  </a:lnTo>
                  <a:lnTo>
                    <a:pt x="115904" y="939127"/>
                  </a:lnTo>
                  <a:lnTo>
                    <a:pt x="81664" y="898618"/>
                  </a:lnTo>
                  <a:lnTo>
                    <a:pt x="43265" y="859149"/>
                  </a:lnTo>
                  <a:lnTo>
                    <a:pt x="659" y="820731"/>
                  </a:lnTo>
                  <a:lnTo>
                    <a:pt x="33772" y="786764"/>
                  </a:lnTo>
                  <a:lnTo>
                    <a:pt x="64714" y="751246"/>
                  </a:lnTo>
                  <a:lnTo>
                    <a:pt x="93408" y="714122"/>
                  </a:lnTo>
                  <a:lnTo>
                    <a:pt x="119778" y="675339"/>
                  </a:lnTo>
                  <a:lnTo>
                    <a:pt x="143750" y="634843"/>
                  </a:lnTo>
                  <a:lnTo>
                    <a:pt x="165247" y="592579"/>
                  </a:lnTo>
                  <a:lnTo>
                    <a:pt x="184194" y="548493"/>
                  </a:lnTo>
                  <a:lnTo>
                    <a:pt x="200515" y="502532"/>
                  </a:lnTo>
                  <a:lnTo>
                    <a:pt x="214135" y="454641"/>
                  </a:lnTo>
                  <a:lnTo>
                    <a:pt x="224978" y="404767"/>
                  </a:lnTo>
                  <a:lnTo>
                    <a:pt x="232968" y="352854"/>
                  </a:lnTo>
                  <a:lnTo>
                    <a:pt x="238030" y="298850"/>
                  </a:lnTo>
                  <a:lnTo>
                    <a:pt x="240088" y="242700"/>
                  </a:lnTo>
                  <a:lnTo>
                    <a:pt x="290955" y="248862"/>
                  </a:lnTo>
                  <a:lnTo>
                    <a:pt x="340376" y="251513"/>
                  </a:lnTo>
                  <a:lnTo>
                    <a:pt x="388344" y="250636"/>
                  </a:lnTo>
                  <a:lnTo>
                    <a:pt x="434853" y="246213"/>
                  </a:lnTo>
                  <a:lnTo>
                    <a:pt x="479895" y="238229"/>
                  </a:lnTo>
                  <a:lnTo>
                    <a:pt x="523463" y="226665"/>
                  </a:lnTo>
                  <a:lnTo>
                    <a:pt x="565550" y="211505"/>
                  </a:lnTo>
                  <a:lnTo>
                    <a:pt x="606150" y="192733"/>
                  </a:lnTo>
                  <a:lnTo>
                    <a:pt x="645255" y="170330"/>
                  </a:lnTo>
                  <a:lnTo>
                    <a:pt x="682858" y="144280"/>
                  </a:lnTo>
                  <a:lnTo>
                    <a:pt x="718954" y="114566"/>
                  </a:lnTo>
                  <a:lnTo>
                    <a:pt x="753533" y="81172"/>
                  </a:lnTo>
                  <a:lnTo>
                    <a:pt x="786590" y="44079"/>
                  </a:lnTo>
                  <a:lnTo>
                    <a:pt x="818118" y="3271"/>
                  </a:lnTo>
                  <a:close/>
                </a:path>
                <a:path w="1635759" h="1638300">
                  <a:moveTo>
                    <a:pt x="1396066" y="242779"/>
                  </a:moveTo>
                  <a:lnTo>
                    <a:pt x="815511" y="815517"/>
                  </a:lnTo>
                </a:path>
                <a:path w="1635759" h="1638300">
                  <a:moveTo>
                    <a:pt x="815705" y="0"/>
                  </a:moveTo>
                  <a:lnTo>
                    <a:pt x="815511" y="815517"/>
                  </a:lnTo>
                </a:path>
                <a:path w="1635759" h="1638300">
                  <a:moveTo>
                    <a:pt x="238986" y="238725"/>
                  </a:moveTo>
                  <a:lnTo>
                    <a:pt x="815511" y="815517"/>
                  </a:lnTo>
                </a:path>
                <a:path w="1635759" h="1638300">
                  <a:moveTo>
                    <a:pt x="0" y="819035"/>
                  </a:moveTo>
                  <a:lnTo>
                    <a:pt x="815511" y="815517"/>
                  </a:lnTo>
                </a:path>
                <a:path w="1635759" h="1638300">
                  <a:moveTo>
                    <a:pt x="1392040" y="1392313"/>
                  </a:moveTo>
                  <a:lnTo>
                    <a:pt x="815511" y="815517"/>
                  </a:lnTo>
                </a:path>
                <a:path w="1635759" h="1638300">
                  <a:moveTo>
                    <a:pt x="246614" y="1399838"/>
                  </a:moveTo>
                  <a:lnTo>
                    <a:pt x="815511" y="815517"/>
                  </a:lnTo>
                </a:path>
                <a:path w="1635759" h="1638300">
                  <a:moveTo>
                    <a:pt x="820206" y="1631026"/>
                  </a:moveTo>
                  <a:lnTo>
                    <a:pt x="815511" y="815517"/>
                  </a:lnTo>
                </a:path>
                <a:path w="1635759" h="1638300">
                  <a:moveTo>
                    <a:pt x="1631034" y="815054"/>
                  </a:moveTo>
                  <a:lnTo>
                    <a:pt x="815511" y="815517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81330" y="1646412"/>
              <a:ext cx="610870" cy="549275"/>
            </a:xfrm>
            <a:custGeom>
              <a:avLst/>
              <a:gdLst/>
              <a:ahLst/>
              <a:cxnLst/>
              <a:rect l="l" t="t" r="r" b="b"/>
              <a:pathLst>
                <a:path w="610869" h="549275">
                  <a:moveTo>
                    <a:pt x="173561" y="0"/>
                  </a:moveTo>
                  <a:lnTo>
                    <a:pt x="134537" y="23922"/>
                  </a:lnTo>
                  <a:lnTo>
                    <a:pt x="3807" y="305536"/>
                  </a:lnTo>
                  <a:lnTo>
                    <a:pt x="0" y="321491"/>
                  </a:lnTo>
                  <a:lnTo>
                    <a:pt x="2523" y="337175"/>
                  </a:lnTo>
                  <a:lnTo>
                    <a:pt x="10718" y="350784"/>
                  </a:lnTo>
                  <a:lnTo>
                    <a:pt x="23924" y="360515"/>
                  </a:lnTo>
                  <a:lnTo>
                    <a:pt x="421313" y="544993"/>
                  </a:lnTo>
                  <a:lnTo>
                    <a:pt x="437268" y="548799"/>
                  </a:lnTo>
                  <a:lnTo>
                    <a:pt x="452952" y="546275"/>
                  </a:lnTo>
                  <a:lnTo>
                    <a:pt x="466561" y="538081"/>
                  </a:lnTo>
                  <a:lnTo>
                    <a:pt x="476291" y="524876"/>
                  </a:lnTo>
                  <a:lnTo>
                    <a:pt x="607026" y="243262"/>
                  </a:lnTo>
                  <a:lnTo>
                    <a:pt x="610831" y="227307"/>
                  </a:lnTo>
                  <a:lnTo>
                    <a:pt x="608306" y="211623"/>
                  </a:lnTo>
                  <a:lnTo>
                    <a:pt x="600111" y="198014"/>
                  </a:lnTo>
                  <a:lnTo>
                    <a:pt x="586906" y="188284"/>
                  </a:lnTo>
                  <a:lnTo>
                    <a:pt x="189517" y="3805"/>
                  </a:lnTo>
                  <a:lnTo>
                    <a:pt x="173561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81330" y="1646412"/>
              <a:ext cx="610870" cy="549275"/>
            </a:xfrm>
            <a:custGeom>
              <a:avLst/>
              <a:gdLst/>
              <a:ahLst/>
              <a:cxnLst/>
              <a:rect l="l" t="t" r="r" b="b"/>
              <a:pathLst>
                <a:path w="610869" h="549275">
                  <a:moveTo>
                    <a:pt x="23924" y="360515"/>
                  </a:moveTo>
                  <a:lnTo>
                    <a:pt x="421313" y="544993"/>
                  </a:lnTo>
                  <a:lnTo>
                    <a:pt x="437268" y="548799"/>
                  </a:lnTo>
                  <a:lnTo>
                    <a:pt x="452952" y="546275"/>
                  </a:lnTo>
                  <a:lnTo>
                    <a:pt x="466561" y="538081"/>
                  </a:lnTo>
                  <a:lnTo>
                    <a:pt x="476291" y="524876"/>
                  </a:lnTo>
                  <a:lnTo>
                    <a:pt x="607026" y="243262"/>
                  </a:lnTo>
                  <a:lnTo>
                    <a:pt x="610831" y="227307"/>
                  </a:lnTo>
                  <a:lnTo>
                    <a:pt x="608306" y="211623"/>
                  </a:lnTo>
                  <a:lnTo>
                    <a:pt x="600111" y="198014"/>
                  </a:lnTo>
                  <a:lnTo>
                    <a:pt x="586906" y="188284"/>
                  </a:lnTo>
                  <a:lnTo>
                    <a:pt x="189517" y="3805"/>
                  </a:lnTo>
                  <a:lnTo>
                    <a:pt x="173561" y="0"/>
                  </a:lnTo>
                  <a:lnTo>
                    <a:pt x="157878" y="2524"/>
                  </a:lnTo>
                  <a:lnTo>
                    <a:pt x="144269" y="10718"/>
                  </a:lnTo>
                  <a:lnTo>
                    <a:pt x="134537" y="23922"/>
                  </a:lnTo>
                  <a:lnTo>
                    <a:pt x="3807" y="305536"/>
                  </a:lnTo>
                  <a:lnTo>
                    <a:pt x="0" y="321491"/>
                  </a:lnTo>
                  <a:lnTo>
                    <a:pt x="2523" y="337175"/>
                  </a:lnTo>
                  <a:lnTo>
                    <a:pt x="10718" y="350784"/>
                  </a:lnTo>
                  <a:lnTo>
                    <a:pt x="23924" y="360515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7068" y="1570312"/>
              <a:ext cx="501015" cy="269240"/>
            </a:xfrm>
            <a:custGeom>
              <a:avLst/>
              <a:gdLst/>
              <a:ahLst/>
              <a:cxnLst/>
              <a:rect l="l" t="t" r="r" b="b"/>
              <a:pathLst>
                <a:path w="501015" h="269239">
                  <a:moveTo>
                    <a:pt x="21423" y="0"/>
                  </a:moveTo>
                  <a:lnTo>
                    <a:pt x="0" y="46155"/>
                  </a:lnTo>
                  <a:lnTo>
                    <a:pt x="479527" y="268765"/>
                  </a:lnTo>
                  <a:lnTo>
                    <a:pt x="500951" y="222609"/>
                  </a:lnTo>
                  <a:lnTo>
                    <a:pt x="21423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7068" y="1570312"/>
              <a:ext cx="501015" cy="269240"/>
            </a:xfrm>
            <a:custGeom>
              <a:avLst/>
              <a:gdLst/>
              <a:ahLst/>
              <a:cxnLst/>
              <a:rect l="l" t="t" r="r" b="b"/>
              <a:pathLst>
                <a:path w="501015" h="269239">
                  <a:moveTo>
                    <a:pt x="0" y="46155"/>
                  </a:moveTo>
                  <a:lnTo>
                    <a:pt x="479527" y="268765"/>
                  </a:lnTo>
                  <a:lnTo>
                    <a:pt x="500951" y="222609"/>
                  </a:lnTo>
                  <a:lnTo>
                    <a:pt x="21423" y="0"/>
                  </a:lnTo>
                  <a:lnTo>
                    <a:pt x="0" y="46155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0388" y="1649153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4">
                  <a:moveTo>
                    <a:pt x="7080" y="0"/>
                  </a:moveTo>
                  <a:lnTo>
                    <a:pt x="0" y="15252"/>
                  </a:lnTo>
                  <a:lnTo>
                    <a:pt x="16818" y="23061"/>
                  </a:lnTo>
                  <a:lnTo>
                    <a:pt x="23900" y="7807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0388" y="1649153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4">
                  <a:moveTo>
                    <a:pt x="0" y="15252"/>
                  </a:moveTo>
                  <a:lnTo>
                    <a:pt x="16818" y="23061"/>
                  </a:lnTo>
                  <a:lnTo>
                    <a:pt x="23900" y="7807"/>
                  </a:lnTo>
                  <a:lnTo>
                    <a:pt x="7080" y="0"/>
                  </a:lnTo>
                  <a:lnTo>
                    <a:pt x="0" y="15252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14859" y="1795139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4">
                  <a:moveTo>
                    <a:pt x="7080" y="0"/>
                  </a:moveTo>
                  <a:lnTo>
                    <a:pt x="0" y="15253"/>
                  </a:lnTo>
                  <a:lnTo>
                    <a:pt x="16818" y="23061"/>
                  </a:lnTo>
                  <a:lnTo>
                    <a:pt x="23900" y="78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14859" y="1795139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4">
                  <a:moveTo>
                    <a:pt x="0" y="15253"/>
                  </a:moveTo>
                  <a:lnTo>
                    <a:pt x="16818" y="23061"/>
                  </a:lnTo>
                  <a:lnTo>
                    <a:pt x="23900" y="7805"/>
                  </a:lnTo>
                  <a:lnTo>
                    <a:pt x="7080" y="0"/>
                  </a:lnTo>
                  <a:lnTo>
                    <a:pt x="0" y="15253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92316" y="1643842"/>
              <a:ext cx="610870" cy="549275"/>
            </a:xfrm>
            <a:custGeom>
              <a:avLst/>
              <a:gdLst/>
              <a:ahLst/>
              <a:cxnLst/>
              <a:rect l="l" t="t" r="r" b="b"/>
              <a:pathLst>
                <a:path w="610869" h="549275">
                  <a:moveTo>
                    <a:pt x="437269" y="0"/>
                  </a:moveTo>
                  <a:lnTo>
                    <a:pt x="23925" y="188286"/>
                  </a:lnTo>
                  <a:lnTo>
                    <a:pt x="0" y="227311"/>
                  </a:lnTo>
                  <a:lnTo>
                    <a:pt x="3804" y="243266"/>
                  </a:lnTo>
                  <a:lnTo>
                    <a:pt x="134539" y="524876"/>
                  </a:lnTo>
                  <a:lnTo>
                    <a:pt x="144269" y="538081"/>
                  </a:lnTo>
                  <a:lnTo>
                    <a:pt x="157878" y="546276"/>
                  </a:lnTo>
                  <a:lnTo>
                    <a:pt x="173562" y="548801"/>
                  </a:lnTo>
                  <a:lnTo>
                    <a:pt x="189517" y="544996"/>
                  </a:lnTo>
                  <a:lnTo>
                    <a:pt x="586908" y="360515"/>
                  </a:lnTo>
                  <a:lnTo>
                    <a:pt x="600112" y="350784"/>
                  </a:lnTo>
                  <a:lnTo>
                    <a:pt x="608306" y="337174"/>
                  </a:lnTo>
                  <a:lnTo>
                    <a:pt x="610830" y="321490"/>
                  </a:lnTo>
                  <a:lnTo>
                    <a:pt x="607025" y="305535"/>
                  </a:lnTo>
                  <a:lnTo>
                    <a:pt x="476294" y="23925"/>
                  </a:lnTo>
                  <a:lnTo>
                    <a:pt x="466562" y="10720"/>
                  </a:lnTo>
                  <a:lnTo>
                    <a:pt x="452953" y="2525"/>
                  </a:lnTo>
                  <a:lnTo>
                    <a:pt x="437269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92316" y="1643842"/>
              <a:ext cx="610870" cy="549275"/>
            </a:xfrm>
            <a:custGeom>
              <a:avLst/>
              <a:gdLst/>
              <a:ahLst/>
              <a:cxnLst/>
              <a:rect l="l" t="t" r="r" b="b"/>
              <a:pathLst>
                <a:path w="610869" h="549275">
                  <a:moveTo>
                    <a:pt x="586908" y="360515"/>
                  </a:moveTo>
                  <a:lnTo>
                    <a:pt x="189517" y="544996"/>
                  </a:lnTo>
                  <a:lnTo>
                    <a:pt x="173562" y="548801"/>
                  </a:lnTo>
                  <a:lnTo>
                    <a:pt x="157878" y="546276"/>
                  </a:lnTo>
                  <a:lnTo>
                    <a:pt x="144269" y="538081"/>
                  </a:lnTo>
                  <a:lnTo>
                    <a:pt x="134539" y="524876"/>
                  </a:lnTo>
                  <a:lnTo>
                    <a:pt x="3804" y="243266"/>
                  </a:lnTo>
                  <a:lnTo>
                    <a:pt x="0" y="227311"/>
                  </a:lnTo>
                  <a:lnTo>
                    <a:pt x="2525" y="211626"/>
                  </a:lnTo>
                  <a:lnTo>
                    <a:pt x="10720" y="198017"/>
                  </a:lnTo>
                  <a:lnTo>
                    <a:pt x="23925" y="188286"/>
                  </a:lnTo>
                  <a:lnTo>
                    <a:pt x="421314" y="3805"/>
                  </a:lnTo>
                  <a:lnTo>
                    <a:pt x="437269" y="0"/>
                  </a:lnTo>
                  <a:lnTo>
                    <a:pt x="452953" y="2525"/>
                  </a:lnTo>
                  <a:lnTo>
                    <a:pt x="466562" y="10720"/>
                  </a:lnTo>
                  <a:lnTo>
                    <a:pt x="476294" y="23925"/>
                  </a:lnTo>
                  <a:lnTo>
                    <a:pt x="607025" y="305535"/>
                  </a:lnTo>
                  <a:lnTo>
                    <a:pt x="610830" y="321490"/>
                  </a:lnTo>
                  <a:lnTo>
                    <a:pt x="608306" y="337174"/>
                  </a:lnTo>
                  <a:lnTo>
                    <a:pt x="600112" y="350784"/>
                  </a:lnTo>
                  <a:lnTo>
                    <a:pt x="586908" y="360515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46460" y="1567746"/>
              <a:ext cx="501015" cy="269240"/>
            </a:xfrm>
            <a:custGeom>
              <a:avLst/>
              <a:gdLst/>
              <a:ahLst/>
              <a:cxnLst/>
              <a:rect l="l" t="t" r="r" b="b"/>
              <a:pathLst>
                <a:path w="501015" h="269239">
                  <a:moveTo>
                    <a:pt x="479526" y="0"/>
                  </a:moveTo>
                  <a:lnTo>
                    <a:pt x="0" y="222609"/>
                  </a:lnTo>
                  <a:lnTo>
                    <a:pt x="21422" y="268761"/>
                  </a:lnTo>
                  <a:lnTo>
                    <a:pt x="500950" y="46151"/>
                  </a:lnTo>
                  <a:lnTo>
                    <a:pt x="479526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46460" y="1567746"/>
              <a:ext cx="501015" cy="269240"/>
            </a:xfrm>
            <a:custGeom>
              <a:avLst/>
              <a:gdLst/>
              <a:ahLst/>
              <a:cxnLst/>
              <a:rect l="l" t="t" r="r" b="b"/>
              <a:pathLst>
                <a:path w="501015" h="269239">
                  <a:moveTo>
                    <a:pt x="500950" y="46151"/>
                  </a:moveTo>
                  <a:lnTo>
                    <a:pt x="21422" y="268761"/>
                  </a:lnTo>
                  <a:lnTo>
                    <a:pt x="0" y="222609"/>
                  </a:lnTo>
                  <a:lnTo>
                    <a:pt x="479526" y="0"/>
                  </a:lnTo>
                  <a:lnTo>
                    <a:pt x="500950" y="46151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60189" y="1646582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4">
                  <a:moveTo>
                    <a:pt x="16819" y="0"/>
                  </a:moveTo>
                  <a:lnTo>
                    <a:pt x="0" y="7807"/>
                  </a:lnTo>
                  <a:lnTo>
                    <a:pt x="7081" y="23061"/>
                  </a:lnTo>
                  <a:lnTo>
                    <a:pt x="23900" y="15256"/>
                  </a:lnTo>
                  <a:lnTo>
                    <a:pt x="16819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60189" y="1646582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4">
                  <a:moveTo>
                    <a:pt x="23900" y="15256"/>
                  </a:moveTo>
                  <a:lnTo>
                    <a:pt x="7081" y="23061"/>
                  </a:lnTo>
                  <a:lnTo>
                    <a:pt x="0" y="7807"/>
                  </a:lnTo>
                  <a:lnTo>
                    <a:pt x="16819" y="0"/>
                  </a:lnTo>
                  <a:lnTo>
                    <a:pt x="23900" y="15256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945718" y="1792569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4">
                  <a:moveTo>
                    <a:pt x="16819" y="0"/>
                  </a:moveTo>
                  <a:lnTo>
                    <a:pt x="0" y="7809"/>
                  </a:lnTo>
                  <a:lnTo>
                    <a:pt x="7081" y="23061"/>
                  </a:lnTo>
                  <a:lnTo>
                    <a:pt x="23901" y="15253"/>
                  </a:lnTo>
                  <a:lnTo>
                    <a:pt x="16819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945718" y="1792569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4">
                  <a:moveTo>
                    <a:pt x="23901" y="15253"/>
                  </a:moveTo>
                  <a:lnTo>
                    <a:pt x="7081" y="23061"/>
                  </a:lnTo>
                  <a:lnTo>
                    <a:pt x="0" y="7809"/>
                  </a:lnTo>
                  <a:lnTo>
                    <a:pt x="16819" y="0"/>
                  </a:lnTo>
                  <a:lnTo>
                    <a:pt x="23901" y="15253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81330" y="3541038"/>
              <a:ext cx="610870" cy="549275"/>
            </a:xfrm>
            <a:custGeom>
              <a:avLst/>
              <a:gdLst/>
              <a:ahLst/>
              <a:cxnLst/>
              <a:rect l="l" t="t" r="r" b="b"/>
              <a:pathLst>
                <a:path w="610869" h="549275">
                  <a:moveTo>
                    <a:pt x="437268" y="0"/>
                  </a:moveTo>
                  <a:lnTo>
                    <a:pt x="23924" y="188284"/>
                  </a:lnTo>
                  <a:lnTo>
                    <a:pt x="0" y="227308"/>
                  </a:lnTo>
                  <a:lnTo>
                    <a:pt x="3807" y="243263"/>
                  </a:lnTo>
                  <a:lnTo>
                    <a:pt x="134537" y="524877"/>
                  </a:lnTo>
                  <a:lnTo>
                    <a:pt x="144269" y="538081"/>
                  </a:lnTo>
                  <a:lnTo>
                    <a:pt x="157878" y="546276"/>
                  </a:lnTo>
                  <a:lnTo>
                    <a:pt x="173561" y="548800"/>
                  </a:lnTo>
                  <a:lnTo>
                    <a:pt x="189517" y="544994"/>
                  </a:lnTo>
                  <a:lnTo>
                    <a:pt x="586906" y="360515"/>
                  </a:lnTo>
                  <a:lnTo>
                    <a:pt x="600111" y="350784"/>
                  </a:lnTo>
                  <a:lnTo>
                    <a:pt x="608306" y="337175"/>
                  </a:lnTo>
                  <a:lnTo>
                    <a:pt x="610831" y="321491"/>
                  </a:lnTo>
                  <a:lnTo>
                    <a:pt x="607026" y="305535"/>
                  </a:lnTo>
                  <a:lnTo>
                    <a:pt x="476291" y="23921"/>
                  </a:lnTo>
                  <a:lnTo>
                    <a:pt x="466561" y="10717"/>
                  </a:lnTo>
                  <a:lnTo>
                    <a:pt x="452952" y="2524"/>
                  </a:lnTo>
                  <a:lnTo>
                    <a:pt x="437268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81330" y="3541038"/>
              <a:ext cx="610870" cy="549275"/>
            </a:xfrm>
            <a:custGeom>
              <a:avLst/>
              <a:gdLst/>
              <a:ahLst/>
              <a:cxnLst/>
              <a:rect l="l" t="t" r="r" b="b"/>
              <a:pathLst>
                <a:path w="610869" h="549275">
                  <a:moveTo>
                    <a:pt x="23924" y="188284"/>
                  </a:moveTo>
                  <a:lnTo>
                    <a:pt x="421313" y="3805"/>
                  </a:lnTo>
                  <a:lnTo>
                    <a:pt x="437268" y="0"/>
                  </a:lnTo>
                  <a:lnTo>
                    <a:pt x="452952" y="2524"/>
                  </a:lnTo>
                  <a:lnTo>
                    <a:pt x="466561" y="10717"/>
                  </a:lnTo>
                  <a:lnTo>
                    <a:pt x="476291" y="23921"/>
                  </a:lnTo>
                  <a:lnTo>
                    <a:pt x="607026" y="305535"/>
                  </a:lnTo>
                  <a:lnTo>
                    <a:pt x="610831" y="321491"/>
                  </a:lnTo>
                  <a:lnTo>
                    <a:pt x="608306" y="337175"/>
                  </a:lnTo>
                  <a:lnTo>
                    <a:pt x="600111" y="350784"/>
                  </a:lnTo>
                  <a:lnTo>
                    <a:pt x="586906" y="360515"/>
                  </a:lnTo>
                  <a:lnTo>
                    <a:pt x="189517" y="544994"/>
                  </a:lnTo>
                  <a:lnTo>
                    <a:pt x="173561" y="548800"/>
                  </a:lnTo>
                  <a:lnTo>
                    <a:pt x="157878" y="546276"/>
                  </a:lnTo>
                  <a:lnTo>
                    <a:pt x="144269" y="538081"/>
                  </a:lnTo>
                  <a:lnTo>
                    <a:pt x="134537" y="524877"/>
                  </a:lnTo>
                  <a:lnTo>
                    <a:pt x="3807" y="243263"/>
                  </a:lnTo>
                  <a:lnTo>
                    <a:pt x="0" y="227308"/>
                  </a:lnTo>
                  <a:lnTo>
                    <a:pt x="2523" y="211625"/>
                  </a:lnTo>
                  <a:lnTo>
                    <a:pt x="10718" y="198016"/>
                  </a:lnTo>
                  <a:lnTo>
                    <a:pt x="23924" y="188284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7068" y="3897176"/>
              <a:ext cx="501015" cy="269240"/>
            </a:xfrm>
            <a:custGeom>
              <a:avLst/>
              <a:gdLst/>
              <a:ahLst/>
              <a:cxnLst/>
              <a:rect l="l" t="t" r="r" b="b"/>
              <a:pathLst>
                <a:path w="501015" h="269239">
                  <a:moveTo>
                    <a:pt x="479527" y="0"/>
                  </a:moveTo>
                  <a:lnTo>
                    <a:pt x="0" y="222609"/>
                  </a:lnTo>
                  <a:lnTo>
                    <a:pt x="21423" y="268762"/>
                  </a:lnTo>
                  <a:lnTo>
                    <a:pt x="500951" y="46151"/>
                  </a:lnTo>
                  <a:lnTo>
                    <a:pt x="479527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7068" y="3897176"/>
              <a:ext cx="501015" cy="269240"/>
            </a:xfrm>
            <a:custGeom>
              <a:avLst/>
              <a:gdLst/>
              <a:ahLst/>
              <a:cxnLst/>
              <a:rect l="l" t="t" r="r" b="b"/>
              <a:pathLst>
                <a:path w="501015" h="269239">
                  <a:moveTo>
                    <a:pt x="0" y="222609"/>
                  </a:moveTo>
                  <a:lnTo>
                    <a:pt x="479527" y="0"/>
                  </a:lnTo>
                  <a:lnTo>
                    <a:pt x="500951" y="46151"/>
                  </a:lnTo>
                  <a:lnTo>
                    <a:pt x="21423" y="268762"/>
                  </a:lnTo>
                  <a:lnTo>
                    <a:pt x="0" y="222609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0388" y="4064036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5">
                  <a:moveTo>
                    <a:pt x="16818" y="0"/>
                  </a:moveTo>
                  <a:lnTo>
                    <a:pt x="0" y="7807"/>
                  </a:lnTo>
                  <a:lnTo>
                    <a:pt x="7080" y="23061"/>
                  </a:lnTo>
                  <a:lnTo>
                    <a:pt x="23900" y="15252"/>
                  </a:lnTo>
                  <a:lnTo>
                    <a:pt x="16818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0388" y="4064036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5">
                  <a:moveTo>
                    <a:pt x="0" y="7807"/>
                  </a:moveTo>
                  <a:lnTo>
                    <a:pt x="16818" y="0"/>
                  </a:lnTo>
                  <a:lnTo>
                    <a:pt x="23900" y="15252"/>
                  </a:lnTo>
                  <a:lnTo>
                    <a:pt x="7080" y="23061"/>
                  </a:lnTo>
                  <a:lnTo>
                    <a:pt x="0" y="7807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14859" y="3918052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5">
                  <a:moveTo>
                    <a:pt x="16818" y="0"/>
                  </a:moveTo>
                  <a:lnTo>
                    <a:pt x="0" y="7809"/>
                  </a:lnTo>
                  <a:lnTo>
                    <a:pt x="7080" y="23061"/>
                  </a:lnTo>
                  <a:lnTo>
                    <a:pt x="23900" y="15253"/>
                  </a:lnTo>
                  <a:lnTo>
                    <a:pt x="16818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14859" y="3918052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5">
                  <a:moveTo>
                    <a:pt x="0" y="7809"/>
                  </a:moveTo>
                  <a:lnTo>
                    <a:pt x="16818" y="0"/>
                  </a:lnTo>
                  <a:lnTo>
                    <a:pt x="23900" y="15253"/>
                  </a:lnTo>
                  <a:lnTo>
                    <a:pt x="7080" y="23061"/>
                  </a:lnTo>
                  <a:lnTo>
                    <a:pt x="0" y="7809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92316" y="3543607"/>
              <a:ext cx="610870" cy="549275"/>
            </a:xfrm>
            <a:custGeom>
              <a:avLst/>
              <a:gdLst/>
              <a:ahLst/>
              <a:cxnLst/>
              <a:rect l="l" t="t" r="r" b="b"/>
              <a:pathLst>
                <a:path w="610869" h="549275">
                  <a:moveTo>
                    <a:pt x="173562" y="0"/>
                  </a:moveTo>
                  <a:lnTo>
                    <a:pt x="134539" y="23923"/>
                  </a:lnTo>
                  <a:lnTo>
                    <a:pt x="3804" y="305537"/>
                  </a:lnTo>
                  <a:lnTo>
                    <a:pt x="0" y="321492"/>
                  </a:lnTo>
                  <a:lnTo>
                    <a:pt x="2525" y="337176"/>
                  </a:lnTo>
                  <a:lnTo>
                    <a:pt x="10720" y="350784"/>
                  </a:lnTo>
                  <a:lnTo>
                    <a:pt x="23925" y="360516"/>
                  </a:lnTo>
                  <a:lnTo>
                    <a:pt x="421314" y="544995"/>
                  </a:lnTo>
                  <a:lnTo>
                    <a:pt x="437269" y="548800"/>
                  </a:lnTo>
                  <a:lnTo>
                    <a:pt x="452953" y="546276"/>
                  </a:lnTo>
                  <a:lnTo>
                    <a:pt x="466562" y="538082"/>
                  </a:lnTo>
                  <a:lnTo>
                    <a:pt x="476294" y="524878"/>
                  </a:lnTo>
                  <a:lnTo>
                    <a:pt x="607025" y="243265"/>
                  </a:lnTo>
                  <a:lnTo>
                    <a:pt x="610830" y="227309"/>
                  </a:lnTo>
                  <a:lnTo>
                    <a:pt x="608306" y="211625"/>
                  </a:lnTo>
                  <a:lnTo>
                    <a:pt x="600112" y="198016"/>
                  </a:lnTo>
                  <a:lnTo>
                    <a:pt x="586908" y="188285"/>
                  </a:lnTo>
                  <a:lnTo>
                    <a:pt x="189517" y="3806"/>
                  </a:lnTo>
                  <a:lnTo>
                    <a:pt x="173562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92316" y="3543607"/>
              <a:ext cx="610870" cy="549275"/>
            </a:xfrm>
            <a:custGeom>
              <a:avLst/>
              <a:gdLst/>
              <a:ahLst/>
              <a:cxnLst/>
              <a:rect l="l" t="t" r="r" b="b"/>
              <a:pathLst>
                <a:path w="610869" h="549275">
                  <a:moveTo>
                    <a:pt x="586908" y="188285"/>
                  </a:moveTo>
                  <a:lnTo>
                    <a:pt x="189517" y="3806"/>
                  </a:lnTo>
                  <a:lnTo>
                    <a:pt x="173562" y="0"/>
                  </a:lnTo>
                  <a:lnTo>
                    <a:pt x="157878" y="2524"/>
                  </a:lnTo>
                  <a:lnTo>
                    <a:pt x="144269" y="10718"/>
                  </a:lnTo>
                  <a:lnTo>
                    <a:pt x="134539" y="23923"/>
                  </a:lnTo>
                  <a:lnTo>
                    <a:pt x="3804" y="305537"/>
                  </a:lnTo>
                  <a:lnTo>
                    <a:pt x="0" y="321492"/>
                  </a:lnTo>
                  <a:lnTo>
                    <a:pt x="2525" y="337176"/>
                  </a:lnTo>
                  <a:lnTo>
                    <a:pt x="10720" y="350784"/>
                  </a:lnTo>
                  <a:lnTo>
                    <a:pt x="23925" y="360516"/>
                  </a:lnTo>
                  <a:lnTo>
                    <a:pt x="421314" y="544995"/>
                  </a:lnTo>
                  <a:lnTo>
                    <a:pt x="437269" y="548800"/>
                  </a:lnTo>
                  <a:lnTo>
                    <a:pt x="452953" y="546276"/>
                  </a:lnTo>
                  <a:lnTo>
                    <a:pt x="466562" y="538082"/>
                  </a:lnTo>
                  <a:lnTo>
                    <a:pt x="476294" y="524878"/>
                  </a:lnTo>
                  <a:lnTo>
                    <a:pt x="607025" y="243265"/>
                  </a:lnTo>
                  <a:lnTo>
                    <a:pt x="610830" y="227309"/>
                  </a:lnTo>
                  <a:lnTo>
                    <a:pt x="608306" y="211625"/>
                  </a:lnTo>
                  <a:lnTo>
                    <a:pt x="600112" y="198016"/>
                  </a:lnTo>
                  <a:lnTo>
                    <a:pt x="586908" y="188285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46460" y="3899742"/>
              <a:ext cx="501015" cy="269240"/>
            </a:xfrm>
            <a:custGeom>
              <a:avLst/>
              <a:gdLst/>
              <a:ahLst/>
              <a:cxnLst/>
              <a:rect l="l" t="t" r="r" b="b"/>
              <a:pathLst>
                <a:path w="501015" h="269239">
                  <a:moveTo>
                    <a:pt x="21422" y="0"/>
                  </a:moveTo>
                  <a:lnTo>
                    <a:pt x="0" y="46155"/>
                  </a:lnTo>
                  <a:lnTo>
                    <a:pt x="479526" y="268765"/>
                  </a:lnTo>
                  <a:lnTo>
                    <a:pt x="500950" y="222609"/>
                  </a:lnTo>
                  <a:lnTo>
                    <a:pt x="21422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46460" y="3899742"/>
              <a:ext cx="501015" cy="269240"/>
            </a:xfrm>
            <a:custGeom>
              <a:avLst/>
              <a:gdLst/>
              <a:ahLst/>
              <a:cxnLst/>
              <a:rect l="l" t="t" r="r" b="b"/>
              <a:pathLst>
                <a:path w="501015" h="269239">
                  <a:moveTo>
                    <a:pt x="500950" y="222609"/>
                  </a:moveTo>
                  <a:lnTo>
                    <a:pt x="21422" y="0"/>
                  </a:lnTo>
                  <a:lnTo>
                    <a:pt x="0" y="46155"/>
                  </a:lnTo>
                  <a:lnTo>
                    <a:pt x="479526" y="268765"/>
                  </a:lnTo>
                  <a:lnTo>
                    <a:pt x="500950" y="222609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60189" y="4066606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5">
                  <a:moveTo>
                    <a:pt x="7081" y="0"/>
                  </a:moveTo>
                  <a:lnTo>
                    <a:pt x="0" y="15252"/>
                  </a:lnTo>
                  <a:lnTo>
                    <a:pt x="16819" y="23061"/>
                  </a:lnTo>
                  <a:lnTo>
                    <a:pt x="23900" y="7807"/>
                  </a:lnTo>
                  <a:lnTo>
                    <a:pt x="7081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60189" y="4066606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30" h="23495">
                  <a:moveTo>
                    <a:pt x="23900" y="7807"/>
                  </a:moveTo>
                  <a:lnTo>
                    <a:pt x="7081" y="0"/>
                  </a:lnTo>
                  <a:lnTo>
                    <a:pt x="0" y="15252"/>
                  </a:lnTo>
                  <a:lnTo>
                    <a:pt x="16819" y="23061"/>
                  </a:lnTo>
                  <a:lnTo>
                    <a:pt x="23900" y="7807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945718" y="3920619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7081" y="0"/>
                  </a:moveTo>
                  <a:lnTo>
                    <a:pt x="0" y="15253"/>
                  </a:lnTo>
                  <a:lnTo>
                    <a:pt x="16819" y="23061"/>
                  </a:lnTo>
                  <a:lnTo>
                    <a:pt x="23901" y="7809"/>
                  </a:lnTo>
                  <a:lnTo>
                    <a:pt x="7081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945718" y="3920619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23901" y="7809"/>
                  </a:moveTo>
                  <a:lnTo>
                    <a:pt x="7081" y="0"/>
                  </a:lnTo>
                  <a:lnTo>
                    <a:pt x="0" y="15253"/>
                  </a:lnTo>
                  <a:lnTo>
                    <a:pt x="16819" y="23061"/>
                  </a:lnTo>
                  <a:lnTo>
                    <a:pt x="23901" y="7809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76876" y="1566881"/>
              <a:ext cx="285195" cy="245984"/>
            </a:xfrm>
            <a:prstGeom prst="rect">
              <a:avLst/>
            </a:prstGeom>
          </p:spPr>
        </p:pic>
        <p:pic>
          <p:nvPicPr>
            <p:cNvPr id="178" name="object 1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30178" y="1507074"/>
              <a:ext cx="285195" cy="245983"/>
            </a:xfrm>
            <a:prstGeom prst="rect">
              <a:avLst/>
            </a:prstGeom>
          </p:spPr>
        </p:pic>
        <p:pic>
          <p:nvPicPr>
            <p:cNvPr id="179" name="object 1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49262" y="1704088"/>
              <a:ext cx="285198" cy="245981"/>
            </a:xfrm>
            <a:prstGeom prst="rect">
              <a:avLst/>
            </a:prstGeom>
          </p:spPr>
        </p:pic>
        <p:pic>
          <p:nvPicPr>
            <p:cNvPr id="180" name="object 18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38175" y="1777967"/>
              <a:ext cx="285198" cy="245983"/>
            </a:xfrm>
            <a:prstGeom prst="rect">
              <a:avLst/>
            </a:prstGeom>
          </p:spPr>
        </p:pic>
        <p:pic>
          <p:nvPicPr>
            <p:cNvPr id="181" name="object 1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95527" y="1697051"/>
              <a:ext cx="285197" cy="245983"/>
            </a:xfrm>
            <a:prstGeom prst="rect">
              <a:avLst/>
            </a:prstGeom>
          </p:spPr>
        </p:pic>
        <p:pic>
          <p:nvPicPr>
            <p:cNvPr id="182" name="object 1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11094" y="1897581"/>
              <a:ext cx="285197" cy="245983"/>
            </a:xfrm>
            <a:prstGeom prst="rect">
              <a:avLst/>
            </a:prstGeom>
          </p:spPr>
        </p:pic>
        <p:pic>
          <p:nvPicPr>
            <p:cNvPr id="183" name="object 18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47238" y="1901102"/>
              <a:ext cx="285195" cy="245984"/>
            </a:xfrm>
            <a:prstGeom prst="rect">
              <a:avLst/>
            </a:prstGeom>
          </p:spPr>
        </p:pic>
        <p:pic>
          <p:nvPicPr>
            <p:cNvPr id="184" name="object 18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86486" y="2226056"/>
              <a:ext cx="285195" cy="245984"/>
            </a:xfrm>
            <a:prstGeom prst="rect">
              <a:avLst/>
            </a:prstGeom>
          </p:spPr>
        </p:pic>
        <p:pic>
          <p:nvPicPr>
            <p:cNvPr id="185" name="object 1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39790" y="2166248"/>
              <a:ext cx="285195" cy="245983"/>
            </a:xfrm>
            <a:prstGeom prst="rect">
              <a:avLst/>
            </a:prstGeom>
          </p:spPr>
        </p:pic>
        <p:pic>
          <p:nvPicPr>
            <p:cNvPr id="186" name="object 18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58872" y="2363262"/>
              <a:ext cx="285198" cy="245981"/>
            </a:xfrm>
            <a:prstGeom prst="rect">
              <a:avLst/>
            </a:prstGeom>
          </p:spPr>
        </p:pic>
        <p:pic>
          <p:nvPicPr>
            <p:cNvPr id="187" name="object 1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47786" y="2437142"/>
              <a:ext cx="285198" cy="245983"/>
            </a:xfrm>
            <a:prstGeom prst="rect">
              <a:avLst/>
            </a:prstGeom>
          </p:spPr>
        </p:pic>
        <p:pic>
          <p:nvPicPr>
            <p:cNvPr id="188" name="object 18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05138" y="2356226"/>
              <a:ext cx="285197" cy="245983"/>
            </a:xfrm>
            <a:prstGeom prst="rect">
              <a:avLst/>
            </a:prstGeom>
          </p:spPr>
        </p:pic>
        <p:pic>
          <p:nvPicPr>
            <p:cNvPr id="189" name="object 18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20704" y="2556756"/>
              <a:ext cx="285197" cy="245983"/>
            </a:xfrm>
            <a:prstGeom prst="rect">
              <a:avLst/>
            </a:prstGeom>
          </p:spPr>
        </p:pic>
        <p:pic>
          <p:nvPicPr>
            <p:cNvPr id="190" name="object 19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56847" y="2560276"/>
              <a:ext cx="285195" cy="245984"/>
            </a:xfrm>
            <a:prstGeom prst="rect">
              <a:avLst/>
            </a:prstGeom>
          </p:spPr>
        </p:pic>
        <p:pic>
          <p:nvPicPr>
            <p:cNvPr id="191" name="object 19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79428" y="2869422"/>
              <a:ext cx="285195" cy="245984"/>
            </a:xfrm>
            <a:prstGeom prst="rect">
              <a:avLst/>
            </a:prstGeom>
          </p:spPr>
        </p:pic>
        <p:pic>
          <p:nvPicPr>
            <p:cNvPr id="192" name="object 19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32731" y="2809615"/>
              <a:ext cx="285195" cy="245983"/>
            </a:xfrm>
            <a:prstGeom prst="rect">
              <a:avLst/>
            </a:prstGeom>
          </p:spPr>
        </p:pic>
        <p:pic>
          <p:nvPicPr>
            <p:cNvPr id="193" name="object 19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51814" y="3006629"/>
              <a:ext cx="285198" cy="245981"/>
            </a:xfrm>
            <a:prstGeom prst="rect">
              <a:avLst/>
            </a:prstGeom>
          </p:spPr>
        </p:pic>
        <p:pic>
          <p:nvPicPr>
            <p:cNvPr id="194" name="object 19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40729" y="3080509"/>
              <a:ext cx="285198" cy="245983"/>
            </a:xfrm>
            <a:prstGeom prst="rect">
              <a:avLst/>
            </a:prstGeom>
          </p:spPr>
        </p:pic>
        <p:pic>
          <p:nvPicPr>
            <p:cNvPr id="195" name="object 1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98081" y="2999592"/>
              <a:ext cx="285197" cy="245983"/>
            </a:xfrm>
            <a:prstGeom prst="rect">
              <a:avLst/>
            </a:prstGeom>
          </p:spPr>
        </p:pic>
        <p:pic>
          <p:nvPicPr>
            <p:cNvPr id="196" name="object 19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13646" y="3200122"/>
              <a:ext cx="285197" cy="245983"/>
            </a:xfrm>
            <a:prstGeom prst="rect">
              <a:avLst/>
            </a:prstGeom>
          </p:spPr>
        </p:pic>
        <p:pic>
          <p:nvPicPr>
            <p:cNvPr id="197" name="object 1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49790" y="3203643"/>
              <a:ext cx="285195" cy="245984"/>
            </a:xfrm>
            <a:prstGeom prst="rect">
              <a:avLst/>
            </a:prstGeom>
          </p:spPr>
        </p:pic>
        <p:pic>
          <p:nvPicPr>
            <p:cNvPr id="198" name="object 19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50060" y="1439319"/>
              <a:ext cx="768920" cy="786819"/>
            </a:xfrm>
            <a:prstGeom prst="rect">
              <a:avLst/>
            </a:prstGeom>
          </p:spPr>
        </p:pic>
        <p:pic>
          <p:nvPicPr>
            <p:cNvPr id="199" name="object 1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78444" y="2765674"/>
              <a:ext cx="768920" cy="786819"/>
            </a:xfrm>
            <a:prstGeom prst="rect">
              <a:avLst/>
            </a:prstGeom>
          </p:spPr>
        </p:pic>
        <p:pic>
          <p:nvPicPr>
            <p:cNvPr id="200" name="object 20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71258" y="1409886"/>
              <a:ext cx="645228" cy="730792"/>
            </a:xfrm>
            <a:prstGeom prst="rect">
              <a:avLst/>
            </a:prstGeom>
          </p:spPr>
        </p:pic>
        <p:pic>
          <p:nvPicPr>
            <p:cNvPr id="201" name="object 20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42681" y="2733862"/>
              <a:ext cx="645228" cy="730791"/>
            </a:xfrm>
            <a:prstGeom prst="rect">
              <a:avLst/>
            </a:prstGeom>
          </p:spPr>
        </p:pic>
        <p:pic>
          <p:nvPicPr>
            <p:cNvPr id="202" name="object 20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20260" y="2184231"/>
              <a:ext cx="624880" cy="627928"/>
            </a:xfrm>
            <a:prstGeom prst="rect">
              <a:avLst/>
            </a:prstGeom>
          </p:spPr>
        </p:pic>
        <p:pic>
          <p:nvPicPr>
            <p:cNvPr id="203" name="object 20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48645" y="2184231"/>
              <a:ext cx="624880" cy="627928"/>
            </a:xfrm>
            <a:prstGeom prst="rect">
              <a:avLst/>
            </a:prstGeom>
          </p:spPr>
        </p:pic>
        <p:sp>
          <p:nvSpPr>
            <p:cNvPr id="204" name="object 2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82873" y="9401727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5">
                  <a:moveTo>
                    <a:pt x="377203" y="0"/>
                  </a:moveTo>
                  <a:lnTo>
                    <a:pt x="329888" y="2939"/>
                  </a:lnTo>
                  <a:lnTo>
                    <a:pt x="284326" y="11520"/>
                  </a:lnTo>
                  <a:lnTo>
                    <a:pt x="240871" y="25390"/>
                  </a:lnTo>
                  <a:lnTo>
                    <a:pt x="199878" y="44196"/>
                  </a:lnTo>
                  <a:lnTo>
                    <a:pt x="161699" y="67583"/>
                  </a:lnTo>
                  <a:lnTo>
                    <a:pt x="126687" y="95198"/>
                  </a:lnTo>
                  <a:lnTo>
                    <a:pt x="95197" y="126689"/>
                  </a:lnTo>
                  <a:lnTo>
                    <a:pt x="67582" y="161700"/>
                  </a:lnTo>
                  <a:lnTo>
                    <a:pt x="44195" y="199880"/>
                  </a:lnTo>
                  <a:lnTo>
                    <a:pt x="25390" y="240874"/>
                  </a:lnTo>
                  <a:lnTo>
                    <a:pt x="11520" y="284328"/>
                  </a:lnTo>
                  <a:lnTo>
                    <a:pt x="2938" y="329889"/>
                  </a:lnTo>
                  <a:lnTo>
                    <a:pt x="0" y="377205"/>
                  </a:lnTo>
                  <a:lnTo>
                    <a:pt x="2938" y="424520"/>
                  </a:lnTo>
                  <a:lnTo>
                    <a:pt x="11520" y="470081"/>
                  </a:lnTo>
                  <a:lnTo>
                    <a:pt x="25390" y="513535"/>
                  </a:lnTo>
                  <a:lnTo>
                    <a:pt x="44195" y="554528"/>
                  </a:lnTo>
                  <a:lnTo>
                    <a:pt x="67582" y="592707"/>
                  </a:lnTo>
                  <a:lnTo>
                    <a:pt x="95197" y="627718"/>
                  </a:lnTo>
                  <a:lnTo>
                    <a:pt x="126687" y="659208"/>
                  </a:lnTo>
                  <a:lnTo>
                    <a:pt x="161699" y="686823"/>
                  </a:lnTo>
                  <a:lnTo>
                    <a:pt x="199878" y="710210"/>
                  </a:lnTo>
                  <a:lnTo>
                    <a:pt x="240871" y="729015"/>
                  </a:lnTo>
                  <a:lnTo>
                    <a:pt x="284326" y="742885"/>
                  </a:lnTo>
                  <a:lnTo>
                    <a:pt x="329888" y="751466"/>
                  </a:lnTo>
                  <a:lnTo>
                    <a:pt x="377203" y="754405"/>
                  </a:lnTo>
                  <a:lnTo>
                    <a:pt x="424518" y="751466"/>
                  </a:lnTo>
                  <a:lnTo>
                    <a:pt x="470080" y="742885"/>
                  </a:lnTo>
                  <a:lnTo>
                    <a:pt x="513533" y="729015"/>
                  </a:lnTo>
                  <a:lnTo>
                    <a:pt x="554527" y="710210"/>
                  </a:lnTo>
                  <a:lnTo>
                    <a:pt x="592705" y="686823"/>
                  </a:lnTo>
                  <a:lnTo>
                    <a:pt x="627717" y="659208"/>
                  </a:lnTo>
                  <a:lnTo>
                    <a:pt x="659206" y="627718"/>
                  </a:lnTo>
                  <a:lnTo>
                    <a:pt x="686822" y="592707"/>
                  </a:lnTo>
                  <a:lnTo>
                    <a:pt x="710208" y="554528"/>
                  </a:lnTo>
                  <a:lnTo>
                    <a:pt x="729014" y="513535"/>
                  </a:lnTo>
                  <a:lnTo>
                    <a:pt x="742884" y="470081"/>
                  </a:lnTo>
                  <a:lnTo>
                    <a:pt x="751465" y="424520"/>
                  </a:lnTo>
                  <a:lnTo>
                    <a:pt x="754404" y="377205"/>
                  </a:lnTo>
                  <a:lnTo>
                    <a:pt x="751465" y="329889"/>
                  </a:lnTo>
                  <a:lnTo>
                    <a:pt x="742884" y="284328"/>
                  </a:lnTo>
                  <a:lnTo>
                    <a:pt x="729014" y="240874"/>
                  </a:lnTo>
                  <a:lnTo>
                    <a:pt x="710208" y="199880"/>
                  </a:lnTo>
                  <a:lnTo>
                    <a:pt x="686822" y="161700"/>
                  </a:lnTo>
                  <a:lnTo>
                    <a:pt x="659206" y="126689"/>
                  </a:lnTo>
                  <a:lnTo>
                    <a:pt x="627717" y="95198"/>
                  </a:lnTo>
                  <a:lnTo>
                    <a:pt x="592705" y="67583"/>
                  </a:lnTo>
                  <a:lnTo>
                    <a:pt x="554527" y="44196"/>
                  </a:lnTo>
                  <a:lnTo>
                    <a:pt x="513533" y="25390"/>
                  </a:lnTo>
                  <a:lnTo>
                    <a:pt x="470080" y="11520"/>
                  </a:lnTo>
                  <a:lnTo>
                    <a:pt x="424518" y="2939"/>
                  </a:lnTo>
                  <a:lnTo>
                    <a:pt x="377203" y="0"/>
                  </a:lnTo>
                  <a:close/>
                </a:path>
              </a:pathLst>
            </a:custGeom>
            <a:solidFill>
              <a:srgbClr val="A5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73997" y="9392853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59" h="772159">
                  <a:moveTo>
                    <a:pt x="386078" y="0"/>
                  </a:moveTo>
                  <a:lnTo>
                    <a:pt x="333691" y="3524"/>
                  </a:lnTo>
                  <a:lnTo>
                    <a:pt x="283445" y="13792"/>
                  </a:lnTo>
                  <a:lnTo>
                    <a:pt x="235801" y="30342"/>
                  </a:lnTo>
                  <a:lnTo>
                    <a:pt x="191218" y="52714"/>
                  </a:lnTo>
                  <a:lnTo>
                    <a:pt x="150158" y="80448"/>
                  </a:lnTo>
                  <a:lnTo>
                    <a:pt x="113079" y="113083"/>
                  </a:lnTo>
                  <a:lnTo>
                    <a:pt x="80444" y="150162"/>
                  </a:lnTo>
                  <a:lnTo>
                    <a:pt x="52711" y="191222"/>
                  </a:lnTo>
                  <a:lnTo>
                    <a:pt x="30340" y="235804"/>
                  </a:lnTo>
                  <a:lnTo>
                    <a:pt x="13791" y="283447"/>
                  </a:lnTo>
                  <a:lnTo>
                    <a:pt x="3524" y="333692"/>
                  </a:lnTo>
                  <a:lnTo>
                    <a:pt x="0" y="386078"/>
                  </a:lnTo>
                  <a:lnTo>
                    <a:pt x="3524" y="438464"/>
                  </a:lnTo>
                  <a:lnTo>
                    <a:pt x="13792" y="488710"/>
                  </a:lnTo>
                  <a:lnTo>
                    <a:pt x="30341" y="536354"/>
                  </a:lnTo>
                  <a:lnTo>
                    <a:pt x="52713" y="580936"/>
                  </a:lnTo>
                  <a:lnTo>
                    <a:pt x="80445" y="621996"/>
                  </a:lnTo>
                  <a:lnTo>
                    <a:pt x="113079" y="659074"/>
                  </a:lnTo>
                  <a:lnTo>
                    <a:pt x="150159" y="691709"/>
                  </a:lnTo>
                  <a:lnTo>
                    <a:pt x="191221" y="719443"/>
                  </a:lnTo>
                  <a:lnTo>
                    <a:pt x="235804" y="741815"/>
                  </a:lnTo>
                  <a:lnTo>
                    <a:pt x="283447" y="758365"/>
                  </a:lnTo>
                  <a:lnTo>
                    <a:pt x="333692" y="768632"/>
                  </a:lnTo>
                  <a:lnTo>
                    <a:pt x="386078" y="772157"/>
                  </a:lnTo>
                  <a:lnTo>
                    <a:pt x="438464" y="768632"/>
                  </a:lnTo>
                  <a:lnTo>
                    <a:pt x="488710" y="758364"/>
                  </a:lnTo>
                  <a:lnTo>
                    <a:pt x="500106" y="754405"/>
                  </a:lnTo>
                  <a:lnTo>
                    <a:pt x="386078" y="754405"/>
                  </a:lnTo>
                  <a:lnTo>
                    <a:pt x="336097" y="751042"/>
                  </a:lnTo>
                  <a:lnTo>
                    <a:pt x="288158" y="741247"/>
                  </a:lnTo>
                  <a:lnTo>
                    <a:pt x="242703" y="725459"/>
                  </a:lnTo>
                  <a:lnTo>
                    <a:pt x="200169" y="704116"/>
                  </a:lnTo>
                  <a:lnTo>
                    <a:pt x="160997" y="677660"/>
                  </a:lnTo>
                  <a:lnTo>
                    <a:pt x="125625" y="646527"/>
                  </a:lnTo>
                  <a:lnTo>
                    <a:pt x="94493" y="611157"/>
                  </a:lnTo>
                  <a:lnTo>
                    <a:pt x="68037" y="571986"/>
                  </a:lnTo>
                  <a:lnTo>
                    <a:pt x="46696" y="529453"/>
                  </a:lnTo>
                  <a:lnTo>
                    <a:pt x="30908" y="483998"/>
                  </a:lnTo>
                  <a:lnTo>
                    <a:pt x="21114" y="436060"/>
                  </a:lnTo>
                  <a:lnTo>
                    <a:pt x="17752" y="386078"/>
                  </a:lnTo>
                  <a:lnTo>
                    <a:pt x="21114" y="336098"/>
                  </a:lnTo>
                  <a:lnTo>
                    <a:pt x="30908" y="288161"/>
                  </a:lnTo>
                  <a:lnTo>
                    <a:pt x="46694" y="242705"/>
                  </a:lnTo>
                  <a:lnTo>
                    <a:pt x="68035" y="200172"/>
                  </a:lnTo>
                  <a:lnTo>
                    <a:pt x="94492" y="160998"/>
                  </a:lnTo>
                  <a:lnTo>
                    <a:pt x="125625" y="125625"/>
                  </a:lnTo>
                  <a:lnTo>
                    <a:pt x="160998" y="94493"/>
                  </a:lnTo>
                  <a:lnTo>
                    <a:pt x="200172" y="68037"/>
                  </a:lnTo>
                  <a:lnTo>
                    <a:pt x="242705" y="46696"/>
                  </a:lnTo>
                  <a:lnTo>
                    <a:pt x="288161" y="30908"/>
                  </a:lnTo>
                  <a:lnTo>
                    <a:pt x="336098" y="21114"/>
                  </a:lnTo>
                  <a:lnTo>
                    <a:pt x="386078" y="17752"/>
                  </a:lnTo>
                  <a:lnTo>
                    <a:pt x="500109" y="17752"/>
                  </a:lnTo>
                  <a:lnTo>
                    <a:pt x="488706" y="13791"/>
                  </a:lnTo>
                  <a:lnTo>
                    <a:pt x="438461" y="3524"/>
                  </a:lnTo>
                  <a:lnTo>
                    <a:pt x="386078" y="0"/>
                  </a:lnTo>
                  <a:close/>
                </a:path>
                <a:path w="772159" h="772159">
                  <a:moveTo>
                    <a:pt x="500109" y="17752"/>
                  </a:moveTo>
                  <a:lnTo>
                    <a:pt x="386078" y="17752"/>
                  </a:lnTo>
                  <a:lnTo>
                    <a:pt x="436059" y="21114"/>
                  </a:lnTo>
                  <a:lnTo>
                    <a:pt x="483996" y="30909"/>
                  </a:lnTo>
                  <a:lnTo>
                    <a:pt x="529452" y="46697"/>
                  </a:lnTo>
                  <a:lnTo>
                    <a:pt x="571985" y="68039"/>
                  </a:lnTo>
                  <a:lnTo>
                    <a:pt x="611157" y="94495"/>
                  </a:lnTo>
                  <a:lnTo>
                    <a:pt x="646527" y="125625"/>
                  </a:lnTo>
                  <a:lnTo>
                    <a:pt x="677661" y="160998"/>
                  </a:lnTo>
                  <a:lnTo>
                    <a:pt x="704117" y="200172"/>
                  </a:lnTo>
                  <a:lnTo>
                    <a:pt x="725458" y="242705"/>
                  </a:lnTo>
                  <a:lnTo>
                    <a:pt x="741245" y="288161"/>
                  </a:lnTo>
                  <a:lnTo>
                    <a:pt x="751039" y="336098"/>
                  </a:lnTo>
                  <a:lnTo>
                    <a:pt x="754401" y="386078"/>
                  </a:lnTo>
                  <a:lnTo>
                    <a:pt x="751039" y="436060"/>
                  </a:lnTo>
                  <a:lnTo>
                    <a:pt x="741244" y="483998"/>
                  </a:lnTo>
                  <a:lnTo>
                    <a:pt x="725457" y="529453"/>
                  </a:lnTo>
                  <a:lnTo>
                    <a:pt x="704115" y="571986"/>
                  </a:lnTo>
                  <a:lnTo>
                    <a:pt x="677659" y="611157"/>
                  </a:lnTo>
                  <a:lnTo>
                    <a:pt x="646527" y="646527"/>
                  </a:lnTo>
                  <a:lnTo>
                    <a:pt x="611155" y="677661"/>
                  </a:lnTo>
                  <a:lnTo>
                    <a:pt x="571982" y="704118"/>
                  </a:lnTo>
                  <a:lnTo>
                    <a:pt x="529447" y="725460"/>
                  </a:lnTo>
                  <a:lnTo>
                    <a:pt x="483992" y="741248"/>
                  </a:lnTo>
                  <a:lnTo>
                    <a:pt x="436055" y="751042"/>
                  </a:lnTo>
                  <a:lnTo>
                    <a:pt x="386078" y="754405"/>
                  </a:lnTo>
                  <a:lnTo>
                    <a:pt x="500106" y="754405"/>
                  </a:lnTo>
                  <a:lnTo>
                    <a:pt x="536354" y="741813"/>
                  </a:lnTo>
                  <a:lnTo>
                    <a:pt x="580936" y="719441"/>
                  </a:lnTo>
                  <a:lnTo>
                    <a:pt x="621996" y="691708"/>
                  </a:lnTo>
                  <a:lnTo>
                    <a:pt x="659074" y="659074"/>
                  </a:lnTo>
                  <a:lnTo>
                    <a:pt x="691708" y="621996"/>
                  </a:lnTo>
                  <a:lnTo>
                    <a:pt x="719441" y="580936"/>
                  </a:lnTo>
                  <a:lnTo>
                    <a:pt x="741813" y="536354"/>
                  </a:lnTo>
                  <a:lnTo>
                    <a:pt x="758364" y="488710"/>
                  </a:lnTo>
                  <a:lnTo>
                    <a:pt x="768632" y="438464"/>
                  </a:lnTo>
                  <a:lnTo>
                    <a:pt x="772157" y="386078"/>
                  </a:lnTo>
                  <a:lnTo>
                    <a:pt x="768632" y="333692"/>
                  </a:lnTo>
                  <a:lnTo>
                    <a:pt x="758365" y="283447"/>
                  </a:lnTo>
                  <a:lnTo>
                    <a:pt x="741815" y="235804"/>
                  </a:lnTo>
                  <a:lnTo>
                    <a:pt x="719443" y="191222"/>
                  </a:lnTo>
                  <a:lnTo>
                    <a:pt x="691709" y="150162"/>
                  </a:lnTo>
                  <a:lnTo>
                    <a:pt x="659074" y="113083"/>
                  </a:lnTo>
                  <a:lnTo>
                    <a:pt x="621994" y="80446"/>
                  </a:lnTo>
                  <a:lnTo>
                    <a:pt x="580933" y="52712"/>
                  </a:lnTo>
                  <a:lnTo>
                    <a:pt x="536350" y="30340"/>
                  </a:lnTo>
                  <a:lnTo>
                    <a:pt x="500109" y="17752"/>
                  </a:lnTo>
                  <a:close/>
                </a:path>
              </a:pathLst>
            </a:custGeom>
            <a:solidFill>
              <a:srgbClr val="E6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17092" y="9325531"/>
              <a:ext cx="880744" cy="890269"/>
            </a:xfrm>
            <a:custGeom>
              <a:avLst/>
              <a:gdLst/>
              <a:ahLst/>
              <a:cxnLst/>
              <a:rect l="l" t="t" r="r" b="b"/>
              <a:pathLst>
                <a:path w="880744" h="890270">
                  <a:moveTo>
                    <a:pt x="880529" y="444284"/>
                  </a:moveTo>
                  <a:lnTo>
                    <a:pt x="840727" y="397992"/>
                  </a:lnTo>
                  <a:lnTo>
                    <a:pt x="796074" y="381025"/>
                  </a:lnTo>
                  <a:lnTo>
                    <a:pt x="739457" y="369887"/>
                  </a:lnTo>
                  <a:lnTo>
                    <a:pt x="674255" y="365899"/>
                  </a:lnTo>
                  <a:lnTo>
                    <a:pt x="612863" y="369658"/>
                  </a:lnTo>
                  <a:lnTo>
                    <a:pt x="659955" y="324827"/>
                  </a:lnTo>
                  <a:lnTo>
                    <a:pt x="701421" y="274345"/>
                  </a:lnTo>
                  <a:lnTo>
                    <a:pt x="731812" y="225298"/>
                  </a:lnTo>
                  <a:lnTo>
                    <a:pt x="749782" y="181038"/>
                  </a:lnTo>
                  <a:lnTo>
                    <a:pt x="753948" y="144945"/>
                  </a:lnTo>
                  <a:lnTo>
                    <a:pt x="742962" y="120370"/>
                  </a:lnTo>
                  <a:lnTo>
                    <a:pt x="717651" y="111213"/>
                  </a:lnTo>
                  <a:lnTo>
                    <a:pt x="681964" y="118008"/>
                  </a:lnTo>
                  <a:lnTo>
                    <a:pt x="639140" y="139166"/>
                  </a:lnTo>
                  <a:lnTo>
                    <a:pt x="592442" y="173062"/>
                  </a:lnTo>
                  <a:lnTo>
                    <a:pt x="545122" y="218109"/>
                  </a:lnTo>
                  <a:lnTo>
                    <a:pt x="525640" y="241833"/>
                  </a:lnTo>
                  <a:lnTo>
                    <a:pt x="528561" y="208191"/>
                  </a:lnTo>
                  <a:lnTo>
                    <a:pt x="526224" y="142925"/>
                  </a:lnTo>
                  <a:lnTo>
                    <a:pt x="516547" y="86029"/>
                  </a:lnTo>
                  <a:lnTo>
                    <a:pt x="500710" y="40970"/>
                  </a:lnTo>
                  <a:lnTo>
                    <a:pt x="475589" y="9169"/>
                  </a:lnTo>
                  <a:lnTo>
                    <a:pt x="475589" y="462229"/>
                  </a:lnTo>
                  <a:lnTo>
                    <a:pt x="462114" y="467093"/>
                  </a:lnTo>
                  <a:lnTo>
                    <a:pt x="455676" y="481482"/>
                  </a:lnTo>
                  <a:lnTo>
                    <a:pt x="444969" y="477240"/>
                  </a:lnTo>
                  <a:lnTo>
                    <a:pt x="429641" y="484225"/>
                  </a:lnTo>
                  <a:lnTo>
                    <a:pt x="424434" y="472884"/>
                  </a:lnTo>
                  <a:lnTo>
                    <a:pt x="399034" y="463981"/>
                  </a:lnTo>
                  <a:lnTo>
                    <a:pt x="393573" y="465086"/>
                  </a:lnTo>
                  <a:lnTo>
                    <a:pt x="401231" y="459765"/>
                  </a:lnTo>
                  <a:lnTo>
                    <a:pt x="412394" y="435279"/>
                  </a:lnTo>
                  <a:lnTo>
                    <a:pt x="407454" y="422732"/>
                  </a:lnTo>
                  <a:lnTo>
                    <a:pt x="424434" y="416775"/>
                  </a:lnTo>
                  <a:lnTo>
                    <a:pt x="429641" y="405447"/>
                  </a:lnTo>
                  <a:lnTo>
                    <a:pt x="444969" y="412407"/>
                  </a:lnTo>
                  <a:lnTo>
                    <a:pt x="455676" y="408178"/>
                  </a:lnTo>
                  <a:lnTo>
                    <a:pt x="462114" y="422554"/>
                  </a:lnTo>
                  <a:lnTo>
                    <a:pt x="475183" y="427304"/>
                  </a:lnTo>
                  <a:lnTo>
                    <a:pt x="467982" y="444284"/>
                  </a:lnTo>
                  <a:lnTo>
                    <a:pt x="475589" y="462229"/>
                  </a:lnTo>
                  <a:lnTo>
                    <a:pt x="475589" y="9169"/>
                  </a:lnTo>
                  <a:lnTo>
                    <a:pt x="455447" y="0"/>
                  </a:lnTo>
                  <a:lnTo>
                    <a:pt x="430415" y="9880"/>
                  </a:lnTo>
                  <a:lnTo>
                    <a:pt x="408152" y="38608"/>
                  </a:lnTo>
                  <a:lnTo>
                    <a:pt x="390055" y="82816"/>
                  </a:lnTo>
                  <a:lnTo>
                    <a:pt x="377494" y="139141"/>
                  </a:lnTo>
                  <a:lnTo>
                    <a:pt x="371843" y="204216"/>
                  </a:lnTo>
                  <a:lnTo>
                    <a:pt x="373430" y="248653"/>
                  </a:lnTo>
                  <a:lnTo>
                    <a:pt x="343535" y="211480"/>
                  </a:lnTo>
                  <a:lnTo>
                    <a:pt x="296697" y="165950"/>
                  </a:lnTo>
                  <a:lnTo>
                    <a:pt x="250342" y="131572"/>
                  </a:lnTo>
                  <a:lnTo>
                    <a:pt x="207733" y="109982"/>
                  </a:lnTo>
                  <a:lnTo>
                    <a:pt x="172110" y="102806"/>
                  </a:lnTo>
                  <a:lnTo>
                    <a:pt x="146723" y="111709"/>
                  </a:lnTo>
                  <a:lnTo>
                    <a:pt x="135470" y="136169"/>
                  </a:lnTo>
                  <a:lnTo>
                    <a:pt x="139268" y="172300"/>
                  </a:lnTo>
                  <a:lnTo>
                    <a:pt x="156781" y="216750"/>
                  </a:lnTo>
                  <a:lnTo>
                    <a:pt x="186677" y="266115"/>
                  </a:lnTo>
                  <a:lnTo>
                    <a:pt x="227609" y="317017"/>
                  </a:lnTo>
                  <a:lnTo>
                    <a:pt x="268478" y="356743"/>
                  </a:lnTo>
                  <a:lnTo>
                    <a:pt x="208292" y="351421"/>
                  </a:lnTo>
                  <a:lnTo>
                    <a:pt x="143014" y="353682"/>
                  </a:lnTo>
                  <a:lnTo>
                    <a:pt x="86106" y="363296"/>
                  </a:lnTo>
                  <a:lnTo>
                    <a:pt x="41021" y="379069"/>
                  </a:lnTo>
                  <a:lnTo>
                    <a:pt x="0" y="424281"/>
                  </a:lnTo>
                  <a:lnTo>
                    <a:pt x="9855" y="449326"/>
                  </a:lnTo>
                  <a:lnTo>
                    <a:pt x="38557" y="471627"/>
                  </a:lnTo>
                  <a:lnTo>
                    <a:pt x="82740" y="489775"/>
                  </a:lnTo>
                  <a:lnTo>
                    <a:pt x="139039" y="502412"/>
                  </a:lnTo>
                  <a:lnTo>
                    <a:pt x="204114" y="508139"/>
                  </a:lnTo>
                  <a:lnTo>
                    <a:pt x="269392" y="505879"/>
                  </a:lnTo>
                  <a:lnTo>
                    <a:pt x="313042" y="498513"/>
                  </a:lnTo>
                  <a:lnTo>
                    <a:pt x="274459" y="527126"/>
                  </a:lnTo>
                  <a:lnTo>
                    <a:pt x="227609" y="572643"/>
                  </a:lnTo>
                  <a:lnTo>
                    <a:pt x="186677" y="623544"/>
                  </a:lnTo>
                  <a:lnTo>
                    <a:pt x="156781" y="672909"/>
                  </a:lnTo>
                  <a:lnTo>
                    <a:pt x="139268" y="717346"/>
                  </a:lnTo>
                  <a:lnTo>
                    <a:pt x="135470" y="753491"/>
                  </a:lnTo>
                  <a:lnTo>
                    <a:pt x="146723" y="777951"/>
                  </a:lnTo>
                  <a:lnTo>
                    <a:pt x="172110" y="786853"/>
                  </a:lnTo>
                  <a:lnTo>
                    <a:pt x="207733" y="779678"/>
                  </a:lnTo>
                  <a:lnTo>
                    <a:pt x="250342" y="758088"/>
                  </a:lnTo>
                  <a:lnTo>
                    <a:pt x="296697" y="723709"/>
                  </a:lnTo>
                  <a:lnTo>
                    <a:pt x="343535" y="678180"/>
                  </a:lnTo>
                  <a:lnTo>
                    <a:pt x="373430" y="641019"/>
                  </a:lnTo>
                  <a:lnTo>
                    <a:pt x="371843" y="685444"/>
                  </a:lnTo>
                  <a:lnTo>
                    <a:pt x="377494" y="750519"/>
                  </a:lnTo>
                  <a:lnTo>
                    <a:pt x="390055" y="806843"/>
                  </a:lnTo>
                  <a:lnTo>
                    <a:pt x="408152" y="851052"/>
                  </a:lnTo>
                  <a:lnTo>
                    <a:pt x="455447" y="889660"/>
                  </a:lnTo>
                  <a:lnTo>
                    <a:pt x="479945" y="878509"/>
                  </a:lnTo>
                  <a:lnTo>
                    <a:pt x="500710" y="848690"/>
                  </a:lnTo>
                  <a:lnTo>
                    <a:pt x="516547" y="803630"/>
                  </a:lnTo>
                  <a:lnTo>
                    <a:pt x="526224" y="746734"/>
                  </a:lnTo>
                  <a:lnTo>
                    <a:pt x="528561" y="681456"/>
                  </a:lnTo>
                  <a:lnTo>
                    <a:pt x="525640" y="647839"/>
                  </a:lnTo>
                  <a:lnTo>
                    <a:pt x="545122" y="671550"/>
                  </a:lnTo>
                  <a:lnTo>
                    <a:pt x="592442" y="716597"/>
                  </a:lnTo>
                  <a:lnTo>
                    <a:pt x="639140" y="750493"/>
                  </a:lnTo>
                  <a:lnTo>
                    <a:pt x="681964" y="771652"/>
                  </a:lnTo>
                  <a:lnTo>
                    <a:pt x="717651" y="778446"/>
                  </a:lnTo>
                  <a:lnTo>
                    <a:pt x="742962" y="769289"/>
                  </a:lnTo>
                  <a:lnTo>
                    <a:pt x="753948" y="744715"/>
                  </a:lnTo>
                  <a:lnTo>
                    <a:pt x="749782" y="708621"/>
                  </a:lnTo>
                  <a:lnTo>
                    <a:pt x="731812" y="664362"/>
                  </a:lnTo>
                  <a:lnTo>
                    <a:pt x="701421" y="615315"/>
                  </a:lnTo>
                  <a:lnTo>
                    <a:pt x="659955" y="564832"/>
                  </a:lnTo>
                  <a:lnTo>
                    <a:pt x="612648" y="519798"/>
                  </a:lnTo>
                  <a:lnTo>
                    <a:pt x="611276" y="518807"/>
                  </a:lnTo>
                  <a:lnTo>
                    <a:pt x="674255" y="522668"/>
                  </a:lnTo>
                  <a:lnTo>
                    <a:pt x="739457" y="518668"/>
                  </a:lnTo>
                  <a:lnTo>
                    <a:pt x="796074" y="507542"/>
                  </a:lnTo>
                  <a:lnTo>
                    <a:pt x="840727" y="490575"/>
                  </a:lnTo>
                  <a:lnTo>
                    <a:pt x="870013" y="469061"/>
                  </a:lnTo>
                  <a:lnTo>
                    <a:pt x="880529" y="444284"/>
                  </a:lnTo>
                  <a:close/>
                </a:path>
              </a:pathLst>
            </a:custGeom>
            <a:solidFill>
              <a:srgbClr val="B5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955132" y="9464443"/>
              <a:ext cx="388724" cy="404373"/>
            </a:xfrm>
            <a:prstGeom prst="rect">
              <a:avLst/>
            </a:prstGeom>
          </p:spPr>
        </p:pic>
        <p:sp>
          <p:nvSpPr>
            <p:cNvPr id="208" name="object 2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53987" y="9354074"/>
              <a:ext cx="25400" cy="274320"/>
            </a:xfrm>
            <a:custGeom>
              <a:avLst/>
              <a:gdLst/>
              <a:ahLst/>
              <a:cxnLst/>
              <a:rect l="l" t="t" r="r" b="b"/>
              <a:pathLst>
                <a:path w="25400" h="274320">
                  <a:moveTo>
                    <a:pt x="20986" y="0"/>
                  </a:moveTo>
                  <a:lnTo>
                    <a:pt x="10416" y="43130"/>
                  </a:lnTo>
                  <a:lnTo>
                    <a:pt x="3169" y="118620"/>
                  </a:lnTo>
                  <a:lnTo>
                    <a:pt x="855" y="165837"/>
                  </a:lnTo>
                  <a:lnTo>
                    <a:pt x="0" y="210586"/>
                  </a:lnTo>
                  <a:lnTo>
                    <a:pt x="759" y="248193"/>
                  </a:lnTo>
                  <a:lnTo>
                    <a:pt x="3289" y="273985"/>
                  </a:lnTo>
                  <a:lnTo>
                    <a:pt x="7731" y="273154"/>
                  </a:lnTo>
                  <a:lnTo>
                    <a:pt x="5243" y="247641"/>
                  </a:lnTo>
                  <a:lnTo>
                    <a:pt x="4511" y="210332"/>
                  </a:lnTo>
                  <a:lnTo>
                    <a:pt x="5377" y="165871"/>
                  </a:lnTo>
                  <a:lnTo>
                    <a:pt x="7684" y="118905"/>
                  </a:lnTo>
                  <a:lnTo>
                    <a:pt x="10771" y="79240"/>
                  </a:lnTo>
                  <a:lnTo>
                    <a:pt x="19428" y="17827"/>
                  </a:lnTo>
                  <a:lnTo>
                    <a:pt x="24777" y="2458"/>
                  </a:lnTo>
                  <a:lnTo>
                    <a:pt x="20986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792196" y="9453427"/>
              <a:ext cx="175439" cy="214163"/>
            </a:xfrm>
            <a:prstGeom prst="rect">
              <a:avLst/>
            </a:prstGeom>
          </p:spPr>
        </p:pic>
        <p:sp>
          <p:nvSpPr>
            <p:cNvPr id="210" name="object 2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50803" y="9730365"/>
              <a:ext cx="273050" cy="35560"/>
            </a:xfrm>
            <a:custGeom>
              <a:avLst/>
              <a:gdLst/>
              <a:ahLst/>
              <a:cxnLst/>
              <a:rect l="l" t="t" r="r" b="b"/>
              <a:pathLst>
                <a:path w="273050" h="35559">
                  <a:moveTo>
                    <a:pt x="2635" y="0"/>
                  </a:moveTo>
                  <a:lnTo>
                    <a:pt x="42605" y="16192"/>
                  </a:lnTo>
                  <a:lnTo>
                    <a:pt x="117697" y="26855"/>
                  </a:lnTo>
                  <a:lnTo>
                    <a:pt x="164765" y="31307"/>
                  </a:lnTo>
                  <a:lnTo>
                    <a:pt x="209429" y="34190"/>
                  </a:lnTo>
                  <a:lnTo>
                    <a:pt x="247030" y="35137"/>
                  </a:lnTo>
                  <a:lnTo>
                    <a:pt x="272907" y="33781"/>
                  </a:lnTo>
                  <a:lnTo>
                    <a:pt x="272271" y="29303"/>
                  </a:lnTo>
                  <a:lnTo>
                    <a:pt x="246670" y="30634"/>
                  </a:lnTo>
                  <a:lnTo>
                    <a:pt x="209365" y="29675"/>
                  </a:lnTo>
                  <a:lnTo>
                    <a:pt x="164988" y="26794"/>
                  </a:lnTo>
                  <a:lnTo>
                    <a:pt x="118173" y="22359"/>
                  </a:lnTo>
                  <a:lnTo>
                    <a:pt x="78696" y="17477"/>
                  </a:lnTo>
                  <a:lnTo>
                    <a:pt x="17749" y="6042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788356" y="9873121"/>
              <a:ext cx="189114" cy="202511"/>
            </a:xfrm>
            <a:prstGeom prst="rect">
              <a:avLst/>
            </a:prstGeom>
          </p:spPr>
        </p:pic>
        <p:sp>
          <p:nvSpPr>
            <p:cNvPr id="212" name="object 2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55156" y="9903747"/>
              <a:ext cx="20320" cy="274955"/>
            </a:xfrm>
            <a:custGeom>
              <a:avLst/>
              <a:gdLst/>
              <a:ahLst/>
              <a:cxnLst/>
              <a:rect l="l" t="t" r="r" b="b"/>
              <a:pathLst>
                <a:path w="20319" h="274954">
                  <a:moveTo>
                    <a:pt x="14504" y="0"/>
                  </a:moveTo>
                  <a:lnTo>
                    <a:pt x="10076" y="953"/>
                  </a:lnTo>
                  <a:lnTo>
                    <a:pt x="13223" y="26402"/>
                  </a:lnTo>
                  <a:lnTo>
                    <a:pt x="14918" y="63682"/>
                  </a:lnTo>
                  <a:lnTo>
                    <a:pt x="15198" y="108147"/>
                  </a:lnTo>
                  <a:lnTo>
                    <a:pt x="14100" y="155152"/>
                  </a:lnTo>
                  <a:lnTo>
                    <a:pt x="12033" y="194874"/>
                  </a:lnTo>
                  <a:lnTo>
                    <a:pt x="4955" y="256482"/>
                  </a:lnTo>
                  <a:lnTo>
                    <a:pt x="0" y="271987"/>
                  </a:lnTo>
                  <a:lnTo>
                    <a:pt x="3863" y="274355"/>
                  </a:lnTo>
                  <a:lnTo>
                    <a:pt x="13313" y="230972"/>
                  </a:lnTo>
                  <a:lnTo>
                    <a:pt x="18611" y="155310"/>
                  </a:lnTo>
                  <a:lnTo>
                    <a:pt x="19711" y="108037"/>
                  </a:lnTo>
                  <a:lnTo>
                    <a:pt x="19417" y="63277"/>
                  </a:lnTo>
                  <a:lnTo>
                    <a:pt x="17693" y="25706"/>
                  </a:lnTo>
                  <a:lnTo>
                    <a:pt x="14504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158008" y="9862189"/>
              <a:ext cx="180093" cy="210343"/>
            </a:xfrm>
            <a:prstGeom prst="rect">
              <a:avLst/>
            </a:prstGeom>
          </p:spPr>
        </p:pic>
        <p:sp>
          <p:nvSpPr>
            <p:cNvPr id="214" name="object 2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99407" y="9751342"/>
              <a:ext cx="274955" cy="19050"/>
            </a:xfrm>
            <a:custGeom>
              <a:avLst/>
              <a:gdLst/>
              <a:ahLst/>
              <a:cxnLst/>
              <a:rect l="l" t="t" r="r" b="b"/>
              <a:pathLst>
                <a:path w="274955" h="19050">
                  <a:moveTo>
                    <a:pt x="108013" y="0"/>
                  </a:moveTo>
                  <a:lnTo>
                    <a:pt x="63259" y="562"/>
                  </a:lnTo>
                  <a:lnTo>
                    <a:pt x="25697" y="2513"/>
                  </a:lnTo>
                  <a:lnTo>
                    <a:pt x="0" y="5860"/>
                  </a:lnTo>
                  <a:lnTo>
                    <a:pt x="975" y="10266"/>
                  </a:lnTo>
                  <a:lnTo>
                    <a:pt x="26398" y="6971"/>
                  </a:lnTo>
                  <a:lnTo>
                    <a:pt x="63665" y="5056"/>
                  </a:lnTo>
                  <a:lnTo>
                    <a:pt x="108128" y="4512"/>
                  </a:lnTo>
                  <a:lnTo>
                    <a:pt x="155141" y="5330"/>
                  </a:lnTo>
                  <a:lnTo>
                    <a:pt x="194884" y="7160"/>
                  </a:lnTo>
                  <a:lnTo>
                    <a:pt x="256542" y="13867"/>
                  </a:lnTo>
                  <a:lnTo>
                    <a:pt x="272073" y="18726"/>
                  </a:lnTo>
                  <a:lnTo>
                    <a:pt x="274410" y="14863"/>
                  </a:lnTo>
                  <a:lnTo>
                    <a:pt x="258327" y="9722"/>
                  </a:lnTo>
                  <a:lnTo>
                    <a:pt x="230964" y="5666"/>
                  </a:lnTo>
                  <a:lnTo>
                    <a:pt x="195542" y="2696"/>
                  </a:lnTo>
                  <a:lnTo>
                    <a:pt x="155282" y="816"/>
                  </a:lnTo>
                  <a:lnTo>
                    <a:pt x="108013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50917" y="9401731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5">
                  <a:moveTo>
                    <a:pt x="377205" y="0"/>
                  </a:moveTo>
                  <a:lnTo>
                    <a:pt x="329889" y="2939"/>
                  </a:lnTo>
                  <a:lnTo>
                    <a:pt x="284327" y="11520"/>
                  </a:lnTo>
                  <a:lnTo>
                    <a:pt x="240872" y="25390"/>
                  </a:lnTo>
                  <a:lnTo>
                    <a:pt x="199878" y="44196"/>
                  </a:lnTo>
                  <a:lnTo>
                    <a:pt x="161699" y="67583"/>
                  </a:lnTo>
                  <a:lnTo>
                    <a:pt x="126687" y="95198"/>
                  </a:lnTo>
                  <a:lnTo>
                    <a:pt x="95197" y="126689"/>
                  </a:lnTo>
                  <a:lnTo>
                    <a:pt x="67582" y="161700"/>
                  </a:lnTo>
                  <a:lnTo>
                    <a:pt x="44195" y="199880"/>
                  </a:lnTo>
                  <a:lnTo>
                    <a:pt x="25390" y="240874"/>
                  </a:lnTo>
                  <a:lnTo>
                    <a:pt x="11520" y="284328"/>
                  </a:lnTo>
                  <a:lnTo>
                    <a:pt x="2938" y="329889"/>
                  </a:lnTo>
                  <a:lnTo>
                    <a:pt x="0" y="377205"/>
                  </a:lnTo>
                  <a:lnTo>
                    <a:pt x="2938" y="424520"/>
                  </a:lnTo>
                  <a:lnTo>
                    <a:pt x="11520" y="470081"/>
                  </a:lnTo>
                  <a:lnTo>
                    <a:pt x="25390" y="513535"/>
                  </a:lnTo>
                  <a:lnTo>
                    <a:pt x="44195" y="554528"/>
                  </a:lnTo>
                  <a:lnTo>
                    <a:pt x="67582" y="592707"/>
                  </a:lnTo>
                  <a:lnTo>
                    <a:pt x="95197" y="627718"/>
                  </a:lnTo>
                  <a:lnTo>
                    <a:pt x="126687" y="659208"/>
                  </a:lnTo>
                  <a:lnTo>
                    <a:pt x="161699" y="686823"/>
                  </a:lnTo>
                  <a:lnTo>
                    <a:pt x="199878" y="710210"/>
                  </a:lnTo>
                  <a:lnTo>
                    <a:pt x="240872" y="729015"/>
                  </a:lnTo>
                  <a:lnTo>
                    <a:pt x="284327" y="742885"/>
                  </a:lnTo>
                  <a:lnTo>
                    <a:pt x="329889" y="751466"/>
                  </a:lnTo>
                  <a:lnTo>
                    <a:pt x="377205" y="754405"/>
                  </a:lnTo>
                  <a:lnTo>
                    <a:pt x="424520" y="751466"/>
                  </a:lnTo>
                  <a:lnTo>
                    <a:pt x="470081" y="742885"/>
                  </a:lnTo>
                  <a:lnTo>
                    <a:pt x="513535" y="729015"/>
                  </a:lnTo>
                  <a:lnTo>
                    <a:pt x="554528" y="710210"/>
                  </a:lnTo>
                  <a:lnTo>
                    <a:pt x="592707" y="686823"/>
                  </a:lnTo>
                  <a:lnTo>
                    <a:pt x="627718" y="659208"/>
                  </a:lnTo>
                  <a:lnTo>
                    <a:pt x="659208" y="627718"/>
                  </a:lnTo>
                  <a:lnTo>
                    <a:pt x="686823" y="592707"/>
                  </a:lnTo>
                  <a:lnTo>
                    <a:pt x="710210" y="554528"/>
                  </a:lnTo>
                  <a:lnTo>
                    <a:pt x="729015" y="513535"/>
                  </a:lnTo>
                  <a:lnTo>
                    <a:pt x="742885" y="470081"/>
                  </a:lnTo>
                  <a:lnTo>
                    <a:pt x="751466" y="424520"/>
                  </a:lnTo>
                  <a:lnTo>
                    <a:pt x="754405" y="377205"/>
                  </a:lnTo>
                  <a:lnTo>
                    <a:pt x="751466" y="329889"/>
                  </a:lnTo>
                  <a:lnTo>
                    <a:pt x="742885" y="284328"/>
                  </a:lnTo>
                  <a:lnTo>
                    <a:pt x="729015" y="240874"/>
                  </a:lnTo>
                  <a:lnTo>
                    <a:pt x="710210" y="199880"/>
                  </a:lnTo>
                  <a:lnTo>
                    <a:pt x="686823" y="161700"/>
                  </a:lnTo>
                  <a:lnTo>
                    <a:pt x="659208" y="126689"/>
                  </a:lnTo>
                  <a:lnTo>
                    <a:pt x="627718" y="95198"/>
                  </a:lnTo>
                  <a:lnTo>
                    <a:pt x="592707" y="67583"/>
                  </a:lnTo>
                  <a:lnTo>
                    <a:pt x="554528" y="44196"/>
                  </a:lnTo>
                  <a:lnTo>
                    <a:pt x="513535" y="25390"/>
                  </a:lnTo>
                  <a:lnTo>
                    <a:pt x="470081" y="11520"/>
                  </a:lnTo>
                  <a:lnTo>
                    <a:pt x="424520" y="2939"/>
                  </a:lnTo>
                  <a:lnTo>
                    <a:pt x="377205" y="0"/>
                  </a:lnTo>
                  <a:close/>
                </a:path>
              </a:pathLst>
            </a:custGeom>
            <a:solidFill>
              <a:srgbClr val="A5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42043" y="9392857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59" h="772159">
                  <a:moveTo>
                    <a:pt x="386078" y="0"/>
                  </a:moveTo>
                  <a:lnTo>
                    <a:pt x="333690" y="3524"/>
                  </a:lnTo>
                  <a:lnTo>
                    <a:pt x="283444" y="13792"/>
                  </a:lnTo>
                  <a:lnTo>
                    <a:pt x="235800" y="30342"/>
                  </a:lnTo>
                  <a:lnTo>
                    <a:pt x="191218" y="52714"/>
                  </a:lnTo>
                  <a:lnTo>
                    <a:pt x="150157" y="80448"/>
                  </a:lnTo>
                  <a:lnTo>
                    <a:pt x="113079" y="113083"/>
                  </a:lnTo>
                  <a:lnTo>
                    <a:pt x="80444" y="150162"/>
                  </a:lnTo>
                  <a:lnTo>
                    <a:pt x="52711" y="191222"/>
                  </a:lnTo>
                  <a:lnTo>
                    <a:pt x="30340" y="235804"/>
                  </a:lnTo>
                  <a:lnTo>
                    <a:pt x="13791" y="283447"/>
                  </a:lnTo>
                  <a:lnTo>
                    <a:pt x="3524" y="333692"/>
                  </a:lnTo>
                  <a:lnTo>
                    <a:pt x="0" y="386078"/>
                  </a:lnTo>
                  <a:lnTo>
                    <a:pt x="3524" y="438464"/>
                  </a:lnTo>
                  <a:lnTo>
                    <a:pt x="13792" y="488710"/>
                  </a:lnTo>
                  <a:lnTo>
                    <a:pt x="30341" y="536354"/>
                  </a:lnTo>
                  <a:lnTo>
                    <a:pt x="52713" y="580936"/>
                  </a:lnTo>
                  <a:lnTo>
                    <a:pt x="80445" y="621996"/>
                  </a:lnTo>
                  <a:lnTo>
                    <a:pt x="113079" y="659074"/>
                  </a:lnTo>
                  <a:lnTo>
                    <a:pt x="150159" y="691708"/>
                  </a:lnTo>
                  <a:lnTo>
                    <a:pt x="191220" y="719442"/>
                  </a:lnTo>
                  <a:lnTo>
                    <a:pt x="235803" y="741814"/>
                  </a:lnTo>
                  <a:lnTo>
                    <a:pt x="283447" y="758363"/>
                  </a:lnTo>
                  <a:lnTo>
                    <a:pt x="333692" y="768631"/>
                  </a:lnTo>
                  <a:lnTo>
                    <a:pt x="386078" y="772156"/>
                  </a:lnTo>
                  <a:lnTo>
                    <a:pt x="438464" y="768631"/>
                  </a:lnTo>
                  <a:lnTo>
                    <a:pt x="488709" y="758363"/>
                  </a:lnTo>
                  <a:lnTo>
                    <a:pt x="500103" y="754405"/>
                  </a:lnTo>
                  <a:lnTo>
                    <a:pt x="386078" y="754405"/>
                  </a:lnTo>
                  <a:lnTo>
                    <a:pt x="336097" y="751042"/>
                  </a:lnTo>
                  <a:lnTo>
                    <a:pt x="288158" y="741247"/>
                  </a:lnTo>
                  <a:lnTo>
                    <a:pt x="242703" y="725459"/>
                  </a:lnTo>
                  <a:lnTo>
                    <a:pt x="200170" y="704116"/>
                  </a:lnTo>
                  <a:lnTo>
                    <a:pt x="160997" y="677660"/>
                  </a:lnTo>
                  <a:lnTo>
                    <a:pt x="125625" y="646527"/>
                  </a:lnTo>
                  <a:lnTo>
                    <a:pt x="94493" y="611157"/>
                  </a:lnTo>
                  <a:lnTo>
                    <a:pt x="68037" y="571986"/>
                  </a:lnTo>
                  <a:lnTo>
                    <a:pt x="46695" y="529453"/>
                  </a:lnTo>
                  <a:lnTo>
                    <a:pt x="30907" y="483998"/>
                  </a:lnTo>
                  <a:lnTo>
                    <a:pt x="21113" y="436060"/>
                  </a:lnTo>
                  <a:lnTo>
                    <a:pt x="17750" y="386078"/>
                  </a:lnTo>
                  <a:lnTo>
                    <a:pt x="21113" y="336098"/>
                  </a:lnTo>
                  <a:lnTo>
                    <a:pt x="30907" y="288160"/>
                  </a:lnTo>
                  <a:lnTo>
                    <a:pt x="46694" y="242705"/>
                  </a:lnTo>
                  <a:lnTo>
                    <a:pt x="68035" y="200171"/>
                  </a:lnTo>
                  <a:lnTo>
                    <a:pt x="94492" y="160998"/>
                  </a:lnTo>
                  <a:lnTo>
                    <a:pt x="125625" y="125625"/>
                  </a:lnTo>
                  <a:lnTo>
                    <a:pt x="160998" y="94493"/>
                  </a:lnTo>
                  <a:lnTo>
                    <a:pt x="200171" y="68037"/>
                  </a:lnTo>
                  <a:lnTo>
                    <a:pt x="242705" y="46696"/>
                  </a:lnTo>
                  <a:lnTo>
                    <a:pt x="288160" y="30908"/>
                  </a:lnTo>
                  <a:lnTo>
                    <a:pt x="336098" y="21114"/>
                  </a:lnTo>
                  <a:lnTo>
                    <a:pt x="386078" y="17752"/>
                  </a:lnTo>
                  <a:lnTo>
                    <a:pt x="500109" y="17752"/>
                  </a:lnTo>
                  <a:lnTo>
                    <a:pt x="488705" y="13791"/>
                  </a:lnTo>
                  <a:lnTo>
                    <a:pt x="438460" y="3524"/>
                  </a:lnTo>
                  <a:lnTo>
                    <a:pt x="386078" y="0"/>
                  </a:lnTo>
                  <a:close/>
                </a:path>
                <a:path w="772159" h="772159">
                  <a:moveTo>
                    <a:pt x="500109" y="17752"/>
                  </a:moveTo>
                  <a:lnTo>
                    <a:pt x="386078" y="17752"/>
                  </a:lnTo>
                  <a:lnTo>
                    <a:pt x="436059" y="21114"/>
                  </a:lnTo>
                  <a:lnTo>
                    <a:pt x="483996" y="30909"/>
                  </a:lnTo>
                  <a:lnTo>
                    <a:pt x="529452" y="46697"/>
                  </a:lnTo>
                  <a:lnTo>
                    <a:pt x="571985" y="68039"/>
                  </a:lnTo>
                  <a:lnTo>
                    <a:pt x="611157" y="94495"/>
                  </a:lnTo>
                  <a:lnTo>
                    <a:pt x="646527" y="125625"/>
                  </a:lnTo>
                  <a:lnTo>
                    <a:pt x="677660" y="160998"/>
                  </a:lnTo>
                  <a:lnTo>
                    <a:pt x="704117" y="200171"/>
                  </a:lnTo>
                  <a:lnTo>
                    <a:pt x="725458" y="242705"/>
                  </a:lnTo>
                  <a:lnTo>
                    <a:pt x="741245" y="288160"/>
                  </a:lnTo>
                  <a:lnTo>
                    <a:pt x="751039" y="336098"/>
                  </a:lnTo>
                  <a:lnTo>
                    <a:pt x="754401" y="386078"/>
                  </a:lnTo>
                  <a:lnTo>
                    <a:pt x="751039" y="436060"/>
                  </a:lnTo>
                  <a:lnTo>
                    <a:pt x="741244" y="483998"/>
                  </a:lnTo>
                  <a:lnTo>
                    <a:pt x="725456" y="529453"/>
                  </a:lnTo>
                  <a:lnTo>
                    <a:pt x="704115" y="571986"/>
                  </a:lnTo>
                  <a:lnTo>
                    <a:pt x="677659" y="611157"/>
                  </a:lnTo>
                  <a:lnTo>
                    <a:pt x="646527" y="646527"/>
                  </a:lnTo>
                  <a:lnTo>
                    <a:pt x="611155" y="677660"/>
                  </a:lnTo>
                  <a:lnTo>
                    <a:pt x="571983" y="704118"/>
                  </a:lnTo>
                  <a:lnTo>
                    <a:pt x="529449" y="725460"/>
                  </a:lnTo>
                  <a:lnTo>
                    <a:pt x="483994" y="741248"/>
                  </a:lnTo>
                  <a:lnTo>
                    <a:pt x="436056" y="751042"/>
                  </a:lnTo>
                  <a:lnTo>
                    <a:pt x="386078" y="754405"/>
                  </a:lnTo>
                  <a:lnTo>
                    <a:pt x="500103" y="754405"/>
                  </a:lnTo>
                  <a:lnTo>
                    <a:pt x="536353" y="741813"/>
                  </a:lnTo>
                  <a:lnTo>
                    <a:pt x="580935" y="719441"/>
                  </a:lnTo>
                  <a:lnTo>
                    <a:pt x="621995" y="691708"/>
                  </a:lnTo>
                  <a:lnTo>
                    <a:pt x="659072" y="659074"/>
                  </a:lnTo>
                  <a:lnTo>
                    <a:pt x="691707" y="621996"/>
                  </a:lnTo>
                  <a:lnTo>
                    <a:pt x="719440" y="580936"/>
                  </a:lnTo>
                  <a:lnTo>
                    <a:pt x="741813" y="536354"/>
                  </a:lnTo>
                  <a:lnTo>
                    <a:pt x="758363" y="488710"/>
                  </a:lnTo>
                  <a:lnTo>
                    <a:pt x="768631" y="438464"/>
                  </a:lnTo>
                  <a:lnTo>
                    <a:pt x="772156" y="386078"/>
                  </a:lnTo>
                  <a:lnTo>
                    <a:pt x="768631" y="333692"/>
                  </a:lnTo>
                  <a:lnTo>
                    <a:pt x="758363" y="283447"/>
                  </a:lnTo>
                  <a:lnTo>
                    <a:pt x="741813" y="235804"/>
                  </a:lnTo>
                  <a:lnTo>
                    <a:pt x="719441" y="191222"/>
                  </a:lnTo>
                  <a:lnTo>
                    <a:pt x="691708" y="150162"/>
                  </a:lnTo>
                  <a:lnTo>
                    <a:pt x="659072" y="113083"/>
                  </a:lnTo>
                  <a:lnTo>
                    <a:pt x="621993" y="80446"/>
                  </a:lnTo>
                  <a:lnTo>
                    <a:pt x="580932" y="52712"/>
                  </a:lnTo>
                  <a:lnTo>
                    <a:pt x="536349" y="30340"/>
                  </a:lnTo>
                  <a:lnTo>
                    <a:pt x="500109" y="17752"/>
                  </a:lnTo>
                  <a:close/>
                </a:path>
              </a:pathLst>
            </a:custGeom>
            <a:solidFill>
              <a:srgbClr val="E6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85142" y="9325531"/>
              <a:ext cx="880744" cy="890269"/>
            </a:xfrm>
            <a:custGeom>
              <a:avLst/>
              <a:gdLst/>
              <a:ahLst/>
              <a:cxnLst/>
              <a:rect l="l" t="t" r="r" b="b"/>
              <a:pathLst>
                <a:path w="880745" h="890270">
                  <a:moveTo>
                    <a:pt x="880529" y="444284"/>
                  </a:moveTo>
                  <a:lnTo>
                    <a:pt x="840727" y="397992"/>
                  </a:lnTo>
                  <a:lnTo>
                    <a:pt x="796074" y="381025"/>
                  </a:lnTo>
                  <a:lnTo>
                    <a:pt x="739444" y="369900"/>
                  </a:lnTo>
                  <a:lnTo>
                    <a:pt x="674255" y="365899"/>
                  </a:lnTo>
                  <a:lnTo>
                    <a:pt x="612838" y="369671"/>
                  </a:lnTo>
                  <a:lnTo>
                    <a:pt x="659955" y="324827"/>
                  </a:lnTo>
                  <a:lnTo>
                    <a:pt x="701408" y="274358"/>
                  </a:lnTo>
                  <a:lnTo>
                    <a:pt x="731799" y="225298"/>
                  </a:lnTo>
                  <a:lnTo>
                    <a:pt x="749769" y="181038"/>
                  </a:lnTo>
                  <a:lnTo>
                    <a:pt x="753948" y="144945"/>
                  </a:lnTo>
                  <a:lnTo>
                    <a:pt x="742962" y="120370"/>
                  </a:lnTo>
                  <a:lnTo>
                    <a:pt x="717651" y="111213"/>
                  </a:lnTo>
                  <a:lnTo>
                    <a:pt x="681951" y="118008"/>
                  </a:lnTo>
                  <a:lnTo>
                    <a:pt x="639127" y="139166"/>
                  </a:lnTo>
                  <a:lnTo>
                    <a:pt x="592429" y="173075"/>
                  </a:lnTo>
                  <a:lnTo>
                    <a:pt x="545122" y="218109"/>
                  </a:lnTo>
                  <a:lnTo>
                    <a:pt x="525640" y="241833"/>
                  </a:lnTo>
                  <a:lnTo>
                    <a:pt x="528561" y="208203"/>
                  </a:lnTo>
                  <a:lnTo>
                    <a:pt x="526224" y="142925"/>
                  </a:lnTo>
                  <a:lnTo>
                    <a:pt x="516534" y="86029"/>
                  </a:lnTo>
                  <a:lnTo>
                    <a:pt x="500710" y="40970"/>
                  </a:lnTo>
                  <a:lnTo>
                    <a:pt x="475589" y="9169"/>
                  </a:lnTo>
                  <a:lnTo>
                    <a:pt x="475589" y="462229"/>
                  </a:lnTo>
                  <a:lnTo>
                    <a:pt x="462114" y="467106"/>
                  </a:lnTo>
                  <a:lnTo>
                    <a:pt x="455676" y="481495"/>
                  </a:lnTo>
                  <a:lnTo>
                    <a:pt x="444969" y="477253"/>
                  </a:lnTo>
                  <a:lnTo>
                    <a:pt x="429641" y="484225"/>
                  </a:lnTo>
                  <a:lnTo>
                    <a:pt x="424434" y="472884"/>
                  </a:lnTo>
                  <a:lnTo>
                    <a:pt x="399034" y="463981"/>
                  </a:lnTo>
                  <a:lnTo>
                    <a:pt x="393560" y="465086"/>
                  </a:lnTo>
                  <a:lnTo>
                    <a:pt x="401218" y="459765"/>
                  </a:lnTo>
                  <a:lnTo>
                    <a:pt x="412394" y="435279"/>
                  </a:lnTo>
                  <a:lnTo>
                    <a:pt x="407454" y="422732"/>
                  </a:lnTo>
                  <a:lnTo>
                    <a:pt x="424434" y="416775"/>
                  </a:lnTo>
                  <a:lnTo>
                    <a:pt x="429641" y="405447"/>
                  </a:lnTo>
                  <a:lnTo>
                    <a:pt x="444969" y="412419"/>
                  </a:lnTo>
                  <a:lnTo>
                    <a:pt x="455676" y="408190"/>
                  </a:lnTo>
                  <a:lnTo>
                    <a:pt x="462114" y="422567"/>
                  </a:lnTo>
                  <a:lnTo>
                    <a:pt x="475183" y="427304"/>
                  </a:lnTo>
                  <a:lnTo>
                    <a:pt x="467982" y="444284"/>
                  </a:lnTo>
                  <a:lnTo>
                    <a:pt x="475589" y="462229"/>
                  </a:lnTo>
                  <a:lnTo>
                    <a:pt x="475589" y="9169"/>
                  </a:lnTo>
                  <a:lnTo>
                    <a:pt x="455434" y="0"/>
                  </a:lnTo>
                  <a:lnTo>
                    <a:pt x="430403" y="9893"/>
                  </a:lnTo>
                  <a:lnTo>
                    <a:pt x="408152" y="38620"/>
                  </a:lnTo>
                  <a:lnTo>
                    <a:pt x="390055" y="82816"/>
                  </a:lnTo>
                  <a:lnTo>
                    <a:pt x="377494" y="139141"/>
                  </a:lnTo>
                  <a:lnTo>
                    <a:pt x="371843" y="204216"/>
                  </a:lnTo>
                  <a:lnTo>
                    <a:pt x="373430" y="248666"/>
                  </a:lnTo>
                  <a:lnTo>
                    <a:pt x="343535" y="211480"/>
                  </a:lnTo>
                  <a:lnTo>
                    <a:pt x="296684" y="165963"/>
                  </a:lnTo>
                  <a:lnTo>
                    <a:pt x="250342" y="131572"/>
                  </a:lnTo>
                  <a:lnTo>
                    <a:pt x="207733" y="109982"/>
                  </a:lnTo>
                  <a:lnTo>
                    <a:pt x="172110" y="102819"/>
                  </a:lnTo>
                  <a:lnTo>
                    <a:pt x="146710" y="111721"/>
                  </a:lnTo>
                  <a:lnTo>
                    <a:pt x="135470" y="136169"/>
                  </a:lnTo>
                  <a:lnTo>
                    <a:pt x="139268" y="172313"/>
                  </a:lnTo>
                  <a:lnTo>
                    <a:pt x="156781" y="216750"/>
                  </a:lnTo>
                  <a:lnTo>
                    <a:pt x="186664" y="266115"/>
                  </a:lnTo>
                  <a:lnTo>
                    <a:pt x="227609" y="317017"/>
                  </a:lnTo>
                  <a:lnTo>
                    <a:pt x="268465" y="356743"/>
                  </a:lnTo>
                  <a:lnTo>
                    <a:pt x="208280" y="351434"/>
                  </a:lnTo>
                  <a:lnTo>
                    <a:pt x="143002" y="353682"/>
                  </a:lnTo>
                  <a:lnTo>
                    <a:pt x="86106" y="363296"/>
                  </a:lnTo>
                  <a:lnTo>
                    <a:pt x="41021" y="379069"/>
                  </a:lnTo>
                  <a:lnTo>
                    <a:pt x="0" y="424281"/>
                  </a:lnTo>
                  <a:lnTo>
                    <a:pt x="9842" y="449338"/>
                  </a:lnTo>
                  <a:lnTo>
                    <a:pt x="38544" y="471627"/>
                  </a:lnTo>
                  <a:lnTo>
                    <a:pt x="82727" y="489775"/>
                  </a:lnTo>
                  <a:lnTo>
                    <a:pt x="139039" y="502412"/>
                  </a:lnTo>
                  <a:lnTo>
                    <a:pt x="204101" y="508139"/>
                  </a:lnTo>
                  <a:lnTo>
                    <a:pt x="269392" y="505891"/>
                  </a:lnTo>
                  <a:lnTo>
                    <a:pt x="313016" y="498525"/>
                  </a:lnTo>
                  <a:lnTo>
                    <a:pt x="274447" y="527126"/>
                  </a:lnTo>
                  <a:lnTo>
                    <a:pt x="227609" y="572655"/>
                  </a:lnTo>
                  <a:lnTo>
                    <a:pt x="186664" y="623557"/>
                  </a:lnTo>
                  <a:lnTo>
                    <a:pt x="156781" y="672909"/>
                  </a:lnTo>
                  <a:lnTo>
                    <a:pt x="139268" y="717359"/>
                  </a:lnTo>
                  <a:lnTo>
                    <a:pt x="135470" y="753491"/>
                  </a:lnTo>
                  <a:lnTo>
                    <a:pt x="146710" y="777951"/>
                  </a:lnTo>
                  <a:lnTo>
                    <a:pt x="172110" y="786853"/>
                  </a:lnTo>
                  <a:lnTo>
                    <a:pt x="207733" y="779678"/>
                  </a:lnTo>
                  <a:lnTo>
                    <a:pt x="250342" y="758088"/>
                  </a:lnTo>
                  <a:lnTo>
                    <a:pt x="296684" y="723709"/>
                  </a:lnTo>
                  <a:lnTo>
                    <a:pt x="343535" y="678192"/>
                  </a:lnTo>
                  <a:lnTo>
                    <a:pt x="373430" y="641019"/>
                  </a:lnTo>
                  <a:lnTo>
                    <a:pt x="371843" y="685444"/>
                  </a:lnTo>
                  <a:lnTo>
                    <a:pt x="377494" y="750519"/>
                  </a:lnTo>
                  <a:lnTo>
                    <a:pt x="390055" y="806843"/>
                  </a:lnTo>
                  <a:lnTo>
                    <a:pt x="408152" y="851052"/>
                  </a:lnTo>
                  <a:lnTo>
                    <a:pt x="455434" y="889660"/>
                  </a:lnTo>
                  <a:lnTo>
                    <a:pt x="479945" y="878522"/>
                  </a:lnTo>
                  <a:lnTo>
                    <a:pt x="500710" y="848702"/>
                  </a:lnTo>
                  <a:lnTo>
                    <a:pt x="516534" y="803630"/>
                  </a:lnTo>
                  <a:lnTo>
                    <a:pt x="526224" y="746747"/>
                  </a:lnTo>
                  <a:lnTo>
                    <a:pt x="528561" y="681469"/>
                  </a:lnTo>
                  <a:lnTo>
                    <a:pt x="525640" y="647852"/>
                  </a:lnTo>
                  <a:lnTo>
                    <a:pt x="545122" y="671563"/>
                  </a:lnTo>
                  <a:lnTo>
                    <a:pt x="592429" y="716597"/>
                  </a:lnTo>
                  <a:lnTo>
                    <a:pt x="639127" y="750493"/>
                  </a:lnTo>
                  <a:lnTo>
                    <a:pt x="681951" y="771652"/>
                  </a:lnTo>
                  <a:lnTo>
                    <a:pt x="717651" y="778459"/>
                  </a:lnTo>
                  <a:lnTo>
                    <a:pt x="742962" y="769289"/>
                  </a:lnTo>
                  <a:lnTo>
                    <a:pt x="753948" y="744728"/>
                  </a:lnTo>
                  <a:lnTo>
                    <a:pt x="749769" y="708621"/>
                  </a:lnTo>
                  <a:lnTo>
                    <a:pt x="731799" y="664362"/>
                  </a:lnTo>
                  <a:lnTo>
                    <a:pt x="701408" y="615315"/>
                  </a:lnTo>
                  <a:lnTo>
                    <a:pt x="659955" y="564832"/>
                  </a:lnTo>
                  <a:lnTo>
                    <a:pt x="612635" y="519798"/>
                  </a:lnTo>
                  <a:lnTo>
                    <a:pt x="611263" y="518807"/>
                  </a:lnTo>
                  <a:lnTo>
                    <a:pt x="674255" y="522668"/>
                  </a:lnTo>
                  <a:lnTo>
                    <a:pt x="739444" y="518668"/>
                  </a:lnTo>
                  <a:lnTo>
                    <a:pt x="796074" y="507542"/>
                  </a:lnTo>
                  <a:lnTo>
                    <a:pt x="840727" y="490575"/>
                  </a:lnTo>
                  <a:lnTo>
                    <a:pt x="870013" y="469061"/>
                  </a:lnTo>
                  <a:lnTo>
                    <a:pt x="880529" y="444284"/>
                  </a:lnTo>
                  <a:close/>
                </a:path>
              </a:pathLst>
            </a:custGeom>
            <a:solidFill>
              <a:srgbClr val="B5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323178" y="9464447"/>
              <a:ext cx="388724" cy="404373"/>
            </a:xfrm>
            <a:prstGeom prst="rect">
              <a:avLst/>
            </a:prstGeom>
          </p:spPr>
        </p:pic>
        <p:sp>
          <p:nvSpPr>
            <p:cNvPr id="219" name="object 2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22032" y="9354078"/>
              <a:ext cx="25400" cy="274320"/>
            </a:xfrm>
            <a:custGeom>
              <a:avLst/>
              <a:gdLst/>
              <a:ahLst/>
              <a:cxnLst/>
              <a:rect l="l" t="t" r="r" b="b"/>
              <a:pathLst>
                <a:path w="25400" h="274320">
                  <a:moveTo>
                    <a:pt x="20985" y="0"/>
                  </a:moveTo>
                  <a:lnTo>
                    <a:pt x="10416" y="43130"/>
                  </a:lnTo>
                  <a:lnTo>
                    <a:pt x="3170" y="118620"/>
                  </a:lnTo>
                  <a:lnTo>
                    <a:pt x="855" y="165837"/>
                  </a:lnTo>
                  <a:lnTo>
                    <a:pt x="0" y="210585"/>
                  </a:lnTo>
                  <a:lnTo>
                    <a:pt x="758" y="248192"/>
                  </a:lnTo>
                  <a:lnTo>
                    <a:pt x="3288" y="273984"/>
                  </a:lnTo>
                  <a:lnTo>
                    <a:pt x="7730" y="273154"/>
                  </a:lnTo>
                  <a:lnTo>
                    <a:pt x="5242" y="247641"/>
                  </a:lnTo>
                  <a:lnTo>
                    <a:pt x="4510" y="210332"/>
                  </a:lnTo>
                  <a:lnTo>
                    <a:pt x="5376" y="165871"/>
                  </a:lnTo>
                  <a:lnTo>
                    <a:pt x="7683" y="118905"/>
                  </a:lnTo>
                  <a:lnTo>
                    <a:pt x="10771" y="79240"/>
                  </a:lnTo>
                  <a:lnTo>
                    <a:pt x="19427" y="17827"/>
                  </a:lnTo>
                  <a:lnTo>
                    <a:pt x="24776" y="2458"/>
                  </a:lnTo>
                  <a:lnTo>
                    <a:pt x="20985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160242" y="9453431"/>
              <a:ext cx="175437" cy="214163"/>
            </a:xfrm>
            <a:prstGeom prst="rect">
              <a:avLst/>
            </a:prstGeom>
          </p:spPr>
        </p:pic>
        <p:sp>
          <p:nvSpPr>
            <p:cNvPr id="221" name="object 2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18848" y="9730367"/>
              <a:ext cx="273050" cy="35560"/>
            </a:xfrm>
            <a:custGeom>
              <a:avLst/>
              <a:gdLst/>
              <a:ahLst/>
              <a:cxnLst/>
              <a:rect l="l" t="t" r="r" b="b"/>
              <a:pathLst>
                <a:path w="273050" h="35559">
                  <a:moveTo>
                    <a:pt x="2635" y="0"/>
                  </a:moveTo>
                  <a:lnTo>
                    <a:pt x="42606" y="16193"/>
                  </a:lnTo>
                  <a:lnTo>
                    <a:pt x="117698" y="26856"/>
                  </a:lnTo>
                  <a:lnTo>
                    <a:pt x="164765" y="31308"/>
                  </a:lnTo>
                  <a:lnTo>
                    <a:pt x="209430" y="34191"/>
                  </a:lnTo>
                  <a:lnTo>
                    <a:pt x="247031" y="35139"/>
                  </a:lnTo>
                  <a:lnTo>
                    <a:pt x="272909" y="33783"/>
                  </a:lnTo>
                  <a:lnTo>
                    <a:pt x="272271" y="29303"/>
                  </a:lnTo>
                  <a:lnTo>
                    <a:pt x="246671" y="30634"/>
                  </a:lnTo>
                  <a:lnTo>
                    <a:pt x="209366" y="29675"/>
                  </a:lnTo>
                  <a:lnTo>
                    <a:pt x="164989" y="26794"/>
                  </a:lnTo>
                  <a:lnTo>
                    <a:pt x="118173" y="22359"/>
                  </a:lnTo>
                  <a:lnTo>
                    <a:pt x="78696" y="17477"/>
                  </a:lnTo>
                  <a:lnTo>
                    <a:pt x="17749" y="6043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156400" y="9873125"/>
              <a:ext cx="189115" cy="202511"/>
            </a:xfrm>
            <a:prstGeom prst="rect">
              <a:avLst/>
            </a:prstGeom>
          </p:spPr>
        </p:pic>
        <p:sp>
          <p:nvSpPr>
            <p:cNvPr id="223" name="object 2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23200" y="9903751"/>
              <a:ext cx="20320" cy="274955"/>
            </a:xfrm>
            <a:custGeom>
              <a:avLst/>
              <a:gdLst/>
              <a:ahLst/>
              <a:cxnLst/>
              <a:rect l="l" t="t" r="r" b="b"/>
              <a:pathLst>
                <a:path w="20320" h="274954">
                  <a:moveTo>
                    <a:pt x="14503" y="0"/>
                  </a:moveTo>
                  <a:lnTo>
                    <a:pt x="10076" y="953"/>
                  </a:lnTo>
                  <a:lnTo>
                    <a:pt x="13223" y="26402"/>
                  </a:lnTo>
                  <a:lnTo>
                    <a:pt x="14917" y="63682"/>
                  </a:lnTo>
                  <a:lnTo>
                    <a:pt x="15198" y="108147"/>
                  </a:lnTo>
                  <a:lnTo>
                    <a:pt x="14100" y="155152"/>
                  </a:lnTo>
                  <a:lnTo>
                    <a:pt x="12033" y="194873"/>
                  </a:lnTo>
                  <a:lnTo>
                    <a:pt x="4955" y="256481"/>
                  </a:lnTo>
                  <a:lnTo>
                    <a:pt x="0" y="271987"/>
                  </a:lnTo>
                  <a:lnTo>
                    <a:pt x="3862" y="274355"/>
                  </a:lnTo>
                  <a:lnTo>
                    <a:pt x="13312" y="230972"/>
                  </a:lnTo>
                  <a:lnTo>
                    <a:pt x="18611" y="155310"/>
                  </a:lnTo>
                  <a:lnTo>
                    <a:pt x="19711" y="108037"/>
                  </a:lnTo>
                  <a:lnTo>
                    <a:pt x="19416" y="63277"/>
                  </a:lnTo>
                  <a:lnTo>
                    <a:pt x="17692" y="25706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526051" y="9862193"/>
              <a:ext cx="180093" cy="210343"/>
            </a:xfrm>
            <a:prstGeom prst="rect">
              <a:avLst/>
            </a:prstGeom>
          </p:spPr>
        </p:pic>
        <p:sp>
          <p:nvSpPr>
            <p:cNvPr id="225" name="object 2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67452" y="9751345"/>
              <a:ext cx="274955" cy="19050"/>
            </a:xfrm>
            <a:custGeom>
              <a:avLst/>
              <a:gdLst/>
              <a:ahLst/>
              <a:cxnLst/>
              <a:rect l="l" t="t" r="r" b="b"/>
              <a:pathLst>
                <a:path w="274954" h="19050">
                  <a:moveTo>
                    <a:pt x="108012" y="0"/>
                  </a:moveTo>
                  <a:lnTo>
                    <a:pt x="63259" y="563"/>
                  </a:lnTo>
                  <a:lnTo>
                    <a:pt x="25697" y="2514"/>
                  </a:lnTo>
                  <a:lnTo>
                    <a:pt x="0" y="5861"/>
                  </a:lnTo>
                  <a:lnTo>
                    <a:pt x="975" y="10266"/>
                  </a:lnTo>
                  <a:lnTo>
                    <a:pt x="26398" y="6972"/>
                  </a:lnTo>
                  <a:lnTo>
                    <a:pt x="63664" y="5057"/>
                  </a:lnTo>
                  <a:lnTo>
                    <a:pt x="108128" y="4513"/>
                  </a:lnTo>
                  <a:lnTo>
                    <a:pt x="155141" y="5331"/>
                  </a:lnTo>
                  <a:lnTo>
                    <a:pt x="194884" y="7161"/>
                  </a:lnTo>
                  <a:lnTo>
                    <a:pt x="256541" y="13868"/>
                  </a:lnTo>
                  <a:lnTo>
                    <a:pt x="272073" y="18727"/>
                  </a:lnTo>
                  <a:lnTo>
                    <a:pt x="274410" y="14864"/>
                  </a:lnTo>
                  <a:lnTo>
                    <a:pt x="258326" y="9724"/>
                  </a:lnTo>
                  <a:lnTo>
                    <a:pt x="230963" y="5667"/>
                  </a:lnTo>
                  <a:lnTo>
                    <a:pt x="195541" y="2697"/>
                  </a:lnTo>
                  <a:lnTo>
                    <a:pt x="155281" y="816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6651" y="1504573"/>
              <a:ext cx="237880" cy="205169"/>
            </a:xfrm>
            <a:prstGeom prst="rect">
              <a:avLst/>
            </a:prstGeom>
          </p:spPr>
        </p:pic>
        <p:pic>
          <p:nvPicPr>
            <p:cNvPr id="227" name="object 2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7927" y="1454688"/>
              <a:ext cx="237880" cy="205171"/>
            </a:xfrm>
            <a:prstGeom prst="rect">
              <a:avLst/>
            </a:prstGeom>
          </p:spPr>
        </p:pic>
        <p:pic>
          <p:nvPicPr>
            <p:cNvPr id="228" name="object 2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0438" y="1619013"/>
              <a:ext cx="237877" cy="205171"/>
            </a:xfrm>
            <a:prstGeom prst="rect">
              <a:avLst/>
            </a:prstGeom>
          </p:spPr>
        </p:pic>
        <p:pic>
          <p:nvPicPr>
            <p:cNvPr id="229" name="object 2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4373" y="1680635"/>
              <a:ext cx="237880" cy="205170"/>
            </a:xfrm>
            <a:prstGeom prst="rect">
              <a:avLst/>
            </a:prstGeom>
          </p:spPr>
        </p:pic>
        <p:pic>
          <p:nvPicPr>
            <p:cNvPr id="230" name="object 2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5844" y="1613146"/>
              <a:ext cx="237880" cy="205169"/>
            </a:xfrm>
            <a:prstGeom prst="rect">
              <a:avLst/>
            </a:prstGeom>
          </p:spPr>
        </p:pic>
        <p:pic>
          <p:nvPicPr>
            <p:cNvPr id="231" name="object 2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5420" y="1780405"/>
              <a:ext cx="237877" cy="205169"/>
            </a:xfrm>
            <a:prstGeom prst="rect">
              <a:avLst/>
            </a:prstGeom>
          </p:spPr>
        </p:pic>
        <p:pic>
          <p:nvPicPr>
            <p:cNvPr id="232" name="object 2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5339" y="1783340"/>
              <a:ext cx="237879" cy="205170"/>
            </a:xfrm>
            <a:prstGeom prst="rect">
              <a:avLst/>
            </a:prstGeom>
          </p:spPr>
        </p:pic>
        <p:pic>
          <p:nvPicPr>
            <p:cNvPr id="233" name="object 2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5630" y="2220019"/>
              <a:ext cx="623019" cy="624150"/>
            </a:xfrm>
            <a:prstGeom prst="rect">
              <a:avLst/>
            </a:prstGeom>
          </p:spPr>
        </p:pic>
        <p:pic>
          <p:nvPicPr>
            <p:cNvPr id="234" name="object 2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33860" y="1411487"/>
              <a:ext cx="538173" cy="609544"/>
            </a:xfrm>
            <a:prstGeom prst="rect">
              <a:avLst/>
            </a:prstGeom>
          </p:spPr>
        </p:pic>
        <p:pic>
          <p:nvPicPr>
            <p:cNvPr id="235" name="object 2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1837" y="2873750"/>
              <a:ext cx="418787" cy="420832"/>
            </a:xfrm>
            <a:prstGeom prst="rect">
              <a:avLst/>
            </a:prstGeom>
          </p:spPr>
        </p:pic>
      </p:grpSp>
      <p:sp>
        <p:nvSpPr>
          <p:cNvPr id="236" name="object 2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4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237" name="object 2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238" name="object 2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4755" y="1104518"/>
            <a:ext cx="652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KEY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9" name="object 2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2313" y="1638241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ROSE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0" name="object 2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60159" y="1635187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IRIS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1" name="object 2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3001" y="2071209"/>
            <a:ext cx="779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DAFFODIL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2" name="object 242"/>
          <p:cNvGrpSpPr>
            <a:grpSpLocks noGrp="1" noUngrp="1" noRot="1" noMove="1" noResize="1"/>
          </p:cNvGrpSpPr>
          <p:nvPr/>
        </p:nvGrpSpPr>
        <p:grpSpPr>
          <a:xfrm>
            <a:off x="148103" y="2370031"/>
            <a:ext cx="2505075" cy="8127365"/>
            <a:chOff x="148103" y="2370031"/>
            <a:chExt cx="2505075" cy="8127365"/>
          </a:xfrm>
        </p:grpSpPr>
        <p:sp>
          <p:nvSpPr>
            <p:cNvPr id="243" name="object 2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8094" y="9865484"/>
              <a:ext cx="1433830" cy="604520"/>
            </a:xfrm>
            <a:custGeom>
              <a:avLst/>
              <a:gdLst/>
              <a:ahLst/>
              <a:cxnLst/>
              <a:rect l="l" t="t" r="r" b="b"/>
              <a:pathLst>
                <a:path w="1433830" h="604520">
                  <a:moveTo>
                    <a:pt x="228422" y="273850"/>
                  </a:moveTo>
                  <a:lnTo>
                    <a:pt x="227037" y="276936"/>
                  </a:lnTo>
                  <a:lnTo>
                    <a:pt x="228168" y="276936"/>
                  </a:lnTo>
                  <a:lnTo>
                    <a:pt x="228422" y="273850"/>
                  </a:lnTo>
                  <a:close/>
                </a:path>
                <a:path w="1433830" h="604520">
                  <a:moveTo>
                    <a:pt x="246151" y="267144"/>
                  </a:moveTo>
                  <a:lnTo>
                    <a:pt x="245757" y="263969"/>
                  </a:lnTo>
                  <a:lnTo>
                    <a:pt x="246151" y="267144"/>
                  </a:lnTo>
                  <a:close/>
                </a:path>
                <a:path w="1433830" h="604520">
                  <a:moveTo>
                    <a:pt x="650113" y="318782"/>
                  </a:moveTo>
                  <a:lnTo>
                    <a:pt x="647750" y="320992"/>
                  </a:lnTo>
                  <a:lnTo>
                    <a:pt x="649516" y="320751"/>
                  </a:lnTo>
                  <a:lnTo>
                    <a:pt x="650113" y="318782"/>
                  </a:lnTo>
                  <a:close/>
                </a:path>
                <a:path w="1433830" h="604520">
                  <a:moveTo>
                    <a:pt x="716635" y="333883"/>
                  </a:moveTo>
                  <a:lnTo>
                    <a:pt x="716610" y="328866"/>
                  </a:lnTo>
                  <a:lnTo>
                    <a:pt x="715340" y="325272"/>
                  </a:lnTo>
                  <a:lnTo>
                    <a:pt x="715111" y="324612"/>
                  </a:lnTo>
                  <a:lnTo>
                    <a:pt x="714959" y="324192"/>
                  </a:lnTo>
                  <a:lnTo>
                    <a:pt x="708799" y="323938"/>
                  </a:lnTo>
                  <a:lnTo>
                    <a:pt x="695413" y="324612"/>
                  </a:lnTo>
                  <a:lnTo>
                    <a:pt x="650367" y="324612"/>
                  </a:lnTo>
                  <a:lnTo>
                    <a:pt x="650367" y="320636"/>
                  </a:lnTo>
                  <a:lnTo>
                    <a:pt x="649516" y="320751"/>
                  </a:lnTo>
                  <a:lnTo>
                    <a:pt x="648157" y="325272"/>
                  </a:lnTo>
                  <a:lnTo>
                    <a:pt x="610666" y="324713"/>
                  </a:lnTo>
                  <a:lnTo>
                    <a:pt x="608215" y="320319"/>
                  </a:lnTo>
                  <a:lnTo>
                    <a:pt x="609892" y="322072"/>
                  </a:lnTo>
                  <a:lnTo>
                    <a:pt x="609625" y="320319"/>
                  </a:lnTo>
                  <a:lnTo>
                    <a:pt x="609473" y="319316"/>
                  </a:lnTo>
                  <a:lnTo>
                    <a:pt x="609307" y="318274"/>
                  </a:lnTo>
                  <a:lnTo>
                    <a:pt x="583450" y="318147"/>
                  </a:lnTo>
                  <a:lnTo>
                    <a:pt x="584936" y="307924"/>
                  </a:lnTo>
                  <a:lnTo>
                    <a:pt x="563308" y="274256"/>
                  </a:lnTo>
                  <a:lnTo>
                    <a:pt x="560171" y="273151"/>
                  </a:lnTo>
                  <a:lnTo>
                    <a:pt x="547497" y="270637"/>
                  </a:lnTo>
                  <a:lnTo>
                    <a:pt x="536752" y="268693"/>
                  </a:lnTo>
                  <a:lnTo>
                    <a:pt x="506768" y="262915"/>
                  </a:lnTo>
                  <a:lnTo>
                    <a:pt x="467626" y="249732"/>
                  </a:lnTo>
                  <a:lnTo>
                    <a:pt x="451802" y="238404"/>
                  </a:lnTo>
                  <a:lnTo>
                    <a:pt x="445173" y="234683"/>
                  </a:lnTo>
                  <a:lnTo>
                    <a:pt x="442417" y="230568"/>
                  </a:lnTo>
                  <a:lnTo>
                    <a:pt x="438721" y="229577"/>
                  </a:lnTo>
                  <a:lnTo>
                    <a:pt x="437870" y="228358"/>
                  </a:lnTo>
                  <a:lnTo>
                    <a:pt x="432104" y="224751"/>
                  </a:lnTo>
                  <a:lnTo>
                    <a:pt x="430809" y="223951"/>
                  </a:lnTo>
                  <a:lnTo>
                    <a:pt x="430377" y="224751"/>
                  </a:lnTo>
                  <a:lnTo>
                    <a:pt x="427837" y="221297"/>
                  </a:lnTo>
                  <a:lnTo>
                    <a:pt x="422071" y="220814"/>
                  </a:lnTo>
                  <a:lnTo>
                    <a:pt x="421525" y="219062"/>
                  </a:lnTo>
                  <a:lnTo>
                    <a:pt x="417131" y="217449"/>
                  </a:lnTo>
                  <a:lnTo>
                    <a:pt x="404990" y="214845"/>
                  </a:lnTo>
                  <a:lnTo>
                    <a:pt x="390080" y="215328"/>
                  </a:lnTo>
                  <a:lnTo>
                    <a:pt x="375666" y="220700"/>
                  </a:lnTo>
                  <a:lnTo>
                    <a:pt x="365074" y="232702"/>
                  </a:lnTo>
                  <a:lnTo>
                    <a:pt x="363029" y="237007"/>
                  </a:lnTo>
                  <a:lnTo>
                    <a:pt x="359397" y="250545"/>
                  </a:lnTo>
                  <a:lnTo>
                    <a:pt x="358965" y="255739"/>
                  </a:lnTo>
                  <a:lnTo>
                    <a:pt x="349961" y="255473"/>
                  </a:lnTo>
                  <a:lnTo>
                    <a:pt x="341185" y="254762"/>
                  </a:lnTo>
                  <a:lnTo>
                    <a:pt x="332511" y="253733"/>
                  </a:lnTo>
                  <a:lnTo>
                    <a:pt x="323773" y="252514"/>
                  </a:lnTo>
                  <a:lnTo>
                    <a:pt x="316572" y="251929"/>
                  </a:lnTo>
                  <a:lnTo>
                    <a:pt x="314312" y="251752"/>
                  </a:lnTo>
                  <a:lnTo>
                    <a:pt x="304507" y="251739"/>
                  </a:lnTo>
                  <a:lnTo>
                    <a:pt x="294576" y="251929"/>
                  </a:lnTo>
                  <a:lnTo>
                    <a:pt x="264248" y="251510"/>
                  </a:lnTo>
                  <a:lnTo>
                    <a:pt x="252158" y="251358"/>
                  </a:lnTo>
                  <a:lnTo>
                    <a:pt x="250063" y="251510"/>
                  </a:lnTo>
                  <a:lnTo>
                    <a:pt x="243967" y="249732"/>
                  </a:lnTo>
                  <a:lnTo>
                    <a:pt x="245757" y="263969"/>
                  </a:lnTo>
                  <a:lnTo>
                    <a:pt x="258292" y="265010"/>
                  </a:lnTo>
                  <a:lnTo>
                    <a:pt x="258292" y="271602"/>
                  </a:lnTo>
                  <a:lnTo>
                    <a:pt x="259753" y="271868"/>
                  </a:lnTo>
                  <a:lnTo>
                    <a:pt x="246545" y="274256"/>
                  </a:lnTo>
                  <a:lnTo>
                    <a:pt x="245872" y="269455"/>
                  </a:lnTo>
                  <a:lnTo>
                    <a:pt x="245046" y="276936"/>
                  </a:lnTo>
                  <a:lnTo>
                    <a:pt x="228168" y="276936"/>
                  </a:lnTo>
                  <a:lnTo>
                    <a:pt x="227838" y="280911"/>
                  </a:lnTo>
                  <a:lnTo>
                    <a:pt x="17195" y="283527"/>
                  </a:lnTo>
                  <a:lnTo>
                    <a:pt x="9893" y="283489"/>
                  </a:lnTo>
                  <a:lnTo>
                    <a:pt x="8026" y="284429"/>
                  </a:lnTo>
                  <a:lnTo>
                    <a:pt x="2654" y="284873"/>
                  </a:lnTo>
                  <a:lnTo>
                    <a:pt x="1778" y="288632"/>
                  </a:lnTo>
                  <a:lnTo>
                    <a:pt x="596" y="293166"/>
                  </a:lnTo>
                  <a:lnTo>
                    <a:pt x="0" y="298056"/>
                  </a:lnTo>
                  <a:lnTo>
                    <a:pt x="0" y="309168"/>
                  </a:lnTo>
                  <a:lnTo>
                    <a:pt x="431" y="312115"/>
                  </a:lnTo>
                  <a:lnTo>
                    <a:pt x="1257" y="315087"/>
                  </a:lnTo>
                  <a:lnTo>
                    <a:pt x="2654" y="317995"/>
                  </a:lnTo>
                  <a:lnTo>
                    <a:pt x="29591" y="319468"/>
                  </a:lnTo>
                  <a:lnTo>
                    <a:pt x="82016" y="319963"/>
                  </a:lnTo>
                  <a:lnTo>
                    <a:pt x="234391" y="319786"/>
                  </a:lnTo>
                  <a:lnTo>
                    <a:pt x="227838" y="321970"/>
                  </a:lnTo>
                  <a:lnTo>
                    <a:pt x="228612" y="326936"/>
                  </a:lnTo>
                  <a:lnTo>
                    <a:pt x="227444" y="328777"/>
                  </a:lnTo>
                  <a:lnTo>
                    <a:pt x="219506" y="328866"/>
                  </a:lnTo>
                  <a:lnTo>
                    <a:pt x="200012" y="328587"/>
                  </a:lnTo>
                  <a:lnTo>
                    <a:pt x="161607" y="328587"/>
                  </a:lnTo>
                  <a:lnTo>
                    <a:pt x="161607" y="335216"/>
                  </a:lnTo>
                  <a:lnTo>
                    <a:pt x="202666" y="335216"/>
                  </a:lnTo>
                  <a:lnTo>
                    <a:pt x="203403" y="337007"/>
                  </a:lnTo>
                  <a:lnTo>
                    <a:pt x="203568" y="336283"/>
                  </a:lnTo>
                  <a:lnTo>
                    <a:pt x="204000" y="338442"/>
                  </a:lnTo>
                  <a:lnTo>
                    <a:pt x="203403" y="337007"/>
                  </a:lnTo>
                  <a:lnTo>
                    <a:pt x="202666" y="340512"/>
                  </a:lnTo>
                  <a:lnTo>
                    <a:pt x="224370" y="340271"/>
                  </a:lnTo>
                  <a:lnTo>
                    <a:pt x="238074" y="340410"/>
                  </a:lnTo>
                  <a:lnTo>
                    <a:pt x="245046" y="341134"/>
                  </a:lnTo>
                  <a:lnTo>
                    <a:pt x="247205" y="342823"/>
                  </a:lnTo>
                  <a:lnTo>
                    <a:pt x="244792" y="351929"/>
                  </a:lnTo>
                  <a:lnTo>
                    <a:pt x="249085" y="356489"/>
                  </a:lnTo>
                  <a:lnTo>
                    <a:pt x="249897" y="352348"/>
                  </a:lnTo>
                  <a:lnTo>
                    <a:pt x="256082" y="354164"/>
                  </a:lnTo>
                  <a:lnTo>
                    <a:pt x="258445" y="355650"/>
                  </a:lnTo>
                  <a:lnTo>
                    <a:pt x="261937" y="357187"/>
                  </a:lnTo>
                  <a:lnTo>
                    <a:pt x="274015" y="356400"/>
                  </a:lnTo>
                  <a:lnTo>
                    <a:pt x="278168" y="356400"/>
                  </a:lnTo>
                  <a:lnTo>
                    <a:pt x="278676" y="355130"/>
                  </a:lnTo>
                  <a:lnTo>
                    <a:pt x="278866" y="354647"/>
                  </a:lnTo>
                  <a:lnTo>
                    <a:pt x="277380" y="355130"/>
                  </a:lnTo>
                  <a:lnTo>
                    <a:pt x="279603" y="352844"/>
                  </a:lnTo>
                  <a:lnTo>
                    <a:pt x="278866" y="354647"/>
                  </a:lnTo>
                  <a:lnTo>
                    <a:pt x="281686" y="353758"/>
                  </a:lnTo>
                  <a:lnTo>
                    <a:pt x="285127" y="353606"/>
                  </a:lnTo>
                  <a:lnTo>
                    <a:pt x="289725" y="353606"/>
                  </a:lnTo>
                  <a:lnTo>
                    <a:pt x="293154" y="353745"/>
                  </a:lnTo>
                  <a:lnTo>
                    <a:pt x="303644" y="353758"/>
                  </a:lnTo>
                  <a:lnTo>
                    <a:pt x="329336" y="352348"/>
                  </a:lnTo>
                  <a:lnTo>
                    <a:pt x="358965" y="348462"/>
                  </a:lnTo>
                  <a:lnTo>
                    <a:pt x="384111" y="387045"/>
                  </a:lnTo>
                  <a:lnTo>
                    <a:pt x="400481" y="388581"/>
                  </a:lnTo>
                  <a:lnTo>
                    <a:pt x="417728" y="385572"/>
                  </a:lnTo>
                  <a:lnTo>
                    <a:pt x="432600" y="378383"/>
                  </a:lnTo>
                  <a:lnTo>
                    <a:pt x="435813" y="376059"/>
                  </a:lnTo>
                  <a:lnTo>
                    <a:pt x="436473" y="375602"/>
                  </a:lnTo>
                  <a:lnTo>
                    <a:pt x="439674" y="373545"/>
                  </a:lnTo>
                  <a:lnTo>
                    <a:pt x="445541" y="369341"/>
                  </a:lnTo>
                  <a:lnTo>
                    <a:pt x="453491" y="363410"/>
                  </a:lnTo>
                  <a:lnTo>
                    <a:pt x="461175" y="357924"/>
                  </a:lnTo>
                  <a:lnTo>
                    <a:pt x="466255" y="355079"/>
                  </a:lnTo>
                  <a:lnTo>
                    <a:pt x="469277" y="350951"/>
                  </a:lnTo>
                  <a:lnTo>
                    <a:pt x="476262" y="348462"/>
                  </a:lnTo>
                  <a:lnTo>
                    <a:pt x="476656" y="348322"/>
                  </a:lnTo>
                  <a:lnTo>
                    <a:pt x="488823" y="344843"/>
                  </a:lnTo>
                  <a:lnTo>
                    <a:pt x="497027" y="341972"/>
                  </a:lnTo>
                  <a:lnTo>
                    <a:pt x="503339" y="341833"/>
                  </a:lnTo>
                  <a:lnTo>
                    <a:pt x="503605" y="341655"/>
                  </a:lnTo>
                  <a:lnTo>
                    <a:pt x="503974" y="341020"/>
                  </a:lnTo>
                  <a:lnTo>
                    <a:pt x="504291" y="341591"/>
                  </a:lnTo>
                  <a:lnTo>
                    <a:pt x="504723" y="341020"/>
                  </a:lnTo>
                  <a:lnTo>
                    <a:pt x="506806" y="340487"/>
                  </a:lnTo>
                  <a:lnTo>
                    <a:pt x="508647" y="340512"/>
                  </a:lnTo>
                  <a:lnTo>
                    <a:pt x="509028" y="340271"/>
                  </a:lnTo>
                  <a:lnTo>
                    <a:pt x="511416" y="338747"/>
                  </a:lnTo>
                  <a:lnTo>
                    <a:pt x="513829" y="338442"/>
                  </a:lnTo>
                  <a:lnTo>
                    <a:pt x="522071" y="337426"/>
                  </a:lnTo>
                  <a:lnTo>
                    <a:pt x="528002" y="336283"/>
                  </a:lnTo>
                  <a:lnTo>
                    <a:pt x="530542" y="335788"/>
                  </a:lnTo>
                  <a:lnTo>
                    <a:pt x="536181" y="334010"/>
                  </a:lnTo>
                  <a:lnTo>
                    <a:pt x="541756" y="333883"/>
                  </a:lnTo>
                  <a:lnTo>
                    <a:pt x="541756" y="347599"/>
                  </a:lnTo>
                  <a:lnTo>
                    <a:pt x="543140" y="342582"/>
                  </a:lnTo>
                  <a:lnTo>
                    <a:pt x="548322" y="341972"/>
                  </a:lnTo>
                  <a:lnTo>
                    <a:pt x="613257" y="341922"/>
                  </a:lnTo>
                  <a:lnTo>
                    <a:pt x="612800" y="343674"/>
                  </a:lnTo>
                  <a:lnTo>
                    <a:pt x="613778" y="343306"/>
                  </a:lnTo>
                  <a:lnTo>
                    <a:pt x="612368" y="345274"/>
                  </a:lnTo>
                  <a:lnTo>
                    <a:pt x="612800" y="343674"/>
                  </a:lnTo>
                  <a:lnTo>
                    <a:pt x="610641" y="344487"/>
                  </a:lnTo>
                  <a:lnTo>
                    <a:pt x="610641" y="361708"/>
                  </a:lnTo>
                  <a:lnTo>
                    <a:pt x="668921" y="361708"/>
                  </a:lnTo>
                  <a:lnTo>
                    <a:pt x="668921" y="366991"/>
                  </a:lnTo>
                  <a:lnTo>
                    <a:pt x="671245" y="364477"/>
                  </a:lnTo>
                  <a:lnTo>
                    <a:pt x="673087" y="371182"/>
                  </a:lnTo>
                  <a:lnTo>
                    <a:pt x="671309" y="364477"/>
                  </a:lnTo>
                  <a:lnTo>
                    <a:pt x="670572" y="361708"/>
                  </a:lnTo>
                  <a:lnTo>
                    <a:pt x="647001" y="358762"/>
                  </a:lnTo>
                  <a:lnTo>
                    <a:pt x="648601" y="355650"/>
                  </a:lnTo>
                  <a:lnTo>
                    <a:pt x="648550" y="355079"/>
                  </a:lnTo>
                  <a:lnTo>
                    <a:pt x="647979" y="352348"/>
                  </a:lnTo>
                  <a:lnTo>
                    <a:pt x="648030" y="347129"/>
                  </a:lnTo>
                  <a:lnTo>
                    <a:pt x="651979" y="345706"/>
                  </a:lnTo>
                  <a:lnTo>
                    <a:pt x="653021" y="345274"/>
                  </a:lnTo>
                  <a:lnTo>
                    <a:pt x="654024" y="344843"/>
                  </a:lnTo>
                  <a:lnTo>
                    <a:pt x="654456" y="344678"/>
                  </a:lnTo>
                  <a:lnTo>
                    <a:pt x="654799" y="344487"/>
                  </a:lnTo>
                  <a:lnTo>
                    <a:pt x="650494" y="343306"/>
                  </a:lnTo>
                  <a:lnTo>
                    <a:pt x="645287" y="341896"/>
                  </a:lnTo>
                  <a:lnTo>
                    <a:pt x="716597" y="341833"/>
                  </a:lnTo>
                  <a:lnTo>
                    <a:pt x="716635" y="333883"/>
                  </a:lnTo>
                  <a:close/>
                </a:path>
                <a:path w="1433830" h="604520">
                  <a:moveTo>
                    <a:pt x="1433207" y="297180"/>
                  </a:moveTo>
                  <a:lnTo>
                    <a:pt x="1429854" y="287020"/>
                  </a:lnTo>
                  <a:lnTo>
                    <a:pt x="1422831" y="284480"/>
                  </a:lnTo>
                  <a:lnTo>
                    <a:pt x="1412722" y="283210"/>
                  </a:lnTo>
                  <a:lnTo>
                    <a:pt x="1400086" y="284480"/>
                  </a:lnTo>
                  <a:lnTo>
                    <a:pt x="1197635" y="284480"/>
                  </a:lnTo>
                  <a:lnTo>
                    <a:pt x="1195692" y="283210"/>
                  </a:lnTo>
                  <a:lnTo>
                    <a:pt x="1193749" y="281940"/>
                  </a:lnTo>
                  <a:lnTo>
                    <a:pt x="1192631" y="280670"/>
                  </a:lnTo>
                  <a:lnTo>
                    <a:pt x="1170940" y="280670"/>
                  </a:lnTo>
                  <a:lnTo>
                    <a:pt x="1170940" y="278130"/>
                  </a:lnTo>
                  <a:lnTo>
                    <a:pt x="1170940" y="269240"/>
                  </a:lnTo>
                  <a:lnTo>
                    <a:pt x="1174445" y="267970"/>
                  </a:lnTo>
                  <a:lnTo>
                    <a:pt x="1177556" y="267970"/>
                  </a:lnTo>
                  <a:lnTo>
                    <a:pt x="1176896" y="261620"/>
                  </a:lnTo>
                  <a:lnTo>
                    <a:pt x="1190802" y="261620"/>
                  </a:lnTo>
                  <a:lnTo>
                    <a:pt x="1189621" y="259080"/>
                  </a:lnTo>
                  <a:lnTo>
                    <a:pt x="1189482" y="258762"/>
                  </a:lnTo>
                  <a:lnTo>
                    <a:pt x="1189482" y="259080"/>
                  </a:lnTo>
                  <a:lnTo>
                    <a:pt x="1189037" y="257810"/>
                  </a:lnTo>
                  <a:lnTo>
                    <a:pt x="1189482" y="258762"/>
                  </a:lnTo>
                  <a:lnTo>
                    <a:pt x="1189482" y="257810"/>
                  </a:lnTo>
                  <a:lnTo>
                    <a:pt x="1189482" y="254000"/>
                  </a:lnTo>
                  <a:lnTo>
                    <a:pt x="1176235" y="254000"/>
                  </a:lnTo>
                  <a:lnTo>
                    <a:pt x="1176235" y="248920"/>
                  </a:lnTo>
                  <a:lnTo>
                    <a:pt x="1154379" y="251460"/>
                  </a:lnTo>
                  <a:lnTo>
                    <a:pt x="1154087" y="252730"/>
                  </a:lnTo>
                  <a:lnTo>
                    <a:pt x="1153312" y="260350"/>
                  </a:lnTo>
                  <a:lnTo>
                    <a:pt x="1153642" y="260350"/>
                  </a:lnTo>
                  <a:lnTo>
                    <a:pt x="1149883" y="267970"/>
                  </a:lnTo>
                  <a:lnTo>
                    <a:pt x="1151420" y="271780"/>
                  </a:lnTo>
                  <a:lnTo>
                    <a:pt x="1089863" y="271780"/>
                  </a:lnTo>
                  <a:lnTo>
                    <a:pt x="1088580" y="273050"/>
                  </a:lnTo>
                  <a:lnTo>
                    <a:pt x="1081239" y="275590"/>
                  </a:lnTo>
                  <a:lnTo>
                    <a:pt x="1071499" y="278130"/>
                  </a:lnTo>
                  <a:lnTo>
                    <a:pt x="1053452" y="278130"/>
                  </a:lnTo>
                  <a:lnTo>
                    <a:pt x="1054442" y="270510"/>
                  </a:lnTo>
                  <a:lnTo>
                    <a:pt x="1066419" y="270510"/>
                  </a:lnTo>
                  <a:lnTo>
                    <a:pt x="1073124" y="267970"/>
                  </a:lnTo>
                  <a:lnTo>
                    <a:pt x="1076998" y="260350"/>
                  </a:lnTo>
                  <a:lnTo>
                    <a:pt x="1077861" y="254000"/>
                  </a:lnTo>
                  <a:lnTo>
                    <a:pt x="1075664" y="250190"/>
                  </a:lnTo>
                  <a:lnTo>
                    <a:pt x="1072705" y="247650"/>
                  </a:lnTo>
                  <a:lnTo>
                    <a:pt x="1067257" y="243840"/>
                  </a:lnTo>
                  <a:lnTo>
                    <a:pt x="1064107" y="242570"/>
                  </a:lnTo>
                  <a:lnTo>
                    <a:pt x="1053045" y="242570"/>
                  </a:lnTo>
                  <a:lnTo>
                    <a:pt x="1051217" y="234950"/>
                  </a:lnTo>
                  <a:lnTo>
                    <a:pt x="1049413" y="228600"/>
                  </a:lnTo>
                  <a:lnTo>
                    <a:pt x="1046873" y="220980"/>
                  </a:lnTo>
                  <a:lnTo>
                    <a:pt x="1044181" y="205740"/>
                  </a:lnTo>
                  <a:lnTo>
                    <a:pt x="1044105" y="185420"/>
                  </a:lnTo>
                  <a:lnTo>
                    <a:pt x="1047610" y="165100"/>
                  </a:lnTo>
                  <a:lnTo>
                    <a:pt x="1055700" y="151130"/>
                  </a:lnTo>
                  <a:lnTo>
                    <a:pt x="1059624" y="142240"/>
                  </a:lnTo>
                  <a:lnTo>
                    <a:pt x="1060742" y="139700"/>
                  </a:lnTo>
                  <a:lnTo>
                    <a:pt x="1061262" y="132080"/>
                  </a:lnTo>
                  <a:lnTo>
                    <a:pt x="1060513" y="124460"/>
                  </a:lnTo>
                  <a:lnTo>
                    <a:pt x="1061415" y="118110"/>
                  </a:lnTo>
                  <a:lnTo>
                    <a:pt x="1061770" y="115570"/>
                  </a:lnTo>
                  <a:lnTo>
                    <a:pt x="1063320" y="109220"/>
                  </a:lnTo>
                  <a:lnTo>
                    <a:pt x="1064488" y="107950"/>
                  </a:lnTo>
                  <a:lnTo>
                    <a:pt x="1066812" y="105410"/>
                  </a:lnTo>
                  <a:lnTo>
                    <a:pt x="1067396" y="97790"/>
                  </a:lnTo>
                  <a:lnTo>
                    <a:pt x="1067676" y="93980"/>
                  </a:lnTo>
                  <a:lnTo>
                    <a:pt x="1065758" y="97790"/>
                  </a:lnTo>
                  <a:lnTo>
                    <a:pt x="1067117" y="88900"/>
                  </a:lnTo>
                  <a:lnTo>
                    <a:pt x="1069047" y="85090"/>
                  </a:lnTo>
                  <a:lnTo>
                    <a:pt x="1072337" y="74930"/>
                  </a:lnTo>
                  <a:lnTo>
                    <a:pt x="1072007" y="73660"/>
                  </a:lnTo>
                  <a:lnTo>
                    <a:pt x="1073251" y="64770"/>
                  </a:lnTo>
                  <a:lnTo>
                    <a:pt x="1090320" y="27940"/>
                  </a:lnTo>
                  <a:lnTo>
                    <a:pt x="1093343" y="26670"/>
                  </a:lnTo>
                  <a:lnTo>
                    <a:pt x="1095273" y="25400"/>
                  </a:lnTo>
                  <a:lnTo>
                    <a:pt x="1096759" y="21590"/>
                  </a:lnTo>
                  <a:lnTo>
                    <a:pt x="1087640" y="21590"/>
                  </a:lnTo>
                  <a:lnTo>
                    <a:pt x="1062863" y="55880"/>
                  </a:lnTo>
                  <a:lnTo>
                    <a:pt x="1057973" y="77470"/>
                  </a:lnTo>
                  <a:lnTo>
                    <a:pt x="1054366" y="86360"/>
                  </a:lnTo>
                  <a:lnTo>
                    <a:pt x="1041501" y="86360"/>
                  </a:lnTo>
                  <a:lnTo>
                    <a:pt x="1035634" y="92710"/>
                  </a:lnTo>
                  <a:lnTo>
                    <a:pt x="1033183" y="107950"/>
                  </a:lnTo>
                  <a:lnTo>
                    <a:pt x="1031849" y="107950"/>
                  </a:lnTo>
                  <a:lnTo>
                    <a:pt x="1031849" y="100330"/>
                  </a:lnTo>
                  <a:lnTo>
                    <a:pt x="1033513" y="100330"/>
                  </a:lnTo>
                  <a:lnTo>
                    <a:pt x="1032573" y="86360"/>
                  </a:lnTo>
                  <a:lnTo>
                    <a:pt x="1033183" y="44450"/>
                  </a:lnTo>
                  <a:lnTo>
                    <a:pt x="1032941" y="36830"/>
                  </a:lnTo>
                  <a:lnTo>
                    <a:pt x="1032573" y="27940"/>
                  </a:lnTo>
                  <a:lnTo>
                    <a:pt x="1032471" y="24130"/>
                  </a:lnTo>
                  <a:lnTo>
                    <a:pt x="1032370" y="17780"/>
                  </a:lnTo>
                  <a:lnTo>
                    <a:pt x="1032954" y="11430"/>
                  </a:lnTo>
                  <a:lnTo>
                    <a:pt x="1034503" y="7620"/>
                  </a:lnTo>
                  <a:lnTo>
                    <a:pt x="1035265" y="10160"/>
                  </a:lnTo>
                  <a:lnTo>
                    <a:pt x="1036294" y="7620"/>
                  </a:lnTo>
                  <a:lnTo>
                    <a:pt x="1036802" y="1270"/>
                  </a:lnTo>
                  <a:lnTo>
                    <a:pt x="1034199" y="0"/>
                  </a:lnTo>
                  <a:lnTo>
                    <a:pt x="1018565" y="0"/>
                  </a:lnTo>
                  <a:lnTo>
                    <a:pt x="1004709" y="0"/>
                  </a:lnTo>
                  <a:lnTo>
                    <a:pt x="1002360" y="2540"/>
                  </a:lnTo>
                  <a:lnTo>
                    <a:pt x="1005141" y="10160"/>
                  </a:lnTo>
                  <a:lnTo>
                    <a:pt x="1006805" y="25400"/>
                  </a:lnTo>
                  <a:lnTo>
                    <a:pt x="1006843" y="57150"/>
                  </a:lnTo>
                  <a:lnTo>
                    <a:pt x="1006551" y="74930"/>
                  </a:lnTo>
                  <a:lnTo>
                    <a:pt x="1006424" y="92710"/>
                  </a:lnTo>
                  <a:lnTo>
                    <a:pt x="1006856" y="107950"/>
                  </a:lnTo>
                  <a:lnTo>
                    <a:pt x="1007719" y="113030"/>
                  </a:lnTo>
                  <a:lnTo>
                    <a:pt x="1007935" y="109220"/>
                  </a:lnTo>
                  <a:lnTo>
                    <a:pt x="1009332" y="114300"/>
                  </a:lnTo>
                  <a:lnTo>
                    <a:pt x="1004176" y="115570"/>
                  </a:lnTo>
                  <a:lnTo>
                    <a:pt x="1004481" y="115570"/>
                  </a:lnTo>
                  <a:lnTo>
                    <a:pt x="1001382" y="118110"/>
                  </a:lnTo>
                  <a:lnTo>
                    <a:pt x="1000137" y="113030"/>
                  </a:lnTo>
                  <a:lnTo>
                    <a:pt x="997432" y="107950"/>
                  </a:lnTo>
                  <a:lnTo>
                    <a:pt x="993444" y="105410"/>
                  </a:lnTo>
                  <a:lnTo>
                    <a:pt x="986345" y="113030"/>
                  </a:lnTo>
                  <a:lnTo>
                    <a:pt x="985926" y="120650"/>
                  </a:lnTo>
                  <a:lnTo>
                    <a:pt x="988593" y="127000"/>
                  </a:lnTo>
                  <a:lnTo>
                    <a:pt x="990790" y="132080"/>
                  </a:lnTo>
                  <a:lnTo>
                    <a:pt x="994410" y="134620"/>
                  </a:lnTo>
                  <a:lnTo>
                    <a:pt x="993952" y="135890"/>
                  </a:lnTo>
                  <a:lnTo>
                    <a:pt x="1000975" y="140716"/>
                  </a:lnTo>
                  <a:lnTo>
                    <a:pt x="1000277" y="139700"/>
                  </a:lnTo>
                  <a:lnTo>
                    <a:pt x="1003198" y="142240"/>
                  </a:lnTo>
                  <a:lnTo>
                    <a:pt x="1000975" y="140716"/>
                  </a:lnTo>
                  <a:lnTo>
                    <a:pt x="1002919" y="143510"/>
                  </a:lnTo>
                  <a:lnTo>
                    <a:pt x="1003071" y="144780"/>
                  </a:lnTo>
                  <a:lnTo>
                    <a:pt x="1005611" y="148590"/>
                  </a:lnTo>
                  <a:lnTo>
                    <a:pt x="1008672" y="154940"/>
                  </a:lnTo>
                  <a:lnTo>
                    <a:pt x="1009675" y="160020"/>
                  </a:lnTo>
                  <a:lnTo>
                    <a:pt x="1009573" y="166370"/>
                  </a:lnTo>
                  <a:lnTo>
                    <a:pt x="1009332" y="177800"/>
                  </a:lnTo>
                  <a:lnTo>
                    <a:pt x="1009332" y="246380"/>
                  </a:lnTo>
                  <a:lnTo>
                    <a:pt x="1003909" y="248920"/>
                  </a:lnTo>
                  <a:lnTo>
                    <a:pt x="995553" y="256540"/>
                  </a:lnTo>
                  <a:lnTo>
                    <a:pt x="983018" y="271780"/>
                  </a:lnTo>
                  <a:lnTo>
                    <a:pt x="979081" y="281940"/>
                  </a:lnTo>
                  <a:lnTo>
                    <a:pt x="977011" y="283057"/>
                  </a:lnTo>
                  <a:lnTo>
                    <a:pt x="977773" y="283210"/>
                  </a:lnTo>
                  <a:lnTo>
                    <a:pt x="976744" y="283210"/>
                  </a:lnTo>
                  <a:lnTo>
                    <a:pt x="977011" y="283057"/>
                  </a:lnTo>
                  <a:lnTo>
                    <a:pt x="971194" y="281940"/>
                  </a:lnTo>
                  <a:lnTo>
                    <a:pt x="972096" y="284480"/>
                  </a:lnTo>
                  <a:lnTo>
                    <a:pt x="972019" y="285750"/>
                  </a:lnTo>
                  <a:lnTo>
                    <a:pt x="973569" y="285750"/>
                  </a:lnTo>
                  <a:lnTo>
                    <a:pt x="971943" y="287020"/>
                  </a:lnTo>
                  <a:lnTo>
                    <a:pt x="972019" y="285750"/>
                  </a:lnTo>
                  <a:lnTo>
                    <a:pt x="917079" y="285750"/>
                  </a:lnTo>
                  <a:lnTo>
                    <a:pt x="918260" y="292100"/>
                  </a:lnTo>
                  <a:lnTo>
                    <a:pt x="919797" y="294640"/>
                  </a:lnTo>
                  <a:lnTo>
                    <a:pt x="921067" y="297180"/>
                  </a:lnTo>
                  <a:lnTo>
                    <a:pt x="921435" y="302260"/>
                  </a:lnTo>
                  <a:lnTo>
                    <a:pt x="920191" y="308610"/>
                  </a:lnTo>
                  <a:lnTo>
                    <a:pt x="918070" y="311150"/>
                  </a:lnTo>
                  <a:lnTo>
                    <a:pt x="916495" y="312420"/>
                  </a:lnTo>
                  <a:lnTo>
                    <a:pt x="916901" y="318770"/>
                  </a:lnTo>
                  <a:lnTo>
                    <a:pt x="938682" y="318770"/>
                  </a:lnTo>
                  <a:lnTo>
                    <a:pt x="944283" y="320040"/>
                  </a:lnTo>
                  <a:lnTo>
                    <a:pt x="948956" y="323850"/>
                  </a:lnTo>
                  <a:lnTo>
                    <a:pt x="955116" y="326390"/>
                  </a:lnTo>
                  <a:lnTo>
                    <a:pt x="962101" y="326390"/>
                  </a:lnTo>
                  <a:lnTo>
                    <a:pt x="969276" y="325120"/>
                  </a:lnTo>
                  <a:lnTo>
                    <a:pt x="972286" y="323850"/>
                  </a:lnTo>
                  <a:lnTo>
                    <a:pt x="975944" y="323850"/>
                  </a:lnTo>
                  <a:lnTo>
                    <a:pt x="978865" y="322580"/>
                  </a:lnTo>
                  <a:lnTo>
                    <a:pt x="982357" y="331470"/>
                  </a:lnTo>
                  <a:lnTo>
                    <a:pt x="989584" y="340360"/>
                  </a:lnTo>
                  <a:lnTo>
                    <a:pt x="997839" y="349250"/>
                  </a:lnTo>
                  <a:lnTo>
                    <a:pt x="1004417" y="355600"/>
                  </a:lnTo>
                  <a:lnTo>
                    <a:pt x="1008202" y="359410"/>
                  </a:lnTo>
                  <a:lnTo>
                    <a:pt x="1009561" y="363220"/>
                  </a:lnTo>
                  <a:lnTo>
                    <a:pt x="1009573" y="369570"/>
                  </a:lnTo>
                  <a:lnTo>
                    <a:pt x="1009421" y="375920"/>
                  </a:lnTo>
                  <a:lnTo>
                    <a:pt x="1009408" y="444500"/>
                  </a:lnTo>
                  <a:lnTo>
                    <a:pt x="1010196" y="448310"/>
                  </a:lnTo>
                  <a:lnTo>
                    <a:pt x="1007872" y="452120"/>
                  </a:lnTo>
                  <a:lnTo>
                    <a:pt x="1005078" y="457200"/>
                  </a:lnTo>
                  <a:lnTo>
                    <a:pt x="1000455" y="464820"/>
                  </a:lnTo>
                  <a:lnTo>
                    <a:pt x="998918" y="464820"/>
                  </a:lnTo>
                  <a:lnTo>
                    <a:pt x="996505" y="466090"/>
                  </a:lnTo>
                  <a:lnTo>
                    <a:pt x="989965" y="474980"/>
                  </a:lnTo>
                  <a:lnTo>
                    <a:pt x="985951" y="483870"/>
                  </a:lnTo>
                  <a:lnTo>
                    <a:pt x="985735" y="488950"/>
                  </a:lnTo>
                  <a:lnTo>
                    <a:pt x="989469" y="497840"/>
                  </a:lnTo>
                  <a:lnTo>
                    <a:pt x="991882" y="499110"/>
                  </a:lnTo>
                  <a:lnTo>
                    <a:pt x="991120" y="497840"/>
                  </a:lnTo>
                  <a:lnTo>
                    <a:pt x="994765" y="499110"/>
                  </a:lnTo>
                  <a:lnTo>
                    <a:pt x="995400" y="497840"/>
                  </a:lnTo>
                  <a:lnTo>
                    <a:pt x="996683" y="495300"/>
                  </a:lnTo>
                  <a:lnTo>
                    <a:pt x="997267" y="494030"/>
                  </a:lnTo>
                  <a:lnTo>
                    <a:pt x="1000061" y="492760"/>
                  </a:lnTo>
                  <a:lnTo>
                    <a:pt x="1000366" y="488950"/>
                  </a:lnTo>
                  <a:lnTo>
                    <a:pt x="1000683" y="488950"/>
                  </a:lnTo>
                  <a:lnTo>
                    <a:pt x="1001382" y="485140"/>
                  </a:lnTo>
                  <a:lnTo>
                    <a:pt x="1004290" y="487680"/>
                  </a:lnTo>
                  <a:lnTo>
                    <a:pt x="1005268" y="488950"/>
                  </a:lnTo>
                  <a:lnTo>
                    <a:pt x="1006690" y="488950"/>
                  </a:lnTo>
                  <a:lnTo>
                    <a:pt x="1006690" y="595630"/>
                  </a:lnTo>
                  <a:lnTo>
                    <a:pt x="1000531" y="595630"/>
                  </a:lnTo>
                  <a:lnTo>
                    <a:pt x="1002715" y="596900"/>
                  </a:lnTo>
                  <a:lnTo>
                    <a:pt x="1002715" y="604520"/>
                  </a:lnTo>
                  <a:lnTo>
                    <a:pt x="1032433" y="604520"/>
                  </a:lnTo>
                  <a:lnTo>
                    <a:pt x="1037043" y="601980"/>
                  </a:lnTo>
                  <a:lnTo>
                    <a:pt x="1037336" y="598170"/>
                  </a:lnTo>
                  <a:lnTo>
                    <a:pt x="1035583" y="595630"/>
                  </a:lnTo>
                  <a:lnTo>
                    <a:pt x="1033424" y="594360"/>
                  </a:lnTo>
                  <a:lnTo>
                    <a:pt x="1032484" y="589280"/>
                  </a:lnTo>
                  <a:lnTo>
                    <a:pt x="1032649" y="584200"/>
                  </a:lnTo>
                  <a:lnTo>
                    <a:pt x="1033081" y="579120"/>
                  </a:lnTo>
                  <a:lnTo>
                    <a:pt x="1033030" y="563880"/>
                  </a:lnTo>
                  <a:lnTo>
                    <a:pt x="1032852" y="554990"/>
                  </a:lnTo>
                  <a:lnTo>
                    <a:pt x="1032344" y="532130"/>
                  </a:lnTo>
                  <a:lnTo>
                    <a:pt x="1032243" y="513080"/>
                  </a:lnTo>
                  <a:lnTo>
                    <a:pt x="1033183" y="501650"/>
                  </a:lnTo>
                  <a:lnTo>
                    <a:pt x="1033907" y="502920"/>
                  </a:lnTo>
                  <a:lnTo>
                    <a:pt x="1033957" y="504190"/>
                  </a:lnTo>
                  <a:lnTo>
                    <a:pt x="1034122" y="504190"/>
                  </a:lnTo>
                  <a:lnTo>
                    <a:pt x="1034338" y="505460"/>
                  </a:lnTo>
                  <a:lnTo>
                    <a:pt x="1033576" y="520700"/>
                  </a:lnTo>
                  <a:lnTo>
                    <a:pt x="1047838" y="519430"/>
                  </a:lnTo>
                  <a:lnTo>
                    <a:pt x="1053071" y="518160"/>
                  </a:lnTo>
                  <a:lnTo>
                    <a:pt x="1054366" y="516890"/>
                  </a:lnTo>
                  <a:lnTo>
                    <a:pt x="1066838" y="558800"/>
                  </a:lnTo>
                  <a:lnTo>
                    <a:pt x="1068819" y="563880"/>
                  </a:lnTo>
                  <a:lnTo>
                    <a:pt x="1071892" y="567690"/>
                  </a:lnTo>
                  <a:lnTo>
                    <a:pt x="1072921" y="571500"/>
                  </a:lnTo>
                  <a:lnTo>
                    <a:pt x="1077226" y="575310"/>
                  </a:lnTo>
                  <a:lnTo>
                    <a:pt x="1076706" y="579120"/>
                  </a:lnTo>
                  <a:lnTo>
                    <a:pt x="1086015" y="584200"/>
                  </a:lnTo>
                  <a:lnTo>
                    <a:pt x="1092415" y="584200"/>
                  </a:lnTo>
                  <a:lnTo>
                    <a:pt x="1096759" y="581660"/>
                  </a:lnTo>
                  <a:lnTo>
                    <a:pt x="1094968" y="577850"/>
                  </a:lnTo>
                  <a:lnTo>
                    <a:pt x="1093520" y="581660"/>
                  </a:lnTo>
                  <a:lnTo>
                    <a:pt x="1091463" y="575310"/>
                  </a:lnTo>
                  <a:lnTo>
                    <a:pt x="1072896" y="537210"/>
                  </a:lnTo>
                  <a:lnTo>
                    <a:pt x="1071308" y="528320"/>
                  </a:lnTo>
                  <a:lnTo>
                    <a:pt x="1069136" y="521970"/>
                  </a:lnTo>
                  <a:lnTo>
                    <a:pt x="1067676" y="516890"/>
                  </a:lnTo>
                  <a:lnTo>
                    <a:pt x="1067308" y="515620"/>
                  </a:lnTo>
                  <a:lnTo>
                    <a:pt x="1066711" y="510540"/>
                  </a:lnTo>
                  <a:lnTo>
                    <a:pt x="1067193" y="504190"/>
                  </a:lnTo>
                  <a:lnTo>
                    <a:pt x="1069174" y="506730"/>
                  </a:lnTo>
                  <a:lnTo>
                    <a:pt x="1067066" y="501650"/>
                  </a:lnTo>
                  <a:lnTo>
                    <a:pt x="1065479" y="497840"/>
                  </a:lnTo>
                  <a:lnTo>
                    <a:pt x="1062583" y="491490"/>
                  </a:lnTo>
                  <a:lnTo>
                    <a:pt x="1061275" y="485140"/>
                  </a:lnTo>
                  <a:lnTo>
                    <a:pt x="1060958" y="478790"/>
                  </a:lnTo>
                  <a:lnTo>
                    <a:pt x="1061046" y="469900"/>
                  </a:lnTo>
                  <a:lnTo>
                    <a:pt x="1059878" y="459740"/>
                  </a:lnTo>
                  <a:lnTo>
                    <a:pt x="1056601" y="454660"/>
                  </a:lnTo>
                  <a:lnTo>
                    <a:pt x="1051966" y="449580"/>
                  </a:lnTo>
                  <a:lnTo>
                    <a:pt x="1046657" y="436880"/>
                  </a:lnTo>
                  <a:lnTo>
                    <a:pt x="1044803" y="429260"/>
                  </a:lnTo>
                  <a:lnTo>
                    <a:pt x="1046010" y="426720"/>
                  </a:lnTo>
                  <a:lnTo>
                    <a:pt x="1044689" y="419100"/>
                  </a:lnTo>
                  <a:lnTo>
                    <a:pt x="1044028" y="415290"/>
                  </a:lnTo>
                  <a:lnTo>
                    <a:pt x="1043927" y="419100"/>
                  </a:lnTo>
                  <a:lnTo>
                    <a:pt x="1042885" y="415290"/>
                  </a:lnTo>
                  <a:lnTo>
                    <a:pt x="1042073" y="406400"/>
                  </a:lnTo>
                  <a:lnTo>
                    <a:pt x="1042238" y="394970"/>
                  </a:lnTo>
                  <a:lnTo>
                    <a:pt x="1043076" y="384810"/>
                  </a:lnTo>
                  <a:lnTo>
                    <a:pt x="1044308" y="375920"/>
                  </a:lnTo>
                  <a:lnTo>
                    <a:pt x="1045756" y="369570"/>
                  </a:lnTo>
                  <a:lnTo>
                    <a:pt x="1047610" y="368300"/>
                  </a:lnTo>
                  <a:lnTo>
                    <a:pt x="1047750" y="361950"/>
                  </a:lnTo>
                  <a:lnTo>
                    <a:pt x="1060602" y="361950"/>
                  </a:lnTo>
                  <a:lnTo>
                    <a:pt x="1065009" y="360680"/>
                  </a:lnTo>
                  <a:lnTo>
                    <a:pt x="1071168" y="358140"/>
                  </a:lnTo>
                  <a:lnTo>
                    <a:pt x="1076147" y="353060"/>
                  </a:lnTo>
                  <a:lnTo>
                    <a:pt x="1077036" y="344170"/>
                  </a:lnTo>
                  <a:lnTo>
                    <a:pt x="1075448" y="335280"/>
                  </a:lnTo>
                  <a:lnTo>
                    <a:pt x="1067409" y="334010"/>
                  </a:lnTo>
                  <a:lnTo>
                    <a:pt x="1053833" y="334010"/>
                  </a:lnTo>
                  <a:lnTo>
                    <a:pt x="1053630" y="332740"/>
                  </a:lnTo>
                  <a:lnTo>
                    <a:pt x="1066787" y="332740"/>
                  </a:lnTo>
                  <a:lnTo>
                    <a:pt x="1070051" y="334010"/>
                  </a:lnTo>
                  <a:lnTo>
                    <a:pt x="1077518" y="335280"/>
                  </a:lnTo>
                  <a:lnTo>
                    <a:pt x="1080998" y="337820"/>
                  </a:lnTo>
                  <a:lnTo>
                    <a:pt x="1085481" y="332740"/>
                  </a:lnTo>
                  <a:lnTo>
                    <a:pt x="1078776" y="330200"/>
                  </a:lnTo>
                  <a:lnTo>
                    <a:pt x="1069746" y="328930"/>
                  </a:lnTo>
                  <a:lnTo>
                    <a:pt x="1060716" y="327660"/>
                  </a:lnTo>
                  <a:lnTo>
                    <a:pt x="1053592" y="328930"/>
                  </a:lnTo>
                  <a:lnTo>
                    <a:pt x="1052804" y="322580"/>
                  </a:lnTo>
                  <a:lnTo>
                    <a:pt x="1051864" y="314960"/>
                  </a:lnTo>
                  <a:lnTo>
                    <a:pt x="1060843" y="314960"/>
                  </a:lnTo>
                  <a:lnTo>
                    <a:pt x="1064971" y="316230"/>
                  </a:lnTo>
                  <a:lnTo>
                    <a:pt x="1067028" y="317500"/>
                  </a:lnTo>
                  <a:lnTo>
                    <a:pt x="1069809" y="318770"/>
                  </a:lnTo>
                  <a:lnTo>
                    <a:pt x="1076883" y="318770"/>
                  </a:lnTo>
                  <a:lnTo>
                    <a:pt x="1077099" y="320040"/>
                  </a:lnTo>
                  <a:lnTo>
                    <a:pt x="1077429" y="320040"/>
                  </a:lnTo>
                  <a:lnTo>
                    <a:pt x="1079119" y="322580"/>
                  </a:lnTo>
                  <a:lnTo>
                    <a:pt x="1083995" y="328930"/>
                  </a:lnTo>
                  <a:lnTo>
                    <a:pt x="1088529" y="323850"/>
                  </a:lnTo>
                  <a:lnTo>
                    <a:pt x="1088809" y="331470"/>
                  </a:lnTo>
                  <a:lnTo>
                    <a:pt x="1139215" y="331470"/>
                  </a:lnTo>
                  <a:lnTo>
                    <a:pt x="1142873" y="332740"/>
                  </a:lnTo>
                  <a:lnTo>
                    <a:pt x="1148994" y="336550"/>
                  </a:lnTo>
                  <a:lnTo>
                    <a:pt x="1152385" y="341630"/>
                  </a:lnTo>
                  <a:lnTo>
                    <a:pt x="1153541" y="349250"/>
                  </a:lnTo>
                  <a:lnTo>
                    <a:pt x="1152931" y="356870"/>
                  </a:lnTo>
                  <a:lnTo>
                    <a:pt x="1169606" y="355600"/>
                  </a:lnTo>
                  <a:lnTo>
                    <a:pt x="1176223" y="355600"/>
                  </a:lnTo>
                  <a:lnTo>
                    <a:pt x="1176464" y="353060"/>
                  </a:lnTo>
                  <a:lnTo>
                    <a:pt x="1176515" y="352501"/>
                  </a:lnTo>
                  <a:lnTo>
                    <a:pt x="1176223" y="353060"/>
                  </a:lnTo>
                  <a:lnTo>
                    <a:pt x="1176578" y="351790"/>
                  </a:lnTo>
                  <a:lnTo>
                    <a:pt x="1176515" y="352501"/>
                  </a:lnTo>
                  <a:lnTo>
                    <a:pt x="1176883" y="351790"/>
                  </a:lnTo>
                  <a:lnTo>
                    <a:pt x="1177556" y="350520"/>
                  </a:lnTo>
                  <a:lnTo>
                    <a:pt x="1189482" y="350520"/>
                  </a:lnTo>
                  <a:lnTo>
                    <a:pt x="1190155" y="345440"/>
                  </a:lnTo>
                  <a:lnTo>
                    <a:pt x="1190040" y="342900"/>
                  </a:lnTo>
                  <a:lnTo>
                    <a:pt x="1176235" y="342900"/>
                  </a:lnTo>
                  <a:lnTo>
                    <a:pt x="1176235" y="335280"/>
                  </a:lnTo>
                  <a:lnTo>
                    <a:pt x="1170940" y="335280"/>
                  </a:lnTo>
                  <a:lnTo>
                    <a:pt x="1170940" y="323850"/>
                  </a:lnTo>
                  <a:lnTo>
                    <a:pt x="1194777" y="323850"/>
                  </a:lnTo>
                  <a:lnTo>
                    <a:pt x="1194777" y="320040"/>
                  </a:lnTo>
                  <a:lnTo>
                    <a:pt x="1427899" y="320040"/>
                  </a:lnTo>
                  <a:lnTo>
                    <a:pt x="1431302" y="314960"/>
                  </a:lnTo>
                  <a:lnTo>
                    <a:pt x="1432534" y="314960"/>
                  </a:lnTo>
                  <a:lnTo>
                    <a:pt x="1433207" y="306070"/>
                  </a:lnTo>
                  <a:lnTo>
                    <a:pt x="1433207" y="297180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476" y="10129968"/>
              <a:ext cx="401320" cy="60960"/>
            </a:xfrm>
            <a:custGeom>
              <a:avLst/>
              <a:gdLst/>
              <a:ahLst/>
              <a:cxnLst/>
              <a:rect l="l" t="t" r="r" b="b"/>
              <a:pathLst>
                <a:path w="401319" h="60959">
                  <a:moveTo>
                    <a:pt x="29839" y="55833"/>
                  </a:moveTo>
                  <a:lnTo>
                    <a:pt x="32291" y="60220"/>
                  </a:lnTo>
                  <a:lnTo>
                    <a:pt x="69785" y="60778"/>
                  </a:lnTo>
                  <a:lnTo>
                    <a:pt x="70745" y="57585"/>
                  </a:lnTo>
                  <a:lnTo>
                    <a:pt x="31521" y="57585"/>
                  </a:lnTo>
                  <a:lnTo>
                    <a:pt x="29839" y="55833"/>
                  </a:lnTo>
                  <a:close/>
                </a:path>
                <a:path w="401319" h="60959">
                  <a:moveTo>
                    <a:pt x="0" y="19062"/>
                  </a:moveTo>
                  <a:lnTo>
                    <a:pt x="4116" y="26874"/>
                  </a:lnTo>
                  <a:lnTo>
                    <a:pt x="6276" y="34756"/>
                  </a:lnTo>
                  <a:lnTo>
                    <a:pt x="6566" y="43440"/>
                  </a:lnTo>
                  <a:lnTo>
                    <a:pt x="5072" y="53658"/>
                  </a:lnTo>
                  <a:lnTo>
                    <a:pt x="30934" y="53780"/>
                  </a:lnTo>
                  <a:lnTo>
                    <a:pt x="31521" y="57585"/>
                  </a:lnTo>
                  <a:lnTo>
                    <a:pt x="70745" y="57585"/>
                  </a:lnTo>
                  <a:lnTo>
                    <a:pt x="71069" y="56506"/>
                  </a:lnTo>
                  <a:lnTo>
                    <a:pt x="69375" y="56506"/>
                  </a:lnTo>
                  <a:lnTo>
                    <a:pt x="71733" y="54298"/>
                  </a:lnTo>
                  <a:lnTo>
                    <a:pt x="363174" y="54298"/>
                  </a:lnTo>
                  <a:lnTo>
                    <a:pt x="360517" y="53783"/>
                  </a:lnTo>
                  <a:lnTo>
                    <a:pt x="345021" y="53780"/>
                  </a:lnTo>
                  <a:lnTo>
                    <a:pt x="338522" y="53042"/>
                  </a:lnTo>
                  <a:lnTo>
                    <a:pt x="338123" y="47866"/>
                  </a:lnTo>
                  <a:lnTo>
                    <a:pt x="339699" y="46056"/>
                  </a:lnTo>
                  <a:lnTo>
                    <a:pt x="341820" y="43889"/>
                  </a:lnTo>
                  <a:lnTo>
                    <a:pt x="343057" y="37641"/>
                  </a:lnTo>
                  <a:lnTo>
                    <a:pt x="342692" y="31790"/>
                  </a:lnTo>
                  <a:lnTo>
                    <a:pt x="341427" y="29460"/>
                  </a:lnTo>
                  <a:lnTo>
                    <a:pt x="339887" y="27061"/>
                  </a:lnTo>
                  <a:lnTo>
                    <a:pt x="338698" y="21005"/>
                  </a:lnTo>
                  <a:lnTo>
                    <a:pt x="393644" y="20484"/>
                  </a:lnTo>
                  <a:lnTo>
                    <a:pt x="393685" y="19685"/>
                  </a:lnTo>
                  <a:lnTo>
                    <a:pt x="306642" y="19685"/>
                  </a:lnTo>
                  <a:lnTo>
                    <a:pt x="18944" y="19371"/>
                  </a:lnTo>
                  <a:lnTo>
                    <a:pt x="0" y="19062"/>
                  </a:lnTo>
                  <a:close/>
                </a:path>
                <a:path w="401319" h="60959">
                  <a:moveTo>
                    <a:pt x="71142" y="56262"/>
                  </a:moveTo>
                  <a:lnTo>
                    <a:pt x="69375" y="56506"/>
                  </a:lnTo>
                  <a:lnTo>
                    <a:pt x="71069" y="56506"/>
                  </a:lnTo>
                  <a:lnTo>
                    <a:pt x="71142" y="56262"/>
                  </a:lnTo>
                  <a:close/>
                </a:path>
                <a:path w="401319" h="60959">
                  <a:moveTo>
                    <a:pt x="363174" y="54298"/>
                  </a:moveTo>
                  <a:lnTo>
                    <a:pt x="71733" y="54298"/>
                  </a:lnTo>
                  <a:lnTo>
                    <a:pt x="71142" y="56262"/>
                  </a:lnTo>
                  <a:lnTo>
                    <a:pt x="71996" y="56145"/>
                  </a:lnTo>
                  <a:lnTo>
                    <a:pt x="97661" y="54961"/>
                  </a:lnTo>
                  <a:lnTo>
                    <a:pt x="363252" y="54313"/>
                  </a:lnTo>
                  <a:close/>
                </a:path>
                <a:path w="401319" h="60959">
                  <a:moveTo>
                    <a:pt x="363252" y="54313"/>
                  </a:moveTo>
                  <a:lnTo>
                    <a:pt x="219740" y="54313"/>
                  </a:lnTo>
                  <a:lnTo>
                    <a:pt x="365903" y="54828"/>
                  </a:lnTo>
                  <a:lnTo>
                    <a:pt x="363252" y="54313"/>
                  </a:lnTo>
                  <a:close/>
                </a:path>
                <a:path w="401319" h="60959">
                  <a:moveTo>
                    <a:pt x="352831" y="53705"/>
                  </a:moveTo>
                  <a:lnTo>
                    <a:pt x="345042" y="53783"/>
                  </a:lnTo>
                  <a:lnTo>
                    <a:pt x="360517" y="53783"/>
                  </a:lnTo>
                  <a:lnTo>
                    <a:pt x="360311" y="53743"/>
                  </a:lnTo>
                  <a:lnTo>
                    <a:pt x="352831" y="53705"/>
                  </a:lnTo>
                  <a:close/>
                </a:path>
                <a:path w="401319" h="60959">
                  <a:moveTo>
                    <a:pt x="395197" y="20469"/>
                  </a:moveTo>
                  <a:lnTo>
                    <a:pt x="393644" y="20484"/>
                  </a:lnTo>
                  <a:lnTo>
                    <a:pt x="393565" y="22045"/>
                  </a:lnTo>
                  <a:lnTo>
                    <a:pt x="395197" y="20469"/>
                  </a:lnTo>
                  <a:close/>
                </a:path>
                <a:path w="401319" h="60959">
                  <a:moveTo>
                    <a:pt x="380514" y="13654"/>
                  </a:moveTo>
                  <a:lnTo>
                    <a:pt x="374486" y="14245"/>
                  </a:lnTo>
                  <a:lnTo>
                    <a:pt x="368974" y="15544"/>
                  </a:lnTo>
                  <a:lnTo>
                    <a:pt x="370713" y="16142"/>
                  </a:lnTo>
                  <a:lnTo>
                    <a:pt x="367353" y="17715"/>
                  </a:lnTo>
                  <a:lnTo>
                    <a:pt x="346442" y="19384"/>
                  </a:lnTo>
                  <a:lnTo>
                    <a:pt x="306642" y="19685"/>
                  </a:lnTo>
                  <a:lnTo>
                    <a:pt x="393685" y="19685"/>
                  </a:lnTo>
                  <a:lnTo>
                    <a:pt x="393717" y="19055"/>
                  </a:lnTo>
                  <a:lnTo>
                    <a:pt x="392821" y="17139"/>
                  </a:lnTo>
                  <a:lnTo>
                    <a:pt x="399589" y="17139"/>
                  </a:lnTo>
                  <a:lnTo>
                    <a:pt x="400705" y="16416"/>
                  </a:lnTo>
                  <a:lnTo>
                    <a:pt x="394314" y="15189"/>
                  </a:lnTo>
                  <a:lnTo>
                    <a:pt x="387353" y="14118"/>
                  </a:lnTo>
                  <a:lnTo>
                    <a:pt x="380514" y="13654"/>
                  </a:lnTo>
                  <a:close/>
                </a:path>
                <a:path w="401319" h="60959">
                  <a:moveTo>
                    <a:pt x="34730" y="1997"/>
                  </a:moveTo>
                  <a:lnTo>
                    <a:pt x="31787" y="4554"/>
                  </a:lnTo>
                  <a:lnTo>
                    <a:pt x="32013" y="7595"/>
                  </a:lnTo>
                  <a:lnTo>
                    <a:pt x="32136" y="16535"/>
                  </a:lnTo>
                  <a:lnTo>
                    <a:pt x="28690" y="19118"/>
                  </a:lnTo>
                  <a:lnTo>
                    <a:pt x="18944" y="19371"/>
                  </a:lnTo>
                  <a:lnTo>
                    <a:pt x="269643" y="19371"/>
                  </a:lnTo>
                  <a:lnTo>
                    <a:pt x="241545" y="19062"/>
                  </a:lnTo>
                  <a:lnTo>
                    <a:pt x="71996" y="19062"/>
                  </a:lnTo>
                  <a:lnTo>
                    <a:pt x="71996" y="8834"/>
                  </a:lnTo>
                  <a:lnTo>
                    <a:pt x="73044" y="7595"/>
                  </a:lnTo>
                  <a:lnTo>
                    <a:pt x="71624" y="4860"/>
                  </a:lnTo>
                  <a:lnTo>
                    <a:pt x="61135" y="4860"/>
                  </a:lnTo>
                  <a:lnTo>
                    <a:pt x="61306" y="4777"/>
                  </a:lnTo>
                  <a:lnTo>
                    <a:pt x="37558" y="4777"/>
                  </a:lnTo>
                  <a:lnTo>
                    <a:pt x="34730" y="1997"/>
                  </a:lnTo>
                  <a:close/>
                </a:path>
                <a:path w="401319" h="60959">
                  <a:moveTo>
                    <a:pt x="398384" y="17921"/>
                  </a:moveTo>
                  <a:lnTo>
                    <a:pt x="399398" y="18064"/>
                  </a:lnTo>
                  <a:lnTo>
                    <a:pt x="398384" y="17921"/>
                  </a:lnTo>
                  <a:close/>
                </a:path>
                <a:path w="401319" h="60959">
                  <a:moveTo>
                    <a:pt x="399589" y="17139"/>
                  </a:moveTo>
                  <a:lnTo>
                    <a:pt x="392821" y="17139"/>
                  </a:lnTo>
                  <a:lnTo>
                    <a:pt x="398384" y="17921"/>
                  </a:lnTo>
                  <a:lnTo>
                    <a:pt x="399589" y="17139"/>
                  </a:lnTo>
                  <a:close/>
                </a:path>
                <a:path w="401319" h="60959">
                  <a:moveTo>
                    <a:pt x="31708" y="3477"/>
                  </a:moveTo>
                  <a:lnTo>
                    <a:pt x="31009" y="5231"/>
                  </a:lnTo>
                  <a:lnTo>
                    <a:pt x="31787" y="4554"/>
                  </a:lnTo>
                  <a:lnTo>
                    <a:pt x="31708" y="3477"/>
                  </a:lnTo>
                  <a:close/>
                </a:path>
                <a:path w="401319" h="60959">
                  <a:moveTo>
                    <a:pt x="70316" y="2339"/>
                  </a:moveTo>
                  <a:lnTo>
                    <a:pt x="61135" y="4860"/>
                  </a:lnTo>
                  <a:lnTo>
                    <a:pt x="71624" y="4860"/>
                  </a:lnTo>
                  <a:lnTo>
                    <a:pt x="70316" y="2339"/>
                  </a:lnTo>
                  <a:close/>
                </a:path>
                <a:path w="401319" h="60959">
                  <a:moveTo>
                    <a:pt x="64493" y="3242"/>
                  </a:moveTo>
                  <a:lnTo>
                    <a:pt x="63539" y="3409"/>
                  </a:lnTo>
                  <a:lnTo>
                    <a:pt x="37558" y="4777"/>
                  </a:lnTo>
                  <a:lnTo>
                    <a:pt x="61306" y="4777"/>
                  </a:lnTo>
                  <a:lnTo>
                    <a:pt x="64493" y="3242"/>
                  </a:lnTo>
                  <a:close/>
                </a:path>
                <a:path w="401319" h="60959">
                  <a:moveTo>
                    <a:pt x="69427" y="625"/>
                  </a:moveTo>
                  <a:lnTo>
                    <a:pt x="65984" y="2523"/>
                  </a:lnTo>
                  <a:lnTo>
                    <a:pt x="64493" y="3242"/>
                  </a:lnTo>
                  <a:lnTo>
                    <a:pt x="70258" y="2226"/>
                  </a:lnTo>
                  <a:lnTo>
                    <a:pt x="69427" y="625"/>
                  </a:lnTo>
                  <a:close/>
                </a:path>
                <a:path w="401319" h="60959">
                  <a:moveTo>
                    <a:pt x="71560" y="1997"/>
                  </a:moveTo>
                  <a:lnTo>
                    <a:pt x="70258" y="2226"/>
                  </a:lnTo>
                  <a:lnTo>
                    <a:pt x="71560" y="1997"/>
                  </a:lnTo>
                  <a:close/>
                </a:path>
                <a:path w="401319" h="60959">
                  <a:moveTo>
                    <a:pt x="34908" y="1842"/>
                  </a:moveTo>
                  <a:lnTo>
                    <a:pt x="34573" y="1842"/>
                  </a:lnTo>
                  <a:lnTo>
                    <a:pt x="34730" y="1997"/>
                  </a:lnTo>
                  <a:lnTo>
                    <a:pt x="34908" y="1842"/>
                  </a:lnTo>
                  <a:close/>
                </a:path>
                <a:path w="401319" h="60959">
                  <a:moveTo>
                    <a:pt x="26959" y="0"/>
                  </a:moveTo>
                  <a:lnTo>
                    <a:pt x="28695" y="1530"/>
                  </a:lnTo>
                  <a:lnTo>
                    <a:pt x="27244" y="1842"/>
                  </a:lnTo>
                  <a:lnTo>
                    <a:pt x="34573" y="1842"/>
                  </a:lnTo>
                  <a:lnTo>
                    <a:pt x="34105" y="1383"/>
                  </a:lnTo>
                  <a:lnTo>
                    <a:pt x="37205" y="205"/>
                  </a:lnTo>
                  <a:lnTo>
                    <a:pt x="26959" y="0"/>
                  </a:lnTo>
                  <a:close/>
                </a:path>
                <a:path w="401319" h="60959">
                  <a:moveTo>
                    <a:pt x="69794" y="422"/>
                  </a:moveTo>
                  <a:lnTo>
                    <a:pt x="68564" y="541"/>
                  </a:lnTo>
                  <a:lnTo>
                    <a:pt x="66885" y="1139"/>
                  </a:lnTo>
                  <a:lnTo>
                    <a:pt x="69349" y="474"/>
                  </a:lnTo>
                  <a:lnTo>
                    <a:pt x="69700" y="474"/>
                  </a:lnTo>
                  <a:close/>
                </a:path>
                <a:path w="401319" h="60959">
                  <a:moveTo>
                    <a:pt x="69700" y="474"/>
                  </a:moveTo>
                  <a:lnTo>
                    <a:pt x="69349" y="474"/>
                  </a:lnTo>
                  <a:lnTo>
                    <a:pt x="69427" y="625"/>
                  </a:lnTo>
                  <a:lnTo>
                    <a:pt x="69700" y="474"/>
                  </a:lnTo>
                  <a:close/>
                </a:path>
              </a:pathLst>
            </a:custGeom>
            <a:solidFill>
              <a:srgbClr val="72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2506" y="9987319"/>
              <a:ext cx="106045" cy="147955"/>
            </a:xfrm>
            <a:custGeom>
              <a:avLst/>
              <a:gdLst/>
              <a:ahLst/>
              <a:cxnLst/>
              <a:rect l="l" t="t" r="r" b="b"/>
              <a:pathLst>
                <a:path w="106045" h="147954">
                  <a:moveTo>
                    <a:pt x="105530" y="144646"/>
                  </a:moveTo>
                  <a:lnTo>
                    <a:pt x="98463" y="145890"/>
                  </a:lnTo>
                  <a:lnTo>
                    <a:pt x="95105" y="147509"/>
                  </a:lnTo>
                  <a:lnTo>
                    <a:pt x="105530" y="144646"/>
                  </a:lnTo>
                  <a:close/>
                </a:path>
                <a:path w="106045" h="147954">
                  <a:moveTo>
                    <a:pt x="103626" y="142648"/>
                  </a:moveTo>
                  <a:lnTo>
                    <a:pt x="60929" y="142648"/>
                  </a:lnTo>
                  <a:lnTo>
                    <a:pt x="71175" y="142854"/>
                  </a:lnTo>
                  <a:lnTo>
                    <a:pt x="68075" y="144031"/>
                  </a:lnTo>
                  <a:lnTo>
                    <a:pt x="71528" y="147426"/>
                  </a:lnTo>
                  <a:lnTo>
                    <a:pt x="97509" y="146058"/>
                  </a:lnTo>
                  <a:lnTo>
                    <a:pt x="98463" y="145890"/>
                  </a:lnTo>
                  <a:lnTo>
                    <a:pt x="99954" y="145172"/>
                  </a:lnTo>
                  <a:lnTo>
                    <a:pt x="102464" y="143788"/>
                  </a:lnTo>
                  <a:lnTo>
                    <a:pt x="100855" y="143788"/>
                  </a:lnTo>
                  <a:lnTo>
                    <a:pt x="102534" y="143190"/>
                  </a:lnTo>
                  <a:lnTo>
                    <a:pt x="103226" y="143123"/>
                  </a:lnTo>
                  <a:lnTo>
                    <a:pt x="103626" y="142648"/>
                  </a:lnTo>
                  <a:close/>
                </a:path>
                <a:path w="106045" h="147954">
                  <a:moveTo>
                    <a:pt x="104405" y="138767"/>
                  </a:moveTo>
                  <a:lnTo>
                    <a:pt x="27816" y="138767"/>
                  </a:lnTo>
                  <a:lnTo>
                    <a:pt x="27816" y="144491"/>
                  </a:lnTo>
                  <a:lnTo>
                    <a:pt x="33593" y="143133"/>
                  </a:lnTo>
                  <a:lnTo>
                    <a:pt x="55072" y="143114"/>
                  </a:lnTo>
                  <a:lnTo>
                    <a:pt x="60929" y="142648"/>
                  </a:lnTo>
                  <a:lnTo>
                    <a:pt x="103626" y="142648"/>
                  </a:lnTo>
                  <a:lnTo>
                    <a:pt x="104054" y="141987"/>
                  </a:lnTo>
                  <a:lnTo>
                    <a:pt x="104378" y="140247"/>
                  </a:lnTo>
                  <a:lnTo>
                    <a:pt x="104405" y="138767"/>
                  </a:lnTo>
                  <a:close/>
                </a:path>
                <a:path w="106045" h="147954">
                  <a:moveTo>
                    <a:pt x="103764" y="143071"/>
                  </a:moveTo>
                  <a:lnTo>
                    <a:pt x="103325" y="143114"/>
                  </a:lnTo>
                  <a:lnTo>
                    <a:pt x="100855" y="143788"/>
                  </a:lnTo>
                  <a:lnTo>
                    <a:pt x="102464" y="143788"/>
                  </a:lnTo>
                  <a:lnTo>
                    <a:pt x="103764" y="143071"/>
                  </a:lnTo>
                  <a:close/>
                </a:path>
                <a:path w="106045" h="147954">
                  <a:moveTo>
                    <a:pt x="54823" y="143133"/>
                  </a:moveTo>
                  <a:lnTo>
                    <a:pt x="33593" y="143133"/>
                  </a:lnTo>
                  <a:lnTo>
                    <a:pt x="40667" y="143265"/>
                  </a:lnTo>
                  <a:lnTo>
                    <a:pt x="49594" y="143549"/>
                  </a:lnTo>
                  <a:lnTo>
                    <a:pt x="54823" y="143133"/>
                  </a:lnTo>
                  <a:close/>
                </a:path>
                <a:path w="106045" h="147954">
                  <a:moveTo>
                    <a:pt x="104357" y="141518"/>
                  </a:moveTo>
                  <a:lnTo>
                    <a:pt x="104054" y="141987"/>
                  </a:lnTo>
                  <a:lnTo>
                    <a:pt x="103823" y="143221"/>
                  </a:lnTo>
                  <a:lnTo>
                    <a:pt x="104357" y="141518"/>
                  </a:lnTo>
                  <a:close/>
                </a:path>
                <a:path w="106045" h="147954">
                  <a:moveTo>
                    <a:pt x="27716" y="125041"/>
                  </a:moveTo>
                  <a:lnTo>
                    <a:pt x="26996" y="138865"/>
                  </a:lnTo>
                  <a:lnTo>
                    <a:pt x="27816" y="138767"/>
                  </a:lnTo>
                  <a:lnTo>
                    <a:pt x="104405" y="138767"/>
                  </a:lnTo>
                  <a:lnTo>
                    <a:pt x="104625" y="126841"/>
                  </a:lnTo>
                  <a:lnTo>
                    <a:pt x="30834" y="126841"/>
                  </a:lnTo>
                  <a:lnTo>
                    <a:pt x="30633" y="126477"/>
                  </a:lnTo>
                  <a:lnTo>
                    <a:pt x="29156" y="126477"/>
                  </a:lnTo>
                  <a:lnTo>
                    <a:pt x="27716" y="125041"/>
                  </a:lnTo>
                  <a:close/>
                </a:path>
                <a:path w="106045" h="147954">
                  <a:moveTo>
                    <a:pt x="48099" y="117251"/>
                  </a:moveTo>
                  <a:lnTo>
                    <a:pt x="29706" y="117251"/>
                  </a:lnTo>
                  <a:lnTo>
                    <a:pt x="30834" y="126841"/>
                  </a:lnTo>
                  <a:lnTo>
                    <a:pt x="104625" y="126841"/>
                  </a:lnTo>
                  <a:lnTo>
                    <a:pt x="104641" y="125948"/>
                  </a:lnTo>
                  <a:lnTo>
                    <a:pt x="76826" y="124623"/>
                  </a:lnTo>
                  <a:lnTo>
                    <a:pt x="45035" y="124623"/>
                  </a:lnTo>
                  <a:lnTo>
                    <a:pt x="47217" y="120181"/>
                  </a:lnTo>
                  <a:lnTo>
                    <a:pt x="48192" y="117906"/>
                  </a:lnTo>
                  <a:lnTo>
                    <a:pt x="47966" y="117528"/>
                  </a:lnTo>
                  <a:lnTo>
                    <a:pt x="48099" y="117251"/>
                  </a:lnTo>
                  <a:close/>
                </a:path>
                <a:path w="106045" h="147954">
                  <a:moveTo>
                    <a:pt x="30364" y="125989"/>
                  </a:moveTo>
                  <a:lnTo>
                    <a:pt x="29156" y="126477"/>
                  </a:lnTo>
                  <a:lnTo>
                    <a:pt x="30633" y="126477"/>
                  </a:lnTo>
                  <a:lnTo>
                    <a:pt x="30364" y="125989"/>
                  </a:lnTo>
                  <a:close/>
                </a:path>
                <a:path w="106045" h="147954">
                  <a:moveTo>
                    <a:pt x="49010" y="115353"/>
                  </a:moveTo>
                  <a:lnTo>
                    <a:pt x="27816" y="115353"/>
                  </a:lnTo>
                  <a:lnTo>
                    <a:pt x="27381" y="120590"/>
                  </a:lnTo>
                  <a:lnTo>
                    <a:pt x="30364" y="125989"/>
                  </a:lnTo>
                  <a:lnTo>
                    <a:pt x="30291" y="123942"/>
                  </a:lnTo>
                  <a:lnTo>
                    <a:pt x="29706" y="117251"/>
                  </a:lnTo>
                  <a:lnTo>
                    <a:pt x="48099" y="117251"/>
                  </a:lnTo>
                  <a:lnTo>
                    <a:pt x="49010" y="115353"/>
                  </a:lnTo>
                  <a:close/>
                </a:path>
                <a:path w="106045" h="147954">
                  <a:moveTo>
                    <a:pt x="47609" y="123942"/>
                  </a:moveTo>
                  <a:lnTo>
                    <a:pt x="45035" y="124623"/>
                  </a:lnTo>
                  <a:lnTo>
                    <a:pt x="76826" y="124623"/>
                  </a:lnTo>
                  <a:lnTo>
                    <a:pt x="71679" y="124378"/>
                  </a:lnTo>
                  <a:lnTo>
                    <a:pt x="47083" y="124378"/>
                  </a:lnTo>
                  <a:lnTo>
                    <a:pt x="47609" y="123942"/>
                  </a:lnTo>
                  <a:close/>
                </a:path>
                <a:path w="106045" h="147954">
                  <a:moveTo>
                    <a:pt x="49010" y="123299"/>
                  </a:moveTo>
                  <a:lnTo>
                    <a:pt x="47083" y="124378"/>
                  </a:lnTo>
                  <a:lnTo>
                    <a:pt x="71679" y="124378"/>
                  </a:lnTo>
                  <a:lnTo>
                    <a:pt x="49010" y="123299"/>
                  </a:lnTo>
                  <a:close/>
                </a:path>
                <a:path w="106045" h="147954">
                  <a:moveTo>
                    <a:pt x="25984" y="118060"/>
                  </a:moveTo>
                  <a:lnTo>
                    <a:pt x="27280" y="121808"/>
                  </a:lnTo>
                  <a:lnTo>
                    <a:pt x="27381" y="120590"/>
                  </a:lnTo>
                  <a:lnTo>
                    <a:pt x="25984" y="118060"/>
                  </a:lnTo>
                  <a:close/>
                </a:path>
                <a:path w="106045" h="147954">
                  <a:moveTo>
                    <a:pt x="53762" y="117085"/>
                  </a:moveTo>
                  <a:lnTo>
                    <a:pt x="53070" y="118348"/>
                  </a:lnTo>
                  <a:lnTo>
                    <a:pt x="54309" y="119323"/>
                  </a:lnTo>
                  <a:lnTo>
                    <a:pt x="53909" y="117437"/>
                  </a:lnTo>
                  <a:lnTo>
                    <a:pt x="53803" y="117099"/>
                  </a:lnTo>
                  <a:close/>
                </a:path>
                <a:path w="106045" h="147954">
                  <a:moveTo>
                    <a:pt x="49154" y="115552"/>
                  </a:moveTo>
                  <a:lnTo>
                    <a:pt x="52976" y="118348"/>
                  </a:lnTo>
                  <a:lnTo>
                    <a:pt x="53003" y="116832"/>
                  </a:lnTo>
                  <a:lnTo>
                    <a:pt x="49154" y="115552"/>
                  </a:lnTo>
                  <a:close/>
                </a:path>
                <a:path w="106045" h="147954">
                  <a:moveTo>
                    <a:pt x="57614" y="110054"/>
                  </a:moveTo>
                  <a:lnTo>
                    <a:pt x="17218" y="110054"/>
                  </a:lnTo>
                  <a:lnTo>
                    <a:pt x="18662" y="112671"/>
                  </a:lnTo>
                  <a:lnTo>
                    <a:pt x="22006" y="117437"/>
                  </a:lnTo>
                  <a:lnTo>
                    <a:pt x="21847" y="115850"/>
                  </a:lnTo>
                  <a:lnTo>
                    <a:pt x="27816" y="115353"/>
                  </a:lnTo>
                  <a:lnTo>
                    <a:pt x="52937" y="115353"/>
                  </a:lnTo>
                  <a:lnTo>
                    <a:pt x="52797" y="112196"/>
                  </a:lnTo>
                  <a:lnTo>
                    <a:pt x="56440" y="112196"/>
                  </a:lnTo>
                  <a:lnTo>
                    <a:pt x="57614" y="110054"/>
                  </a:lnTo>
                  <a:close/>
                </a:path>
                <a:path w="106045" h="147954">
                  <a:moveTo>
                    <a:pt x="53001" y="116797"/>
                  </a:moveTo>
                  <a:lnTo>
                    <a:pt x="53768" y="117074"/>
                  </a:lnTo>
                  <a:lnTo>
                    <a:pt x="53001" y="116797"/>
                  </a:lnTo>
                  <a:close/>
                </a:path>
                <a:path w="106045" h="147954">
                  <a:moveTo>
                    <a:pt x="56440" y="112196"/>
                  </a:moveTo>
                  <a:lnTo>
                    <a:pt x="52797" y="112196"/>
                  </a:lnTo>
                  <a:lnTo>
                    <a:pt x="53814" y="116991"/>
                  </a:lnTo>
                  <a:lnTo>
                    <a:pt x="56440" y="112196"/>
                  </a:lnTo>
                  <a:close/>
                </a:path>
                <a:path w="106045" h="147954">
                  <a:moveTo>
                    <a:pt x="52937" y="115353"/>
                  </a:moveTo>
                  <a:lnTo>
                    <a:pt x="49010" y="115353"/>
                  </a:lnTo>
                  <a:lnTo>
                    <a:pt x="53001" y="116797"/>
                  </a:lnTo>
                  <a:lnTo>
                    <a:pt x="52937" y="115353"/>
                  </a:lnTo>
                  <a:close/>
                </a:path>
                <a:path w="106045" h="147954">
                  <a:moveTo>
                    <a:pt x="5900" y="5655"/>
                  </a:moveTo>
                  <a:lnTo>
                    <a:pt x="3973" y="6734"/>
                  </a:lnTo>
                  <a:lnTo>
                    <a:pt x="2636" y="20530"/>
                  </a:lnTo>
                  <a:lnTo>
                    <a:pt x="1328" y="33018"/>
                  </a:lnTo>
                  <a:lnTo>
                    <a:pt x="381" y="45531"/>
                  </a:lnTo>
                  <a:lnTo>
                    <a:pt x="0" y="61043"/>
                  </a:lnTo>
                  <a:lnTo>
                    <a:pt x="183" y="74603"/>
                  </a:lnTo>
                  <a:lnTo>
                    <a:pt x="931" y="90319"/>
                  </a:lnTo>
                  <a:lnTo>
                    <a:pt x="2537" y="104976"/>
                  </a:lnTo>
                  <a:lnTo>
                    <a:pt x="5299" y="115353"/>
                  </a:lnTo>
                  <a:lnTo>
                    <a:pt x="8394" y="114630"/>
                  </a:lnTo>
                  <a:lnTo>
                    <a:pt x="8100" y="114576"/>
                  </a:lnTo>
                  <a:lnTo>
                    <a:pt x="11228" y="113334"/>
                  </a:lnTo>
                  <a:lnTo>
                    <a:pt x="17218" y="110054"/>
                  </a:lnTo>
                  <a:lnTo>
                    <a:pt x="57614" y="110054"/>
                  </a:lnTo>
                  <a:lnTo>
                    <a:pt x="57862" y="109600"/>
                  </a:lnTo>
                  <a:lnTo>
                    <a:pt x="56610" y="109600"/>
                  </a:lnTo>
                  <a:lnTo>
                    <a:pt x="59604" y="107404"/>
                  </a:lnTo>
                  <a:lnTo>
                    <a:pt x="72690" y="107404"/>
                  </a:lnTo>
                  <a:lnTo>
                    <a:pt x="74235" y="96832"/>
                  </a:lnTo>
                  <a:lnTo>
                    <a:pt x="75461" y="74603"/>
                  </a:lnTo>
                  <a:lnTo>
                    <a:pt x="75476" y="51433"/>
                  </a:lnTo>
                  <a:lnTo>
                    <a:pt x="74366" y="32744"/>
                  </a:lnTo>
                  <a:lnTo>
                    <a:pt x="73818" y="25319"/>
                  </a:lnTo>
                  <a:lnTo>
                    <a:pt x="73348" y="18052"/>
                  </a:lnTo>
                  <a:lnTo>
                    <a:pt x="72648" y="13358"/>
                  </a:lnTo>
                  <a:lnTo>
                    <a:pt x="15897" y="13358"/>
                  </a:lnTo>
                  <a:lnTo>
                    <a:pt x="16654" y="9785"/>
                  </a:lnTo>
                  <a:lnTo>
                    <a:pt x="9446" y="6241"/>
                  </a:lnTo>
                  <a:lnTo>
                    <a:pt x="9174" y="6093"/>
                  </a:lnTo>
                  <a:lnTo>
                    <a:pt x="5378" y="6093"/>
                  </a:lnTo>
                  <a:lnTo>
                    <a:pt x="5900" y="5655"/>
                  </a:lnTo>
                  <a:close/>
                </a:path>
                <a:path w="106045" h="147954">
                  <a:moveTo>
                    <a:pt x="72690" y="107404"/>
                  </a:moveTo>
                  <a:lnTo>
                    <a:pt x="59604" y="107404"/>
                  </a:lnTo>
                  <a:lnTo>
                    <a:pt x="58780" y="111308"/>
                  </a:lnTo>
                  <a:lnTo>
                    <a:pt x="62229" y="113013"/>
                  </a:lnTo>
                  <a:lnTo>
                    <a:pt x="62671" y="113158"/>
                  </a:lnTo>
                  <a:lnTo>
                    <a:pt x="63176" y="113377"/>
                  </a:lnTo>
                  <a:lnTo>
                    <a:pt x="64123" y="113737"/>
                  </a:lnTo>
                  <a:lnTo>
                    <a:pt x="64602" y="113835"/>
                  </a:lnTo>
                  <a:lnTo>
                    <a:pt x="64904" y="114029"/>
                  </a:lnTo>
                  <a:lnTo>
                    <a:pt x="68482" y="114323"/>
                  </a:lnTo>
                  <a:lnTo>
                    <a:pt x="68507" y="114647"/>
                  </a:lnTo>
                  <a:lnTo>
                    <a:pt x="71528" y="115353"/>
                  </a:lnTo>
                  <a:lnTo>
                    <a:pt x="72690" y="107404"/>
                  </a:lnTo>
                  <a:close/>
                </a:path>
                <a:path w="106045" h="147954">
                  <a:moveTo>
                    <a:pt x="57750" y="110799"/>
                  </a:moveTo>
                  <a:lnTo>
                    <a:pt x="58651" y="111922"/>
                  </a:lnTo>
                  <a:lnTo>
                    <a:pt x="58780" y="111308"/>
                  </a:lnTo>
                  <a:lnTo>
                    <a:pt x="57750" y="110799"/>
                  </a:lnTo>
                  <a:close/>
                </a:path>
                <a:path w="106045" h="147954">
                  <a:moveTo>
                    <a:pt x="58702" y="108066"/>
                  </a:moveTo>
                  <a:lnTo>
                    <a:pt x="56610" y="109600"/>
                  </a:lnTo>
                  <a:lnTo>
                    <a:pt x="57862" y="109600"/>
                  </a:lnTo>
                  <a:lnTo>
                    <a:pt x="58702" y="108066"/>
                  </a:lnTo>
                  <a:close/>
                </a:path>
                <a:path w="106045" h="147954">
                  <a:moveTo>
                    <a:pt x="57189" y="9258"/>
                  </a:moveTo>
                  <a:lnTo>
                    <a:pt x="21492" y="9258"/>
                  </a:lnTo>
                  <a:lnTo>
                    <a:pt x="19400" y="10791"/>
                  </a:lnTo>
                  <a:lnTo>
                    <a:pt x="19777" y="11320"/>
                  </a:lnTo>
                  <a:lnTo>
                    <a:pt x="18678" y="11320"/>
                  </a:lnTo>
                  <a:lnTo>
                    <a:pt x="15897" y="13358"/>
                  </a:lnTo>
                  <a:lnTo>
                    <a:pt x="72648" y="13358"/>
                  </a:lnTo>
                  <a:lnTo>
                    <a:pt x="72451" y="12034"/>
                  </a:lnTo>
                  <a:lnTo>
                    <a:pt x="56959" y="12034"/>
                  </a:lnTo>
                  <a:lnTo>
                    <a:pt x="57018" y="11320"/>
                  </a:lnTo>
                  <a:lnTo>
                    <a:pt x="19777" y="11320"/>
                  </a:lnTo>
                  <a:lnTo>
                    <a:pt x="19119" y="10997"/>
                  </a:lnTo>
                  <a:lnTo>
                    <a:pt x="57045" y="10997"/>
                  </a:lnTo>
                  <a:lnTo>
                    <a:pt x="57189" y="9258"/>
                  </a:lnTo>
                  <a:close/>
                </a:path>
                <a:path w="106045" h="147954">
                  <a:moveTo>
                    <a:pt x="17623" y="10261"/>
                  </a:moveTo>
                  <a:lnTo>
                    <a:pt x="16426" y="12113"/>
                  </a:lnTo>
                  <a:lnTo>
                    <a:pt x="18738" y="10809"/>
                  </a:lnTo>
                  <a:lnTo>
                    <a:pt x="17623" y="10261"/>
                  </a:lnTo>
                  <a:close/>
                </a:path>
                <a:path w="106045" h="147954">
                  <a:moveTo>
                    <a:pt x="70203" y="5410"/>
                  </a:moveTo>
                  <a:lnTo>
                    <a:pt x="62658" y="7641"/>
                  </a:lnTo>
                  <a:lnTo>
                    <a:pt x="60162" y="9305"/>
                  </a:lnTo>
                  <a:lnTo>
                    <a:pt x="59376" y="10677"/>
                  </a:lnTo>
                  <a:lnTo>
                    <a:pt x="56959" y="12034"/>
                  </a:lnTo>
                  <a:lnTo>
                    <a:pt x="72451" y="12034"/>
                  </a:lnTo>
                  <a:lnTo>
                    <a:pt x="72334" y="11320"/>
                  </a:lnTo>
                  <a:lnTo>
                    <a:pt x="70203" y="5410"/>
                  </a:lnTo>
                  <a:close/>
                </a:path>
                <a:path w="106045" h="147954">
                  <a:moveTo>
                    <a:pt x="19219" y="10538"/>
                  </a:moveTo>
                  <a:lnTo>
                    <a:pt x="18738" y="10809"/>
                  </a:lnTo>
                  <a:lnTo>
                    <a:pt x="19119" y="10997"/>
                  </a:lnTo>
                  <a:lnTo>
                    <a:pt x="19375" y="10809"/>
                  </a:lnTo>
                  <a:lnTo>
                    <a:pt x="19318" y="10677"/>
                  </a:lnTo>
                  <a:lnTo>
                    <a:pt x="19219" y="10538"/>
                  </a:lnTo>
                  <a:close/>
                </a:path>
                <a:path w="106045" h="147954">
                  <a:moveTo>
                    <a:pt x="21635" y="4056"/>
                  </a:moveTo>
                  <a:lnTo>
                    <a:pt x="18288" y="9233"/>
                  </a:lnTo>
                  <a:lnTo>
                    <a:pt x="19219" y="10538"/>
                  </a:lnTo>
                  <a:lnTo>
                    <a:pt x="21492" y="9258"/>
                  </a:lnTo>
                  <a:lnTo>
                    <a:pt x="57189" y="9258"/>
                  </a:lnTo>
                  <a:lnTo>
                    <a:pt x="57368" y="7104"/>
                  </a:lnTo>
                  <a:lnTo>
                    <a:pt x="56924" y="6842"/>
                  </a:lnTo>
                  <a:lnTo>
                    <a:pt x="53592" y="6842"/>
                  </a:lnTo>
                  <a:lnTo>
                    <a:pt x="53081" y="6511"/>
                  </a:lnTo>
                  <a:lnTo>
                    <a:pt x="22913" y="6511"/>
                  </a:lnTo>
                  <a:lnTo>
                    <a:pt x="21635" y="4056"/>
                  </a:lnTo>
                  <a:close/>
                </a:path>
                <a:path w="106045" h="147954">
                  <a:moveTo>
                    <a:pt x="17118" y="7594"/>
                  </a:moveTo>
                  <a:lnTo>
                    <a:pt x="16654" y="9785"/>
                  </a:lnTo>
                  <a:lnTo>
                    <a:pt x="17623" y="10261"/>
                  </a:lnTo>
                  <a:lnTo>
                    <a:pt x="18288" y="9233"/>
                  </a:lnTo>
                  <a:lnTo>
                    <a:pt x="17118" y="7594"/>
                  </a:lnTo>
                  <a:close/>
                </a:path>
                <a:path w="106045" h="147954">
                  <a:moveTo>
                    <a:pt x="57571" y="4660"/>
                  </a:moveTo>
                  <a:lnTo>
                    <a:pt x="57368" y="7104"/>
                  </a:lnTo>
                  <a:lnTo>
                    <a:pt x="59663" y="8459"/>
                  </a:lnTo>
                  <a:lnTo>
                    <a:pt x="57571" y="4660"/>
                  </a:lnTo>
                  <a:close/>
                </a:path>
                <a:path w="106045" h="147954">
                  <a:moveTo>
                    <a:pt x="52729" y="4366"/>
                  </a:moveTo>
                  <a:lnTo>
                    <a:pt x="53592" y="6842"/>
                  </a:lnTo>
                  <a:lnTo>
                    <a:pt x="56924" y="6842"/>
                  </a:lnTo>
                  <a:lnTo>
                    <a:pt x="52729" y="4366"/>
                  </a:lnTo>
                  <a:close/>
                </a:path>
                <a:path w="106045" h="147954">
                  <a:moveTo>
                    <a:pt x="39132" y="0"/>
                  </a:moveTo>
                  <a:lnTo>
                    <a:pt x="30467" y="114"/>
                  </a:lnTo>
                  <a:lnTo>
                    <a:pt x="30445" y="2817"/>
                  </a:lnTo>
                  <a:lnTo>
                    <a:pt x="22913" y="6511"/>
                  </a:lnTo>
                  <a:lnTo>
                    <a:pt x="53081" y="6511"/>
                  </a:lnTo>
                  <a:lnTo>
                    <a:pt x="48341" y="3440"/>
                  </a:lnTo>
                  <a:lnTo>
                    <a:pt x="44896" y="1019"/>
                  </a:lnTo>
                  <a:lnTo>
                    <a:pt x="42884" y="86"/>
                  </a:lnTo>
                  <a:lnTo>
                    <a:pt x="39132" y="0"/>
                  </a:lnTo>
                  <a:close/>
                </a:path>
                <a:path w="106045" h="147954">
                  <a:moveTo>
                    <a:pt x="7948" y="5410"/>
                  </a:moveTo>
                  <a:lnTo>
                    <a:pt x="5378" y="6093"/>
                  </a:lnTo>
                  <a:lnTo>
                    <a:pt x="9174" y="6093"/>
                  </a:lnTo>
                  <a:lnTo>
                    <a:pt x="8218" y="5600"/>
                  </a:lnTo>
                  <a:lnTo>
                    <a:pt x="7948" y="5410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520" y="10209964"/>
              <a:ext cx="76200" cy="143510"/>
            </a:xfrm>
            <a:custGeom>
              <a:avLst/>
              <a:gdLst/>
              <a:ahLst/>
              <a:cxnLst/>
              <a:rect l="l" t="t" r="r" b="b"/>
              <a:pathLst>
                <a:path w="76200" h="143509">
                  <a:moveTo>
                    <a:pt x="48320" y="134999"/>
                  </a:moveTo>
                  <a:lnTo>
                    <a:pt x="24232" y="134999"/>
                  </a:lnTo>
                  <a:lnTo>
                    <a:pt x="28004" y="138819"/>
                  </a:lnTo>
                  <a:lnTo>
                    <a:pt x="30499" y="143052"/>
                  </a:lnTo>
                  <a:lnTo>
                    <a:pt x="45069" y="143052"/>
                  </a:lnTo>
                  <a:lnTo>
                    <a:pt x="48320" y="134999"/>
                  </a:lnTo>
                  <a:close/>
                </a:path>
                <a:path w="76200" h="143509">
                  <a:moveTo>
                    <a:pt x="54094" y="133869"/>
                  </a:moveTo>
                  <a:lnTo>
                    <a:pt x="48776" y="133869"/>
                  </a:lnTo>
                  <a:lnTo>
                    <a:pt x="53171" y="140305"/>
                  </a:lnTo>
                  <a:lnTo>
                    <a:pt x="57236" y="133898"/>
                  </a:lnTo>
                  <a:lnTo>
                    <a:pt x="54054" y="133898"/>
                  </a:lnTo>
                  <a:close/>
                </a:path>
                <a:path w="76200" h="143509">
                  <a:moveTo>
                    <a:pt x="4007" y="27813"/>
                  </a:moveTo>
                  <a:lnTo>
                    <a:pt x="1282" y="59532"/>
                  </a:lnTo>
                  <a:lnTo>
                    <a:pt x="145" y="77756"/>
                  </a:lnTo>
                  <a:lnTo>
                    <a:pt x="0" y="92672"/>
                  </a:lnTo>
                  <a:lnTo>
                    <a:pt x="811" y="107628"/>
                  </a:lnTo>
                  <a:lnTo>
                    <a:pt x="2545" y="125971"/>
                  </a:lnTo>
                  <a:lnTo>
                    <a:pt x="2916" y="129556"/>
                  </a:lnTo>
                  <a:lnTo>
                    <a:pt x="2394" y="129668"/>
                  </a:lnTo>
                  <a:lnTo>
                    <a:pt x="3664" y="134106"/>
                  </a:lnTo>
                  <a:lnTo>
                    <a:pt x="3762" y="134999"/>
                  </a:lnTo>
                  <a:lnTo>
                    <a:pt x="2420" y="140148"/>
                  </a:lnTo>
                  <a:lnTo>
                    <a:pt x="14605" y="134106"/>
                  </a:lnTo>
                  <a:lnTo>
                    <a:pt x="15877" y="133008"/>
                  </a:lnTo>
                  <a:lnTo>
                    <a:pt x="17251" y="131133"/>
                  </a:lnTo>
                  <a:lnTo>
                    <a:pt x="57827" y="131133"/>
                  </a:lnTo>
                  <a:lnTo>
                    <a:pt x="59637" y="129807"/>
                  </a:lnTo>
                  <a:lnTo>
                    <a:pt x="72259" y="129807"/>
                  </a:lnTo>
                  <a:lnTo>
                    <a:pt x="74377" y="122620"/>
                  </a:lnTo>
                  <a:lnTo>
                    <a:pt x="75621" y="90152"/>
                  </a:lnTo>
                  <a:lnTo>
                    <a:pt x="74505" y="53719"/>
                  </a:lnTo>
                  <a:lnTo>
                    <a:pt x="72382" y="35038"/>
                  </a:lnTo>
                  <a:lnTo>
                    <a:pt x="19295" y="35038"/>
                  </a:lnTo>
                  <a:lnTo>
                    <a:pt x="12215" y="31870"/>
                  </a:lnTo>
                  <a:lnTo>
                    <a:pt x="15612" y="31870"/>
                  </a:lnTo>
                  <a:lnTo>
                    <a:pt x="12592" y="29274"/>
                  </a:lnTo>
                  <a:lnTo>
                    <a:pt x="9957" y="28309"/>
                  </a:lnTo>
                  <a:lnTo>
                    <a:pt x="4007" y="27813"/>
                  </a:lnTo>
                  <a:close/>
                </a:path>
                <a:path w="76200" h="143509">
                  <a:moveTo>
                    <a:pt x="57827" y="131133"/>
                  </a:moveTo>
                  <a:lnTo>
                    <a:pt x="17251" y="131133"/>
                  </a:lnTo>
                  <a:lnTo>
                    <a:pt x="22694" y="133329"/>
                  </a:lnTo>
                  <a:lnTo>
                    <a:pt x="17702" y="135366"/>
                  </a:lnTo>
                  <a:lnTo>
                    <a:pt x="26259" y="137728"/>
                  </a:lnTo>
                  <a:lnTo>
                    <a:pt x="24232" y="134999"/>
                  </a:lnTo>
                  <a:lnTo>
                    <a:pt x="48320" y="134999"/>
                  </a:lnTo>
                  <a:lnTo>
                    <a:pt x="48776" y="133869"/>
                  </a:lnTo>
                  <a:lnTo>
                    <a:pt x="54094" y="133869"/>
                  </a:lnTo>
                  <a:lnTo>
                    <a:pt x="57827" y="131133"/>
                  </a:lnTo>
                  <a:close/>
                </a:path>
                <a:path w="76200" h="143509">
                  <a:moveTo>
                    <a:pt x="72259" y="129807"/>
                  </a:moveTo>
                  <a:lnTo>
                    <a:pt x="59637" y="129807"/>
                  </a:lnTo>
                  <a:lnTo>
                    <a:pt x="59977" y="133869"/>
                  </a:lnTo>
                  <a:lnTo>
                    <a:pt x="61150" y="136561"/>
                  </a:lnTo>
                  <a:lnTo>
                    <a:pt x="70247" y="136634"/>
                  </a:lnTo>
                  <a:lnTo>
                    <a:pt x="72259" y="129807"/>
                  </a:lnTo>
                  <a:close/>
                </a:path>
                <a:path w="76200" h="143509">
                  <a:moveTo>
                    <a:pt x="59079" y="130992"/>
                  </a:moveTo>
                  <a:lnTo>
                    <a:pt x="54054" y="133898"/>
                  </a:lnTo>
                  <a:lnTo>
                    <a:pt x="57236" y="133898"/>
                  </a:lnTo>
                  <a:lnTo>
                    <a:pt x="59079" y="130992"/>
                  </a:lnTo>
                  <a:close/>
                </a:path>
                <a:path w="76200" h="143509">
                  <a:moveTo>
                    <a:pt x="19811" y="31864"/>
                  </a:moveTo>
                  <a:lnTo>
                    <a:pt x="18582" y="34424"/>
                  </a:lnTo>
                  <a:lnTo>
                    <a:pt x="19295" y="35038"/>
                  </a:lnTo>
                  <a:lnTo>
                    <a:pt x="72382" y="35038"/>
                  </a:lnTo>
                  <a:lnTo>
                    <a:pt x="72314" y="34437"/>
                  </a:lnTo>
                  <a:lnTo>
                    <a:pt x="59637" y="34437"/>
                  </a:lnTo>
                  <a:lnTo>
                    <a:pt x="59070" y="33018"/>
                  </a:lnTo>
                  <a:lnTo>
                    <a:pt x="19786" y="33018"/>
                  </a:lnTo>
                  <a:lnTo>
                    <a:pt x="19811" y="31864"/>
                  </a:lnTo>
                  <a:close/>
                </a:path>
                <a:path w="76200" h="143509">
                  <a:moveTo>
                    <a:pt x="15612" y="31870"/>
                  </a:moveTo>
                  <a:lnTo>
                    <a:pt x="12215" y="31870"/>
                  </a:lnTo>
                  <a:lnTo>
                    <a:pt x="18575" y="34437"/>
                  </a:lnTo>
                  <a:lnTo>
                    <a:pt x="15612" y="31870"/>
                  </a:lnTo>
                  <a:close/>
                </a:path>
                <a:path w="76200" h="143509">
                  <a:moveTo>
                    <a:pt x="71561" y="27813"/>
                  </a:moveTo>
                  <a:lnTo>
                    <a:pt x="63418" y="28493"/>
                  </a:lnTo>
                  <a:lnTo>
                    <a:pt x="60793" y="30114"/>
                  </a:lnTo>
                  <a:lnTo>
                    <a:pt x="59637" y="34437"/>
                  </a:lnTo>
                  <a:lnTo>
                    <a:pt x="72314" y="34437"/>
                  </a:lnTo>
                  <a:lnTo>
                    <a:pt x="71561" y="27813"/>
                  </a:lnTo>
                  <a:close/>
                </a:path>
                <a:path w="76200" h="143509">
                  <a:moveTo>
                    <a:pt x="58231" y="30920"/>
                  </a:moveTo>
                  <a:lnTo>
                    <a:pt x="20264" y="30920"/>
                  </a:lnTo>
                  <a:lnTo>
                    <a:pt x="19786" y="33018"/>
                  </a:lnTo>
                  <a:lnTo>
                    <a:pt x="59070" y="33018"/>
                  </a:lnTo>
                  <a:lnTo>
                    <a:pt x="58231" y="30920"/>
                  </a:lnTo>
                  <a:close/>
                </a:path>
                <a:path w="76200" h="143509">
                  <a:moveTo>
                    <a:pt x="56988" y="27813"/>
                  </a:moveTo>
                  <a:lnTo>
                    <a:pt x="19901" y="27813"/>
                  </a:lnTo>
                  <a:lnTo>
                    <a:pt x="19811" y="31864"/>
                  </a:lnTo>
                  <a:lnTo>
                    <a:pt x="20264" y="30920"/>
                  </a:lnTo>
                  <a:lnTo>
                    <a:pt x="58231" y="30920"/>
                  </a:lnTo>
                  <a:lnTo>
                    <a:pt x="56988" y="27813"/>
                  </a:lnTo>
                  <a:close/>
                </a:path>
                <a:path w="76200" h="143509">
                  <a:moveTo>
                    <a:pt x="27850" y="22142"/>
                  </a:moveTo>
                  <a:lnTo>
                    <a:pt x="27850" y="27813"/>
                  </a:lnTo>
                  <a:lnTo>
                    <a:pt x="49043" y="27813"/>
                  </a:lnTo>
                  <a:lnTo>
                    <a:pt x="49018" y="26697"/>
                  </a:lnTo>
                  <a:lnTo>
                    <a:pt x="34667" y="26697"/>
                  </a:lnTo>
                  <a:lnTo>
                    <a:pt x="33516" y="22510"/>
                  </a:lnTo>
                  <a:lnTo>
                    <a:pt x="30499" y="22510"/>
                  </a:lnTo>
                  <a:lnTo>
                    <a:pt x="27850" y="22142"/>
                  </a:lnTo>
                  <a:close/>
                </a:path>
                <a:path w="76200" h="143509">
                  <a:moveTo>
                    <a:pt x="49043" y="0"/>
                  </a:moveTo>
                  <a:lnTo>
                    <a:pt x="16373" y="0"/>
                  </a:lnTo>
                  <a:lnTo>
                    <a:pt x="16042" y="198"/>
                  </a:lnTo>
                  <a:lnTo>
                    <a:pt x="15059" y="579"/>
                  </a:lnTo>
                  <a:lnTo>
                    <a:pt x="13248" y="1346"/>
                  </a:lnTo>
                  <a:lnTo>
                    <a:pt x="9612" y="2649"/>
                  </a:lnTo>
                  <a:lnTo>
                    <a:pt x="9450" y="7325"/>
                  </a:lnTo>
                  <a:lnTo>
                    <a:pt x="10231" y="11059"/>
                  </a:lnTo>
                  <a:lnTo>
                    <a:pt x="8579" y="14281"/>
                  </a:lnTo>
                  <a:lnTo>
                    <a:pt x="32155" y="17218"/>
                  </a:lnTo>
                  <a:lnTo>
                    <a:pt x="34667" y="26697"/>
                  </a:lnTo>
                  <a:lnTo>
                    <a:pt x="49018" y="26697"/>
                  </a:lnTo>
                  <a:lnTo>
                    <a:pt x="48918" y="22218"/>
                  </a:lnTo>
                  <a:lnTo>
                    <a:pt x="45069" y="21192"/>
                  </a:lnTo>
                  <a:lnTo>
                    <a:pt x="45069" y="17218"/>
                  </a:lnTo>
                  <a:lnTo>
                    <a:pt x="49043" y="17218"/>
                  </a:lnTo>
                  <a:lnTo>
                    <a:pt x="49043" y="0"/>
                  </a:lnTo>
                  <a:close/>
                </a:path>
                <a:path w="76200" h="143509">
                  <a:moveTo>
                    <a:pt x="48903" y="21553"/>
                  </a:moveTo>
                  <a:lnTo>
                    <a:pt x="48918" y="22218"/>
                  </a:lnTo>
                  <a:lnTo>
                    <a:pt x="50389" y="22611"/>
                  </a:lnTo>
                  <a:lnTo>
                    <a:pt x="48903" y="21553"/>
                  </a:lnTo>
                  <a:close/>
                </a:path>
                <a:path w="76200" h="143509">
                  <a:moveTo>
                    <a:pt x="32825" y="19997"/>
                  </a:moveTo>
                  <a:lnTo>
                    <a:pt x="30499" y="22510"/>
                  </a:lnTo>
                  <a:lnTo>
                    <a:pt x="33516" y="22510"/>
                  </a:lnTo>
                  <a:lnTo>
                    <a:pt x="32825" y="19997"/>
                  </a:lnTo>
                  <a:close/>
                </a:path>
                <a:path w="76200" h="143509">
                  <a:moveTo>
                    <a:pt x="27850" y="18341"/>
                  </a:moveTo>
                  <a:lnTo>
                    <a:pt x="27395" y="22078"/>
                  </a:lnTo>
                  <a:lnTo>
                    <a:pt x="27850" y="22142"/>
                  </a:lnTo>
                  <a:lnTo>
                    <a:pt x="27850" y="18341"/>
                  </a:lnTo>
                  <a:close/>
                </a:path>
              </a:pathLst>
            </a:custGeom>
            <a:solidFill>
              <a:srgbClr val="323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959" y="10105551"/>
              <a:ext cx="127000" cy="123825"/>
            </a:xfrm>
            <a:custGeom>
              <a:avLst/>
              <a:gdLst/>
              <a:ahLst/>
              <a:cxnLst/>
              <a:rect l="l" t="t" r="r" b="b"/>
              <a:pathLst>
                <a:path w="127000" h="123825">
                  <a:moveTo>
                    <a:pt x="8267" y="1308"/>
                  </a:moveTo>
                  <a:lnTo>
                    <a:pt x="6350" y="2057"/>
                  </a:lnTo>
                  <a:lnTo>
                    <a:pt x="7505" y="1803"/>
                  </a:lnTo>
                  <a:lnTo>
                    <a:pt x="8267" y="1308"/>
                  </a:lnTo>
                  <a:close/>
                </a:path>
                <a:path w="127000" h="123825">
                  <a:moveTo>
                    <a:pt x="117741" y="114427"/>
                  </a:moveTo>
                  <a:lnTo>
                    <a:pt x="101066" y="115836"/>
                  </a:lnTo>
                  <a:lnTo>
                    <a:pt x="101676" y="108458"/>
                  </a:lnTo>
                  <a:lnTo>
                    <a:pt x="100520" y="101549"/>
                  </a:lnTo>
                  <a:lnTo>
                    <a:pt x="97129" y="95859"/>
                  </a:lnTo>
                  <a:lnTo>
                    <a:pt x="91008" y="92075"/>
                  </a:lnTo>
                  <a:lnTo>
                    <a:pt x="87350" y="90843"/>
                  </a:lnTo>
                  <a:lnTo>
                    <a:pt x="84734" y="91084"/>
                  </a:lnTo>
                  <a:lnTo>
                    <a:pt x="36944" y="91287"/>
                  </a:lnTo>
                  <a:lnTo>
                    <a:pt x="36664" y="82867"/>
                  </a:lnTo>
                  <a:lnTo>
                    <a:pt x="32131" y="88163"/>
                  </a:lnTo>
                  <a:lnTo>
                    <a:pt x="27254" y="82499"/>
                  </a:lnTo>
                  <a:lnTo>
                    <a:pt x="25565" y="79641"/>
                  </a:lnTo>
                  <a:lnTo>
                    <a:pt x="25450" y="79057"/>
                  </a:lnTo>
                  <a:lnTo>
                    <a:pt x="25019" y="78536"/>
                  </a:lnTo>
                  <a:lnTo>
                    <a:pt x="22758" y="78359"/>
                  </a:lnTo>
                  <a:lnTo>
                    <a:pt x="20002" y="78600"/>
                  </a:lnTo>
                  <a:lnTo>
                    <a:pt x="17945" y="78054"/>
                  </a:lnTo>
                  <a:lnTo>
                    <a:pt x="15163" y="76733"/>
                  </a:lnTo>
                  <a:lnTo>
                    <a:pt x="13106" y="75374"/>
                  </a:lnTo>
                  <a:lnTo>
                    <a:pt x="8978" y="74549"/>
                  </a:lnTo>
                  <a:lnTo>
                    <a:pt x="0" y="74866"/>
                  </a:lnTo>
                  <a:lnTo>
                    <a:pt x="1727" y="87845"/>
                  </a:lnTo>
                  <a:lnTo>
                    <a:pt x="8851" y="87515"/>
                  </a:lnTo>
                  <a:lnTo>
                    <a:pt x="17957" y="87922"/>
                  </a:lnTo>
                  <a:lnTo>
                    <a:pt x="26911" y="89446"/>
                  </a:lnTo>
                  <a:lnTo>
                    <a:pt x="33616" y="92494"/>
                  </a:lnTo>
                  <a:lnTo>
                    <a:pt x="29133" y="96685"/>
                  </a:lnTo>
                  <a:lnTo>
                    <a:pt x="25654" y="94234"/>
                  </a:lnTo>
                  <a:lnTo>
                    <a:pt x="14922" y="92278"/>
                  </a:lnTo>
                  <a:lnTo>
                    <a:pt x="1765" y="92494"/>
                  </a:lnTo>
                  <a:lnTo>
                    <a:pt x="3302" y="93243"/>
                  </a:lnTo>
                  <a:lnTo>
                    <a:pt x="9067" y="93522"/>
                  </a:lnTo>
                  <a:lnTo>
                    <a:pt x="15544" y="93383"/>
                  </a:lnTo>
                  <a:lnTo>
                    <a:pt x="23583" y="94157"/>
                  </a:lnTo>
                  <a:lnTo>
                    <a:pt x="25171" y="103251"/>
                  </a:lnTo>
                  <a:lnTo>
                    <a:pt x="24282" y="112763"/>
                  </a:lnTo>
                  <a:lnTo>
                    <a:pt x="19304" y="118046"/>
                  </a:lnTo>
                  <a:lnTo>
                    <a:pt x="13144" y="120535"/>
                  </a:lnTo>
                  <a:lnTo>
                    <a:pt x="8737" y="121640"/>
                  </a:lnTo>
                  <a:lnTo>
                    <a:pt x="36944" y="122961"/>
                  </a:lnTo>
                  <a:lnTo>
                    <a:pt x="67652" y="123266"/>
                  </a:lnTo>
                  <a:lnTo>
                    <a:pt x="84721" y="122643"/>
                  </a:lnTo>
                  <a:lnTo>
                    <a:pt x="95681" y="120611"/>
                  </a:lnTo>
                  <a:lnTo>
                    <a:pt x="98869" y="118986"/>
                  </a:lnTo>
                  <a:lnTo>
                    <a:pt x="100926" y="118579"/>
                  </a:lnTo>
                  <a:lnTo>
                    <a:pt x="116420" y="118986"/>
                  </a:lnTo>
                  <a:lnTo>
                    <a:pt x="117538" y="117005"/>
                  </a:lnTo>
                  <a:lnTo>
                    <a:pt x="117157" y="117436"/>
                  </a:lnTo>
                  <a:lnTo>
                    <a:pt x="117741" y="114427"/>
                  </a:lnTo>
                  <a:close/>
                </a:path>
                <a:path w="127000" h="123825">
                  <a:moveTo>
                    <a:pt x="126847" y="7150"/>
                  </a:moveTo>
                  <a:lnTo>
                    <a:pt x="123469" y="7721"/>
                  </a:lnTo>
                  <a:lnTo>
                    <a:pt x="118287" y="7721"/>
                  </a:lnTo>
                  <a:lnTo>
                    <a:pt x="118376" y="8191"/>
                  </a:lnTo>
                  <a:lnTo>
                    <a:pt x="117944" y="7721"/>
                  </a:lnTo>
                  <a:lnTo>
                    <a:pt x="116420" y="7721"/>
                  </a:lnTo>
                  <a:lnTo>
                    <a:pt x="116205" y="6400"/>
                  </a:lnTo>
                  <a:lnTo>
                    <a:pt x="116052" y="5473"/>
                  </a:lnTo>
                  <a:lnTo>
                    <a:pt x="117259" y="6972"/>
                  </a:lnTo>
                  <a:lnTo>
                    <a:pt x="117944" y="7721"/>
                  </a:lnTo>
                  <a:lnTo>
                    <a:pt x="118287" y="7721"/>
                  </a:lnTo>
                  <a:lnTo>
                    <a:pt x="117830" y="5473"/>
                  </a:lnTo>
                  <a:lnTo>
                    <a:pt x="117741" y="5067"/>
                  </a:lnTo>
                  <a:lnTo>
                    <a:pt x="111734" y="4940"/>
                  </a:lnTo>
                  <a:lnTo>
                    <a:pt x="113601" y="4076"/>
                  </a:lnTo>
                  <a:lnTo>
                    <a:pt x="99593" y="3009"/>
                  </a:lnTo>
                  <a:lnTo>
                    <a:pt x="100799" y="5715"/>
                  </a:lnTo>
                  <a:lnTo>
                    <a:pt x="100520" y="6400"/>
                  </a:lnTo>
                  <a:lnTo>
                    <a:pt x="95948" y="2882"/>
                  </a:lnTo>
                  <a:lnTo>
                    <a:pt x="94970" y="2171"/>
                  </a:lnTo>
                  <a:lnTo>
                    <a:pt x="93929" y="1409"/>
                  </a:lnTo>
                  <a:lnTo>
                    <a:pt x="92989" y="736"/>
                  </a:lnTo>
                  <a:lnTo>
                    <a:pt x="89090" y="0"/>
                  </a:lnTo>
                  <a:lnTo>
                    <a:pt x="81648" y="698"/>
                  </a:lnTo>
                  <a:lnTo>
                    <a:pt x="66903" y="1409"/>
                  </a:lnTo>
                  <a:lnTo>
                    <a:pt x="47269" y="1117"/>
                  </a:lnTo>
                  <a:lnTo>
                    <a:pt x="28930" y="596"/>
                  </a:lnTo>
                  <a:lnTo>
                    <a:pt x="18059" y="660"/>
                  </a:lnTo>
                  <a:lnTo>
                    <a:pt x="9372" y="1409"/>
                  </a:lnTo>
                  <a:lnTo>
                    <a:pt x="7505" y="1803"/>
                  </a:lnTo>
                  <a:lnTo>
                    <a:pt x="6477" y="2489"/>
                  </a:lnTo>
                  <a:lnTo>
                    <a:pt x="9652" y="2387"/>
                  </a:lnTo>
                  <a:lnTo>
                    <a:pt x="12242" y="2171"/>
                  </a:lnTo>
                  <a:lnTo>
                    <a:pt x="15417" y="3009"/>
                  </a:lnTo>
                  <a:lnTo>
                    <a:pt x="20840" y="6527"/>
                  </a:lnTo>
                  <a:lnTo>
                    <a:pt x="23799" y="9779"/>
                  </a:lnTo>
                  <a:lnTo>
                    <a:pt x="25996" y="13690"/>
                  </a:lnTo>
                  <a:lnTo>
                    <a:pt x="25184" y="19126"/>
                  </a:lnTo>
                  <a:lnTo>
                    <a:pt x="25082" y="19570"/>
                  </a:lnTo>
                  <a:lnTo>
                    <a:pt x="21259" y="26987"/>
                  </a:lnTo>
                  <a:lnTo>
                    <a:pt x="14554" y="29489"/>
                  </a:lnTo>
                  <a:lnTo>
                    <a:pt x="7493" y="29692"/>
                  </a:lnTo>
                  <a:lnTo>
                    <a:pt x="2578" y="30251"/>
                  </a:lnTo>
                  <a:lnTo>
                    <a:pt x="1587" y="37033"/>
                  </a:lnTo>
                  <a:lnTo>
                    <a:pt x="9639" y="37630"/>
                  </a:lnTo>
                  <a:lnTo>
                    <a:pt x="19634" y="37147"/>
                  </a:lnTo>
                  <a:lnTo>
                    <a:pt x="29375" y="35458"/>
                  </a:lnTo>
                  <a:lnTo>
                    <a:pt x="36715" y="32372"/>
                  </a:lnTo>
                  <a:lnTo>
                    <a:pt x="37998" y="31470"/>
                  </a:lnTo>
                  <a:lnTo>
                    <a:pt x="35852" y="31153"/>
                  </a:lnTo>
                  <a:lnTo>
                    <a:pt x="39598" y="30772"/>
                  </a:lnTo>
                  <a:lnTo>
                    <a:pt x="46875" y="30822"/>
                  </a:lnTo>
                  <a:lnTo>
                    <a:pt x="70269" y="30810"/>
                  </a:lnTo>
                  <a:lnTo>
                    <a:pt x="90106" y="31076"/>
                  </a:lnTo>
                  <a:lnTo>
                    <a:pt x="99555" y="30797"/>
                  </a:lnTo>
                  <a:lnTo>
                    <a:pt x="98018" y="27330"/>
                  </a:lnTo>
                  <a:lnTo>
                    <a:pt x="101777" y="19570"/>
                  </a:lnTo>
                  <a:lnTo>
                    <a:pt x="101447" y="19126"/>
                  </a:lnTo>
                  <a:lnTo>
                    <a:pt x="102222" y="12496"/>
                  </a:lnTo>
                  <a:lnTo>
                    <a:pt x="102222" y="12179"/>
                  </a:lnTo>
                  <a:lnTo>
                    <a:pt x="102514" y="10325"/>
                  </a:lnTo>
                  <a:lnTo>
                    <a:pt x="124371" y="8839"/>
                  </a:lnTo>
                  <a:lnTo>
                    <a:pt x="125323" y="8191"/>
                  </a:lnTo>
                  <a:lnTo>
                    <a:pt x="126847" y="7150"/>
                  </a:lnTo>
                  <a:close/>
                </a:path>
              </a:pathLst>
            </a:custGeom>
            <a:solidFill>
              <a:srgbClr val="72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507" y="10161832"/>
              <a:ext cx="53340" cy="50800"/>
            </a:xfrm>
            <a:custGeom>
              <a:avLst/>
              <a:gdLst/>
              <a:ahLst/>
              <a:cxnLst/>
              <a:rect l="l" t="t" r="r" b="b"/>
              <a:pathLst>
                <a:path w="53340" h="50800">
                  <a:moveTo>
                    <a:pt x="4297" y="2872"/>
                  </a:moveTo>
                  <a:lnTo>
                    <a:pt x="2285" y="8153"/>
                  </a:lnTo>
                  <a:lnTo>
                    <a:pt x="12067" y="18989"/>
                  </a:lnTo>
                  <a:lnTo>
                    <a:pt x="6418" y="21981"/>
                  </a:lnTo>
                  <a:lnTo>
                    <a:pt x="1681" y="23928"/>
                  </a:lnTo>
                  <a:lnTo>
                    <a:pt x="0" y="29973"/>
                  </a:lnTo>
                  <a:lnTo>
                    <a:pt x="341" y="41206"/>
                  </a:lnTo>
                  <a:lnTo>
                    <a:pt x="6611" y="48482"/>
                  </a:lnTo>
                  <a:lnTo>
                    <a:pt x="15952" y="50771"/>
                  </a:lnTo>
                  <a:lnTo>
                    <a:pt x="25505" y="47044"/>
                  </a:lnTo>
                  <a:lnTo>
                    <a:pt x="32579" y="41291"/>
                  </a:lnTo>
                  <a:lnTo>
                    <a:pt x="28856" y="35571"/>
                  </a:lnTo>
                  <a:lnTo>
                    <a:pt x="30863" y="28929"/>
                  </a:lnTo>
                  <a:lnTo>
                    <a:pt x="26873" y="27783"/>
                  </a:lnTo>
                  <a:lnTo>
                    <a:pt x="46333" y="27783"/>
                  </a:lnTo>
                  <a:lnTo>
                    <a:pt x="48336" y="27004"/>
                  </a:lnTo>
                  <a:lnTo>
                    <a:pt x="51907" y="22585"/>
                  </a:lnTo>
                  <a:lnTo>
                    <a:pt x="42313" y="22585"/>
                  </a:lnTo>
                  <a:lnTo>
                    <a:pt x="41423" y="20911"/>
                  </a:lnTo>
                  <a:lnTo>
                    <a:pt x="24173" y="20911"/>
                  </a:lnTo>
                  <a:lnTo>
                    <a:pt x="24076" y="19518"/>
                  </a:lnTo>
                  <a:lnTo>
                    <a:pt x="23933" y="19518"/>
                  </a:lnTo>
                  <a:lnTo>
                    <a:pt x="18802" y="14240"/>
                  </a:lnTo>
                  <a:lnTo>
                    <a:pt x="18715" y="13740"/>
                  </a:lnTo>
                  <a:lnTo>
                    <a:pt x="16353" y="10939"/>
                  </a:lnTo>
                  <a:lnTo>
                    <a:pt x="14339" y="8775"/>
                  </a:lnTo>
                  <a:lnTo>
                    <a:pt x="13176" y="7447"/>
                  </a:lnTo>
                  <a:lnTo>
                    <a:pt x="11823" y="5507"/>
                  </a:lnTo>
                  <a:lnTo>
                    <a:pt x="3434" y="5507"/>
                  </a:lnTo>
                  <a:lnTo>
                    <a:pt x="4297" y="2872"/>
                  </a:lnTo>
                  <a:close/>
                </a:path>
                <a:path w="53340" h="50800">
                  <a:moveTo>
                    <a:pt x="45340" y="28169"/>
                  </a:moveTo>
                  <a:lnTo>
                    <a:pt x="31093" y="28169"/>
                  </a:lnTo>
                  <a:lnTo>
                    <a:pt x="31327" y="28558"/>
                  </a:lnTo>
                  <a:lnTo>
                    <a:pt x="30975" y="28558"/>
                  </a:lnTo>
                  <a:lnTo>
                    <a:pt x="30863" y="28929"/>
                  </a:lnTo>
                  <a:lnTo>
                    <a:pt x="33422" y="29663"/>
                  </a:lnTo>
                  <a:lnTo>
                    <a:pt x="40947" y="29879"/>
                  </a:lnTo>
                  <a:lnTo>
                    <a:pt x="44342" y="28558"/>
                  </a:lnTo>
                  <a:lnTo>
                    <a:pt x="31327" y="28558"/>
                  </a:lnTo>
                  <a:lnTo>
                    <a:pt x="30993" y="28500"/>
                  </a:lnTo>
                  <a:lnTo>
                    <a:pt x="44491" y="28500"/>
                  </a:lnTo>
                  <a:lnTo>
                    <a:pt x="45340" y="28169"/>
                  </a:lnTo>
                  <a:close/>
                </a:path>
                <a:path w="53340" h="50800">
                  <a:moveTo>
                    <a:pt x="46333" y="27783"/>
                  </a:moveTo>
                  <a:lnTo>
                    <a:pt x="26873" y="27783"/>
                  </a:lnTo>
                  <a:lnTo>
                    <a:pt x="30993" y="28500"/>
                  </a:lnTo>
                  <a:lnTo>
                    <a:pt x="31093" y="28169"/>
                  </a:lnTo>
                  <a:lnTo>
                    <a:pt x="45340" y="28169"/>
                  </a:lnTo>
                  <a:lnTo>
                    <a:pt x="46333" y="27783"/>
                  </a:lnTo>
                  <a:close/>
                </a:path>
                <a:path w="53340" h="50800">
                  <a:moveTo>
                    <a:pt x="51530" y="13776"/>
                  </a:moveTo>
                  <a:lnTo>
                    <a:pt x="44844" y="16123"/>
                  </a:lnTo>
                  <a:lnTo>
                    <a:pt x="50064" y="19875"/>
                  </a:lnTo>
                  <a:lnTo>
                    <a:pt x="42313" y="22585"/>
                  </a:lnTo>
                  <a:lnTo>
                    <a:pt x="51907" y="22585"/>
                  </a:lnTo>
                  <a:lnTo>
                    <a:pt x="52795" y="21486"/>
                  </a:lnTo>
                  <a:lnTo>
                    <a:pt x="51530" y="13776"/>
                  </a:lnTo>
                  <a:close/>
                </a:path>
                <a:path w="53340" h="50800">
                  <a:moveTo>
                    <a:pt x="42959" y="0"/>
                  </a:moveTo>
                  <a:lnTo>
                    <a:pt x="32870" y="1245"/>
                  </a:lnTo>
                  <a:lnTo>
                    <a:pt x="27267" y="5007"/>
                  </a:lnTo>
                  <a:lnTo>
                    <a:pt x="24813" y="11493"/>
                  </a:lnTo>
                  <a:lnTo>
                    <a:pt x="24173" y="20911"/>
                  </a:lnTo>
                  <a:lnTo>
                    <a:pt x="41423" y="20911"/>
                  </a:lnTo>
                  <a:lnTo>
                    <a:pt x="39513" y="17322"/>
                  </a:lnTo>
                  <a:lnTo>
                    <a:pt x="43394" y="6814"/>
                  </a:lnTo>
                  <a:lnTo>
                    <a:pt x="42959" y="0"/>
                  </a:lnTo>
                  <a:close/>
                </a:path>
                <a:path w="53340" h="50800">
                  <a:moveTo>
                    <a:pt x="23911" y="17153"/>
                  </a:moveTo>
                  <a:lnTo>
                    <a:pt x="23933" y="19518"/>
                  </a:lnTo>
                  <a:lnTo>
                    <a:pt x="24076" y="19518"/>
                  </a:lnTo>
                  <a:lnTo>
                    <a:pt x="23911" y="17153"/>
                  </a:lnTo>
                  <a:close/>
                </a:path>
                <a:path w="53340" h="50800">
                  <a:moveTo>
                    <a:pt x="15184" y="9554"/>
                  </a:moveTo>
                  <a:lnTo>
                    <a:pt x="16235" y="10939"/>
                  </a:lnTo>
                  <a:lnTo>
                    <a:pt x="15184" y="9554"/>
                  </a:lnTo>
                  <a:close/>
                </a:path>
                <a:path w="53340" h="50800">
                  <a:moveTo>
                    <a:pt x="14114" y="8518"/>
                  </a:moveTo>
                  <a:lnTo>
                    <a:pt x="14310" y="8775"/>
                  </a:lnTo>
                  <a:lnTo>
                    <a:pt x="14114" y="8518"/>
                  </a:lnTo>
                  <a:close/>
                </a:path>
                <a:path w="53340" h="50800">
                  <a:moveTo>
                    <a:pt x="13299" y="7447"/>
                  </a:moveTo>
                  <a:lnTo>
                    <a:pt x="14114" y="8518"/>
                  </a:lnTo>
                  <a:lnTo>
                    <a:pt x="13299" y="7447"/>
                  </a:lnTo>
                  <a:close/>
                </a:path>
                <a:path w="53340" h="50800">
                  <a:moveTo>
                    <a:pt x="6407" y="1878"/>
                  </a:moveTo>
                  <a:lnTo>
                    <a:pt x="3434" y="5507"/>
                  </a:lnTo>
                  <a:lnTo>
                    <a:pt x="11823" y="5507"/>
                  </a:lnTo>
                  <a:lnTo>
                    <a:pt x="10003" y="3116"/>
                  </a:lnTo>
                  <a:lnTo>
                    <a:pt x="11013" y="3116"/>
                  </a:lnTo>
                  <a:lnTo>
                    <a:pt x="6407" y="1878"/>
                  </a:lnTo>
                  <a:close/>
                </a:path>
                <a:path w="53340" h="50800">
                  <a:moveTo>
                    <a:pt x="11013" y="3116"/>
                  </a:moveTo>
                  <a:lnTo>
                    <a:pt x="10003" y="3116"/>
                  </a:lnTo>
                  <a:lnTo>
                    <a:pt x="11736" y="3310"/>
                  </a:lnTo>
                  <a:lnTo>
                    <a:pt x="11013" y="3116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5627" y="10004955"/>
              <a:ext cx="422275" cy="330200"/>
            </a:xfrm>
            <a:custGeom>
              <a:avLst/>
              <a:gdLst/>
              <a:ahLst/>
              <a:cxnLst/>
              <a:rect l="l" t="t" r="r" b="b"/>
              <a:pathLst>
                <a:path w="422275" h="330200">
                  <a:moveTo>
                    <a:pt x="24841" y="139420"/>
                  </a:moveTo>
                  <a:lnTo>
                    <a:pt x="19875" y="145338"/>
                  </a:lnTo>
                  <a:lnTo>
                    <a:pt x="23177" y="143446"/>
                  </a:lnTo>
                  <a:lnTo>
                    <a:pt x="24841" y="139420"/>
                  </a:lnTo>
                  <a:close/>
                </a:path>
                <a:path w="422275" h="330200">
                  <a:moveTo>
                    <a:pt x="30264" y="139395"/>
                  </a:moveTo>
                  <a:lnTo>
                    <a:pt x="23177" y="143446"/>
                  </a:lnTo>
                  <a:lnTo>
                    <a:pt x="22910" y="144081"/>
                  </a:lnTo>
                  <a:lnTo>
                    <a:pt x="28702" y="144132"/>
                  </a:lnTo>
                  <a:lnTo>
                    <a:pt x="30264" y="139395"/>
                  </a:lnTo>
                  <a:close/>
                </a:path>
                <a:path w="422275" h="330200">
                  <a:moveTo>
                    <a:pt x="79273" y="129552"/>
                  </a:moveTo>
                  <a:lnTo>
                    <a:pt x="64262" y="125958"/>
                  </a:lnTo>
                  <a:lnTo>
                    <a:pt x="41592" y="124345"/>
                  </a:lnTo>
                  <a:lnTo>
                    <a:pt x="17970" y="123964"/>
                  </a:lnTo>
                  <a:lnTo>
                    <a:pt x="114" y="124040"/>
                  </a:lnTo>
                  <a:lnTo>
                    <a:pt x="0" y="133464"/>
                  </a:lnTo>
                  <a:lnTo>
                    <a:pt x="10769" y="133477"/>
                  </a:lnTo>
                  <a:lnTo>
                    <a:pt x="13868" y="133870"/>
                  </a:lnTo>
                  <a:lnTo>
                    <a:pt x="13779" y="134747"/>
                  </a:lnTo>
                  <a:lnTo>
                    <a:pt x="15011" y="136169"/>
                  </a:lnTo>
                  <a:lnTo>
                    <a:pt x="20535" y="138988"/>
                  </a:lnTo>
                  <a:lnTo>
                    <a:pt x="25971" y="134937"/>
                  </a:lnTo>
                  <a:lnTo>
                    <a:pt x="30594" y="138785"/>
                  </a:lnTo>
                  <a:lnTo>
                    <a:pt x="28714" y="144132"/>
                  </a:lnTo>
                  <a:lnTo>
                    <a:pt x="77304" y="144513"/>
                  </a:lnTo>
                  <a:lnTo>
                    <a:pt x="78562" y="134937"/>
                  </a:lnTo>
                  <a:lnTo>
                    <a:pt x="79273" y="129552"/>
                  </a:lnTo>
                  <a:close/>
                </a:path>
                <a:path w="422275" h="330200">
                  <a:moveTo>
                    <a:pt x="295643" y="49911"/>
                  </a:moveTo>
                  <a:lnTo>
                    <a:pt x="295529" y="28282"/>
                  </a:lnTo>
                  <a:lnTo>
                    <a:pt x="295084" y="0"/>
                  </a:lnTo>
                  <a:lnTo>
                    <a:pt x="291871" y="4762"/>
                  </a:lnTo>
                  <a:lnTo>
                    <a:pt x="284302" y="7645"/>
                  </a:lnTo>
                  <a:lnTo>
                    <a:pt x="286981" y="16560"/>
                  </a:lnTo>
                  <a:lnTo>
                    <a:pt x="283883" y="16637"/>
                  </a:lnTo>
                  <a:lnTo>
                    <a:pt x="282740" y="23228"/>
                  </a:lnTo>
                  <a:lnTo>
                    <a:pt x="282575" y="61823"/>
                  </a:lnTo>
                  <a:lnTo>
                    <a:pt x="283578" y="69405"/>
                  </a:lnTo>
                  <a:lnTo>
                    <a:pt x="286753" y="66865"/>
                  </a:lnTo>
                  <a:lnTo>
                    <a:pt x="284403" y="78117"/>
                  </a:lnTo>
                  <a:lnTo>
                    <a:pt x="290144" y="80492"/>
                  </a:lnTo>
                  <a:lnTo>
                    <a:pt x="287451" y="81572"/>
                  </a:lnTo>
                  <a:lnTo>
                    <a:pt x="293573" y="81915"/>
                  </a:lnTo>
                  <a:lnTo>
                    <a:pt x="295160" y="70269"/>
                  </a:lnTo>
                  <a:lnTo>
                    <a:pt x="295643" y="49911"/>
                  </a:lnTo>
                  <a:close/>
                </a:path>
                <a:path w="422275" h="330200">
                  <a:moveTo>
                    <a:pt x="328053" y="49949"/>
                  </a:moveTo>
                  <a:lnTo>
                    <a:pt x="327431" y="37680"/>
                  </a:lnTo>
                  <a:lnTo>
                    <a:pt x="327736" y="29654"/>
                  </a:lnTo>
                  <a:lnTo>
                    <a:pt x="325907" y="17195"/>
                  </a:lnTo>
                  <a:lnTo>
                    <a:pt x="325869" y="22034"/>
                  </a:lnTo>
                  <a:lnTo>
                    <a:pt x="324231" y="14287"/>
                  </a:lnTo>
                  <a:lnTo>
                    <a:pt x="324408" y="14160"/>
                  </a:lnTo>
                  <a:lnTo>
                    <a:pt x="324104" y="7226"/>
                  </a:lnTo>
                  <a:lnTo>
                    <a:pt x="316674" y="2984"/>
                  </a:lnTo>
                  <a:lnTo>
                    <a:pt x="314769" y="2743"/>
                  </a:lnTo>
                  <a:lnTo>
                    <a:pt x="314667" y="12801"/>
                  </a:lnTo>
                  <a:lnTo>
                    <a:pt x="314756" y="62382"/>
                  </a:lnTo>
                  <a:lnTo>
                    <a:pt x="313982" y="74307"/>
                  </a:lnTo>
                  <a:lnTo>
                    <a:pt x="314223" y="76606"/>
                  </a:lnTo>
                  <a:lnTo>
                    <a:pt x="314998" y="79743"/>
                  </a:lnTo>
                  <a:lnTo>
                    <a:pt x="315887" y="81051"/>
                  </a:lnTo>
                  <a:lnTo>
                    <a:pt x="324726" y="78460"/>
                  </a:lnTo>
                  <a:lnTo>
                    <a:pt x="324485" y="71386"/>
                  </a:lnTo>
                  <a:lnTo>
                    <a:pt x="325094" y="68694"/>
                  </a:lnTo>
                  <a:lnTo>
                    <a:pt x="326110" y="67043"/>
                  </a:lnTo>
                  <a:lnTo>
                    <a:pt x="327063" y="63068"/>
                  </a:lnTo>
                  <a:lnTo>
                    <a:pt x="327888" y="56642"/>
                  </a:lnTo>
                  <a:lnTo>
                    <a:pt x="328053" y="49949"/>
                  </a:lnTo>
                  <a:close/>
                </a:path>
                <a:path w="422275" h="330200">
                  <a:moveTo>
                    <a:pt x="389877" y="281635"/>
                  </a:moveTo>
                  <a:lnTo>
                    <a:pt x="389521" y="261061"/>
                  </a:lnTo>
                  <a:lnTo>
                    <a:pt x="387921" y="249516"/>
                  </a:lnTo>
                  <a:lnTo>
                    <a:pt x="383590" y="248335"/>
                  </a:lnTo>
                  <a:lnTo>
                    <a:pt x="382854" y="249885"/>
                  </a:lnTo>
                  <a:lnTo>
                    <a:pt x="378548" y="252691"/>
                  </a:lnTo>
                  <a:lnTo>
                    <a:pt x="380695" y="261620"/>
                  </a:lnTo>
                  <a:lnTo>
                    <a:pt x="377799" y="263613"/>
                  </a:lnTo>
                  <a:lnTo>
                    <a:pt x="377050" y="266268"/>
                  </a:lnTo>
                  <a:lnTo>
                    <a:pt x="376212" y="274218"/>
                  </a:lnTo>
                  <a:lnTo>
                    <a:pt x="375881" y="287121"/>
                  </a:lnTo>
                  <a:lnTo>
                    <a:pt x="376085" y="300101"/>
                  </a:lnTo>
                  <a:lnTo>
                    <a:pt x="376834" y="308241"/>
                  </a:lnTo>
                  <a:lnTo>
                    <a:pt x="378561" y="315112"/>
                  </a:lnTo>
                  <a:lnTo>
                    <a:pt x="379857" y="313182"/>
                  </a:lnTo>
                  <a:lnTo>
                    <a:pt x="378625" y="323608"/>
                  </a:lnTo>
                  <a:lnTo>
                    <a:pt x="386905" y="326351"/>
                  </a:lnTo>
                  <a:lnTo>
                    <a:pt x="389407" y="329946"/>
                  </a:lnTo>
                  <a:lnTo>
                    <a:pt x="389407" y="317601"/>
                  </a:lnTo>
                  <a:lnTo>
                    <a:pt x="389877" y="281635"/>
                  </a:lnTo>
                  <a:close/>
                </a:path>
                <a:path w="422275" h="330200">
                  <a:moveTo>
                    <a:pt x="421868" y="295084"/>
                  </a:moveTo>
                  <a:lnTo>
                    <a:pt x="421233" y="267868"/>
                  </a:lnTo>
                  <a:lnTo>
                    <a:pt x="420039" y="263537"/>
                  </a:lnTo>
                  <a:lnTo>
                    <a:pt x="419087" y="261594"/>
                  </a:lnTo>
                  <a:lnTo>
                    <a:pt x="418706" y="258737"/>
                  </a:lnTo>
                  <a:lnTo>
                    <a:pt x="419227" y="251714"/>
                  </a:lnTo>
                  <a:lnTo>
                    <a:pt x="415328" y="250545"/>
                  </a:lnTo>
                  <a:lnTo>
                    <a:pt x="413804" y="248627"/>
                  </a:lnTo>
                  <a:lnTo>
                    <a:pt x="409448" y="249707"/>
                  </a:lnTo>
                  <a:lnTo>
                    <a:pt x="408597" y="264553"/>
                  </a:lnTo>
                  <a:lnTo>
                    <a:pt x="408279" y="289039"/>
                  </a:lnTo>
                  <a:lnTo>
                    <a:pt x="408673" y="312864"/>
                  </a:lnTo>
                  <a:lnTo>
                    <a:pt x="409930" y="325704"/>
                  </a:lnTo>
                  <a:lnTo>
                    <a:pt x="412203" y="326504"/>
                  </a:lnTo>
                  <a:lnTo>
                    <a:pt x="414528" y="326504"/>
                  </a:lnTo>
                  <a:lnTo>
                    <a:pt x="421157" y="321081"/>
                  </a:lnTo>
                  <a:lnTo>
                    <a:pt x="418020" y="322478"/>
                  </a:lnTo>
                  <a:lnTo>
                    <a:pt x="418909" y="315112"/>
                  </a:lnTo>
                  <a:lnTo>
                    <a:pt x="419709" y="311569"/>
                  </a:lnTo>
                  <a:lnTo>
                    <a:pt x="420598" y="309537"/>
                  </a:lnTo>
                  <a:lnTo>
                    <a:pt x="421386" y="305282"/>
                  </a:lnTo>
                  <a:lnTo>
                    <a:pt x="421868" y="295084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5783" y="9987441"/>
              <a:ext cx="1040130" cy="449580"/>
            </a:xfrm>
            <a:custGeom>
              <a:avLst/>
              <a:gdLst/>
              <a:ahLst/>
              <a:cxnLst/>
              <a:rect l="l" t="t" r="r" b="b"/>
              <a:pathLst>
                <a:path w="1040130" h="449579">
                  <a:moveTo>
                    <a:pt x="1320" y="105968"/>
                  </a:moveTo>
                  <a:lnTo>
                    <a:pt x="0" y="105968"/>
                  </a:lnTo>
                  <a:lnTo>
                    <a:pt x="0" y="116560"/>
                  </a:lnTo>
                  <a:lnTo>
                    <a:pt x="1320" y="116560"/>
                  </a:lnTo>
                  <a:lnTo>
                    <a:pt x="1320" y="105968"/>
                  </a:lnTo>
                  <a:close/>
                </a:path>
                <a:path w="1040130" h="449579">
                  <a:moveTo>
                    <a:pt x="208775" y="145122"/>
                  </a:moveTo>
                  <a:lnTo>
                    <a:pt x="205486" y="146316"/>
                  </a:lnTo>
                  <a:lnTo>
                    <a:pt x="201764" y="144805"/>
                  </a:lnTo>
                  <a:lnTo>
                    <a:pt x="203987" y="147027"/>
                  </a:lnTo>
                  <a:lnTo>
                    <a:pt x="205346" y="148386"/>
                  </a:lnTo>
                  <a:lnTo>
                    <a:pt x="208775" y="145122"/>
                  </a:lnTo>
                  <a:close/>
                </a:path>
                <a:path w="1040130" h="449579">
                  <a:moveTo>
                    <a:pt x="480822" y="139077"/>
                  </a:moveTo>
                  <a:lnTo>
                    <a:pt x="476846" y="139077"/>
                  </a:lnTo>
                  <a:lnTo>
                    <a:pt x="476846" y="140398"/>
                  </a:lnTo>
                  <a:lnTo>
                    <a:pt x="478828" y="140398"/>
                  </a:lnTo>
                  <a:lnTo>
                    <a:pt x="480822" y="139077"/>
                  </a:lnTo>
                  <a:close/>
                </a:path>
                <a:path w="1040130" h="449579">
                  <a:moveTo>
                    <a:pt x="513930" y="148348"/>
                  </a:moveTo>
                  <a:lnTo>
                    <a:pt x="509968" y="148348"/>
                  </a:lnTo>
                  <a:lnTo>
                    <a:pt x="509968" y="149669"/>
                  </a:lnTo>
                  <a:lnTo>
                    <a:pt x="513930" y="149669"/>
                  </a:lnTo>
                  <a:lnTo>
                    <a:pt x="513930" y="148348"/>
                  </a:lnTo>
                  <a:close/>
                </a:path>
                <a:path w="1040130" h="449579">
                  <a:moveTo>
                    <a:pt x="514197" y="124752"/>
                  </a:moveTo>
                  <a:lnTo>
                    <a:pt x="512597" y="121018"/>
                  </a:lnTo>
                  <a:lnTo>
                    <a:pt x="510654" y="118414"/>
                  </a:lnTo>
                  <a:lnTo>
                    <a:pt x="511289" y="121856"/>
                  </a:lnTo>
                  <a:lnTo>
                    <a:pt x="511568" y="123367"/>
                  </a:lnTo>
                  <a:lnTo>
                    <a:pt x="514197" y="124752"/>
                  </a:lnTo>
                  <a:close/>
                </a:path>
                <a:path w="1040130" h="449579">
                  <a:moveTo>
                    <a:pt x="642416" y="31788"/>
                  </a:moveTo>
                  <a:lnTo>
                    <a:pt x="637120" y="31788"/>
                  </a:lnTo>
                  <a:lnTo>
                    <a:pt x="637120" y="33108"/>
                  </a:lnTo>
                  <a:lnTo>
                    <a:pt x="642416" y="33108"/>
                  </a:lnTo>
                  <a:lnTo>
                    <a:pt x="642416" y="31788"/>
                  </a:lnTo>
                  <a:close/>
                </a:path>
                <a:path w="1040130" h="449579">
                  <a:moveTo>
                    <a:pt x="656996" y="0"/>
                  </a:moveTo>
                  <a:lnTo>
                    <a:pt x="653021" y="0"/>
                  </a:lnTo>
                  <a:lnTo>
                    <a:pt x="653021" y="1320"/>
                  </a:lnTo>
                  <a:lnTo>
                    <a:pt x="656996" y="1320"/>
                  </a:lnTo>
                  <a:lnTo>
                    <a:pt x="656996" y="0"/>
                  </a:lnTo>
                  <a:close/>
                </a:path>
                <a:path w="1040130" h="449579">
                  <a:moveTo>
                    <a:pt x="1039799" y="445058"/>
                  </a:moveTo>
                  <a:lnTo>
                    <a:pt x="1038479" y="445058"/>
                  </a:lnTo>
                  <a:lnTo>
                    <a:pt x="1038479" y="449033"/>
                  </a:lnTo>
                  <a:lnTo>
                    <a:pt x="1039799" y="447281"/>
                  </a:lnTo>
                  <a:lnTo>
                    <a:pt x="1039799" y="44505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7265" y="1035344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09">
                  <a:moveTo>
                    <a:pt x="0" y="0"/>
                  </a:moveTo>
                  <a:lnTo>
                    <a:pt x="2221" y="2223"/>
                  </a:lnTo>
                  <a:lnTo>
                    <a:pt x="3582" y="3585"/>
                  </a:lnTo>
                  <a:lnTo>
                    <a:pt x="7012" y="320"/>
                  </a:lnTo>
                  <a:lnTo>
                    <a:pt x="3726" y="1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501" y="9875275"/>
              <a:ext cx="1426210" cy="458470"/>
            </a:xfrm>
            <a:custGeom>
              <a:avLst/>
              <a:gdLst/>
              <a:ahLst/>
              <a:cxnLst/>
              <a:rect l="l" t="t" r="r" b="b"/>
              <a:pathLst>
                <a:path w="1426210" h="458470">
                  <a:moveTo>
                    <a:pt x="7010" y="310273"/>
                  </a:moveTo>
                  <a:lnTo>
                    <a:pt x="3721" y="311467"/>
                  </a:lnTo>
                  <a:lnTo>
                    <a:pt x="0" y="309956"/>
                  </a:lnTo>
                  <a:lnTo>
                    <a:pt x="2222" y="312178"/>
                  </a:lnTo>
                  <a:lnTo>
                    <a:pt x="3581" y="313537"/>
                  </a:lnTo>
                  <a:lnTo>
                    <a:pt x="7010" y="310273"/>
                  </a:lnTo>
                  <a:close/>
                </a:path>
                <a:path w="1426210" h="458470">
                  <a:moveTo>
                    <a:pt x="365671" y="213512"/>
                  </a:moveTo>
                  <a:lnTo>
                    <a:pt x="362585" y="213715"/>
                  </a:lnTo>
                  <a:lnTo>
                    <a:pt x="362508" y="214160"/>
                  </a:lnTo>
                  <a:lnTo>
                    <a:pt x="361823" y="217843"/>
                  </a:lnTo>
                  <a:lnTo>
                    <a:pt x="365671" y="213512"/>
                  </a:lnTo>
                  <a:close/>
                </a:path>
                <a:path w="1426210" h="458470">
                  <a:moveTo>
                    <a:pt x="383184" y="202971"/>
                  </a:moveTo>
                  <a:lnTo>
                    <a:pt x="379907" y="204177"/>
                  </a:lnTo>
                  <a:lnTo>
                    <a:pt x="376174" y="202653"/>
                  </a:lnTo>
                  <a:lnTo>
                    <a:pt x="378396" y="204889"/>
                  </a:lnTo>
                  <a:lnTo>
                    <a:pt x="379755" y="206248"/>
                  </a:lnTo>
                  <a:lnTo>
                    <a:pt x="383184" y="202971"/>
                  </a:lnTo>
                  <a:close/>
                </a:path>
                <a:path w="1426210" h="458470">
                  <a:moveTo>
                    <a:pt x="426085" y="211505"/>
                  </a:moveTo>
                  <a:lnTo>
                    <a:pt x="423430" y="210185"/>
                  </a:lnTo>
                  <a:lnTo>
                    <a:pt x="423430" y="211505"/>
                  </a:lnTo>
                  <a:lnTo>
                    <a:pt x="426085" y="211505"/>
                  </a:lnTo>
                  <a:close/>
                </a:path>
                <a:path w="1426210" h="458470">
                  <a:moveTo>
                    <a:pt x="440651" y="220776"/>
                  </a:moveTo>
                  <a:lnTo>
                    <a:pt x="438010" y="219456"/>
                  </a:lnTo>
                  <a:lnTo>
                    <a:pt x="438010" y="220776"/>
                  </a:lnTo>
                  <a:lnTo>
                    <a:pt x="440651" y="220776"/>
                  </a:lnTo>
                  <a:close/>
                </a:path>
                <a:path w="1426210" h="458470">
                  <a:moveTo>
                    <a:pt x="524916" y="253314"/>
                  </a:moveTo>
                  <a:lnTo>
                    <a:pt x="521639" y="254520"/>
                  </a:lnTo>
                  <a:lnTo>
                    <a:pt x="517906" y="252996"/>
                  </a:lnTo>
                  <a:lnTo>
                    <a:pt x="520128" y="255219"/>
                  </a:lnTo>
                  <a:lnTo>
                    <a:pt x="521487" y="256578"/>
                  </a:lnTo>
                  <a:lnTo>
                    <a:pt x="524916" y="253314"/>
                  </a:lnTo>
                  <a:close/>
                </a:path>
                <a:path w="1426210" h="458470">
                  <a:moveTo>
                    <a:pt x="556704" y="225488"/>
                  </a:moveTo>
                  <a:lnTo>
                    <a:pt x="553427" y="226695"/>
                  </a:lnTo>
                  <a:lnTo>
                    <a:pt x="549694" y="225183"/>
                  </a:lnTo>
                  <a:lnTo>
                    <a:pt x="551916" y="227406"/>
                  </a:lnTo>
                  <a:lnTo>
                    <a:pt x="553288" y="228765"/>
                  </a:lnTo>
                  <a:lnTo>
                    <a:pt x="556704" y="225488"/>
                  </a:lnTo>
                  <a:close/>
                </a:path>
                <a:path w="1426210" h="458470">
                  <a:moveTo>
                    <a:pt x="603110" y="225488"/>
                  </a:moveTo>
                  <a:lnTo>
                    <a:pt x="601662" y="226936"/>
                  </a:lnTo>
                  <a:lnTo>
                    <a:pt x="602805" y="226631"/>
                  </a:lnTo>
                  <a:lnTo>
                    <a:pt x="603110" y="225488"/>
                  </a:lnTo>
                  <a:close/>
                </a:path>
                <a:path w="1426210" h="458470">
                  <a:moveTo>
                    <a:pt x="604901" y="226072"/>
                  </a:moveTo>
                  <a:lnTo>
                    <a:pt x="602805" y="226631"/>
                  </a:lnTo>
                  <a:lnTo>
                    <a:pt x="602259" y="228727"/>
                  </a:lnTo>
                  <a:lnTo>
                    <a:pt x="604901" y="226072"/>
                  </a:lnTo>
                  <a:close/>
                </a:path>
                <a:path w="1426210" h="458470">
                  <a:moveTo>
                    <a:pt x="621588" y="209194"/>
                  </a:moveTo>
                  <a:lnTo>
                    <a:pt x="620280" y="208851"/>
                  </a:lnTo>
                  <a:lnTo>
                    <a:pt x="619480" y="205092"/>
                  </a:lnTo>
                  <a:lnTo>
                    <a:pt x="619480" y="208851"/>
                  </a:lnTo>
                  <a:lnTo>
                    <a:pt x="619480" y="212140"/>
                  </a:lnTo>
                  <a:lnTo>
                    <a:pt x="621588" y="209194"/>
                  </a:lnTo>
                  <a:close/>
                </a:path>
                <a:path w="1426210" h="458470">
                  <a:moveTo>
                    <a:pt x="634834" y="180060"/>
                  </a:moveTo>
                  <a:lnTo>
                    <a:pt x="633526" y="179717"/>
                  </a:lnTo>
                  <a:lnTo>
                    <a:pt x="632726" y="175958"/>
                  </a:lnTo>
                  <a:lnTo>
                    <a:pt x="632726" y="179717"/>
                  </a:lnTo>
                  <a:lnTo>
                    <a:pt x="632726" y="183007"/>
                  </a:lnTo>
                  <a:lnTo>
                    <a:pt x="634834" y="180060"/>
                  </a:lnTo>
                  <a:close/>
                </a:path>
                <a:path w="1426210" h="458470">
                  <a:moveTo>
                    <a:pt x="648106" y="175158"/>
                  </a:moveTo>
                  <a:lnTo>
                    <a:pt x="644817" y="176364"/>
                  </a:lnTo>
                  <a:lnTo>
                    <a:pt x="641096" y="174840"/>
                  </a:lnTo>
                  <a:lnTo>
                    <a:pt x="643318" y="177063"/>
                  </a:lnTo>
                  <a:lnTo>
                    <a:pt x="644677" y="178422"/>
                  </a:lnTo>
                  <a:lnTo>
                    <a:pt x="648106" y="175158"/>
                  </a:lnTo>
                  <a:close/>
                </a:path>
                <a:path w="1426210" h="458470">
                  <a:moveTo>
                    <a:pt x="673277" y="163245"/>
                  </a:moveTo>
                  <a:lnTo>
                    <a:pt x="669988" y="164439"/>
                  </a:lnTo>
                  <a:lnTo>
                    <a:pt x="666267" y="162928"/>
                  </a:lnTo>
                  <a:lnTo>
                    <a:pt x="668477" y="165138"/>
                  </a:lnTo>
                  <a:lnTo>
                    <a:pt x="669848" y="166509"/>
                  </a:lnTo>
                  <a:lnTo>
                    <a:pt x="673277" y="163245"/>
                  </a:lnTo>
                  <a:close/>
                </a:path>
                <a:path w="1426210" h="458470">
                  <a:moveTo>
                    <a:pt x="716965" y="332384"/>
                  </a:moveTo>
                  <a:lnTo>
                    <a:pt x="715645" y="332041"/>
                  </a:lnTo>
                  <a:lnTo>
                    <a:pt x="714844" y="328282"/>
                  </a:lnTo>
                  <a:lnTo>
                    <a:pt x="714844" y="332041"/>
                  </a:lnTo>
                  <a:lnTo>
                    <a:pt x="714844" y="335330"/>
                  </a:lnTo>
                  <a:lnTo>
                    <a:pt x="716965" y="332384"/>
                  </a:lnTo>
                  <a:close/>
                </a:path>
                <a:path w="1426210" h="458470">
                  <a:moveTo>
                    <a:pt x="853414" y="454647"/>
                  </a:moveTo>
                  <a:lnTo>
                    <a:pt x="850138" y="455853"/>
                  </a:lnTo>
                  <a:lnTo>
                    <a:pt x="846404" y="454329"/>
                  </a:lnTo>
                  <a:lnTo>
                    <a:pt x="848626" y="456552"/>
                  </a:lnTo>
                  <a:lnTo>
                    <a:pt x="849985" y="457911"/>
                  </a:lnTo>
                  <a:lnTo>
                    <a:pt x="853414" y="454647"/>
                  </a:lnTo>
                  <a:close/>
                </a:path>
                <a:path w="1426210" h="458470">
                  <a:moveTo>
                    <a:pt x="1003096" y="102311"/>
                  </a:moveTo>
                  <a:lnTo>
                    <a:pt x="999807" y="103517"/>
                  </a:lnTo>
                  <a:lnTo>
                    <a:pt x="996086" y="101993"/>
                  </a:lnTo>
                  <a:lnTo>
                    <a:pt x="998308" y="104216"/>
                  </a:lnTo>
                  <a:lnTo>
                    <a:pt x="999667" y="105575"/>
                  </a:lnTo>
                  <a:lnTo>
                    <a:pt x="1003096" y="102311"/>
                  </a:lnTo>
                  <a:close/>
                </a:path>
                <a:path w="1426210" h="458470">
                  <a:moveTo>
                    <a:pt x="1034884" y="317"/>
                  </a:moveTo>
                  <a:lnTo>
                    <a:pt x="1031595" y="1524"/>
                  </a:lnTo>
                  <a:lnTo>
                    <a:pt x="1027874" y="0"/>
                  </a:lnTo>
                  <a:lnTo>
                    <a:pt x="1030097" y="2222"/>
                  </a:lnTo>
                  <a:lnTo>
                    <a:pt x="1031455" y="3581"/>
                  </a:lnTo>
                  <a:lnTo>
                    <a:pt x="1034884" y="317"/>
                  </a:lnTo>
                  <a:close/>
                </a:path>
                <a:path w="1426210" h="458470">
                  <a:moveTo>
                    <a:pt x="1075944" y="353974"/>
                  </a:moveTo>
                  <a:lnTo>
                    <a:pt x="1072667" y="355180"/>
                  </a:lnTo>
                  <a:lnTo>
                    <a:pt x="1068933" y="353656"/>
                  </a:lnTo>
                  <a:lnTo>
                    <a:pt x="1071156" y="355892"/>
                  </a:lnTo>
                  <a:lnTo>
                    <a:pt x="1072515" y="357251"/>
                  </a:lnTo>
                  <a:lnTo>
                    <a:pt x="1075944" y="353974"/>
                  </a:lnTo>
                  <a:close/>
                </a:path>
                <a:path w="1426210" h="458470">
                  <a:moveTo>
                    <a:pt x="1425638" y="310273"/>
                  </a:moveTo>
                  <a:lnTo>
                    <a:pt x="1422349" y="311467"/>
                  </a:lnTo>
                  <a:lnTo>
                    <a:pt x="1418628" y="309956"/>
                  </a:lnTo>
                  <a:lnTo>
                    <a:pt x="1420850" y="312178"/>
                  </a:lnTo>
                  <a:lnTo>
                    <a:pt x="1422209" y="313537"/>
                  </a:lnTo>
                  <a:lnTo>
                    <a:pt x="1425638" y="31027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209" y="1014903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544" y="0"/>
                  </a:moveTo>
                  <a:lnTo>
                    <a:pt x="0" y="1104"/>
                  </a:lnTo>
                  <a:lnTo>
                    <a:pt x="1544" y="1324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4395" y="9996713"/>
              <a:ext cx="666750" cy="443865"/>
            </a:xfrm>
            <a:custGeom>
              <a:avLst/>
              <a:gdLst/>
              <a:ahLst/>
              <a:cxnLst/>
              <a:rect l="l" t="t" r="r" b="b"/>
              <a:pathLst>
                <a:path w="666750" h="443865">
                  <a:moveTo>
                    <a:pt x="1536" y="87414"/>
                  </a:moveTo>
                  <a:lnTo>
                    <a:pt x="0" y="88519"/>
                  </a:lnTo>
                  <a:lnTo>
                    <a:pt x="1536" y="88747"/>
                  </a:lnTo>
                  <a:lnTo>
                    <a:pt x="1536" y="87414"/>
                  </a:lnTo>
                  <a:close/>
                </a:path>
                <a:path w="666750" h="443865">
                  <a:moveTo>
                    <a:pt x="9715" y="88963"/>
                  </a:moveTo>
                  <a:lnTo>
                    <a:pt x="8166" y="88747"/>
                  </a:lnTo>
                  <a:lnTo>
                    <a:pt x="8166" y="90068"/>
                  </a:lnTo>
                  <a:lnTo>
                    <a:pt x="9715" y="88963"/>
                  </a:lnTo>
                  <a:close/>
                </a:path>
                <a:path w="666750" h="443865">
                  <a:moveTo>
                    <a:pt x="20307" y="99555"/>
                  </a:moveTo>
                  <a:lnTo>
                    <a:pt x="18757" y="99339"/>
                  </a:lnTo>
                  <a:lnTo>
                    <a:pt x="18757" y="100660"/>
                  </a:lnTo>
                  <a:lnTo>
                    <a:pt x="20307" y="99555"/>
                  </a:lnTo>
                  <a:close/>
                </a:path>
                <a:path w="666750" h="443865">
                  <a:moveTo>
                    <a:pt x="41503" y="224078"/>
                  </a:moveTo>
                  <a:lnTo>
                    <a:pt x="39954" y="223850"/>
                  </a:lnTo>
                  <a:lnTo>
                    <a:pt x="39954" y="225171"/>
                  </a:lnTo>
                  <a:lnTo>
                    <a:pt x="41503" y="224078"/>
                  </a:lnTo>
                  <a:close/>
                </a:path>
                <a:path w="666750" h="443865">
                  <a:moveTo>
                    <a:pt x="168440" y="113906"/>
                  </a:moveTo>
                  <a:lnTo>
                    <a:pt x="167335" y="112369"/>
                  </a:lnTo>
                  <a:lnTo>
                    <a:pt x="167119" y="113906"/>
                  </a:lnTo>
                  <a:lnTo>
                    <a:pt x="168440" y="113906"/>
                  </a:lnTo>
                  <a:close/>
                </a:path>
                <a:path w="666750" h="443865">
                  <a:moveTo>
                    <a:pt x="563168" y="365582"/>
                  </a:moveTo>
                  <a:lnTo>
                    <a:pt x="561835" y="365582"/>
                  </a:lnTo>
                  <a:lnTo>
                    <a:pt x="562952" y="367131"/>
                  </a:lnTo>
                  <a:lnTo>
                    <a:pt x="563168" y="365582"/>
                  </a:lnTo>
                  <a:close/>
                </a:path>
                <a:path w="666750" h="443865">
                  <a:moveTo>
                    <a:pt x="564489" y="331139"/>
                  </a:moveTo>
                  <a:lnTo>
                    <a:pt x="563384" y="329603"/>
                  </a:lnTo>
                  <a:lnTo>
                    <a:pt x="563168" y="331139"/>
                  </a:lnTo>
                  <a:lnTo>
                    <a:pt x="564489" y="331139"/>
                  </a:lnTo>
                  <a:close/>
                </a:path>
                <a:path w="666750" h="443865">
                  <a:moveTo>
                    <a:pt x="564489" y="0"/>
                  </a:moveTo>
                  <a:lnTo>
                    <a:pt x="563168" y="0"/>
                  </a:lnTo>
                  <a:lnTo>
                    <a:pt x="564273" y="1549"/>
                  </a:lnTo>
                  <a:lnTo>
                    <a:pt x="564489" y="0"/>
                  </a:lnTo>
                  <a:close/>
                </a:path>
                <a:path w="666750" h="443865">
                  <a:moveTo>
                    <a:pt x="630936" y="20091"/>
                  </a:moveTo>
                  <a:lnTo>
                    <a:pt x="629399" y="19862"/>
                  </a:lnTo>
                  <a:lnTo>
                    <a:pt x="629399" y="21183"/>
                  </a:lnTo>
                  <a:lnTo>
                    <a:pt x="630936" y="20091"/>
                  </a:lnTo>
                  <a:close/>
                </a:path>
                <a:path w="666750" h="443865">
                  <a:moveTo>
                    <a:pt x="663829" y="437108"/>
                  </a:moveTo>
                  <a:lnTo>
                    <a:pt x="662508" y="437108"/>
                  </a:lnTo>
                  <a:lnTo>
                    <a:pt x="663613" y="438658"/>
                  </a:lnTo>
                  <a:lnTo>
                    <a:pt x="663829" y="437108"/>
                  </a:lnTo>
                  <a:close/>
                </a:path>
                <a:path w="666750" h="443865">
                  <a:moveTo>
                    <a:pt x="665162" y="437108"/>
                  </a:moveTo>
                  <a:lnTo>
                    <a:pt x="664057" y="435559"/>
                  </a:lnTo>
                  <a:lnTo>
                    <a:pt x="663829" y="437108"/>
                  </a:lnTo>
                  <a:lnTo>
                    <a:pt x="665162" y="437108"/>
                  </a:lnTo>
                  <a:close/>
                </a:path>
                <a:path w="666750" h="443865">
                  <a:moveTo>
                    <a:pt x="666483" y="443738"/>
                  </a:moveTo>
                  <a:lnTo>
                    <a:pt x="665378" y="442188"/>
                  </a:lnTo>
                  <a:lnTo>
                    <a:pt x="665162" y="443738"/>
                  </a:lnTo>
                  <a:lnTo>
                    <a:pt x="666483" y="44373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9682" y="10436475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9050" h="3175">
                  <a:moveTo>
                    <a:pt x="1333" y="0"/>
                  </a:moveTo>
                  <a:lnTo>
                    <a:pt x="0" y="0"/>
                  </a:lnTo>
                  <a:lnTo>
                    <a:pt x="1104" y="1536"/>
                  </a:lnTo>
                  <a:lnTo>
                    <a:pt x="1333" y="0"/>
                  </a:lnTo>
                  <a:close/>
                </a:path>
                <a:path w="19050" h="3175">
                  <a:moveTo>
                    <a:pt x="18542" y="2641"/>
                  </a:moveTo>
                  <a:lnTo>
                    <a:pt x="17449" y="1104"/>
                  </a:lnTo>
                  <a:lnTo>
                    <a:pt x="17221" y="2641"/>
                  </a:lnTo>
                  <a:lnTo>
                    <a:pt x="18542" y="2641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8559" y="9881117"/>
              <a:ext cx="1420495" cy="548005"/>
            </a:xfrm>
            <a:custGeom>
              <a:avLst/>
              <a:gdLst/>
              <a:ahLst/>
              <a:cxnLst/>
              <a:rect l="l" t="t" r="r" b="b"/>
              <a:pathLst>
                <a:path w="1420495" h="548004">
                  <a:moveTo>
                    <a:pt x="444" y="307301"/>
                  </a:moveTo>
                  <a:lnTo>
                    <a:pt x="0" y="307530"/>
                  </a:lnTo>
                  <a:lnTo>
                    <a:pt x="266" y="307784"/>
                  </a:lnTo>
                  <a:lnTo>
                    <a:pt x="444" y="307301"/>
                  </a:lnTo>
                  <a:close/>
                </a:path>
                <a:path w="1420495" h="548004">
                  <a:moveTo>
                    <a:pt x="67995" y="209296"/>
                  </a:moveTo>
                  <a:lnTo>
                    <a:pt x="67564" y="209499"/>
                  </a:lnTo>
                  <a:lnTo>
                    <a:pt x="67818" y="209765"/>
                  </a:lnTo>
                  <a:lnTo>
                    <a:pt x="67995" y="209296"/>
                  </a:lnTo>
                  <a:close/>
                </a:path>
                <a:path w="1420495" h="548004">
                  <a:moveTo>
                    <a:pt x="421576" y="205892"/>
                  </a:moveTo>
                  <a:lnTo>
                    <a:pt x="420027" y="205663"/>
                  </a:lnTo>
                  <a:lnTo>
                    <a:pt x="420027" y="206984"/>
                  </a:lnTo>
                  <a:lnTo>
                    <a:pt x="421576" y="205892"/>
                  </a:lnTo>
                  <a:close/>
                </a:path>
                <a:path w="1420495" h="548004">
                  <a:moveTo>
                    <a:pt x="424002" y="203009"/>
                  </a:moveTo>
                  <a:lnTo>
                    <a:pt x="422452" y="204114"/>
                  </a:lnTo>
                  <a:lnTo>
                    <a:pt x="424002" y="204343"/>
                  </a:lnTo>
                  <a:lnTo>
                    <a:pt x="424002" y="203009"/>
                  </a:lnTo>
                  <a:close/>
                </a:path>
                <a:path w="1420495" h="548004">
                  <a:moveTo>
                    <a:pt x="431952" y="212293"/>
                  </a:moveTo>
                  <a:lnTo>
                    <a:pt x="430403" y="213398"/>
                  </a:lnTo>
                  <a:lnTo>
                    <a:pt x="431952" y="213614"/>
                  </a:lnTo>
                  <a:lnTo>
                    <a:pt x="431952" y="212293"/>
                  </a:lnTo>
                  <a:close/>
                </a:path>
                <a:path w="1420495" h="548004">
                  <a:moveTo>
                    <a:pt x="499719" y="325094"/>
                  </a:moveTo>
                  <a:lnTo>
                    <a:pt x="498182" y="324878"/>
                  </a:lnTo>
                  <a:lnTo>
                    <a:pt x="498182" y="326199"/>
                  </a:lnTo>
                  <a:lnTo>
                    <a:pt x="499719" y="325094"/>
                  </a:lnTo>
                  <a:close/>
                </a:path>
                <a:path w="1420495" h="548004">
                  <a:moveTo>
                    <a:pt x="519366" y="245402"/>
                  </a:moveTo>
                  <a:lnTo>
                    <a:pt x="518261" y="243852"/>
                  </a:lnTo>
                  <a:lnTo>
                    <a:pt x="518045" y="245402"/>
                  </a:lnTo>
                  <a:lnTo>
                    <a:pt x="519366" y="245402"/>
                  </a:lnTo>
                  <a:close/>
                </a:path>
                <a:path w="1420495" h="548004">
                  <a:moveTo>
                    <a:pt x="543217" y="111620"/>
                  </a:moveTo>
                  <a:lnTo>
                    <a:pt x="542112" y="110070"/>
                  </a:lnTo>
                  <a:lnTo>
                    <a:pt x="541896" y="111620"/>
                  </a:lnTo>
                  <a:lnTo>
                    <a:pt x="543217" y="111620"/>
                  </a:lnTo>
                  <a:close/>
                </a:path>
                <a:path w="1420495" h="548004">
                  <a:moveTo>
                    <a:pt x="600176" y="327533"/>
                  </a:moveTo>
                  <a:lnTo>
                    <a:pt x="598627" y="328625"/>
                  </a:lnTo>
                  <a:lnTo>
                    <a:pt x="600176" y="328853"/>
                  </a:lnTo>
                  <a:lnTo>
                    <a:pt x="600176" y="327533"/>
                  </a:lnTo>
                  <a:close/>
                </a:path>
                <a:path w="1420495" h="548004">
                  <a:moveTo>
                    <a:pt x="642874" y="464934"/>
                  </a:moveTo>
                  <a:lnTo>
                    <a:pt x="642429" y="465150"/>
                  </a:lnTo>
                  <a:lnTo>
                    <a:pt x="642696" y="465416"/>
                  </a:lnTo>
                  <a:lnTo>
                    <a:pt x="642874" y="464934"/>
                  </a:lnTo>
                  <a:close/>
                </a:path>
                <a:path w="1420495" h="548004">
                  <a:moveTo>
                    <a:pt x="649478" y="468922"/>
                  </a:moveTo>
                  <a:lnTo>
                    <a:pt x="649046" y="469125"/>
                  </a:lnTo>
                  <a:lnTo>
                    <a:pt x="649312" y="469392"/>
                  </a:lnTo>
                  <a:lnTo>
                    <a:pt x="649478" y="468922"/>
                  </a:lnTo>
                  <a:close/>
                </a:path>
                <a:path w="1420495" h="548004">
                  <a:moveTo>
                    <a:pt x="669366" y="474205"/>
                  </a:moveTo>
                  <a:lnTo>
                    <a:pt x="668921" y="474421"/>
                  </a:lnTo>
                  <a:lnTo>
                    <a:pt x="669188" y="474687"/>
                  </a:lnTo>
                  <a:lnTo>
                    <a:pt x="669366" y="474205"/>
                  </a:lnTo>
                  <a:close/>
                </a:path>
                <a:path w="1420495" h="548004">
                  <a:moveTo>
                    <a:pt x="674649" y="472897"/>
                  </a:moveTo>
                  <a:lnTo>
                    <a:pt x="674217" y="473100"/>
                  </a:lnTo>
                  <a:lnTo>
                    <a:pt x="674484" y="473367"/>
                  </a:lnTo>
                  <a:lnTo>
                    <a:pt x="674649" y="472897"/>
                  </a:lnTo>
                  <a:close/>
                </a:path>
                <a:path w="1420495" h="548004">
                  <a:moveTo>
                    <a:pt x="678624" y="467575"/>
                  </a:moveTo>
                  <a:lnTo>
                    <a:pt x="678192" y="467804"/>
                  </a:lnTo>
                  <a:lnTo>
                    <a:pt x="678446" y="468058"/>
                  </a:lnTo>
                  <a:lnTo>
                    <a:pt x="678624" y="467575"/>
                  </a:lnTo>
                  <a:close/>
                </a:path>
                <a:path w="1420495" h="548004">
                  <a:moveTo>
                    <a:pt x="686574" y="464934"/>
                  </a:moveTo>
                  <a:lnTo>
                    <a:pt x="686142" y="465150"/>
                  </a:lnTo>
                  <a:lnTo>
                    <a:pt x="686396" y="465416"/>
                  </a:lnTo>
                  <a:lnTo>
                    <a:pt x="686574" y="464934"/>
                  </a:lnTo>
                  <a:close/>
                </a:path>
                <a:path w="1420495" h="548004">
                  <a:moveTo>
                    <a:pt x="991146" y="476097"/>
                  </a:moveTo>
                  <a:lnTo>
                    <a:pt x="989596" y="475881"/>
                  </a:lnTo>
                  <a:lnTo>
                    <a:pt x="989596" y="477202"/>
                  </a:lnTo>
                  <a:lnTo>
                    <a:pt x="991146" y="476097"/>
                  </a:lnTo>
                  <a:close/>
                </a:path>
                <a:path w="1420495" h="548004">
                  <a:moveTo>
                    <a:pt x="993876" y="435787"/>
                  </a:moveTo>
                  <a:lnTo>
                    <a:pt x="993444" y="436003"/>
                  </a:lnTo>
                  <a:lnTo>
                    <a:pt x="993698" y="436270"/>
                  </a:lnTo>
                  <a:lnTo>
                    <a:pt x="993876" y="435787"/>
                  </a:lnTo>
                  <a:close/>
                </a:path>
                <a:path w="1420495" h="548004">
                  <a:moveTo>
                    <a:pt x="993876" y="137756"/>
                  </a:moveTo>
                  <a:lnTo>
                    <a:pt x="993444" y="137985"/>
                  </a:lnTo>
                  <a:lnTo>
                    <a:pt x="993698" y="138239"/>
                  </a:lnTo>
                  <a:lnTo>
                    <a:pt x="993876" y="137756"/>
                  </a:lnTo>
                  <a:close/>
                </a:path>
                <a:path w="1420495" h="548004">
                  <a:moveTo>
                    <a:pt x="1026998" y="0"/>
                  </a:moveTo>
                  <a:lnTo>
                    <a:pt x="1026553" y="215"/>
                  </a:lnTo>
                  <a:lnTo>
                    <a:pt x="1026820" y="482"/>
                  </a:lnTo>
                  <a:lnTo>
                    <a:pt x="1026998" y="0"/>
                  </a:lnTo>
                  <a:close/>
                </a:path>
                <a:path w="1420495" h="548004">
                  <a:moveTo>
                    <a:pt x="1029639" y="507314"/>
                  </a:moveTo>
                  <a:lnTo>
                    <a:pt x="1029208" y="507542"/>
                  </a:lnTo>
                  <a:lnTo>
                    <a:pt x="1029462" y="507796"/>
                  </a:lnTo>
                  <a:lnTo>
                    <a:pt x="1029639" y="507314"/>
                  </a:lnTo>
                  <a:close/>
                </a:path>
                <a:path w="1420495" h="548004">
                  <a:moveTo>
                    <a:pt x="1029639" y="67564"/>
                  </a:moveTo>
                  <a:lnTo>
                    <a:pt x="1029208" y="67779"/>
                  </a:lnTo>
                  <a:lnTo>
                    <a:pt x="1029462" y="68033"/>
                  </a:lnTo>
                  <a:lnTo>
                    <a:pt x="1029639" y="67564"/>
                  </a:lnTo>
                  <a:close/>
                </a:path>
                <a:path w="1420495" h="548004">
                  <a:moveTo>
                    <a:pt x="1029893" y="67348"/>
                  </a:moveTo>
                  <a:lnTo>
                    <a:pt x="1029728" y="67513"/>
                  </a:lnTo>
                  <a:lnTo>
                    <a:pt x="1029893" y="67348"/>
                  </a:lnTo>
                  <a:close/>
                </a:path>
                <a:path w="1420495" h="548004">
                  <a:moveTo>
                    <a:pt x="1038923" y="402678"/>
                  </a:moveTo>
                  <a:lnTo>
                    <a:pt x="1038479" y="402894"/>
                  </a:lnTo>
                  <a:lnTo>
                    <a:pt x="1038745" y="403161"/>
                  </a:lnTo>
                  <a:lnTo>
                    <a:pt x="1038923" y="402678"/>
                  </a:lnTo>
                  <a:close/>
                </a:path>
                <a:path w="1420495" h="548004">
                  <a:moveTo>
                    <a:pt x="1042885" y="505993"/>
                  </a:moveTo>
                  <a:lnTo>
                    <a:pt x="1042454" y="506209"/>
                  </a:lnTo>
                  <a:lnTo>
                    <a:pt x="1042720" y="506476"/>
                  </a:lnTo>
                  <a:lnTo>
                    <a:pt x="1042885" y="505993"/>
                  </a:lnTo>
                  <a:close/>
                </a:path>
                <a:path w="1420495" h="548004">
                  <a:moveTo>
                    <a:pt x="1042885" y="67564"/>
                  </a:moveTo>
                  <a:lnTo>
                    <a:pt x="1042454" y="67779"/>
                  </a:lnTo>
                  <a:lnTo>
                    <a:pt x="1042720" y="68033"/>
                  </a:lnTo>
                  <a:lnTo>
                    <a:pt x="1042885" y="67564"/>
                  </a:lnTo>
                  <a:close/>
                </a:path>
                <a:path w="1420495" h="548004">
                  <a:moveTo>
                    <a:pt x="1043139" y="67348"/>
                  </a:moveTo>
                  <a:lnTo>
                    <a:pt x="1042974" y="67513"/>
                  </a:lnTo>
                  <a:lnTo>
                    <a:pt x="1043139" y="67348"/>
                  </a:lnTo>
                  <a:close/>
                </a:path>
                <a:path w="1420495" h="548004">
                  <a:moveTo>
                    <a:pt x="1053490" y="547052"/>
                  </a:moveTo>
                  <a:lnTo>
                    <a:pt x="1053045" y="547268"/>
                  </a:lnTo>
                  <a:lnTo>
                    <a:pt x="1053312" y="547535"/>
                  </a:lnTo>
                  <a:lnTo>
                    <a:pt x="1053490" y="547052"/>
                  </a:lnTo>
                  <a:close/>
                </a:path>
                <a:path w="1420495" h="548004">
                  <a:moveTo>
                    <a:pt x="1057452" y="78168"/>
                  </a:moveTo>
                  <a:lnTo>
                    <a:pt x="1057021" y="78371"/>
                  </a:lnTo>
                  <a:lnTo>
                    <a:pt x="1057287" y="78638"/>
                  </a:lnTo>
                  <a:lnTo>
                    <a:pt x="1057452" y="78168"/>
                  </a:lnTo>
                  <a:close/>
                </a:path>
                <a:path w="1420495" h="548004">
                  <a:moveTo>
                    <a:pt x="1057719" y="77939"/>
                  </a:moveTo>
                  <a:lnTo>
                    <a:pt x="1057541" y="78105"/>
                  </a:lnTo>
                  <a:lnTo>
                    <a:pt x="1057719" y="77939"/>
                  </a:lnTo>
                  <a:close/>
                </a:path>
                <a:path w="1420495" h="548004">
                  <a:moveTo>
                    <a:pt x="1058786" y="80810"/>
                  </a:moveTo>
                  <a:lnTo>
                    <a:pt x="1058341" y="81026"/>
                  </a:lnTo>
                  <a:lnTo>
                    <a:pt x="1058608" y="81280"/>
                  </a:lnTo>
                  <a:lnTo>
                    <a:pt x="1058786" y="80810"/>
                  </a:lnTo>
                  <a:close/>
                </a:path>
                <a:path w="1420495" h="548004">
                  <a:moveTo>
                    <a:pt x="1059040" y="80594"/>
                  </a:moveTo>
                  <a:lnTo>
                    <a:pt x="1058875" y="80759"/>
                  </a:lnTo>
                  <a:lnTo>
                    <a:pt x="1059040" y="80594"/>
                  </a:lnTo>
                  <a:close/>
                </a:path>
                <a:path w="1420495" h="548004">
                  <a:moveTo>
                    <a:pt x="1062761" y="10617"/>
                  </a:moveTo>
                  <a:lnTo>
                    <a:pt x="1062316" y="10820"/>
                  </a:lnTo>
                  <a:lnTo>
                    <a:pt x="1062583" y="11087"/>
                  </a:lnTo>
                  <a:lnTo>
                    <a:pt x="1062761" y="10617"/>
                  </a:lnTo>
                  <a:close/>
                </a:path>
                <a:path w="1420495" h="548004">
                  <a:moveTo>
                    <a:pt x="1065403" y="9271"/>
                  </a:moveTo>
                  <a:lnTo>
                    <a:pt x="1064971" y="9499"/>
                  </a:lnTo>
                  <a:lnTo>
                    <a:pt x="1065237" y="9753"/>
                  </a:lnTo>
                  <a:lnTo>
                    <a:pt x="1065403" y="9271"/>
                  </a:lnTo>
                  <a:close/>
                </a:path>
                <a:path w="1420495" h="548004">
                  <a:moveTo>
                    <a:pt x="1102499" y="207962"/>
                  </a:moveTo>
                  <a:lnTo>
                    <a:pt x="1102055" y="208178"/>
                  </a:lnTo>
                  <a:lnTo>
                    <a:pt x="1102321" y="208445"/>
                  </a:lnTo>
                  <a:lnTo>
                    <a:pt x="1102499" y="207962"/>
                  </a:lnTo>
                  <a:close/>
                </a:path>
                <a:path w="1420495" h="548004">
                  <a:moveTo>
                    <a:pt x="1140904" y="349694"/>
                  </a:moveTo>
                  <a:lnTo>
                    <a:pt x="1140472" y="349910"/>
                  </a:lnTo>
                  <a:lnTo>
                    <a:pt x="1140726" y="350177"/>
                  </a:lnTo>
                  <a:lnTo>
                    <a:pt x="1140904" y="349694"/>
                  </a:lnTo>
                  <a:close/>
                </a:path>
                <a:path w="1420495" h="548004">
                  <a:moveTo>
                    <a:pt x="1420393" y="268897"/>
                  </a:moveTo>
                  <a:lnTo>
                    <a:pt x="1419961" y="269113"/>
                  </a:lnTo>
                  <a:lnTo>
                    <a:pt x="1420215" y="269379"/>
                  </a:lnTo>
                  <a:lnTo>
                    <a:pt x="1420393" y="268897"/>
                  </a:lnTo>
                  <a:close/>
                </a:path>
                <a:path w="1420495" h="548004">
                  <a:moveTo>
                    <a:pt x="1420482" y="268668"/>
                  </a:moveTo>
                  <a:lnTo>
                    <a:pt x="1420406" y="268846"/>
                  </a:lnTo>
                  <a:lnTo>
                    <a:pt x="1420482" y="26866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6108" y="99685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42" y="0"/>
                  </a:moveTo>
                  <a:lnTo>
                    <a:pt x="0" y="219"/>
                  </a:lnTo>
                  <a:lnTo>
                    <a:pt x="266" y="48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7512" y="9879771"/>
              <a:ext cx="986155" cy="471170"/>
            </a:xfrm>
            <a:custGeom>
              <a:avLst/>
              <a:gdLst/>
              <a:ahLst/>
              <a:cxnLst/>
              <a:rect l="l" t="t" r="r" b="b"/>
              <a:pathLst>
                <a:path w="986155" h="471170">
                  <a:moveTo>
                    <a:pt x="495" y="309968"/>
                  </a:moveTo>
                  <a:lnTo>
                    <a:pt x="0" y="310197"/>
                  </a:lnTo>
                  <a:lnTo>
                    <a:pt x="127" y="310324"/>
                  </a:lnTo>
                  <a:lnTo>
                    <a:pt x="495" y="309968"/>
                  </a:lnTo>
                  <a:close/>
                </a:path>
                <a:path w="986155" h="471170">
                  <a:moveTo>
                    <a:pt x="180670" y="237083"/>
                  </a:moveTo>
                  <a:lnTo>
                    <a:pt x="180136" y="237337"/>
                  </a:lnTo>
                  <a:lnTo>
                    <a:pt x="180276" y="237477"/>
                  </a:lnTo>
                  <a:lnTo>
                    <a:pt x="180670" y="237083"/>
                  </a:lnTo>
                  <a:close/>
                </a:path>
                <a:path w="986155" h="471170">
                  <a:moveTo>
                    <a:pt x="203187" y="372186"/>
                  </a:moveTo>
                  <a:lnTo>
                    <a:pt x="202653" y="372452"/>
                  </a:lnTo>
                  <a:lnTo>
                    <a:pt x="202793" y="372579"/>
                  </a:lnTo>
                  <a:lnTo>
                    <a:pt x="203187" y="372186"/>
                  </a:lnTo>
                  <a:close/>
                </a:path>
                <a:path w="986155" h="471170">
                  <a:moveTo>
                    <a:pt x="244221" y="200012"/>
                  </a:moveTo>
                  <a:lnTo>
                    <a:pt x="243725" y="200253"/>
                  </a:lnTo>
                  <a:lnTo>
                    <a:pt x="243852" y="200393"/>
                  </a:lnTo>
                  <a:lnTo>
                    <a:pt x="244221" y="200012"/>
                  </a:lnTo>
                  <a:close/>
                </a:path>
                <a:path w="986155" h="471170">
                  <a:moveTo>
                    <a:pt x="282663" y="222516"/>
                  </a:moveTo>
                  <a:lnTo>
                    <a:pt x="282143" y="222770"/>
                  </a:lnTo>
                  <a:lnTo>
                    <a:pt x="282270" y="222910"/>
                  </a:lnTo>
                  <a:lnTo>
                    <a:pt x="282663" y="222516"/>
                  </a:lnTo>
                  <a:close/>
                </a:path>
                <a:path w="986155" h="471170">
                  <a:moveTo>
                    <a:pt x="285318" y="223837"/>
                  </a:moveTo>
                  <a:lnTo>
                    <a:pt x="284784" y="224104"/>
                  </a:lnTo>
                  <a:lnTo>
                    <a:pt x="284911" y="224231"/>
                  </a:lnTo>
                  <a:lnTo>
                    <a:pt x="285318" y="223837"/>
                  </a:lnTo>
                  <a:close/>
                </a:path>
                <a:path w="986155" h="471170">
                  <a:moveTo>
                    <a:pt x="307835" y="336423"/>
                  </a:moveTo>
                  <a:lnTo>
                    <a:pt x="307301" y="336689"/>
                  </a:lnTo>
                  <a:lnTo>
                    <a:pt x="307428" y="336816"/>
                  </a:lnTo>
                  <a:lnTo>
                    <a:pt x="307835" y="336423"/>
                  </a:lnTo>
                  <a:close/>
                </a:path>
                <a:path w="986155" h="471170">
                  <a:moveTo>
                    <a:pt x="383336" y="246354"/>
                  </a:moveTo>
                  <a:lnTo>
                    <a:pt x="382803" y="246621"/>
                  </a:lnTo>
                  <a:lnTo>
                    <a:pt x="382943" y="246748"/>
                  </a:lnTo>
                  <a:lnTo>
                    <a:pt x="383336" y="246354"/>
                  </a:lnTo>
                  <a:close/>
                </a:path>
                <a:path w="986155" h="471170">
                  <a:moveTo>
                    <a:pt x="387273" y="246380"/>
                  </a:moveTo>
                  <a:lnTo>
                    <a:pt x="386778" y="246621"/>
                  </a:lnTo>
                  <a:lnTo>
                    <a:pt x="386905" y="246748"/>
                  </a:lnTo>
                  <a:lnTo>
                    <a:pt x="387273" y="246380"/>
                  </a:lnTo>
                  <a:close/>
                </a:path>
                <a:path w="986155" h="471170">
                  <a:moveTo>
                    <a:pt x="391248" y="221208"/>
                  </a:moveTo>
                  <a:lnTo>
                    <a:pt x="390753" y="221449"/>
                  </a:lnTo>
                  <a:lnTo>
                    <a:pt x="390880" y="221576"/>
                  </a:lnTo>
                  <a:lnTo>
                    <a:pt x="391248" y="221208"/>
                  </a:lnTo>
                  <a:close/>
                </a:path>
                <a:path w="986155" h="471170">
                  <a:moveTo>
                    <a:pt x="392607" y="245033"/>
                  </a:moveTo>
                  <a:lnTo>
                    <a:pt x="392074" y="245287"/>
                  </a:lnTo>
                  <a:lnTo>
                    <a:pt x="392201" y="245427"/>
                  </a:lnTo>
                  <a:lnTo>
                    <a:pt x="392607" y="245033"/>
                  </a:lnTo>
                  <a:close/>
                </a:path>
                <a:path w="986155" h="471170">
                  <a:moveTo>
                    <a:pt x="396544" y="255663"/>
                  </a:moveTo>
                  <a:lnTo>
                    <a:pt x="396049" y="255892"/>
                  </a:lnTo>
                  <a:lnTo>
                    <a:pt x="396176" y="256019"/>
                  </a:lnTo>
                  <a:lnTo>
                    <a:pt x="396544" y="255663"/>
                  </a:lnTo>
                  <a:close/>
                </a:path>
                <a:path w="986155" h="471170">
                  <a:moveTo>
                    <a:pt x="425716" y="111252"/>
                  </a:moveTo>
                  <a:lnTo>
                    <a:pt x="425196" y="111506"/>
                  </a:lnTo>
                  <a:lnTo>
                    <a:pt x="425323" y="111645"/>
                  </a:lnTo>
                  <a:lnTo>
                    <a:pt x="425716" y="111252"/>
                  </a:lnTo>
                  <a:close/>
                </a:path>
                <a:path w="986155" h="471170">
                  <a:moveTo>
                    <a:pt x="436308" y="111252"/>
                  </a:moveTo>
                  <a:lnTo>
                    <a:pt x="435787" y="111506"/>
                  </a:lnTo>
                  <a:lnTo>
                    <a:pt x="435914" y="111645"/>
                  </a:lnTo>
                  <a:lnTo>
                    <a:pt x="436308" y="111252"/>
                  </a:lnTo>
                  <a:close/>
                </a:path>
                <a:path w="986155" h="471170">
                  <a:moveTo>
                    <a:pt x="438962" y="109918"/>
                  </a:moveTo>
                  <a:lnTo>
                    <a:pt x="438442" y="110185"/>
                  </a:lnTo>
                  <a:lnTo>
                    <a:pt x="438569" y="110312"/>
                  </a:lnTo>
                  <a:lnTo>
                    <a:pt x="438962" y="109918"/>
                  </a:lnTo>
                  <a:close/>
                </a:path>
                <a:path w="986155" h="471170">
                  <a:moveTo>
                    <a:pt x="482676" y="308610"/>
                  </a:moveTo>
                  <a:lnTo>
                    <a:pt x="482155" y="308876"/>
                  </a:lnTo>
                  <a:lnTo>
                    <a:pt x="482282" y="309003"/>
                  </a:lnTo>
                  <a:lnTo>
                    <a:pt x="482676" y="308610"/>
                  </a:lnTo>
                  <a:close/>
                </a:path>
                <a:path w="986155" h="471170">
                  <a:moveTo>
                    <a:pt x="487972" y="150977"/>
                  </a:moveTo>
                  <a:lnTo>
                    <a:pt x="487451" y="151244"/>
                  </a:lnTo>
                  <a:lnTo>
                    <a:pt x="487578" y="151384"/>
                  </a:lnTo>
                  <a:lnTo>
                    <a:pt x="487972" y="150977"/>
                  </a:lnTo>
                  <a:close/>
                </a:path>
                <a:path w="986155" h="471170">
                  <a:moveTo>
                    <a:pt x="493179" y="470255"/>
                  </a:moveTo>
                  <a:lnTo>
                    <a:pt x="492747" y="470471"/>
                  </a:lnTo>
                  <a:lnTo>
                    <a:pt x="493001" y="470738"/>
                  </a:lnTo>
                  <a:lnTo>
                    <a:pt x="493179" y="470255"/>
                  </a:lnTo>
                  <a:close/>
                </a:path>
                <a:path w="986155" h="471170">
                  <a:moveTo>
                    <a:pt x="498538" y="145707"/>
                  </a:moveTo>
                  <a:lnTo>
                    <a:pt x="498043" y="145948"/>
                  </a:lnTo>
                  <a:lnTo>
                    <a:pt x="498170" y="146075"/>
                  </a:lnTo>
                  <a:lnTo>
                    <a:pt x="498538" y="145707"/>
                  </a:lnTo>
                  <a:close/>
                </a:path>
                <a:path w="986155" h="471170">
                  <a:moveTo>
                    <a:pt x="499872" y="158953"/>
                  </a:moveTo>
                  <a:lnTo>
                    <a:pt x="499364" y="159194"/>
                  </a:lnTo>
                  <a:lnTo>
                    <a:pt x="499503" y="159321"/>
                  </a:lnTo>
                  <a:lnTo>
                    <a:pt x="499872" y="158953"/>
                  </a:lnTo>
                  <a:close/>
                </a:path>
                <a:path w="986155" h="471170">
                  <a:moveTo>
                    <a:pt x="509168" y="158927"/>
                  </a:moveTo>
                  <a:lnTo>
                    <a:pt x="508647" y="159194"/>
                  </a:lnTo>
                  <a:lnTo>
                    <a:pt x="508774" y="159321"/>
                  </a:lnTo>
                  <a:lnTo>
                    <a:pt x="509168" y="158927"/>
                  </a:lnTo>
                  <a:close/>
                </a:path>
                <a:path w="986155" h="471170">
                  <a:moveTo>
                    <a:pt x="521081" y="117868"/>
                  </a:moveTo>
                  <a:lnTo>
                    <a:pt x="520560" y="118135"/>
                  </a:lnTo>
                  <a:lnTo>
                    <a:pt x="520687" y="118262"/>
                  </a:lnTo>
                  <a:lnTo>
                    <a:pt x="521081" y="117868"/>
                  </a:lnTo>
                  <a:close/>
                </a:path>
                <a:path w="986155" h="471170">
                  <a:moveTo>
                    <a:pt x="530364" y="467563"/>
                  </a:moveTo>
                  <a:lnTo>
                    <a:pt x="529831" y="467817"/>
                  </a:lnTo>
                  <a:lnTo>
                    <a:pt x="529971" y="467956"/>
                  </a:lnTo>
                  <a:lnTo>
                    <a:pt x="530364" y="467563"/>
                  </a:lnTo>
                  <a:close/>
                </a:path>
                <a:path w="986155" h="471170">
                  <a:moveTo>
                    <a:pt x="540931" y="119214"/>
                  </a:moveTo>
                  <a:lnTo>
                    <a:pt x="540435" y="119456"/>
                  </a:lnTo>
                  <a:lnTo>
                    <a:pt x="540562" y="119583"/>
                  </a:lnTo>
                  <a:lnTo>
                    <a:pt x="540931" y="119214"/>
                  </a:lnTo>
                  <a:close/>
                </a:path>
                <a:path w="986155" h="471170">
                  <a:moveTo>
                    <a:pt x="680008" y="429171"/>
                  </a:moveTo>
                  <a:lnTo>
                    <a:pt x="679513" y="429412"/>
                  </a:lnTo>
                  <a:lnTo>
                    <a:pt x="679640" y="429539"/>
                  </a:lnTo>
                  <a:lnTo>
                    <a:pt x="680008" y="429171"/>
                  </a:lnTo>
                  <a:close/>
                </a:path>
                <a:path w="986155" h="471170">
                  <a:moveTo>
                    <a:pt x="751484" y="267589"/>
                  </a:moveTo>
                  <a:lnTo>
                    <a:pt x="751039" y="267804"/>
                  </a:lnTo>
                  <a:lnTo>
                    <a:pt x="751306" y="268071"/>
                  </a:lnTo>
                  <a:lnTo>
                    <a:pt x="751484" y="267589"/>
                  </a:lnTo>
                  <a:close/>
                </a:path>
                <a:path w="986155" h="471170">
                  <a:moveTo>
                    <a:pt x="817791" y="113893"/>
                  </a:moveTo>
                  <a:lnTo>
                    <a:pt x="817270" y="114160"/>
                  </a:lnTo>
                  <a:lnTo>
                    <a:pt x="817397" y="114287"/>
                  </a:lnTo>
                  <a:lnTo>
                    <a:pt x="817791" y="113893"/>
                  </a:lnTo>
                  <a:close/>
                </a:path>
                <a:path w="986155" h="471170">
                  <a:moveTo>
                    <a:pt x="828395" y="133769"/>
                  </a:moveTo>
                  <a:lnTo>
                    <a:pt x="827862" y="134023"/>
                  </a:lnTo>
                  <a:lnTo>
                    <a:pt x="828001" y="134162"/>
                  </a:lnTo>
                  <a:lnTo>
                    <a:pt x="828395" y="133769"/>
                  </a:lnTo>
                  <a:close/>
                </a:path>
                <a:path w="986155" h="471170">
                  <a:moveTo>
                    <a:pt x="865454" y="0"/>
                  </a:moveTo>
                  <a:lnTo>
                    <a:pt x="864946" y="241"/>
                  </a:lnTo>
                  <a:lnTo>
                    <a:pt x="865085" y="381"/>
                  </a:lnTo>
                  <a:lnTo>
                    <a:pt x="865454" y="0"/>
                  </a:lnTo>
                  <a:close/>
                </a:path>
                <a:path w="986155" h="471170">
                  <a:moveTo>
                    <a:pt x="897242" y="23850"/>
                  </a:moveTo>
                  <a:lnTo>
                    <a:pt x="896747" y="24091"/>
                  </a:lnTo>
                  <a:lnTo>
                    <a:pt x="896874" y="24218"/>
                  </a:lnTo>
                  <a:lnTo>
                    <a:pt x="897242" y="23850"/>
                  </a:lnTo>
                  <a:close/>
                </a:path>
                <a:path w="986155" h="471170">
                  <a:moveTo>
                    <a:pt x="901217" y="78155"/>
                  </a:moveTo>
                  <a:lnTo>
                    <a:pt x="900722" y="78397"/>
                  </a:lnTo>
                  <a:lnTo>
                    <a:pt x="900849" y="78524"/>
                  </a:lnTo>
                  <a:lnTo>
                    <a:pt x="901217" y="78155"/>
                  </a:lnTo>
                  <a:close/>
                </a:path>
                <a:path w="986155" h="471170">
                  <a:moveTo>
                    <a:pt x="922350" y="17246"/>
                  </a:moveTo>
                  <a:lnTo>
                    <a:pt x="921905" y="17462"/>
                  </a:lnTo>
                  <a:lnTo>
                    <a:pt x="922172" y="17729"/>
                  </a:lnTo>
                  <a:lnTo>
                    <a:pt x="922350" y="17246"/>
                  </a:lnTo>
                  <a:close/>
                </a:path>
                <a:path w="986155" h="471170">
                  <a:moveTo>
                    <a:pt x="985926" y="351040"/>
                  </a:moveTo>
                  <a:lnTo>
                    <a:pt x="985494" y="351256"/>
                  </a:lnTo>
                  <a:lnTo>
                    <a:pt x="985748" y="351523"/>
                  </a:lnTo>
                  <a:lnTo>
                    <a:pt x="985926" y="35104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6445" y="104678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4" y="0"/>
                  </a:moveTo>
                  <a:lnTo>
                    <a:pt x="0" y="262"/>
                  </a:lnTo>
                  <a:lnTo>
                    <a:pt x="132" y="396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7649" y="9877104"/>
              <a:ext cx="790575" cy="620395"/>
            </a:xfrm>
            <a:custGeom>
              <a:avLst/>
              <a:gdLst/>
              <a:ahLst/>
              <a:cxnLst/>
              <a:rect l="l" t="t" r="r" b="b"/>
              <a:pathLst>
                <a:path w="790575" h="620395">
                  <a:moveTo>
                    <a:pt x="533" y="340423"/>
                  </a:moveTo>
                  <a:lnTo>
                    <a:pt x="0" y="340677"/>
                  </a:lnTo>
                  <a:lnTo>
                    <a:pt x="139" y="340804"/>
                  </a:lnTo>
                  <a:lnTo>
                    <a:pt x="533" y="340423"/>
                  </a:lnTo>
                  <a:close/>
                </a:path>
                <a:path w="790575" h="620395">
                  <a:moveTo>
                    <a:pt x="129019" y="341744"/>
                  </a:moveTo>
                  <a:lnTo>
                    <a:pt x="128498" y="342011"/>
                  </a:lnTo>
                  <a:lnTo>
                    <a:pt x="128625" y="342138"/>
                  </a:lnTo>
                  <a:lnTo>
                    <a:pt x="129019" y="341744"/>
                  </a:lnTo>
                  <a:close/>
                </a:path>
                <a:path w="790575" h="620395">
                  <a:moveTo>
                    <a:pt x="207162" y="229146"/>
                  </a:moveTo>
                  <a:lnTo>
                    <a:pt x="206641" y="229412"/>
                  </a:lnTo>
                  <a:lnTo>
                    <a:pt x="206768" y="229539"/>
                  </a:lnTo>
                  <a:lnTo>
                    <a:pt x="207162" y="229146"/>
                  </a:lnTo>
                  <a:close/>
                </a:path>
                <a:path w="790575" h="620395">
                  <a:moveTo>
                    <a:pt x="215087" y="237121"/>
                  </a:moveTo>
                  <a:lnTo>
                    <a:pt x="214591" y="237363"/>
                  </a:lnTo>
                  <a:lnTo>
                    <a:pt x="214718" y="237490"/>
                  </a:lnTo>
                  <a:lnTo>
                    <a:pt x="215087" y="237121"/>
                  </a:lnTo>
                  <a:close/>
                </a:path>
                <a:path w="790575" h="620395">
                  <a:moveTo>
                    <a:pt x="231013" y="270217"/>
                  </a:moveTo>
                  <a:lnTo>
                    <a:pt x="230479" y="270471"/>
                  </a:lnTo>
                  <a:lnTo>
                    <a:pt x="230619" y="270611"/>
                  </a:lnTo>
                  <a:lnTo>
                    <a:pt x="231013" y="270217"/>
                  </a:lnTo>
                  <a:close/>
                </a:path>
                <a:path w="790575" h="620395">
                  <a:moveTo>
                    <a:pt x="262801" y="111264"/>
                  </a:moveTo>
                  <a:lnTo>
                    <a:pt x="262280" y="111531"/>
                  </a:lnTo>
                  <a:lnTo>
                    <a:pt x="262407" y="111658"/>
                  </a:lnTo>
                  <a:lnTo>
                    <a:pt x="262801" y="111264"/>
                  </a:lnTo>
                  <a:close/>
                </a:path>
                <a:path w="790575" h="620395">
                  <a:moveTo>
                    <a:pt x="280022" y="174840"/>
                  </a:moveTo>
                  <a:lnTo>
                    <a:pt x="279488" y="175107"/>
                  </a:lnTo>
                  <a:lnTo>
                    <a:pt x="279628" y="175234"/>
                  </a:lnTo>
                  <a:lnTo>
                    <a:pt x="280022" y="174840"/>
                  </a:lnTo>
                  <a:close/>
                </a:path>
                <a:path w="790575" h="620395">
                  <a:moveTo>
                    <a:pt x="294563" y="356336"/>
                  </a:moveTo>
                  <a:lnTo>
                    <a:pt x="294068" y="356577"/>
                  </a:lnTo>
                  <a:lnTo>
                    <a:pt x="294195" y="356704"/>
                  </a:lnTo>
                  <a:lnTo>
                    <a:pt x="294563" y="356336"/>
                  </a:lnTo>
                  <a:close/>
                </a:path>
                <a:path w="790575" h="620395">
                  <a:moveTo>
                    <a:pt x="314464" y="358965"/>
                  </a:moveTo>
                  <a:lnTo>
                    <a:pt x="313931" y="359219"/>
                  </a:lnTo>
                  <a:lnTo>
                    <a:pt x="314071" y="359359"/>
                  </a:lnTo>
                  <a:lnTo>
                    <a:pt x="314464" y="358965"/>
                  </a:lnTo>
                  <a:close/>
                </a:path>
                <a:path w="790575" h="620395">
                  <a:moveTo>
                    <a:pt x="352869" y="360286"/>
                  </a:moveTo>
                  <a:lnTo>
                    <a:pt x="352348" y="360553"/>
                  </a:lnTo>
                  <a:lnTo>
                    <a:pt x="352475" y="360680"/>
                  </a:lnTo>
                  <a:lnTo>
                    <a:pt x="352869" y="360286"/>
                  </a:lnTo>
                  <a:close/>
                </a:path>
                <a:path w="790575" h="620395">
                  <a:moveTo>
                    <a:pt x="653554" y="580161"/>
                  </a:moveTo>
                  <a:lnTo>
                    <a:pt x="653021" y="580428"/>
                  </a:lnTo>
                  <a:lnTo>
                    <a:pt x="653161" y="580555"/>
                  </a:lnTo>
                  <a:lnTo>
                    <a:pt x="653554" y="580161"/>
                  </a:lnTo>
                  <a:close/>
                </a:path>
                <a:path w="790575" h="620395">
                  <a:moveTo>
                    <a:pt x="653554" y="0"/>
                  </a:moveTo>
                  <a:lnTo>
                    <a:pt x="653021" y="266"/>
                  </a:lnTo>
                  <a:lnTo>
                    <a:pt x="653161" y="393"/>
                  </a:lnTo>
                  <a:lnTo>
                    <a:pt x="653554" y="0"/>
                  </a:lnTo>
                  <a:close/>
                </a:path>
                <a:path w="790575" h="620395">
                  <a:moveTo>
                    <a:pt x="733005" y="7975"/>
                  </a:moveTo>
                  <a:lnTo>
                    <a:pt x="732497" y="8204"/>
                  </a:lnTo>
                  <a:lnTo>
                    <a:pt x="732637" y="8343"/>
                  </a:lnTo>
                  <a:lnTo>
                    <a:pt x="733005" y="7975"/>
                  </a:lnTo>
                  <a:close/>
                </a:path>
                <a:path w="790575" h="620395">
                  <a:moveTo>
                    <a:pt x="740981" y="23837"/>
                  </a:moveTo>
                  <a:lnTo>
                    <a:pt x="740448" y="24104"/>
                  </a:lnTo>
                  <a:lnTo>
                    <a:pt x="740575" y="24231"/>
                  </a:lnTo>
                  <a:lnTo>
                    <a:pt x="740981" y="23837"/>
                  </a:lnTo>
                  <a:close/>
                </a:path>
                <a:path w="790575" h="620395">
                  <a:moveTo>
                    <a:pt x="789990" y="619899"/>
                  </a:moveTo>
                  <a:lnTo>
                    <a:pt x="789457" y="620166"/>
                  </a:lnTo>
                  <a:lnTo>
                    <a:pt x="789584" y="620293"/>
                  </a:lnTo>
                  <a:lnTo>
                    <a:pt x="789990" y="619899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408" y="99684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9" y="0"/>
                  </a:moveTo>
                  <a:lnTo>
                    <a:pt x="0" y="262"/>
                  </a:lnTo>
                  <a:lnTo>
                    <a:pt x="133" y="396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7251" y="9861203"/>
              <a:ext cx="877569" cy="612775"/>
            </a:xfrm>
            <a:custGeom>
              <a:avLst/>
              <a:gdLst/>
              <a:ahLst/>
              <a:cxnLst/>
              <a:rect l="l" t="t" r="r" b="b"/>
              <a:pathLst>
                <a:path w="877569" h="612775">
                  <a:moveTo>
                    <a:pt x="520" y="348373"/>
                  </a:moveTo>
                  <a:lnTo>
                    <a:pt x="0" y="348627"/>
                  </a:lnTo>
                  <a:lnTo>
                    <a:pt x="127" y="348767"/>
                  </a:lnTo>
                  <a:lnTo>
                    <a:pt x="520" y="348373"/>
                  </a:lnTo>
                  <a:close/>
                </a:path>
                <a:path w="877569" h="612775">
                  <a:moveTo>
                    <a:pt x="46888" y="254317"/>
                  </a:moveTo>
                  <a:lnTo>
                    <a:pt x="46355" y="254584"/>
                  </a:lnTo>
                  <a:lnTo>
                    <a:pt x="46494" y="254723"/>
                  </a:lnTo>
                  <a:lnTo>
                    <a:pt x="46888" y="254317"/>
                  </a:lnTo>
                  <a:close/>
                </a:path>
                <a:path w="877569" h="612775">
                  <a:moveTo>
                    <a:pt x="146202" y="254342"/>
                  </a:moveTo>
                  <a:lnTo>
                    <a:pt x="145707" y="254584"/>
                  </a:lnTo>
                  <a:lnTo>
                    <a:pt x="145834" y="254723"/>
                  </a:lnTo>
                  <a:lnTo>
                    <a:pt x="146202" y="254342"/>
                  </a:lnTo>
                  <a:close/>
                </a:path>
                <a:path w="877569" h="612775">
                  <a:moveTo>
                    <a:pt x="216433" y="389432"/>
                  </a:moveTo>
                  <a:lnTo>
                    <a:pt x="215912" y="389699"/>
                  </a:lnTo>
                  <a:lnTo>
                    <a:pt x="216039" y="389826"/>
                  </a:lnTo>
                  <a:lnTo>
                    <a:pt x="216433" y="389432"/>
                  </a:lnTo>
                  <a:close/>
                </a:path>
                <a:path w="877569" h="612775">
                  <a:moveTo>
                    <a:pt x="240245" y="238455"/>
                  </a:moveTo>
                  <a:lnTo>
                    <a:pt x="239750" y="238696"/>
                  </a:lnTo>
                  <a:lnTo>
                    <a:pt x="239877" y="238823"/>
                  </a:lnTo>
                  <a:lnTo>
                    <a:pt x="240245" y="238455"/>
                  </a:lnTo>
                  <a:close/>
                </a:path>
                <a:path w="877569" h="612775">
                  <a:moveTo>
                    <a:pt x="335622" y="127190"/>
                  </a:moveTo>
                  <a:lnTo>
                    <a:pt x="335114" y="127431"/>
                  </a:lnTo>
                  <a:lnTo>
                    <a:pt x="335254" y="127558"/>
                  </a:lnTo>
                  <a:lnTo>
                    <a:pt x="335622" y="127190"/>
                  </a:lnTo>
                  <a:close/>
                </a:path>
                <a:path w="877569" h="612775">
                  <a:moveTo>
                    <a:pt x="354190" y="266242"/>
                  </a:moveTo>
                  <a:lnTo>
                    <a:pt x="353669" y="266509"/>
                  </a:lnTo>
                  <a:lnTo>
                    <a:pt x="353796" y="266636"/>
                  </a:lnTo>
                  <a:lnTo>
                    <a:pt x="354190" y="266242"/>
                  </a:lnTo>
                  <a:close/>
                </a:path>
                <a:path w="877569" h="612775">
                  <a:moveTo>
                    <a:pt x="358165" y="252996"/>
                  </a:moveTo>
                  <a:lnTo>
                    <a:pt x="357644" y="253263"/>
                  </a:lnTo>
                  <a:lnTo>
                    <a:pt x="357771" y="253390"/>
                  </a:lnTo>
                  <a:lnTo>
                    <a:pt x="358165" y="252996"/>
                  </a:lnTo>
                  <a:close/>
                </a:path>
                <a:path w="877569" h="612775">
                  <a:moveTo>
                    <a:pt x="374053" y="286118"/>
                  </a:moveTo>
                  <a:lnTo>
                    <a:pt x="373532" y="286372"/>
                  </a:lnTo>
                  <a:lnTo>
                    <a:pt x="373659" y="286512"/>
                  </a:lnTo>
                  <a:lnTo>
                    <a:pt x="374053" y="286118"/>
                  </a:lnTo>
                  <a:close/>
                </a:path>
                <a:path w="877569" h="612775">
                  <a:moveTo>
                    <a:pt x="383336" y="127165"/>
                  </a:moveTo>
                  <a:lnTo>
                    <a:pt x="382803" y="127431"/>
                  </a:lnTo>
                  <a:lnTo>
                    <a:pt x="382930" y="127558"/>
                  </a:lnTo>
                  <a:lnTo>
                    <a:pt x="383336" y="127165"/>
                  </a:lnTo>
                  <a:close/>
                </a:path>
                <a:path w="877569" h="612775">
                  <a:moveTo>
                    <a:pt x="397903" y="286118"/>
                  </a:moveTo>
                  <a:lnTo>
                    <a:pt x="397370" y="286372"/>
                  </a:lnTo>
                  <a:lnTo>
                    <a:pt x="397510" y="286512"/>
                  </a:lnTo>
                  <a:lnTo>
                    <a:pt x="397903" y="286118"/>
                  </a:lnTo>
                  <a:close/>
                </a:path>
                <a:path w="877569" h="612775">
                  <a:moveTo>
                    <a:pt x="413766" y="190766"/>
                  </a:moveTo>
                  <a:lnTo>
                    <a:pt x="413270" y="191008"/>
                  </a:lnTo>
                  <a:lnTo>
                    <a:pt x="413397" y="191135"/>
                  </a:lnTo>
                  <a:lnTo>
                    <a:pt x="413766" y="190766"/>
                  </a:lnTo>
                  <a:close/>
                </a:path>
                <a:path w="877569" h="612775">
                  <a:moveTo>
                    <a:pt x="416445" y="197370"/>
                  </a:moveTo>
                  <a:lnTo>
                    <a:pt x="415925" y="197624"/>
                  </a:lnTo>
                  <a:lnTo>
                    <a:pt x="416052" y="197764"/>
                  </a:lnTo>
                  <a:lnTo>
                    <a:pt x="416445" y="197370"/>
                  </a:lnTo>
                  <a:close/>
                </a:path>
                <a:path w="877569" h="612775">
                  <a:moveTo>
                    <a:pt x="416445" y="188099"/>
                  </a:moveTo>
                  <a:lnTo>
                    <a:pt x="415925" y="188353"/>
                  </a:lnTo>
                  <a:lnTo>
                    <a:pt x="416052" y="188493"/>
                  </a:lnTo>
                  <a:lnTo>
                    <a:pt x="416445" y="188099"/>
                  </a:lnTo>
                  <a:close/>
                </a:path>
                <a:path w="877569" h="612775">
                  <a:moveTo>
                    <a:pt x="430987" y="373557"/>
                  </a:moveTo>
                  <a:lnTo>
                    <a:pt x="430491" y="373799"/>
                  </a:lnTo>
                  <a:lnTo>
                    <a:pt x="430618" y="373938"/>
                  </a:lnTo>
                  <a:lnTo>
                    <a:pt x="430987" y="373557"/>
                  </a:lnTo>
                  <a:close/>
                </a:path>
                <a:path w="877569" h="612775">
                  <a:moveTo>
                    <a:pt x="449554" y="165569"/>
                  </a:moveTo>
                  <a:lnTo>
                    <a:pt x="449033" y="165836"/>
                  </a:lnTo>
                  <a:lnTo>
                    <a:pt x="449160" y="165976"/>
                  </a:lnTo>
                  <a:lnTo>
                    <a:pt x="449554" y="165569"/>
                  </a:lnTo>
                  <a:close/>
                </a:path>
                <a:path w="877569" h="612775">
                  <a:moveTo>
                    <a:pt x="454863" y="370890"/>
                  </a:moveTo>
                  <a:lnTo>
                    <a:pt x="454329" y="371144"/>
                  </a:lnTo>
                  <a:lnTo>
                    <a:pt x="454469" y="371284"/>
                  </a:lnTo>
                  <a:lnTo>
                    <a:pt x="454863" y="370890"/>
                  </a:lnTo>
                  <a:close/>
                </a:path>
                <a:path w="877569" h="612775">
                  <a:moveTo>
                    <a:pt x="768756" y="337794"/>
                  </a:moveTo>
                  <a:lnTo>
                    <a:pt x="768261" y="338035"/>
                  </a:lnTo>
                  <a:lnTo>
                    <a:pt x="768388" y="338162"/>
                  </a:lnTo>
                  <a:lnTo>
                    <a:pt x="768756" y="337794"/>
                  </a:lnTo>
                  <a:close/>
                </a:path>
                <a:path w="877569" h="612775">
                  <a:moveTo>
                    <a:pt x="780681" y="475551"/>
                  </a:moveTo>
                  <a:lnTo>
                    <a:pt x="780173" y="475792"/>
                  </a:lnTo>
                  <a:lnTo>
                    <a:pt x="780313" y="475919"/>
                  </a:lnTo>
                  <a:lnTo>
                    <a:pt x="780681" y="475551"/>
                  </a:lnTo>
                  <a:close/>
                </a:path>
                <a:path w="877569" h="612775">
                  <a:moveTo>
                    <a:pt x="788657" y="611962"/>
                  </a:moveTo>
                  <a:lnTo>
                    <a:pt x="788123" y="612228"/>
                  </a:lnTo>
                  <a:lnTo>
                    <a:pt x="788263" y="612355"/>
                  </a:lnTo>
                  <a:lnTo>
                    <a:pt x="788657" y="611962"/>
                  </a:lnTo>
                  <a:close/>
                </a:path>
                <a:path w="877569" h="612775">
                  <a:moveTo>
                    <a:pt x="788657" y="156311"/>
                  </a:moveTo>
                  <a:lnTo>
                    <a:pt x="788123" y="156565"/>
                  </a:lnTo>
                  <a:lnTo>
                    <a:pt x="788263" y="156692"/>
                  </a:lnTo>
                  <a:lnTo>
                    <a:pt x="788657" y="156311"/>
                  </a:lnTo>
                  <a:close/>
                </a:path>
                <a:path w="877569" h="612775">
                  <a:moveTo>
                    <a:pt x="788657" y="149682"/>
                  </a:moveTo>
                  <a:lnTo>
                    <a:pt x="788123" y="149948"/>
                  </a:lnTo>
                  <a:lnTo>
                    <a:pt x="788263" y="150075"/>
                  </a:lnTo>
                  <a:lnTo>
                    <a:pt x="788657" y="149682"/>
                  </a:lnTo>
                  <a:close/>
                </a:path>
                <a:path w="877569" h="612775">
                  <a:moveTo>
                    <a:pt x="789978" y="593420"/>
                  </a:moveTo>
                  <a:lnTo>
                    <a:pt x="789457" y="593674"/>
                  </a:lnTo>
                  <a:lnTo>
                    <a:pt x="789584" y="593813"/>
                  </a:lnTo>
                  <a:lnTo>
                    <a:pt x="789978" y="593420"/>
                  </a:lnTo>
                  <a:close/>
                </a:path>
                <a:path w="877569" h="612775">
                  <a:moveTo>
                    <a:pt x="792594" y="610679"/>
                  </a:moveTo>
                  <a:lnTo>
                    <a:pt x="792099" y="610895"/>
                  </a:lnTo>
                  <a:lnTo>
                    <a:pt x="792226" y="611035"/>
                  </a:lnTo>
                  <a:lnTo>
                    <a:pt x="792594" y="610679"/>
                  </a:lnTo>
                  <a:close/>
                </a:path>
                <a:path w="877569" h="612775">
                  <a:moveTo>
                    <a:pt x="792594" y="155016"/>
                  </a:moveTo>
                  <a:lnTo>
                    <a:pt x="792099" y="155244"/>
                  </a:lnTo>
                  <a:lnTo>
                    <a:pt x="792226" y="155371"/>
                  </a:lnTo>
                  <a:lnTo>
                    <a:pt x="792594" y="155016"/>
                  </a:lnTo>
                  <a:close/>
                </a:path>
                <a:path w="877569" h="612775">
                  <a:moveTo>
                    <a:pt x="796594" y="0"/>
                  </a:moveTo>
                  <a:lnTo>
                    <a:pt x="796074" y="266"/>
                  </a:lnTo>
                  <a:lnTo>
                    <a:pt x="796201" y="406"/>
                  </a:lnTo>
                  <a:lnTo>
                    <a:pt x="796594" y="0"/>
                  </a:lnTo>
                  <a:close/>
                </a:path>
                <a:path w="877569" h="612775">
                  <a:moveTo>
                    <a:pt x="829716" y="609307"/>
                  </a:moveTo>
                  <a:lnTo>
                    <a:pt x="829183" y="609574"/>
                  </a:lnTo>
                  <a:lnTo>
                    <a:pt x="829322" y="609701"/>
                  </a:lnTo>
                  <a:lnTo>
                    <a:pt x="829716" y="609307"/>
                  </a:lnTo>
                  <a:close/>
                </a:path>
                <a:path w="877569" h="612775">
                  <a:moveTo>
                    <a:pt x="838987" y="413270"/>
                  </a:moveTo>
                  <a:lnTo>
                    <a:pt x="838466" y="413537"/>
                  </a:lnTo>
                  <a:lnTo>
                    <a:pt x="838593" y="413664"/>
                  </a:lnTo>
                  <a:lnTo>
                    <a:pt x="838987" y="413270"/>
                  </a:lnTo>
                  <a:close/>
                </a:path>
                <a:path w="877569" h="612775">
                  <a:moveTo>
                    <a:pt x="840308" y="417245"/>
                  </a:moveTo>
                  <a:lnTo>
                    <a:pt x="839787" y="417512"/>
                  </a:lnTo>
                  <a:lnTo>
                    <a:pt x="839914" y="417639"/>
                  </a:lnTo>
                  <a:lnTo>
                    <a:pt x="840308" y="417245"/>
                  </a:lnTo>
                  <a:close/>
                </a:path>
                <a:path w="877569" h="612775">
                  <a:moveTo>
                    <a:pt x="872070" y="561657"/>
                  </a:moveTo>
                  <a:lnTo>
                    <a:pt x="871575" y="561886"/>
                  </a:lnTo>
                  <a:lnTo>
                    <a:pt x="871702" y="562025"/>
                  </a:lnTo>
                  <a:lnTo>
                    <a:pt x="872070" y="561657"/>
                  </a:lnTo>
                  <a:close/>
                </a:path>
                <a:path w="877569" h="612775">
                  <a:moveTo>
                    <a:pt x="877379" y="39763"/>
                  </a:moveTo>
                  <a:lnTo>
                    <a:pt x="876871" y="40005"/>
                  </a:lnTo>
                  <a:lnTo>
                    <a:pt x="877011" y="40132"/>
                  </a:lnTo>
                  <a:lnTo>
                    <a:pt x="877379" y="3976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0613" y="1035699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847" y="0"/>
                  </a:moveTo>
                  <a:lnTo>
                    <a:pt x="0" y="726"/>
                  </a:lnTo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0606" y="10114391"/>
              <a:ext cx="232410" cy="111760"/>
            </a:xfrm>
            <a:custGeom>
              <a:avLst/>
              <a:gdLst/>
              <a:ahLst/>
              <a:cxnLst/>
              <a:rect l="l" t="t" r="r" b="b"/>
              <a:pathLst>
                <a:path w="232410" h="111759">
                  <a:moveTo>
                    <a:pt x="232079" y="0"/>
                  </a:moveTo>
                  <a:lnTo>
                    <a:pt x="198005" y="0"/>
                  </a:lnTo>
                  <a:lnTo>
                    <a:pt x="0" y="0"/>
                  </a:lnTo>
                  <a:lnTo>
                    <a:pt x="0" y="32448"/>
                  </a:lnTo>
                  <a:lnTo>
                    <a:pt x="198005" y="32448"/>
                  </a:lnTo>
                  <a:lnTo>
                    <a:pt x="198005" y="78981"/>
                  </a:lnTo>
                  <a:lnTo>
                    <a:pt x="0" y="78981"/>
                  </a:lnTo>
                  <a:lnTo>
                    <a:pt x="0" y="111442"/>
                  </a:lnTo>
                  <a:lnTo>
                    <a:pt x="232079" y="111442"/>
                  </a:lnTo>
                  <a:lnTo>
                    <a:pt x="232079" y="96291"/>
                  </a:lnTo>
                  <a:lnTo>
                    <a:pt x="232079" y="78981"/>
                  </a:lnTo>
                  <a:lnTo>
                    <a:pt x="232079" y="32448"/>
                  </a:lnTo>
                  <a:lnTo>
                    <a:pt x="232079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1708" y="4591990"/>
              <a:ext cx="800121" cy="800121"/>
            </a:xfrm>
            <a:prstGeom prst="rect">
              <a:avLst/>
            </a:prstGeom>
          </p:spPr>
        </p:pic>
        <p:pic>
          <p:nvPicPr>
            <p:cNvPr id="266" name="object 26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0123" y="4425077"/>
              <a:ext cx="207813" cy="150591"/>
            </a:xfrm>
            <a:prstGeom prst="rect">
              <a:avLst/>
            </a:prstGeom>
          </p:spPr>
        </p:pic>
        <p:pic>
          <p:nvPicPr>
            <p:cNvPr id="267" name="object 2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72197" y="4518587"/>
              <a:ext cx="244450" cy="244306"/>
            </a:xfrm>
            <a:prstGeom prst="rect">
              <a:avLst/>
            </a:prstGeom>
          </p:spPr>
        </p:pic>
        <p:pic>
          <p:nvPicPr>
            <p:cNvPr id="268" name="object 26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57000" y="4894056"/>
              <a:ext cx="151837" cy="207965"/>
            </a:xfrm>
            <a:prstGeom prst="rect">
              <a:avLst/>
            </a:prstGeom>
          </p:spPr>
        </p:pic>
        <p:pic>
          <p:nvPicPr>
            <p:cNvPr id="269" name="object 26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66642" y="5226336"/>
              <a:ext cx="244623" cy="244115"/>
            </a:xfrm>
            <a:prstGeom prst="rect">
              <a:avLst/>
            </a:prstGeom>
          </p:spPr>
        </p:pic>
        <p:pic>
          <p:nvPicPr>
            <p:cNvPr id="270" name="object 27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1439" y="4513387"/>
              <a:ext cx="244617" cy="244130"/>
            </a:xfrm>
            <a:prstGeom prst="rect">
              <a:avLst/>
            </a:prstGeom>
          </p:spPr>
        </p:pic>
        <p:pic>
          <p:nvPicPr>
            <p:cNvPr id="271" name="object 27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73512" y="4891209"/>
              <a:ext cx="152690" cy="208065"/>
            </a:xfrm>
            <a:prstGeom prst="rect">
              <a:avLst/>
            </a:prstGeom>
          </p:spPr>
        </p:pic>
        <p:pic>
          <p:nvPicPr>
            <p:cNvPr id="272" name="object 27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61777" y="5215907"/>
              <a:ext cx="244007" cy="244720"/>
            </a:xfrm>
            <a:prstGeom prst="rect">
              <a:avLst/>
            </a:prstGeom>
          </p:spPr>
        </p:pic>
        <p:pic>
          <p:nvPicPr>
            <p:cNvPr id="273" name="object 27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0123" y="5412952"/>
              <a:ext cx="207813" cy="150591"/>
            </a:xfrm>
            <a:prstGeom prst="rect">
              <a:avLst/>
            </a:prstGeom>
          </p:spPr>
        </p:pic>
        <p:pic>
          <p:nvPicPr>
            <p:cNvPr id="274" name="object 27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35947" y="2871633"/>
              <a:ext cx="1163195" cy="409348"/>
            </a:xfrm>
            <a:prstGeom prst="rect">
              <a:avLst/>
            </a:prstGeom>
          </p:spPr>
        </p:pic>
        <p:pic>
          <p:nvPicPr>
            <p:cNvPr id="275" name="object 27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6932" y="5936770"/>
              <a:ext cx="724888" cy="942995"/>
            </a:xfrm>
            <a:prstGeom prst="rect">
              <a:avLst/>
            </a:prstGeom>
          </p:spPr>
        </p:pic>
        <p:pic>
          <p:nvPicPr>
            <p:cNvPr id="276" name="object 27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13204" y="5404327"/>
              <a:ext cx="937566" cy="482057"/>
            </a:xfrm>
            <a:prstGeom prst="rect">
              <a:avLst/>
            </a:prstGeom>
          </p:spPr>
        </p:pic>
        <p:sp>
          <p:nvSpPr>
            <p:cNvPr id="277" name="object 2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3204" y="5404327"/>
              <a:ext cx="937894" cy="482600"/>
            </a:xfrm>
            <a:custGeom>
              <a:avLst/>
              <a:gdLst/>
              <a:ahLst/>
              <a:cxnLst/>
              <a:rect l="l" t="t" r="r" b="b"/>
              <a:pathLst>
                <a:path w="937894" h="482600">
                  <a:moveTo>
                    <a:pt x="0" y="0"/>
                  </a:moveTo>
                  <a:lnTo>
                    <a:pt x="937566" y="0"/>
                  </a:lnTo>
                  <a:lnTo>
                    <a:pt x="937566" y="482057"/>
                  </a:lnTo>
                  <a:lnTo>
                    <a:pt x="0" y="48205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250770" y="5404327"/>
              <a:ext cx="380337" cy="482057"/>
            </a:xfrm>
            <a:prstGeom prst="rect">
              <a:avLst/>
            </a:prstGeom>
          </p:spPr>
        </p:pic>
        <p:sp>
          <p:nvSpPr>
            <p:cNvPr id="279" name="object 2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50770" y="5404327"/>
              <a:ext cx="380365" cy="482600"/>
            </a:xfrm>
            <a:custGeom>
              <a:avLst/>
              <a:gdLst/>
              <a:ahLst/>
              <a:cxnLst/>
              <a:rect l="l" t="t" r="r" b="b"/>
              <a:pathLst>
                <a:path w="380364" h="482600">
                  <a:moveTo>
                    <a:pt x="380337" y="0"/>
                  </a:moveTo>
                  <a:lnTo>
                    <a:pt x="0" y="0"/>
                  </a:lnTo>
                  <a:lnTo>
                    <a:pt x="0" y="482057"/>
                  </a:lnTo>
                  <a:lnTo>
                    <a:pt x="380337" y="482057"/>
                  </a:lnTo>
                  <a:lnTo>
                    <a:pt x="380337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36827" y="5379732"/>
              <a:ext cx="1316355" cy="512445"/>
            </a:xfrm>
            <a:custGeom>
              <a:avLst/>
              <a:gdLst/>
              <a:ahLst/>
              <a:cxnLst/>
              <a:rect l="l" t="t" r="r" b="b"/>
              <a:pathLst>
                <a:path w="1316355" h="512445">
                  <a:moveTo>
                    <a:pt x="1252631" y="0"/>
                  </a:moveTo>
                  <a:lnTo>
                    <a:pt x="1219827" y="9493"/>
                  </a:lnTo>
                  <a:lnTo>
                    <a:pt x="1241531" y="22981"/>
                  </a:lnTo>
                  <a:lnTo>
                    <a:pt x="1263720" y="39997"/>
                  </a:lnTo>
                  <a:lnTo>
                    <a:pt x="1270789" y="54874"/>
                  </a:lnTo>
                  <a:lnTo>
                    <a:pt x="1266006" y="70166"/>
                  </a:lnTo>
                  <a:lnTo>
                    <a:pt x="1252637" y="88426"/>
                  </a:lnTo>
                  <a:lnTo>
                    <a:pt x="1246507" y="75455"/>
                  </a:lnTo>
                  <a:lnTo>
                    <a:pt x="1245612" y="67427"/>
                  </a:lnTo>
                  <a:lnTo>
                    <a:pt x="1246245" y="65556"/>
                  </a:lnTo>
                  <a:lnTo>
                    <a:pt x="1249905" y="63546"/>
                  </a:lnTo>
                  <a:lnTo>
                    <a:pt x="1258088" y="55101"/>
                  </a:lnTo>
                  <a:lnTo>
                    <a:pt x="1250276" y="62249"/>
                  </a:lnTo>
                  <a:lnTo>
                    <a:pt x="1243762" y="66250"/>
                  </a:lnTo>
                  <a:lnTo>
                    <a:pt x="1235168" y="68885"/>
                  </a:lnTo>
                  <a:lnTo>
                    <a:pt x="1221116" y="71935"/>
                  </a:lnTo>
                  <a:lnTo>
                    <a:pt x="1196099" y="35452"/>
                  </a:lnTo>
                  <a:lnTo>
                    <a:pt x="1196859" y="35276"/>
                  </a:lnTo>
                  <a:lnTo>
                    <a:pt x="1194382" y="34549"/>
                  </a:lnTo>
                  <a:lnTo>
                    <a:pt x="1193850" y="33781"/>
                  </a:lnTo>
                  <a:lnTo>
                    <a:pt x="1162412" y="48040"/>
                  </a:lnTo>
                  <a:lnTo>
                    <a:pt x="1140516" y="67978"/>
                  </a:lnTo>
                  <a:lnTo>
                    <a:pt x="1119390" y="90191"/>
                  </a:lnTo>
                  <a:lnTo>
                    <a:pt x="1090263" y="111272"/>
                  </a:lnTo>
                  <a:lnTo>
                    <a:pt x="1025948" y="136279"/>
                  </a:lnTo>
                  <a:lnTo>
                    <a:pt x="957315" y="159482"/>
                  </a:lnTo>
                  <a:lnTo>
                    <a:pt x="911018" y="170929"/>
                  </a:lnTo>
                  <a:lnTo>
                    <a:pt x="867490" y="172781"/>
                  </a:lnTo>
                  <a:lnTo>
                    <a:pt x="825583" y="167626"/>
                  </a:lnTo>
                  <a:lnTo>
                    <a:pt x="784151" y="158047"/>
                  </a:lnTo>
                  <a:lnTo>
                    <a:pt x="742045" y="146633"/>
                  </a:lnTo>
                  <a:lnTo>
                    <a:pt x="698118" y="135968"/>
                  </a:lnTo>
                  <a:lnTo>
                    <a:pt x="651221" y="128638"/>
                  </a:lnTo>
                  <a:lnTo>
                    <a:pt x="607364" y="125609"/>
                  </a:lnTo>
                  <a:lnTo>
                    <a:pt x="563070" y="124433"/>
                  </a:lnTo>
                  <a:lnTo>
                    <a:pt x="474037" y="123659"/>
                  </a:lnTo>
                  <a:lnTo>
                    <a:pt x="428615" y="120375"/>
                  </a:lnTo>
                  <a:lnTo>
                    <a:pt x="385680" y="114555"/>
                  </a:lnTo>
                  <a:lnTo>
                    <a:pt x="343294" y="109523"/>
                  </a:lnTo>
                  <a:lnTo>
                    <a:pt x="299516" y="108601"/>
                  </a:lnTo>
                  <a:lnTo>
                    <a:pt x="216481" y="115003"/>
                  </a:lnTo>
                  <a:lnTo>
                    <a:pt x="175835" y="114859"/>
                  </a:lnTo>
                  <a:lnTo>
                    <a:pt x="134082" y="108111"/>
                  </a:lnTo>
                  <a:lnTo>
                    <a:pt x="93828" y="93749"/>
                  </a:lnTo>
                  <a:lnTo>
                    <a:pt x="59200" y="81735"/>
                  </a:lnTo>
                  <a:lnTo>
                    <a:pt x="28492" y="84535"/>
                  </a:lnTo>
                  <a:lnTo>
                    <a:pt x="0" y="114616"/>
                  </a:lnTo>
                  <a:lnTo>
                    <a:pt x="17661" y="126724"/>
                  </a:lnTo>
                  <a:lnTo>
                    <a:pt x="35672" y="132684"/>
                  </a:lnTo>
                  <a:lnTo>
                    <a:pt x="55133" y="135596"/>
                  </a:lnTo>
                  <a:lnTo>
                    <a:pt x="77148" y="138559"/>
                  </a:lnTo>
                  <a:lnTo>
                    <a:pt x="101212" y="144850"/>
                  </a:lnTo>
                  <a:lnTo>
                    <a:pt x="119177" y="152297"/>
                  </a:lnTo>
                  <a:lnTo>
                    <a:pt x="135279" y="158304"/>
                  </a:lnTo>
                  <a:lnTo>
                    <a:pt x="153756" y="160275"/>
                  </a:lnTo>
                  <a:lnTo>
                    <a:pt x="187794" y="161520"/>
                  </a:lnTo>
                  <a:lnTo>
                    <a:pt x="238716" y="166542"/>
                  </a:lnTo>
                  <a:lnTo>
                    <a:pt x="299820" y="174238"/>
                  </a:lnTo>
                  <a:lnTo>
                    <a:pt x="364402" y="183506"/>
                  </a:lnTo>
                  <a:lnTo>
                    <a:pt x="425759" y="193243"/>
                  </a:lnTo>
                  <a:lnTo>
                    <a:pt x="477190" y="202346"/>
                  </a:lnTo>
                  <a:lnTo>
                    <a:pt x="532674" y="215168"/>
                  </a:lnTo>
                  <a:lnTo>
                    <a:pt x="593215" y="232617"/>
                  </a:lnTo>
                  <a:lnTo>
                    <a:pt x="636126" y="244433"/>
                  </a:lnTo>
                  <a:lnTo>
                    <a:pt x="653561" y="249718"/>
                  </a:lnTo>
                  <a:lnTo>
                    <a:pt x="658309" y="255845"/>
                  </a:lnTo>
                  <a:lnTo>
                    <a:pt x="663163" y="270187"/>
                  </a:lnTo>
                  <a:lnTo>
                    <a:pt x="635409" y="278041"/>
                  </a:lnTo>
                  <a:lnTo>
                    <a:pt x="592603" y="288933"/>
                  </a:lnTo>
                  <a:lnTo>
                    <a:pt x="538487" y="301942"/>
                  </a:lnTo>
                  <a:lnTo>
                    <a:pt x="476802" y="316148"/>
                  </a:lnTo>
                  <a:lnTo>
                    <a:pt x="411287" y="330628"/>
                  </a:lnTo>
                  <a:lnTo>
                    <a:pt x="345684" y="344462"/>
                  </a:lnTo>
                  <a:lnTo>
                    <a:pt x="283733" y="356728"/>
                  </a:lnTo>
                  <a:lnTo>
                    <a:pt x="229174" y="366505"/>
                  </a:lnTo>
                  <a:lnTo>
                    <a:pt x="185749" y="372872"/>
                  </a:lnTo>
                  <a:lnTo>
                    <a:pt x="157198" y="374907"/>
                  </a:lnTo>
                  <a:lnTo>
                    <a:pt x="127684" y="380956"/>
                  </a:lnTo>
                  <a:lnTo>
                    <a:pt x="78213" y="395171"/>
                  </a:lnTo>
                  <a:lnTo>
                    <a:pt x="29257" y="410822"/>
                  </a:lnTo>
                  <a:lnTo>
                    <a:pt x="1285" y="421177"/>
                  </a:lnTo>
                  <a:lnTo>
                    <a:pt x="25778" y="455111"/>
                  </a:lnTo>
                  <a:lnTo>
                    <a:pt x="55392" y="459243"/>
                  </a:lnTo>
                  <a:lnTo>
                    <a:pt x="88750" y="446573"/>
                  </a:lnTo>
                  <a:lnTo>
                    <a:pt x="124481" y="430102"/>
                  </a:lnTo>
                  <a:lnTo>
                    <a:pt x="170795" y="418526"/>
                  </a:lnTo>
                  <a:lnTo>
                    <a:pt x="216727" y="416374"/>
                  </a:lnTo>
                  <a:lnTo>
                    <a:pt x="263186" y="418452"/>
                  </a:lnTo>
                  <a:lnTo>
                    <a:pt x="311080" y="419564"/>
                  </a:lnTo>
                  <a:lnTo>
                    <a:pt x="354274" y="415261"/>
                  </a:lnTo>
                  <a:lnTo>
                    <a:pt x="433990" y="398970"/>
                  </a:lnTo>
                  <a:lnTo>
                    <a:pt x="477986" y="394916"/>
                  </a:lnTo>
                  <a:lnTo>
                    <a:pt x="528224" y="394983"/>
                  </a:lnTo>
                  <a:lnTo>
                    <a:pt x="576939" y="395707"/>
                  </a:lnTo>
                  <a:lnTo>
                    <a:pt x="625910" y="395561"/>
                  </a:lnTo>
                  <a:lnTo>
                    <a:pt x="676915" y="393019"/>
                  </a:lnTo>
                  <a:lnTo>
                    <a:pt x="728914" y="386534"/>
                  </a:lnTo>
                  <a:lnTo>
                    <a:pt x="769118" y="377960"/>
                  </a:lnTo>
                  <a:lnTo>
                    <a:pt x="801789" y="369245"/>
                  </a:lnTo>
                  <a:lnTo>
                    <a:pt x="831188" y="362339"/>
                  </a:lnTo>
                  <a:lnTo>
                    <a:pt x="861578" y="359189"/>
                  </a:lnTo>
                  <a:lnTo>
                    <a:pt x="897221" y="361745"/>
                  </a:lnTo>
                  <a:lnTo>
                    <a:pt x="942377" y="371954"/>
                  </a:lnTo>
                  <a:lnTo>
                    <a:pt x="1001311" y="391765"/>
                  </a:lnTo>
                  <a:lnTo>
                    <a:pt x="1043745" y="405322"/>
                  </a:lnTo>
                  <a:lnTo>
                    <a:pt x="1075735" y="413560"/>
                  </a:lnTo>
                  <a:lnTo>
                    <a:pt x="1106385" y="424962"/>
                  </a:lnTo>
                  <a:lnTo>
                    <a:pt x="1144797" y="448012"/>
                  </a:lnTo>
                  <a:lnTo>
                    <a:pt x="1173188" y="468608"/>
                  </a:lnTo>
                  <a:lnTo>
                    <a:pt x="1207063" y="490748"/>
                  </a:lnTo>
                  <a:lnTo>
                    <a:pt x="1244629" y="507531"/>
                  </a:lnTo>
                  <a:lnTo>
                    <a:pt x="1284094" y="512056"/>
                  </a:lnTo>
                  <a:lnTo>
                    <a:pt x="1297308" y="466526"/>
                  </a:lnTo>
                  <a:lnTo>
                    <a:pt x="1298901" y="422918"/>
                  </a:lnTo>
                  <a:lnTo>
                    <a:pt x="1295439" y="381143"/>
                  </a:lnTo>
                  <a:lnTo>
                    <a:pt x="1293488" y="341112"/>
                  </a:lnTo>
                  <a:lnTo>
                    <a:pt x="1299615" y="302734"/>
                  </a:lnTo>
                  <a:lnTo>
                    <a:pt x="1309303" y="283291"/>
                  </a:lnTo>
                  <a:lnTo>
                    <a:pt x="1315437" y="278614"/>
                  </a:lnTo>
                  <a:lnTo>
                    <a:pt x="1315837" y="271172"/>
                  </a:lnTo>
                  <a:lnTo>
                    <a:pt x="1308319" y="243434"/>
                  </a:lnTo>
                  <a:lnTo>
                    <a:pt x="1290392" y="185823"/>
                  </a:lnTo>
                  <a:lnTo>
                    <a:pt x="1285895" y="159872"/>
                  </a:lnTo>
                  <a:lnTo>
                    <a:pt x="1283572" y="116845"/>
                  </a:lnTo>
                  <a:lnTo>
                    <a:pt x="1282040" y="81537"/>
                  </a:lnTo>
                  <a:lnTo>
                    <a:pt x="1277854" y="50028"/>
                  </a:lnTo>
                  <a:lnTo>
                    <a:pt x="1268791" y="22716"/>
                  </a:lnTo>
                  <a:lnTo>
                    <a:pt x="1252631" y="0"/>
                  </a:lnTo>
                  <a:close/>
                </a:path>
              </a:pathLst>
            </a:custGeom>
            <a:solidFill>
              <a:srgbClr val="BF8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466676" y="5685728"/>
              <a:ext cx="123871" cy="131881"/>
            </a:xfrm>
            <a:prstGeom prst="rect">
              <a:avLst/>
            </a:prstGeom>
          </p:spPr>
        </p:pic>
        <p:pic>
          <p:nvPicPr>
            <p:cNvPr id="282" name="object 2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464989" y="5385992"/>
              <a:ext cx="142627" cy="219744"/>
            </a:xfrm>
            <a:prstGeom prst="rect">
              <a:avLst/>
            </a:prstGeom>
          </p:spPr>
        </p:pic>
        <p:sp>
          <p:nvSpPr>
            <p:cNvPr id="283" name="object 2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93373" y="5489409"/>
              <a:ext cx="273050" cy="299720"/>
            </a:xfrm>
            <a:custGeom>
              <a:avLst/>
              <a:gdLst/>
              <a:ahLst/>
              <a:cxnLst/>
              <a:rect l="l" t="t" r="r" b="b"/>
              <a:pathLst>
                <a:path w="273050" h="299720">
                  <a:moveTo>
                    <a:pt x="27738" y="0"/>
                  </a:moveTo>
                  <a:lnTo>
                    <a:pt x="4295" y="130669"/>
                  </a:lnTo>
                  <a:lnTo>
                    <a:pt x="29290" y="152608"/>
                  </a:lnTo>
                  <a:lnTo>
                    <a:pt x="0" y="170802"/>
                  </a:lnTo>
                  <a:lnTo>
                    <a:pt x="4866" y="299638"/>
                  </a:lnTo>
                  <a:lnTo>
                    <a:pt x="267238" y="273599"/>
                  </a:lnTo>
                  <a:lnTo>
                    <a:pt x="272585" y="54842"/>
                  </a:lnTo>
                  <a:lnTo>
                    <a:pt x="232143" y="45301"/>
                  </a:lnTo>
                  <a:lnTo>
                    <a:pt x="2773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9147" y="5527414"/>
              <a:ext cx="311785" cy="243204"/>
            </a:xfrm>
            <a:custGeom>
              <a:avLst/>
              <a:gdLst/>
              <a:ahLst/>
              <a:cxnLst/>
              <a:rect l="l" t="t" r="r" b="b"/>
              <a:pathLst>
                <a:path w="311785" h="243204">
                  <a:moveTo>
                    <a:pt x="183455" y="0"/>
                  </a:moveTo>
                  <a:lnTo>
                    <a:pt x="6108" y="13849"/>
                  </a:lnTo>
                  <a:lnTo>
                    <a:pt x="0" y="234083"/>
                  </a:lnTo>
                  <a:lnTo>
                    <a:pt x="180003" y="242600"/>
                  </a:lnTo>
                  <a:lnTo>
                    <a:pt x="207076" y="221214"/>
                  </a:lnTo>
                  <a:lnTo>
                    <a:pt x="238395" y="205845"/>
                  </a:lnTo>
                  <a:lnTo>
                    <a:pt x="273353" y="196295"/>
                  </a:lnTo>
                  <a:lnTo>
                    <a:pt x="311341" y="192366"/>
                  </a:lnTo>
                  <a:lnTo>
                    <a:pt x="311457" y="184428"/>
                  </a:lnTo>
                  <a:lnTo>
                    <a:pt x="308965" y="176455"/>
                  </a:lnTo>
                  <a:lnTo>
                    <a:pt x="309077" y="168516"/>
                  </a:lnTo>
                  <a:lnTo>
                    <a:pt x="253284" y="114131"/>
                  </a:lnTo>
                  <a:lnTo>
                    <a:pt x="307562" y="65779"/>
                  </a:lnTo>
                  <a:lnTo>
                    <a:pt x="309369" y="43474"/>
                  </a:lnTo>
                  <a:lnTo>
                    <a:pt x="273808" y="37103"/>
                  </a:lnTo>
                  <a:lnTo>
                    <a:pt x="240742" y="27982"/>
                  </a:lnTo>
                  <a:lnTo>
                    <a:pt x="210511" y="15738"/>
                  </a:lnTo>
                  <a:lnTo>
                    <a:pt x="183455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90464" y="2407726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80" h="373380">
                  <a:moveTo>
                    <a:pt x="186606" y="0"/>
                  </a:moveTo>
                  <a:lnTo>
                    <a:pt x="136999" y="6665"/>
                  </a:lnTo>
                  <a:lnTo>
                    <a:pt x="92423" y="25478"/>
                  </a:lnTo>
                  <a:lnTo>
                    <a:pt x="54656" y="54657"/>
                  </a:lnTo>
                  <a:lnTo>
                    <a:pt x="25477" y="92424"/>
                  </a:lnTo>
                  <a:lnTo>
                    <a:pt x="6665" y="137002"/>
                  </a:lnTo>
                  <a:lnTo>
                    <a:pt x="0" y="186609"/>
                  </a:lnTo>
                  <a:lnTo>
                    <a:pt x="6665" y="236217"/>
                  </a:lnTo>
                  <a:lnTo>
                    <a:pt x="25477" y="280794"/>
                  </a:lnTo>
                  <a:lnTo>
                    <a:pt x="54656" y="318560"/>
                  </a:lnTo>
                  <a:lnTo>
                    <a:pt x="92423" y="347739"/>
                  </a:lnTo>
                  <a:lnTo>
                    <a:pt x="136999" y="366550"/>
                  </a:lnTo>
                  <a:lnTo>
                    <a:pt x="186606" y="373216"/>
                  </a:lnTo>
                  <a:lnTo>
                    <a:pt x="236213" y="366550"/>
                  </a:lnTo>
                  <a:lnTo>
                    <a:pt x="280790" y="347739"/>
                  </a:lnTo>
                  <a:lnTo>
                    <a:pt x="318558" y="318560"/>
                  </a:lnTo>
                  <a:lnTo>
                    <a:pt x="347737" y="280794"/>
                  </a:lnTo>
                  <a:lnTo>
                    <a:pt x="366549" y="236217"/>
                  </a:lnTo>
                  <a:lnTo>
                    <a:pt x="373214" y="186609"/>
                  </a:lnTo>
                  <a:lnTo>
                    <a:pt x="366549" y="137002"/>
                  </a:lnTo>
                  <a:lnTo>
                    <a:pt x="347737" y="92424"/>
                  </a:lnTo>
                  <a:lnTo>
                    <a:pt x="318558" y="54657"/>
                  </a:lnTo>
                  <a:lnTo>
                    <a:pt x="280790" y="25478"/>
                  </a:lnTo>
                  <a:lnTo>
                    <a:pt x="236213" y="6665"/>
                  </a:lnTo>
                  <a:lnTo>
                    <a:pt x="186606" y="0"/>
                  </a:lnTo>
                  <a:close/>
                </a:path>
              </a:pathLst>
            </a:custGeom>
            <a:solidFill>
              <a:srgbClr val="A5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6071" y="2403338"/>
              <a:ext cx="382270" cy="382270"/>
            </a:xfrm>
            <a:custGeom>
              <a:avLst/>
              <a:gdLst/>
              <a:ahLst/>
              <a:cxnLst/>
              <a:rect l="l" t="t" r="r" b="b"/>
              <a:pathLst>
                <a:path w="382269" h="382269">
                  <a:moveTo>
                    <a:pt x="190999" y="0"/>
                  </a:moveTo>
                  <a:lnTo>
                    <a:pt x="152507" y="3880"/>
                  </a:lnTo>
                  <a:lnTo>
                    <a:pt x="84211" y="32619"/>
                  </a:lnTo>
                  <a:lnTo>
                    <a:pt x="32621" y="84209"/>
                  </a:lnTo>
                  <a:lnTo>
                    <a:pt x="3880" y="152506"/>
                  </a:lnTo>
                  <a:lnTo>
                    <a:pt x="0" y="190997"/>
                  </a:lnTo>
                  <a:lnTo>
                    <a:pt x="3880" y="229488"/>
                  </a:lnTo>
                  <a:lnTo>
                    <a:pt x="32621" y="297784"/>
                  </a:lnTo>
                  <a:lnTo>
                    <a:pt x="84213" y="349374"/>
                  </a:lnTo>
                  <a:lnTo>
                    <a:pt x="152509" y="378114"/>
                  </a:lnTo>
                  <a:lnTo>
                    <a:pt x="190999" y="381995"/>
                  </a:lnTo>
                  <a:lnTo>
                    <a:pt x="229490" y="378114"/>
                  </a:lnTo>
                  <a:lnTo>
                    <a:pt x="245275" y="373214"/>
                  </a:lnTo>
                  <a:lnTo>
                    <a:pt x="190999" y="373214"/>
                  </a:lnTo>
                  <a:lnTo>
                    <a:pt x="154276" y="369512"/>
                  </a:lnTo>
                  <a:lnTo>
                    <a:pt x="89119" y="342094"/>
                  </a:lnTo>
                  <a:lnTo>
                    <a:pt x="39902" y="292878"/>
                  </a:lnTo>
                  <a:lnTo>
                    <a:pt x="12486" y="227721"/>
                  </a:lnTo>
                  <a:lnTo>
                    <a:pt x="8784" y="190997"/>
                  </a:lnTo>
                  <a:lnTo>
                    <a:pt x="12486" y="154274"/>
                  </a:lnTo>
                  <a:lnTo>
                    <a:pt x="39902" y="89115"/>
                  </a:lnTo>
                  <a:lnTo>
                    <a:pt x="89119" y="39897"/>
                  </a:lnTo>
                  <a:lnTo>
                    <a:pt x="154276" y="12482"/>
                  </a:lnTo>
                  <a:lnTo>
                    <a:pt x="190999" y="8780"/>
                  </a:lnTo>
                  <a:lnTo>
                    <a:pt x="245276" y="8780"/>
                  </a:lnTo>
                  <a:lnTo>
                    <a:pt x="229485" y="3880"/>
                  </a:lnTo>
                  <a:lnTo>
                    <a:pt x="190999" y="0"/>
                  </a:lnTo>
                  <a:close/>
                </a:path>
                <a:path w="382269" h="382269">
                  <a:moveTo>
                    <a:pt x="245276" y="8780"/>
                  </a:moveTo>
                  <a:lnTo>
                    <a:pt x="190999" y="8780"/>
                  </a:lnTo>
                  <a:lnTo>
                    <a:pt x="227724" y="12483"/>
                  </a:lnTo>
                  <a:lnTo>
                    <a:pt x="261929" y="23100"/>
                  </a:lnTo>
                  <a:lnTo>
                    <a:pt x="319849" y="62146"/>
                  </a:lnTo>
                  <a:lnTo>
                    <a:pt x="358897" y="120069"/>
                  </a:lnTo>
                  <a:lnTo>
                    <a:pt x="373216" y="190997"/>
                  </a:lnTo>
                  <a:lnTo>
                    <a:pt x="369513" y="227721"/>
                  </a:lnTo>
                  <a:lnTo>
                    <a:pt x="342096" y="292878"/>
                  </a:lnTo>
                  <a:lnTo>
                    <a:pt x="292882" y="342094"/>
                  </a:lnTo>
                  <a:lnTo>
                    <a:pt x="227724" y="369512"/>
                  </a:lnTo>
                  <a:lnTo>
                    <a:pt x="190999" y="373214"/>
                  </a:lnTo>
                  <a:lnTo>
                    <a:pt x="245275" y="373214"/>
                  </a:lnTo>
                  <a:lnTo>
                    <a:pt x="297788" y="349374"/>
                  </a:lnTo>
                  <a:lnTo>
                    <a:pt x="349377" y="297784"/>
                  </a:lnTo>
                  <a:lnTo>
                    <a:pt x="378118" y="229488"/>
                  </a:lnTo>
                  <a:lnTo>
                    <a:pt x="381999" y="190997"/>
                  </a:lnTo>
                  <a:lnTo>
                    <a:pt x="378118" y="152506"/>
                  </a:lnTo>
                  <a:lnTo>
                    <a:pt x="349378" y="84209"/>
                  </a:lnTo>
                  <a:lnTo>
                    <a:pt x="297785" y="32617"/>
                  </a:lnTo>
                  <a:lnTo>
                    <a:pt x="265339" y="15008"/>
                  </a:lnTo>
                  <a:lnTo>
                    <a:pt x="245276" y="8780"/>
                  </a:lnTo>
                  <a:close/>
                </a:path>
              </a:pathLst>
            </a:custGeom>
            <a:solidFill>
              <a:srgbClr val="E6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57923" y="2370031"/>
              <a:ext cx="435611" cy="440124"/>
            </a:xfrm>
            <a:prstGeom prst="rect">
              <a:avLst/>
            </a:prstGeom>
          </p:spPr>
        </p:pic>
        <p:sp>
          <p:nvSpPr>
            <p:cNvPr id="288" name="object 2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601" y="7321780"/>
              <a:ext cx="887730" cy="887730"/>
            </a:xfrm>
            <a:custGeom>
              <a:avLst/>
              <a:gdLst/>
              <a:ahLst/>
              <a:cxnLst/>
              <a:rect l="l" t="t" r="r" b="b"/>
              <a:pathLst>
                <a:path w="887730" h="887729">
                  <a:moveTo>
                    <a:pt x="443809" y="0"/>
                  </a:moveTo>
                  <a:lnTo>
                    <a:pt x="408745" y="42292"/>
                  </a:lnTo>
                  <a:lnTo>
                    <a:pt x="370375" y="76554"/>
                  </a:lnTo>
                  <a:lnTo>
                    <a:pt x="328729" y="102860"/>
                  </a:lnTo>
                  <a:lnTo>
                    <a:pt x="283837" y="121282"/>
                  </a:lnTo>
                  <a:lnTo>
                    <a:pt x="235729" y="131895"/>
                  </a:lnTo>
                  <a:lnTo>
                    <a:pt x="184436" y="134772"/>
                  </a:lnTo>
                  <a:lnTo>
                    <a:pt x="129989" y="129988"/>
                  </a:lnTo>
                  <a:lnTo>
                    <a:pt x="126614" y="185674"/>
                  </a:lnTo>
                  <a:lnTo>
                    <a:pt x="117736" y="237428"/>
                  </a:lnTo>
                  <a:lnTo>
                    <a:pt x="103618" y="285440"/>
                  </a:lnTo>
                  <a:lnTo>
                    <a:pt x="84522" y="329896"/>
                  </a:lnTo>
                  <a:lnTo>
                    <a:pt x="60712" y="370984"/>
                  </a:lnTo>
                  <a:lnTo>
                    <a:pt x="32450" y="408894"/>
                  </a:lnTo>
                  <a:lnTo>
                    <a:pt x="0" y="443811"/>
                  </a:lnTo>
                  <a:lnTo>
                    <a:pt x="41138" y="483001"/>
                  </a:lnTo>
                  <a:lnTo>
                    <a:pt x="74476" y="524141"/>
                  </a:lnTo>
                  <a:lnTo>
                    <a:pt x="100180" y="567190"/>
                  </a:lnTo>
                  <a:lnTo>
                    <a:pt x="118417" y="612104"/>
                  </a:lnTo>
                  <a:lnTo>
                    <a:pt x="129353" y="658844"/>
                  </a:lnTo>
                  <a:lnTo>
                    <a:pt x="133155" y="707367"/>
                  </a:lnTo>
                  <a:lnTo>
                    <a:pt x="129989" y="757631"/>
                  </a:lnTo>
                  <a:lnTo>
                    <a:pt x="188031" y="758816"/>
                  </a:lnTo>
                  <a:lnTo>
                    <a:pt x="241631" y="765848"/>
                  </a:lnTo>
                  <a:lnTo>
                    <a:pt x="290811" y="778695"/>
                  </a:lnTo>
                  <a:lnTo>
                    <a:pt x="335595" y="797327"/>
                  </a:lnTo>
                  <a:lnTo>
                    <a:pt x="376008" y="821712"/>
                  </a:lnTo>
                  <a:lnTo>
                    <a:pt x="412071" y="851820"/>
                  </a:lnTo>
                  <a:lnTo>
                    <a:pt x="443809" y="887619"/>
                  </a:lnTo>
                  <a:lnTo>
                    <a:pt x="480683" y="848490"/>
                  </a:lnTo>
                  <a:lnTo>
                    <a:pt x="519977" y="815613"/>
                  </a:lnTo>
                  <a:lnTo>
                    <a:pt x="561831" y="789349"/>
                  </a:lnTo>
                  <a:lnTo>
                    <a:pt x="606383" y="770058"/>
                  </a:lnTo>
                  <a:lnTo>
                    <a:pt x="653775" y="758101"/>
                  </a:lnTo>
                  <a:lnTo>
                    <a:pt x="704144" y="753839"/>
                  </a:lnTo>
                  <a:lnTo>
                    <a:pt x="757631" y="757631"/>
                  </a:lnTo>
                  <a:lnTo>
                    <a:pt x="758500" y="698377"/>
                  </a:lnTo>
                  <a:lnTo>
                    <a:pt x="764607" y="643392"/>
                  </a:lnTo>
                  <a:lnTo>
                    <a:pt x="776351" y="592999"/>
                  </a:lnTo>
                  <a:lnTo>
                    <a:pt x="794127" y="547520"/>
                  </a:lnTo>
                  <a:lnTo>
                    <a:pt x="818332" y="507280"/>
                  </a:lnTo>
                  <a:lnTo>
                    <a:pt x="849365" y="472603"/>
                  </a:lnTo>
                  <a:lnTo>
                    <a:pt x="887620" y="443811"/>
                  </a:lnTo>
                  <a:lnTo>
                    <a:pt x="757631" y="129988"/>
                  </a:lnTo>
                  <a:lnTo>
                    <a:pt x="705930" y="125155"/>
                  </a:lnTo>
                  <a:lnTo>
                    <a:pt x="656020" y="116742"/>
                  </a:lnTo>
                  <a:lnTo>
                    <a:pt x="608199" y="104150"/>
                  </a:lnTo>
                  <a:lnTo>
                    <a:pt x="562768" y="86779"/>
                  </a:lnTo>
                  <a:lnTo>
                    <a:pt x="520026" y="64030"/>
                  </a:lnTo>
                  <a:lnTo>
                    <a:pt x="480273" y="35303"/>
                  </a:lnTo>
                  <a:lnTo>
                    <a:pt x="443809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242" y="7320002"/>
              <a:ext cx="888365" cy="889635"/>
            </a:xfrm>
            <a:custGeom>
              <a:avLst/>
              <a:gdLst/>
              <a:ahLst/>
              <a:cxnLst/>
              <a:rect l="l" t="t" r="r" b="b"/>
              <a:pathLst>
                <a:path w="888365" h="889634">
                  <a:moveTo>
                    <a:pt x="444168" y="1778"/>
                  </a:moveTo>
                  <a:lnTo>
                    <a:pt x="480632" y="37081"/>
                  </a:lnTo>
                  <a:lnTo>
                    <a:pt x="520385" y="65808"/>
                  </a:lnTo>
                  <a:lnTo>
                    <a:pt x="563127" y="88557"/>
                  </a:lnTo>
                  <a:lnTo>
                    <a:pt x="608558" y="105928"/>
                  </a:lnTo>
                  <a:lnTo>
                    <a:pt x="656379" y="118520"/>
                  </a:lnTo>
                  <a:lnTo>
                    <a:pt x="706289" y="126933"/>
                  </a:lnTo>
                  <a:lnTo>
                    <a:pt x="757990" y="131766"/>
                  </a:lnTo>
                  <a:lnTo>
                    <a:pt x="776560" y="176597"/>
                  </a:lnTo>
                  <a:lnTo>
                    <a:pt x="795130" y="221429"/>
                  </a:lnTo>
                  <a:lnTo>
                    <a:pt x="813700" y="266261"/>
                  </a:lnTo>
                  <a:lnTo>
                    <a:pt x="832270" y="311093"/>
                  </a:lnTo>
                  <a:lnTo>
                    <a:pt x="850840" y="355925"/>
                  </a:lnTo>
                  <a:lnTo>
                    <a:pt x="869410" y="400757"/>
                  </a:lnTo>
                  <a:lnTo>
                    <a:pt x="887980" y="445589"/>
                  </a:lnTo>
                  <a:lnTo>
                    <a:pt x="849724" y="474381"/>
                  </a:lnTo>
                  <a:lnTo>
                    <a:pt x="818692" y="509058"/>
                  </a:lnTo>
                  <a:lnTo>
                    <a:pt x="794486" y="549298"/>
                  </a:lnTo>
                  <a:lnTo>
                    <a:pt x="776710" y="594777"/>
                  </a:lnTo>
                  <a:lnTo>
                    <a:pt x="764967" y="645170"/>
                  </a:lnTo>
                  <a:lnTo>
                    <a:pt x="758859" y="700155"/>
                  </a:lnTo>
                  <a:lnTo>
                    <a:pt x="757990" y="759409"/>
                  </a:lnTo>
                  <a:lnTo>
                    <a:pt x="704503" y="755617"/>
                  </a:lnTo>
                  <a:lnTo>
                    <a:pt x="654134" y="759879"/>
                  </a:lnTo>
                  <a:lnTo>
                    <a:pt x="606743" y="771836"/>
                  </a:lnTo>
                  <a:lnTo>
                    <a:pt x="562190" y="791127"/>
                  </a:lnTo>
                  <a:lnTo>
                    <a:pt x="520336" y="817391"/>
                  </a:lnTo>
                  <a:lnTo>
                    <a:pt x="481042" y="850268"/>
                  </a:lnTo>
                  <a:lnTo>
                    <a:pt x="444168" y="889397"/>
                  </a:lnTo>
                  <a:lnTo>
                    <a:pt x="412430" y="853598"/>
                  </a:lnTo>
                  <a:lnTo>
                    <a:pt x="376367" y="823490"/>
                  </a:lnTo>
                  <a:lnTo>
                    <a:pt x="335955" y="799105"/>
                  </a:lnTo>
                  <a:lnTo>
                    <a:pt x="291170" y="780473"/>
                  </a:lnTo>
                  <a:lnTo>
                    <a:pt x="241990" y="767626"/>
                  </a:lnTo>
                  <a:lnTo>
                    <a:pt x="188391" y="760594"/>
                  </a:lnTo>
                  <a:lnTo>
                    <a:pt x="130348" y="759409"/>
                  </a:lnTo>
                  <a:lnTo>
                    <a:pt x="133514" y="709145"/>
                  </a:lnTo>
                  <a:lnTo>
                    <a:pt x="129713" y="660622"/>
                  </a:lnTo>
                  <a:lnTo>
                    <a:pt x="118777" y="613882"/>
                  </a:lnTo>
                  <a:lnTo>
                    <a:pt x="100540" y="568968"/>
                  </a:lnTo>
                  <a:lnTo>
                    <a:pt x="74836" y="525919"/>
                  </a:lnTo>
                  <a:lnTo>
                    <a:pt x="41498" y="484779"/>
                  </a:lnTo>
                  <a:lnTo>
                    <a:pt x="359" y="445589"/>
                  </a:lnTo>
                  <a:lnTo>
                    <a:pt x="32809" y="410672"/>
                  </a:lnTo>
                  <a:lnTo>
                    <a:pt x="61071" y="372762"/>
                  </a:lnTo>
                  <a:lnTo>
                    <a:pt x="84881" y="331674"/>
                  </a:lnTo>
                  <a:lnTo>
                    <a:pt x="103977" y="287218"/>
                  </a:lnTo>
                  <a:lnTo>
                    <a:pt x="118096" y="239206"/>
                  </a:lnTo>
                  <a:lnTo>
                    <a:pt x="126974" y="187452"/>
                  </a:lnTo>
                  <a:lnTo>
                    <a:pt x="130348" y="131766"/>
                  </a:lnTo>
                  <a:lnTo>
                    <a:pt x="184796" y="136550"/>
                  </a:lnTo>
                  <a:lnTo>
                    <a:pt x="236089" y="133673"/>
                  </a:lnTo>
                  <a:lnTo>
                    <a:pt x="284196" y="123060"/>
                  </a:lnTo>
                  <a:lnTo>
                    <a:pt x="329088" y="104638"/>
                  </a:lnTo>
                  <a:lnTo>
                    <a:pt x="370734" y="78332"/>
                  </a:lnTo>
                  <a:lnTo>
                    <a:pt x="409105" y="44070"/>
                  </a:lnTo>
                  <a:lnTo>
                    <a:pt x="444168" y="1778"/>
                  </a:lnTo>
                  <a:close/>
                </a:path>
                <a:path w="888365" h="889634">
                  <a:moveTo>
                    <a:pt x="757947" y="131809"/>
                  </a:moveTo>
                  <a:lnTo>
                    <a:pt x="442753" y="442760"/>
                  </a:lnTo>
                </a:path>
                <a:path w="888365" h="889634">
                  <a:moveTo>
                    <a:pt x="442857" y="0"/>
                  </a:moveTo>
                  <a:lnTo>
                    <a:pt x="442753" y="442760"/>
                  </a:lnTo>
                </a:path>
                <a:path w="888365" h="889634">
                  <a:moveTo>
                    <a:pt x="129747" y="129607"/>
                  </a:moveTo>
                  <a:lnTo>
                    <a:pt x="442753" y="442760"/>
                  </a:lnTo>
                </a:path>
                <a:path w="888365" h="889634">
                  <a:moveTo>
                    <a:pt x="0" y="444667"/>
                  </a:moveTo>
                  <a:lnTo>
                    <a:pt x="442753" y="442760"/>
                  </a:lnTo>
                </a:path>
                <a:path w="888365" h="889634">
                  <a:moveTo>
                    <a:pt x="755761" y="755910"/>
                  </a:moveTo>
                  <a:lnTo>
                    <a:pt x="442753" y="442760"/>
                  </a:lnTo>
                </a:path>
                <a:path w="888365" h="889634">
                  <a:moveTo>
                    <a:pt x="133891" y="759995"/>
                  </a:moveTo>
                  <a:lnTo>
                    <a:pt x="442753" y="442760"/>
                  </a:lnTo>
                </a:path>
                <a:path w="888365" h="889634">
                  <a:moveTo>
                    <a:pt x="445301" y="885510"/>
                  </a:moveTo>
                  <a:lnTo>
                    <a:pt x="442753" y="442760"/>
                  </a:lnTo>
                </a:path>
                <a:path w="888365" h="889634">
                  <a:moveTo>
                    <a:pt x="885513" y="442504"/>
                  </a:moveTo>
                  <a:lnTo>
                    <a:pt x="442753" y="44276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811" y="7107973"/>
              <a:ext cx="332105" cy="298450"/>
            </a:xfrm>
            <a:custGeom>
              <a:avLst/>
              <a:gdLst/>
              <a:ahLst/>
              <a:cxnLst/>
              <a:rect l="l" t="t" r="r" b="b"/>
              <a:pathLst>
                <a:path w="332105" h="298450">
                  <a:moveTo>
                    <a:pt x="94230" y="0"/>
                  </a:moveTo>
                  <a:lnTo>
                    <a:pt x="2066" y="165880"/>
                  </a:lnTo>
                  <a:lnTo>
                    <a:pt x="0" y="174541"/>
                  </a:lnTo>
                  <a:lnTo>
                    <a:pt x="1370" y="183056"/>
                  </a:lnTo>
                  <a:lnTo>
                    <a:pt x="5819" y="190445"/>
                  </a:lnTo>
                  <a:lnTo>
                    <a:pt x="12988" y="195728"/>
                  </a:lnTo>
                  <a:lnTo>
                    <a:pt x="228736" y="295883"/>
                  </a:lnTo>
                  <a:lnTo>
                    <a:pt x="237399" y="297950"/>
                  </a:lnTo>
                  <a:lnTo>
                    <a:pt x="245915" y="296580"/>
                  </a:lnTo>
                  <a:lnTo>
                    <a:pt x="253304" y="292131"/>
                  </a:lnTo>
                  <a:lnTo>
                    <a:pt x="258587" y="284961"/>
                  </a:lnTo>
                  <a:lnTo>
                    <a:pt x="329561" y="132072"/>
                  </a:lnTo>
                  <a:lnTo>
                    <a:pt x="331628" y="123409"/>
                  </a:lnTo>
                  <a:lnTo>
                    <a:pt x="330257" y="114893"/>
                  </a:lnTo>
                  <a:lnTo>
                    <a:pt x="325809" y="107504"/>
                  </a:lnTo>
                  <a:lnTo>
                    <a:pt x="318639" y="102221"/>
                  </a:lnTo>
                  <a:lnTo>
                    <a:pt x="102891" y="2066"/>
                  </a:lnTo>
                  <a:lnTo>
                    <a:pt x="94230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811" y="7107973"/>
              <a:ext cx="332105" cy="298450"/>
            </a:xfrm>
            <a:custGeom>
              <a:avLst/>
              <a:gdLst/>
              <a:ahLst/>
              <a:cxnLst/>
              <a:rect l="l" t="t" r="r" b="b"/>
              <a:pathLst>
                <a:path w="332105" h="298450">
                  <a:moveTo>
                    <a:pt x="12988" y="195728"/>
                  </a:moveTo>
                  <a:lnTo>
                    <a:pt x="228736" y="295883"/>
                  </a:lnTo>
                  <a:lnTo>
                    <a:pt x="237399" y="297950"/>
                  </a:lnTo>
                  <a:lnTo>
                    <a:pt x="245915" y="296580"/>
                  </a:lnTo>
                  <a:lnTo>
                    <a:pt x="253304" y="292131"/>
                  </a:lnTo>
                  <a:lnTo>
                    <a:pt x="258587" y="284961"/>
                  </a:lnTo>
                  <a:lnTo>
                    <a:pt x="329561" y="132072"/>
                  </a:lnTo>
                  <a:lnTo>
                    <a:pt x="331628" y="123409"/>
                  </a:lnTo>
                  <a:lnTo>
                    <a:pt x="330257" y="114893"/>
                  </a:lnTo>
                  <a:lnTo>
                    <a:pt x="325809" y="107504"/>
                  </a:lnTo>
                  <a:lnTo>
                    <a:pt x="318639" y="102221"/>
                  </a:lnTo>
                  <a:lnTo>
                    <a:pt x="102891" y="2066"/>
                  </a:lnTo>
                  <a:lnTo>
                    <a:pt x="94230" y="0"/>
                  </a:lnTo>
                  <a:lnTo>
                    <a:pt x="85716" y="1370"/>
                  </a:lnTo>
                  <a:lnTo>
                    <a:pt x="78327" y="5819"/>
                  </a:lnTo>
                  <a:lnTo>
                    <a:pt x="73044" y="12988"/>
                  </a:lnTo>
                  <a:lnTo>
                    <a:pt x="2066" y="165880"/>
                  </a:lnTo>
                  <a:lnTo>
                    <a:pt x="0" y="174541"/>
                  </a:lnTo>
                  <a:lnTo>
                    <a:pt x="1370" y="183056"/>
                  </a:lnTo>
                  <a:lnTo>
                    <a:pt x="5819" y="190445"/>
                  </a:lnTo>
                  <a:lnTo>
                    <a:pt x="12988" y="195728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1364" y="7066655"/>
              <a:ext cx="272415" cy="146050"/>
            </a:xfrm>
            <a:custGeom>
              <a:avLst/>
              <a:gdLst/>
              <a:ahLst/>
              <a:cxnLst/>
              <a:rect l="l" t="t" r="r" b="b"/>
              <a:pathLst>
                <a:path w="272415" h="146050">
                  <a:moveTo>
                    <a:pt x="11631" y="0"/>
                  </a:moveTo>
                  <a:lnTo>
                    <a:pt x="0" y="25059"/>
                  </a:lnTo>
                  <a:lnTo>
                    <a:pt x="260344" y="145915"/>
                  </a:lnTo>
                  <a:lnTo>
                    <a:pt x="271976" y="120859"/>
                  </a:lnTo>
                  <a:lnTo>
                    <a:pt x="11631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1364" y="7066655"/>
              <a:ext cx="272415" cy="146050"/>
            </a:xfrm>
            <a:custGeom>
              <a:avLst/>
              <a:gdLst/>
              <a:ahLst/>
              <a:cxnLst/>
              <a:rect l="l" t="t" r="r" b="b"/>
              <a:pathLst>
                <a:path w="272415" h="146050">
                  <a:moveTo>
                    <a:pt x="0" y="25059"/>
                  </a:moveTo>
                  <a:lnTo>
                    <a:pt x="260344" y="145915"/>
                  </a:lnTo>
                  <a:lnTo>
                    <a:pt x="271976" y="120859"/>
                  </a:lnTo>
                  <a:lnTo>
                    <a:pt x="11631" y="0"/>
                  </a:lnTo>
                  <a:lnTo>
                    <a:pt x="0" y="25059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744" y="7109459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3840" y="0"/>
                  </a:moveTo>
                  <a:lnTo>
                    <a:pt x="0" y="8280"/>
                  </a:lnTo>
                  <a:lnTo>
                    <a:pt x="9130" y="12520"/>
                  </a:lnTo>
                  <a:lnTo>
                    <a:pt x="12974" y="4237"/>
                  </a:lnTo>
                  <a:lnTo>
                    <a:pt x="3840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744" y="7109459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0" y="8280"/>
                  </a:moveTo>
                  <a:lnTo>
                    <a:pt x="9130" y="12520"/>
                  </a:lnTo>
                  <a:lnTo>
                    <a:pt x="12974" y="4237"/>
                  </a:lnTo>
                  <a:lnTo>
                    <a:pt x="3840" y="0"/>
                  </a:lnTo>
                  <a:lnTo>
                    <a:pt x="0" y="8280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474" y="7188717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3844" y="0"/>
                  </a:moveTo>
                  <a:lnTo>
                    <a:pt x="0" y="8280"/>
                  </a:lnTo>
                  <a:lnTo>
                    <a:pt x="9130" y="12520"/>
                  </a:lnTo>
                  <a:lnTo>
                    <a:pt x="12974" y="4240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474" y="7188717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0" y="8280"/>
                  </a:moveTo>
                  <a:lnTo>
                    <a:pt x="9130" y="12520"/>
                  </a:lnTo>
                  <a:lnTo>
                    <a:pt x="12974" y="4240"/>
                  </a:lnTo>
                  <a:lnTo>
                    <a:pt x="3844" y="0"/>
                  </a:lnTo>
                  <a:lnTo>
                    <a:pt x="0" y="8280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8447" y="7106580"/>
              <a:ext cx="332105" cy="298450"/>
            </a:xfrm>
            <a:custGeom>
              <a:avLst/>
              <a:gdLst/>
              <a:ahLst/>
              <a:cxnLst/>
              <a:rect l="l" t="t" r="r" b="b"/>
              <a:pathLst>
                <a:path w="332105" h="298450">
                  <a:moveTo>
                    <a:pt x="237398" y="0"/>
                  </a:moveTo>
                  <a:lnTo>
                    <a:pt x="12989" y="102221"/>
                  </a:lnTo>
                  <a:lnTo>
                    <a:pt x="0" y="123406"/>
                  </a:lnTo>
                  <a:lnTo>
                    <a:pt x="2066" y="132068"/>
                  </a:lnTo>
                  <a:lnTo>
                    <a:pt x="73040" y="284961"/>
                  </a:lnTo>
                  <a:lnTo>
                    <a:pt x="78323" y="292131"/>
                  </a:lnTo>
                  <a:lnTo>
                    <a:pt x="85712" y="296580"/>
                  </a:lnTo>
                  <a:lnTo>
                    <a:pt x="94228" y="297950"/>
                  </a:lnTo>
                  <a:lnTo>
                    <a:pt x="102891" y="295883"/>
                  </a:lnTo>
                  <a:lnTo>
                    <a:pt x="318640" y="195727"/>
                  </a:lnTo>
                  <a:lnTo>
                    <a:pt x="325808" y="190444"/>
                  </a:lnTo>
                  <a:lnTo>
                    <a:pt x="330257" y="183056"/>
                  </a:lnTo>
                  <a:lnTo>
                    <a:pt x="331628" y="174540"/>
                  </a:lnTo>
                  <a:lnTo>
                    <a:pt x="329562" y="165877"/>
                  </a:lnTo>
                  <a:lnTo>
                    <a:pt x="258584" y="12988"/>
                  </a:lnTo>
                  <a:lnTo>
                    <a:pt x="253301" y="5819"/>
                  </a:lnTo>
                  <a:lnTo>
                    <a:pt x="245912" y="1370"/>
                  </a:lnTo>
                  <a:lnTo>
                    <a:pt x="237398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8447" y="7106580"/>
              <a:ext cx="332105" cy="298450"/>
            </a:xfrm>
            <a:custGeom>
              <a:avLst/>
              <a:gdLst/>
              <a:ahLst/>
              <a:cxnLst/>
              <a:rect l="l" t="t" r="r" b="b"/>
              <a:pathLst>
                <a:path w="332105" h="298450">
                  <a:moveTo>
                    <a:pt x="318640" y="195727"/>
                  </a:moveTo>
                  <a:lnTo>
                    <a:pt x="102891" y="295883"/>
                  </a:lnTo>
                  <a:lnTo>
                    <a:pt x="94228" y="297950"/>
                  </a:lnTo>
                  <a:lnTo>
                    <a:pt x="85712" y="296580"/>
                  </a:lnTo>
                  <a:lnTo>
                    <a:pt x="78323" y="292131"/>
                  </a:lnTo>
                  <a:lnTo>
                    <a:pt x="73040" y="284961"/>
                  </a:lnTo>
                  <a:lnTo>
                    <a:pt x="2066" y="132068"/>
                  </a:lnTo>
                  <a:lnTo>
                    <a:pt x="0" y="123406"/>
                  </a:lnTo>
                  <a:lnTo>
                    <a:pt x="1370" y="114892"/>
                  </a:lnTo>
                  <a:lnTo>
                    <a:pt x="5819" y="107504"/>
                  </a:lnTo>
                  <a:lnTo>
                    <a:pt x="12989" y="102221"/>
                  </a:lnTo>
                  <a:lnTo>
                    <a:pt x="228737" y="2066"/>
                  </a:lnTo>
                  <a:lnTo>
                    <a:pt x="237398" y="0"/>
                  </a:lnTo>
                  <a:lnTo>
                    <a:pt x="245912" y="1370"/>
                  </a:lnTo>
                  <a:lnTo>
                    <a:pt x="253301" y="5819"/>
                  </a:lnTo>
                  <a:lnTo>
                    <a:pt x="258584" y="12988"/>
                  </a:lnTo>
                  <a:lnTo>
                    <a:pt x="329562" y="165877"/>
                  </a:lnTo>
                  <a:lnTo>
                    <a:pt x="331628" y="174540"/>
                  </a:lnTo>
                  <a:lnTo>
                    <a:pt x="330257" y="183056"/>
                  </a:lnTo>
                  <a:lnTo>
                    <a:pt x="325808" y="190444"/>
                  </a:lnTo>
                  <a:lnTo>
                    <a:pt x="318640" y="195727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546" y="7065262"/>
              <a:ext cx="272415" cy="146050"/>
            </a:xfrm>
            <a:custGeom>
              <a:avLst/>
              <a:gdLst/>
              <a:ahLst/>
              <a:cxnLst/>
              <a:rect l="l" t="t" r="r" b="b"/>
              <a:pathLst>
                <a:path w="272415" h="146050">
                  <a:moveTo>
                    <a:pt x="260344" y="0"/>
                  </a:moveTo>
                  <a:lnTo>
                    <a:pt x="0" y="120859"/>
                  </a:lnTo>
                  <a:lnTo>
                    <a:pt x="11631" y="145915"/>
                  </a:lnTo>
                  <a:lnTo>
                    <a:pt x="271976" y="25057"/>
                  </a:lnTo>
                  <a:lnTo>
                    <a:pt x="260344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546" y="7065262"/>
              <a:ext cx="272415" cy="146050"/>
            </a:xfrm>
            <a:custGeom>
              <a:avLst/>
              <a:gdLst/>
              <a:ahLst/>
              <a:cxnLst/>
              <a:rect l="l" t="t" r="r" b="b"/>
              <a:pathLst>
                <a:path w="272415" h="146050">
                  <a:moveTo>
                    <a:pt x="271976" y="25057"/>
                  </a:moveTo>
                  <a:lnTo>
                    <a:pt x="11631" y="145915"/>
                  </a:lnTo>
                  <a:lnTo>
                    <a:pt x="0" y="120859"/>
                  </a:lnTo>
                  <a:lnTo>
                    <a:pt x="260344" y="0"/>
                  </a:lnTo>
                  <a:lnTo>
                    <a:pt x="271976" y="25057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168" y="710806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9128" y="0"/>
                  </a:moveTo>
                  <a:lnTo>
                    <a:pt x="0" y="4237"/>
                  </a:lnTo>
                  <a:lnTo>
                    <a:pt x="3844" y="12520"/>
                  </a:lnTo>
                  <a:lnTo>
                    <a:pt x="12974" y="8280"/>
                  </a:lnTo>
                  <a:lnTo>
                    <a:pt x="9128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168" y="710806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12974" y="8280"/>
                  </a:moveTo>
                  <a:lnTo>
                    <a:pt x="3844" y="12520"/>
                  </a:lnTo>
                  <a:lnTo>
                    <a:pt x="0" y="4237"/>
                  </a:lnTo>
                  <a:lnTo>
                    <a:pt x="9128" y="0"/>
                  </a:lnTo>
                  <a:lnTo>
                    <a:pt x="12974" y="8280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438" y="7187324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9128" y="0"/>
                  </a:moveTo>
                  <a:lnTo>
                    <a:pt x="0" y="4236"/>
                  </a:lnTo>
                  <a:lnTo>
                    <a:pt x="3844" y="12520"/>
                  </a:lnTo>
                  <a:lnTo>
                    <a:pt x="12974" y="8280"/>
                  </a:lnTo>
                  <a:lnTo>
                    <a:pt x="9128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438" y="7187324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74" y="8280"/>
                  </a:moveTo>
                  <a:lnTo>
                    <a:pt x="3844" y="12520"/>
                  </a:lnTo>
                  <a:lnTo>
                    <a:pt x="0" y="4236"/>
                  </a:lnTo>
                  <a:lnTo>
                    <a:pt x="9128" y="0"/>
                  </a:lnTo>
                  <a:lnTo>
                    <a:pt x="12974" y="8280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811" y="8136597"/>
              <a:ext cx="332105" cy="298450"/>
            </a:xfrm>
            <a:custGeom>
              <a:avLst/>
              <a:gdLst/>
              <a:ahLst/>
              <a:cxnLst/>
              <a:rect l="l" t="t" r="r" b="b"/>
              <a:pathLst>
                <a:path w="332105" h="298450">
                  <a:moveTo>
                    <a:pt x="237399" y="0"/>
                  </a:moveTo>
                  <a:lnTo>
                    <a:pt x="12988" y="102222"/>
                  </a:lnTo>
                  <a:lnTo>
                    <a:pt x="0" y="123407"/>
                  </a:lnTo>
                  <a:lnTo>
                    <a:pt x="2066" y="132069"/>
                  </a:lnTo>
                  <a:lnTo>
                    <a:pt x="73044" y="284961"/>
                  </a:lnTo>
                  <a:lnTo>
                    <a:pt x="78327" y="292131"/>
                  </a:lnTo>
                  <a:lnTo>
                    <a:pt x="85716" y="296580"/>
                  </a:lnTo>
                  <a:lnTo>
                    <a:pt x="94230" y="297951"/>
                  </a:lnTo>
                  <a:lnTo>
                    <a:pt x="102891" y="295884"/>
                  </a:lnTo>
                  <a:lnTo>
                    <a:pt x="318639" y="195728"/>
                  </a:lnTo>
                  <a:lnTo>
                    <a:pt x="325809" y="190445"/>
                  </a:lnTo>
                  <a:lnTo>
                    <a:pt x="330257" y="183056"/>
                  </a:lnTo>
                  <a:lnTo>
                    <a:pt x="331628" y="174540"/>
                  </a:lnTo>
                  <a:lnTo>
                    <a:pt x="329561" y="165877"/>
                  </a:lnTo>
                  <a:lnTo>
                    <a:pt x="258587" y="12989"/>
                  </a:lnTo>
                  <a:lnTo>
                    <a:pt x="253304" y="5819"/>
                  </a:lnTo>
                  <a:lnTo>
                    <a:pt x="245915" y="1370"/>
                  </a:lnTo>
                  <a:lnTo>
                    <a:pt x="237399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811" y="8136597"/>
              <a:ext cx="332105" cy="298450"/>
            </a:xfrm>
            <a:custGeom>
              <a:avLst/>
              <a:gdLst/>
              <a:ahLst/>
              <a:cxnLst/>
              <a:rect l="l" t="t" r="r" b="b"/>
              <a:pathLst>
                <a:path w="332105" h="298450">
                  <a:moveTo>
                    <a:pt x="12988" y="102222"/>
                  </a:moveTo>
                  <a:lnTo>
                    <a:pt x="228736" y="2066"/>
                  </a:lnTo>
                  <a:lnTo>
                    <a:pt x="237399" y="0"/>
                  </a:lnTo>
                  <a:lnTo>
                    <a:pt x="245915" y="1370"/>
                  </a:lnTo>
                  <a:lnTo>
                    <a:pt x="253304" y="5819"/>
                  </a:lnTo>
                  <a:lnTo>
                    <a:pt x="258587" y="12989"/>
                  </a:lnTo>
                  <a:lnTo>
                    <a:pt x="329561" y="165877"/>
                  </a:lnTo>
                  <a:lnTo>
                    <a:pt x="331628" y="174540"/>
                  </a:lnTo>
                  <a:lnTo>
                    <a:pt x="330257" y="183056"/>
                  </a:lnTo>
                  <a:lnTo>
                    <a:pt x="325809" y="190445"/>
                  </a:lnTo>
                  <a:lnTo>
                    <a:pt x="318639" y="195728"/>
                  </a:lnTo>
                  <a:lnTo>
                    <a:pt x="102891" y="295884"/>
                  </a:lnTo>
                  <a:lnTo>
                    <a:pt x="94230" y="297951"/>
                  </a:lnTo>
                  <a:lnTo>
                    <a:pt x="85716" y="296580"/>
                  </a:lnTo>
                  <a:lnTo>
                    <a:pt x="78327" y="292131"/>
                  </a:lnTo>
                  <a:lnTo>
                    <a:pt x="73044" y="284961"/>
                  </a:lnTo>
                  <a:lnTo>
                    <a:pt x="2066" y="132069"/>
                  </a:lnTo>
                  <a:lnTo>
                    <a:pt x="0" y="123407"/>
                  </a:lnTo>
                  <a:lnTo>
                    <a:pt x="1370" y="114893"/>
                  </a:lnTo>
                  <a:lnTo>
                    <a:pt x="5819" y="107505"/>
                  </a:lnTo>
                  <a:lnTo>
                    <a:pt x="12988" y="102222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1364" y="8329946"/>
              <a:ext cx="272415" cy="146050"/>
            </a:xfrm>
            <a:custGeom>
              <a:avLst/>
              <a:gdLst/>
              <a:ahLst/>
              <a:cxnLst/>
              <a:rect l="l" t="t" r="r" b="b"/>
              <a:pathLst>
                <a:path w="272415" h="146050">
                  <a:moveTo>
                    <a:pt x="260344" y="0"/>
                  </a:moveTo>
                  <a:lnTo>
                    <a:pt x="0" y="120859"/>
                  </a:lnTo>
                  <a:lnTo>
                    <a:pt x="11631" y="145919"/>
                  </a:lnTo>
                  <a:lnTo>
                    <a:pt x="271976" y="25059"/>
                  </a:lnTo>
                  <a:lnTo>
                    <a:pt x="260344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1364" y="8329946"/>
              <a:ext cx="272415" cy="146050"/>
            </a:xfrm>
            <a:custGeom>
              <a:avLst/>
              <a:gdLst/>
              <a:ahLst/>
              <a:cxnLst/>
              <a:rect l="l" t="t" r="r" b="b"/>
              <a:pathLst>
                <a:path w="272415" h="146050">
                  <a:moveTo>
                    <a:pt x="0" y="120859"/>
                  </a:moveTo>
                  <a:lnTo>
                    <a:pt x="260344" y="0"/>
                  </a:lnTo>
                  <a:lnTo>
                    <a:pt x="271976" y="25059"/>
                  </a:lnTo>
                  <a:lnTo>
                    <a:pt x="11631" y="145919"/>
                  </a:lnTo>
                  <a:lnTo>
                    <a:pt x="0" y="120859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744" y="8420540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9130" y="0"/>
                  </a:moveTo>
                  <a:lnTo>
                    <a:pt x="0" y="4237"/>
                  </a:lnTo>
                  <a:lnTo>
                    <a:pt x="3840" y="12520"/>
                  </a:lnTo>
                  <a:lnTo>
                    <a:pt x="12974" y="8280"/>
                  </a:lnTo>
                  <a:lnTo>
                    <a:pt x="9130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744" y="8420540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0" y="4237"/>
                  </a:moveTo>
                  <a:lnTo>
                    <a:pt x="9130" y="0"/>
                  </a:lnTo>
                  <a:lnTo>
                    <a:pt x="12974" y="8280"/>
                  </a:lnTo>
                  <a:lnTo>
                    <a:pt x="3840" y="12520"/>
                  </a:lnTo>
                  <a:lnTo>
                    <a:pt x="0" y="4237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474" y="834128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9130" y="0"/>
                  </a:moveTo>
                  <a:lnTo>
                    <a:pt x="0" y="4236"/>
                  </a:lnTo>
                  <a:lnTo>
                    <a:pt x="3844" y="12519"/>
                  </a:lnTo>
                  <a:lnTo>
                    <a:pt x="12974" y="8279"/>
                  </a:lnTo>
                  <a:lnTo>
                    <a:pt x="9130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474" y="834128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0" y="4236"/>
                  </a:moveTo>
                  <a:lnTo>
                    <a:pt x="9130" y="0"/>
                  </a:lnTo>
                  <a:lnTo>
                    <a:pt x="12974" y="8279"/>
                  </a:lnTo>
                  <a:lnTo>
                    <a:pt x="3844" y="12519"/>
                  </a:lnTo>
                  <a:lnTo>
                    <a:pt x="0" y="4236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8447" y="8137990"/>
              <a:ext cx="332105" cy="298450"/>
            </a:xfrm>
            <a:custGeom>
              <a:avLst/>
              <a:gdLst/>
              <a:ahLst/>
              <a:cxnLst/>
              <a:rect l="l" t="t" r="r" b="b"/>
              <a:pathLst>
                <a:path w="332105" h="298450">
                  <a:moveTo>
                    <a:pt x="94228" y="0"/>
                  </a:moveTo>
                  <a:lnTo>
                    <a:pt x="2066" y="165881"/>
                  </a:lnTo>
                  <a:lnTo>
                    <a:pt x="0" y="174542"/>
                  </a:lnTo>
                  <a:lnTo>
                    <a:pt x="1370" y="183056"/>
                  </a:lnTo>
                  <a:lnTo>
                    <a:pt x="5819" y="190445"/>
                  </a:lnTo>
                  <a:lnTo>
                    <a:pt x="12989" y="195728"/>
                  </a:lnTo>
                  <a:lnTo>
                    <a:pt x="228737" y="295884"/>
                  </a:lnTo>
                  <a:lnTo>
                    <a:pt x="237398" y="297951"/>
                  </a:lnTo>
                  <a:lnTo>
                    <a:pt x="245912" y="296580"/>
                  </a:lnTo>
                  <a:lnTo>
                    <a:pt x="253301" y="292131"/>
                  </a:lnTo>
                  <a:lnTo>
                    <a:pt x="258584" y="284961"/>
                  </a:lnTo>
                  <a:lnTo>
                    <a:pt x="329562" y="132073"/>
                  </a:lnTo>
                  <a:lnTo>
                    <a:pt x="331628" y="123410"/>
                  </a:lnTo>
                  <a:lnTo>
                    <a:pt x="330257" y="114894"/>
                  </a:lnTo>
                  <a:lnTo>
                    <a:pt x="325808" y="107505"/>
                  </a:lnTo>
                  <a:lnTo>
                    <a:pt x="318640" y="102222"/>
                  </a:lnTo>
                  <a:lnTo>
                    <a:pt x="102891" y="2066"/>
                  </a:lnTo>
                  <a:lnTo>
                    <a:pt x="94228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8447" y="8137990"/>
              <a:ext cx="332105" cy="298450"/>
            </a:xfrm>
            <a:custGeom>
              <a:avLst/>
              <a:gdLst/>
              <a:ahLst/>
              <a:cxnLst/>
              <a:rect l="l" t="t" r="r" b="b"/>
              <a:pathLst>
                <a:path w="332105" h="298450">
                  <a:moveTo>
                    <a:pt x="318640" y="102222"/>
                  </a:moveTo>
                  <a:lnTo>
                    <a:pt x="102891" y="2066"/>
                  </a:lnTo>
                  <a:lnTo>
                    <a:pt x="94228" y="0"/>
                  </a:lnTo>
                  <a:lnTo>
                    <a:pt x="85712" y="1370"/>
                  </a:lnTo>
                  <a:lnTo>
                    <a:pt x="78323" y="5819"/>
                  </a:lnTo>
                  <a:lnTo>
                    <a:pt x="73040" y="12989"/>
                  </a:lnTo>
                  <a:lnTo>
                    <a:pt x="2066" y="165881"/>
                  </a:lnTo>
                  <a:lnTo>
                    <a:pt x="0" y="174542"/>
                  </a:lnTo>
                  <a:lnTo>
                    <a:pt x="1370" y="183056"/>
                  </a:lnTo>
                  <a:lnTo>
                    <a:pt x="5819" y="190445"/>
                  </a:lnTo>
                  <a:lnTo>
                    <a:pt x="12989" y="195728"/>
                  </a:lnTo>
                  <a:lnTo>
                    <a:pt x="228737" y="295884"/>
                  </a:lnTo>
                  <a:lnTo>
                    <a:pt x="237398" y="297951"/>
                  </a:lnTo>
                  <a:lnTo>
                    <a:pt x="245912" y="296580"/>
                  </a:lnTo>
                  <a:lnTo>
                    <a:pt x="253301" y="292131"/>
                  </a:lnTo>
                  <a:lnTo>
                    <a:pt x="258584" y="284961"/>
                  </a:lnTo>
                  <a:lnTo>
                    <a:pt x="329562" y="132073"/>
                  </a:lnTo>
                  <a:lnTo>
                    <a:pt x="331628" y="123410"/>
                  </a:lnTo>
                  <a:lnTo>
                    <a:pt x="330257" y="114894"/>
                  </a:lnTo>
                  <a:lnTo>
                    <a:pt x="325808" y="107505"/>
                  </a:lnTo>
                  <a:lnTo>
                    <a:pt x="318640" y="102222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546" y="8331343"/>
              <a:ext cx="272415" cy="146050"/>
            </a:xfrm>
            <a:custGeom>
              <a:avLst/>
              <a:gdLst/>
              <a:ahLst/>
              <a:cxnLst/>
              <a:rect l="l" t="t" r="r" b="b"/>
              <a:pathLst>
                <a:path w="272415" h="146050">
                  <a:moveTo>
                    <a:pt x="11631" y="0"/>
                  </a:moveTo>
                  <a:lnTo>
                    <a:pt x="0" y="25055"/>
                  </a:lnTo>
                  <a:lnTo>
                    <a:pt x="260344" y="145915"/>
                  </a:lnTo>
                  <a:lnTo>
                    <a:pt x="271976" y="120859"/>
                  </a:lnTo>
                  <a:lnTo>
                    <a:pt x="11631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546" y="8331343"/>
              <a:ext cx="272415" cy="146050"/>
            </a:xfrm>
            <a:custGeom>
              <a:avLst/>
              <a:gdLst/>
              <a:ahLst/>
              <a:cxnLst/>
              <a:rect l="l" t="t" r="r" b="b"/>
              <a:pathLst>
                <a:path w="272415" h="146050">
                  <a:moveTo>
                    <a:pt x="271976" y="120859"/>
                  </a:moveTo>
                  <a:lnTo>
                    <a:pt x="11631" y="0"/>
                  </a:lnTo>
                  <a:lnTo>
                    <a:pt x="0" y="25055"/>
                  </a:lnTo>
                  <a:lnTo>
                    <a:pt x="260344" y="145915"/>
                  </a:lnTo>
                  <a:lnTo>
                    <a:pt x="271976" y="120859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168" y="842193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3844" y="0"/>
                  </a:moveTo>
                  <a:lnTo>
                    <a:pt x="0" y="8284"/>
                  </a:lnTo>
                  <a:lnTo>
                    <a:pt x="9128" y="12520"/>
                  </a:lnTo>
                  <a:lnTo>
                    <a:pt x="12974" y="4240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168" y="842193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4" h="12700">
                  <a:moveTo>
                    <a:pt x="12974" y="4240"/>
                  </a:moveTo>
                  <a:lnTo>
                    <a:pt x="3844" y="0"/>
                  </a:lnTo>
                  <a:lnTo>
                    <a:pt x="0" y="8284"/>
                  </a:lnTo>
                  <a:lnTo>
                    <a:pt x="9128" y="12520"/>
                  </a:lnTo>
                  <a:lnTo>
                    <a:pt x="12974" y="4240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438" y="834267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3844" y="0"/>
                  </a:moveTo>
                  <a:lnTo>
                    <a:pt x="0" y="8282"/>
                  </a:lnTo>
                  <a:lnTo>
                    <a:pt x="9128" y="12519"/>
                  </a:lnTo>
                  <a:lnTo>
                    <a:pt x="12974" y="4240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FD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438" y="834267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74" y="4240"/>
                  </a:moveTo>
                  <a:lnTo>
                    <a:pt x="3844" y="0"/>
                  </a:lnTo>
                  <a:lnTo>
                    <a:pt x="0" y="8282"/>
                  </a:lnTo>
                  <a:lnTo>
                    <a:pt x="9128" y="12519"/>
                  </a:lnTo>
                  <a:lnTo>
                    <a:pt x="12974" y="4240"/>
                  </a:lnTo>
                  <a:close/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951" y="8761312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69" h="560070">
                  <a:moveTo>
                    <a:pt x="559638" y="0"/>
                  </a:moveTo>
                  <a:lnTo>
                    <a:pt x="0" y="0"/>
                  </a:lnTo>
                  <a:lnTo>
                    <a:pt x="0" y="559638"/>
                  </a:lnTo>
                  <a:lnTo>
                    <a:pt x="559638" y="559638"/>
                  </a:lnTo>
                  <a:lnTo>
                    <a:pt x="559638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3" name="object 3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41316" y="2057291"/>
            <a:ext cx="86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PLANT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POT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4" name="object 3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3394" y="7953274"/>
            <a:ext cx="96583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46355">
              <a:lnSpc>
                <a:spcPts val="1340"/>
              </a:lnSpc>
              <a:spcBef>
                <a:spcPts val="225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SUNSHADE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5" name="object 3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8861" y="8558114"/>
            <a:ext cx="657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TARMAC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6" name="object 3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5743" y="9580464"/>
            <a:ext cx="1564640" cy="104775"/>
          </a:xfrm>
          <a:custGeom>
            <a:avLst/>
            <a:gdLst/>
            <a:ahLst/>
            <a:cxnLst/>
            <a:rect l="l" t="t" r="r" b="b"/>
            <a:pathLst>
              <a:path w="1564639" h="104775">
                <a:moveTo>
                  <a:pt x="1564452" y="0"/>
                </a:moveTo>
                <a:lnTo>
                  <a:pt x="0" y="0"/>
                </a:lnTo>
                <a:lnTo>
                  <a:pt x="0" y="104773"/>
                </a:lnTo>
                <a:lnTo>
                  <a:pt x="1564452" y="104773"/>
                </a:lnTo>
                <a:lnTo>
                  <a:pt x="1564452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5499" y="9372495"/>
            <a:ext cx="140970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CURB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200">
              <a:latin typeface="Arial"/>
              <a:cs typeface="Arial"/>
            </a:endParaRPr>
          </a:p>
          <a:p>
            <a:pPr marL="744220" marR="5080" algn="ctr">
              <a:lnSpc>
                <a:spcPts val="1340"/>
              </a:lnSpc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BICYCLE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STAND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28" name="object 32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1493315" y="8749876"/>
            <a:ext cx="582119" cy="585837"/>
          </a:xfrm>
          <a:prstGeom prst="rect">
            <a:avLst/>
          </a:prstGeom>
        </p:spPr>
      </p:pic>
      <p:sp>
        <p:nvSpPr>
          <p:cNvPr id="329" name="object 3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4428" y="8558110"/>
            <a:ext cx="968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PAVED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AREA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30" name="object 330"/>
          <p:cNvGrpSpPr>
            <a:grpSpLocks noGrp="1" noUngrp="1" noRot="1" noMove="1" noResize="1"/>
          </p:cNvGrpSpPr>
          <p:nvPr/>
        </p:nvGrpSpPr>
        <p:grpSpPr>
          <a:xfrm>
            <a:off x="584751" y="3894030"/>
            <a:ext cx="14326869" cy="3954779"/>
            <a:chOff x="584751" y="3894030"/>
            <a:chExt cx="14326869" cy="3954779"/>
          </a:xfrm>
        </p:grpSpPr>
        <p:sp>
          <p:nvSpPr>
            <p:cNvPr id="331" name="object 3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4751" y="3894030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80" h="462279">
                  <a:moveTo>
                    <a:pt x="461963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461963" y="461962"/>
                  </a:lnTo>
                  <a:lnTo>
                    <a:pt x="461963" y="0"/>
                  </a:lnTo>
                  <a:close/>
                </a:path>
              </a:pathLst>
            </a:custGeom>
            <a:solidFill>
              <a:srgbClr val="34B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94119" y="4765862"/>
              <a:ext cx="1342390" cy="2749550"/>
            </a:xfrm>
            <a:custGeom>
              <a:avLst/>
              <a:gdLst/>
              <a:ahLst/>
              <a:cxnLst/>
              <a:rect l="l" t="t" r="r" b="b"/>
              <a:pathLst>
                <a:path w="1342390" h="2749550">
                  <a:moveTo>
                    <a:pt x="1342364" y="2120900"/>
                  </a:moveTo>
                  <a:lnTo>
                    <a:pt x="1340523" y="2073986"/>
                  </a:lnTo>
                  <a:lnTo>
                    <a:pt x="1335074" y="2027999"/>
                  </a:lnTo>
                  <a:lnTo>
                    <a:pt x="1326184" y="1983079"/>
                  </a:lnTo>
                  <a:lnTo>
                    <a:pt x="1313942" y="1939340"/>
                  </a:lnTo>
                  <a:lnTo>
                    <a:pt x="1298498" y="1896897"/>
                  </a:lnTo>
                  <a:lnTo>
                    <a:pt x="1279982" y="1855876"/>
                  </a:lnTo>
                  <a:lnTo>
                    <a:pt x="1258506" y="1816404"/>
                  </a:lnTo>
                  <a:lnTo>
                    <a:pt x="1234224" y="1778596"/>
                  </a:lnTo>
                  <a:lnTo>
                    <a:pt x="1207262" y="1742579"/>
                  </a:lnTo>
                  <a:lnTo>
                    <a:pt x="1177734" y="1708467"/>
                  </a:lnTo>
                  <a:lnTo>
                    <a:pt x="1145781" y="1676374"/>
                  </a:lnTo>
                  <a:lnTo>
                    <a:pt x="1111529" y="1646453"/>
                  </a:lnTo>
                  <a:lnTo>
                    <a:pt x="1075105" y="1618792"/>
                  </a:lnTo>
                  <a:lnTo>
                    <a:pt x="1036650" y="1593532"/>
                  </a:lnTo>
                  <a:lnTo>
                    <a:pt x="996276" y="1570786"/>
                  </a:lnTo>
                  <a:lnTo>
                    <a:pt x="954138" y="1550682"/>
                  </a:lnTo>
                  <a:lnTo>
                    <a:pt x="910336" y="1533334"/>
                  </a:lnTo>
                  <a:lnTo>
                    <a:pt x="865022" y="1518869"/>
                  </a:lnTo>
                  <a:lnTo>
                    <a:pt x="818324" y="1507401"/>
                  </a:lnTo>
                  <a:lnTo>
                    <a:pt x="770369" y="1499069"/>
                  </a:lnTo>
                  <a:lnTo>
                    <a:pt x="721271" y="1493977"/>
                  </a:lnTo>
                  <a:lnTo>
                    <a:pt x="671182" y="1492250"/>
                  </a:lnTo>
                  <a:lnTo>
                    <a:pt x="621093" y="1493977"/>
                  </a:lnTo>
                  <a:lnTo>
                    <a:pt x="571995" y="1499069"/>
                  </a:lnTo>
                  <a:lnTo>
                    <a:pt x="524040" y="1507401"/>
                  </a:lnTo>
                  <a:lnTo>
                    <a:pt x="477342" y="1518869"/>
                  </a:lnTo>
                  <a:lnTo>
                    <a:pt x="432028" y="1533334"/>
                  </a:lnTo>
                  <a:lnTo>
                    <a:pt x="388226" y="1550682"/>
                  </a:lnTo>
                  <a:lnTo>
                    <a:pt x="346087" y="1570786"/>
                  </a:lnTo>
                  <a:lnTo>
                    <a:pt x="305714" y="1593532"/>
                  </a:lnTo>
                  <a:lnTo>
                    <a:pt x="267258" y="1618792"/>
                  </a:lnTo>
                  <a:lnTo>
                    <a:pt x="230835" y="1646453"/>
                  </a:lnTo>
                  <a:lnTo>
                    <a:pt x="196583" y="1676374"/>
                  </a:lnTo>
                  <a:lnTo>
                    <a:pt x="164630" y="1708467"/>
                  </a:lnTo>
                  <a:lnTo>
                    <a:pt x="135102" y="1742579"/>
                  </a:lnTo>
                  <a:lnTo>
                    <a:pt x="108140" y="1778596"/>
                  </a:lnTo>
                  <a:lnTo>
                    <a:pt x="83858" y="1816404"/>
                  </a:lnTo>
                  <a:lnTo>
                    <a:pt x="62382" y="1855876"/>
                  </a:lnTo>
                  <a:lnTo>
                    <a:pt x="43865" y="1896897"/>
                  </a:lnTo>
                  <a:lnTo>
                    <a:pt x="28422" y="1939340"/>
                  </a:lnTo>
                  <a:lnTo>
                    <a:pt x="16179" y="1983079"/>
                  </a:lnTo>
                  <a:lnTo>
                    <a:pt x="7277" y="2027999"/>
                  </a:lnTo>
                  <a:lnTo>
                    <a:pt x="1841" y="2073986"/>
                  </a:lnTo>
                  <a:lnTo>
                    <a:pt x="0" y="2120900"/>
                  </a:lnTo>
                  <a:lnTo>
                    <a:pt x="1841" y="2167813"/>
                  </a:lnTo>
                  <a:lnTo>
                    <a:pt x="7277" y="2213800"/>
                  </a:lnTo>
                  <a:lnTo>
                    <a:pt x="16179" y="2258720"/>
                  </a:lnTo>
                  <a:lnTo>
                    <a:pt x="28422" y="2302459"/>
                  </a:lnTo>
                  <a:lnTo>
                    <a:pt x="43865" y="2344902"/>
                  </a:lnTo>
                  <a:lnTo>
                    <a:pt x="62382" y="2385923"/>
                  </a:lnTo>
                  <a:lnTo>
                    <a:pt x="83858" y="2425395"/>
                  </a:lnTo>
                  <a:lnTo>
                    <a:pt x="108140" y="2463203"/>
                  </a:lnTo>
                  <a:lnTo>
                    <a:pt x="135102" y="2499220"/>
                  </a:lnTo>
                  <a:lnTo>
                    <a:pt x="164630" y="2533332"/>
                  </a:lnTo>
                  <a:lnTo>
                    <a:pt x="196583" y="2565425"/>
                  </a:lnTo>
                  <a:lnTo>
                    <a:pt x="230835" y="2595346"/>
                  </a:lnTo>
                  <a:lnTo>
                    <a:pt x="267258" y="2623007"/>
                  </a:lnTo>
                  <a:lnTo>
                    <a:pt x="305714" y="2648267"/>
                  </a:lnTo>
                  <a:lnTo>
                    <a:pt x="346087" y="2671013"/>
                  </a:lnTo>
                  <a:lnTo>
                    <a:pt x="388226" y="2691117"/>
                  </a:lnTo>
                  <a:lnTo>
                    <a:pt x="432028" y="2708465"/>
                  </a:lnTo>
                  <a:lnTo>
                    <a:pt x="477342" y="2722930"/>
                  </a:lnTo>
                  <a:lnTo>
                    <a:pt x="524040" y="2734399"/>
                  </a:lnTo>
                  <a:lnTo>
                    <a:pt x="571995" y="2742730"/>
                  </a:lnTo>
                  <a:lnTo>
                    <a:pt x="621093" y="2747822"/>
                  </a:lnTo>
                  <a:lnTo>
                    <a:pt x="671182" y="2749550"/>
                  </a:lnTo>
                  <a:lnTo>
                    <a:pt x="721271" y="2747822"/>
                  </a:lnTo>
                  <a:lnTo>
                    <a:pt x="770369" y="2742730"/>
                  </a:lnTo>
                  <a:lnTo>
                    <a:pt x="818324" y="2734399"/>
                  </a:lnTo>
                  <a:lnTo>
                    <a:pt x="865022" y="2722930"/>
                  </a:lnTo>
                  <a:lnTo>
                    <a:pt x="910336" y="2708465"/>
                  </a:lnTo>
                  <a:lnTo>
                    <a:pt x="954138" y="2691117"/>
                  </a:lnTo>
                  <a:lnTo>
                    <a:pt x="996276" y="2671013"/>
                  </a:lnTo>
                  <a:lnTo>
                    <a:pt x="1036650" y="2648267"/>
                  </a:lnTo>
                  <a:lnTo>
                    <a:pt x="1075105" y="2623007"/>
                  </a:lnTo>
                  <a:lnTo>
                    <a:pt x="1111529" y="2595346"/>
                  </a:lnTo>
                  <a:lnTo>
                    <a:pt x="1145781" y="2565425"/>
                  </a:lnTo>
                  <a:lnTo>
                    <a:pt x="1177734" y="2533332"/>
                  </a:lnTo>
                  <a:lnTo>
                    <a:pt x="1207262" y="2499220"/>
                  </a:lnTo>
                  <a:lnTo>
                    <a:pt x="1234224" y="2463203"/>
                  </a:lnTo>
                  <a:lnTo>
                    <a:pt x="1258506" y="2425395"/>
                  </a:lnTo>
                  <a:lnTo>
                    <a:pt x="1279982" y="2385923"/>
                  </a:lnTo>
                  <a:lnTo>
                    <a:pt x="1298498" y="2344902"/>
                  </a:lnTo>
                  <a:lnTo>
                    <a:pt x="1313942" y="2302459"/>
                  </a:lnTo>
                  <a:lnTo>
                    <a:pt x="1326184" y="2258720"/>
                  </a:lnTo>
                  <a:lnTo>
                    <a:pt x="1335074" y="2213800"/>
                  </a:lnTo>
                  <a:lnTo>
                    <a:pt x="1340523" y="2167813"/>
                  </a:lnTo>
                  <a:lnTo>
                    <a:pt x="1342364" y="2120900"/>
                  </a:lnTo>
                  <a:close/>
                </a:path>
                <a:path w="1342390" h="2749550">
                  <a:moveTo>
                    <a:pt x="1342364" y="628650"/>
                  </a:moveTo>
                  <a:lnTo>
                    <a:pt x="1340523" y="581736"/>
                  </a:lnTo>
                  <a:lnTo>
                    <a:pt x="1335074" y="535749"/>
                  </a:lnTo>
                  <a:lnTo>
                    <a:pt x="1326184" y="490829"/>
                  </a:lnTo>
                  <a:lnTo>
                    <a:pt x="1313942" y="447090"/>
                  </a:lnTo>
                  <a:lnTo>
                    <a:pt x="1298498" y="404647"/>
                  </a:lnTo>
                  <a:lnTo>
                    <a:pt x="1279982" y="363626"/>
                  </a:lnTo>
                  <a:lnTo>
                    <a:pt x="1258506" y="324154"/>
                  </a:lnTo>
                  <a:lnTo>
                    <a:pt x="1234224" y="286346"/>
                  </a:lnTo>
                  <a:lnTo>
                    <a:pt x="1207262" y="250317"/>
                  </a:lnTo>
                  <a:lnTo>
                    <a:pt x="1177734" y="216204"/>
                  </a:lnTo>
                  <a:lnTo>
                    <a:pt x="1145781" y="184124"/>
                  </a:lnTo>
                  <a:lnTo>
                    <a:pt x="1111529" y="154203"/>
                  </a:lnTo>
                  <a:lnTo>
                    <a:pt x="1075105" y="126542"/>
                  </a:lnTo>
                  <a:lnTo>
                    <a:pt x="1036650" y="101282"/>
                  </a:lnTo>
                  <a:lnTo>
                    <a:pt x="996276" y="78536"/>
                  </a:lnTo>
                  <a:lnTo>
                    <a:pt x="954138" y="58432"/>
                  </a:lnTo>
                  <a:lnTo>
                    <a:pt x="910336" y="41084"/>
                  </a:lnTo>
                  <a:lnTo>
                    <a:pt x="865022" y="26619"/>
                  </a:lnTo>
                  <a:lnTo>
                    <a:pt x="818324" y="15151"/>
                  </a:lnTo>
                  <a:lnTo>
                    <a:pt x="770369" y="6819"/>
                  </a:lnTo>
                  <a:lnTo>
                    <a:pt x="721271" y="1727"/>
                  </a:lnTo>
                  <a:lnTo>
                    <a:pt x="671182" y="0"/>
                  </a:lnTo>
                  <a:lnTo>
                    <a:pt x="621093" y="1727"/>
                  </a:lnTo>
                  <a:lnTo>
                    <a:pt x="571995" y="6819"/>
                  </a:lnTo>
                  <a:lnTo>
                    <a:pt x="524040" y="15151"/>
                  </a:lnTo>
                  <a:lnTo>
                    <a:pt x="477342" y="26619"/>
                  </a:lnTo>
                  <a:lnTo>
                    <a:pt x="432028" y="41084"/>
                  </a:lnTo>
                  <a:lnTo>
                    <a:pt x="388226" y="58432"/>
                  </a:lnTo>
                  <a:lnTo>
                    <a:pt x="346087" y="78536"/>
                  </a:lnTo>
                  <a:lnTo>
                    <a:pt x="305714" y="101282"/>
                  </a:lnTo>
                  <a:lnTo>
                    <a:pt x="267258" y="126542"/>
                  </a:lnTo>
                  <a:lnTo>
                    <a:pt x="230835" y="154203"/>
                  </a:lnTo>
                  <a:lnTo>
                    <a:pt x="196583" y="184124"/>
                  </a:lnTo>
                  <a:lnTo>
                    <a:pt x="164630" y="216204"/>
                  </a:lnTo>
                  <a:lnTo>
                    <a:pt x="135102" y="250317"/>
                  </a:lnTo>
                  <a:lnTo>
                    <a:pt x="108140" y="286346"/>
                  </a:lnTo>
                  <a:lnTo>
                    <a:pt x="83858" y="324154"/>
                  </a:lnTo>
                  <a:lnTo>
                    <a:pt x="62382" y="363626"/>
                  </a:lnTo>
                  <a:lnTo>
                    <a:pt x="43865" y="404647"/>
                  </a:lnTo>
                  <a:lnTo>
                    <a:pt x="28422" y="447090"/>
                  </a:lnTo>
                  <a:lnTo>
                    <a:pt x="16179" y="490829"/>
                  </a:lnTo>
                  <a:lnTo>
                    <a:pt x="7277" y="535749"/>
                  </a:lnTo>
                  <a:lnTo>
                    <a:pt x="1841" y="581736"/>
                  </a:lnTo>
                  <a:lnTo>
                    <a:pt x="0" y="628650"/>
                  </a:lnTo>
                  <a:lnTo>
                    <a:pt x="1841" y="675563"/>
                  </a:lnTo>
                  <a:lnTo>
                    <a:pt x="7277" y="721550"/>
                  </a:lnTo>
                  <a:lnTo>
                    <a:pt x="16179" y="766470"/>
                  </a:lnTo>
                  <a:lnTo>
                    <a:pt x="28422" y="810209"/>
                  </a:lnTo>
                  <a:lnTo>
                    <a:pt x="43865" y="852652"/>
                  </a:lnTo>
                  <a:lnTo>
                    <a:pt x="62382" y="893673"/>
                  </a:lnTo>
                  <a:lnTo>
                    <a:pt x="83858" y="933145"/>
                  </a:lnTo>
                  <a:lnTo>
                    <a:pt x="108140" y="970953"/>
                  </a:lnTo>
                  <a:lnTo>
                    <a:pt x="135102" y="1006970"/>
                  </a:lnTo>
                  <a:lnTo>
                    <a:pt x="164630" y="1041082"/>
                  </a:lnTo>
                  <a:lnTo>
                    <a:pt x="196583" y="1073162"/>
                  </a:lnTo>
                  <a:lnTo>
                    <a:pt x="230835" y="1103096"/>
                  </a:lnTo>
                  <a:lnTo>
                    <a:pt x="267258" y="1130757"/>
                  </a:lnTo>
                  <a:lnTo>
                    <a:pt x="305714" y="1156017"/>
                  </a:lnTo>
                  <a:lnTo>
                    <a:pt x="346087" y="1178763"/>
                  </a:lnTo>
                  <a:lnTo>
                    <a:pt x="388226" y="1198867"/>
                  </a:lnTo>
                  <a:lnTo>
                    <a:pt x="432028" y="1216215"/>
                  </a:lnTo>
                  <a:lnTo>
                    <a:pt x="477342" y="1230680"/>
                  </a:lnTo>
                  <a:lnTo>
                    <a:pt x="524040" y="1242136"/>
                  </a:lnTo>
                  <a:lnTo>
                    <a:pt x="571995" y="1250480"/>
                  </a:lnTo>
                  <a:lnTo>
                    <a:pt x="621093" y="1255572"/>
                  </a:lnTo>
                  <a:lnTo>
                    <a:pt x="671182" y="1257300"/>
                  </a:lnTo>
                  <a:lnTo>
                    <a:pt x="721271" y="1255572"/>
                  </a:lnTo>
                  <a:lnTo>
                    <a:pt x="770369" y="1250480"/>
                  </a:lnTo>
                  <a:lnTo>
                    <a:pt x="818324" y="1242136"/>
                  </a:lnTo>
                  <a:lnTo>
                    <a:pt x="865022" y="1230680"/>
                  </a:lnTo>
                  <a:lnTo>
                    <a:pt x="910336" y="1216215"/>
                  </a:lnTo>
                  <a:lnTo>
                    <a:pt x="954138" y="1198867"/>
                  </a:lnTo>
                  <a:lnTo>
                    <a:pt x="996276" y="1178763"/>
                  </a:lnTo>
                  <a:lnTo>
                    <a:pt x="1036650" y="1156017"/>
                  </a:lnTo>
                  <a:lnTo>
                    <a:pt x="1075105" y="1130757"/>
                  </a:lnTo>
                  <a:lnTo>
                    <a:pt x="1111529" y="1103096"/>
                  </a:lnTo>
                  <a:lnTo>
                    <a:pt x="1145781" y="1073162"/>
                  </a:lnTo>
                  <a:lnTo>
                    <a:pt x="1177734" y="1041082"/>
                  </a:lnTo>
                  <a:lnTo>
                    <a:pt x="1207262" y="1006970"/>
                  </a:lnTo>
                  <a:lnTo>
                    <a:pt x="1234224" y="970953"/>
                  </a:lnTo>
                  <a:lnTo>
                    <a:pt x="1258506" y="933145"/>
                  </a:lnTo>
                  <a:lnTo>
                    <a:pt x="1279982" y="893673"/>
                  </a:lnTo>
                  <a:lnTo>
                    <a:pt x="1298498" y="852652"/>
                  </a:lnTo>
                  <a:lnTo>
                    <a:pt x="1313942" y="810209"/>
                  </a:lnTo>
                  <a:lnTo>
                    <a:pt x="1326184" y="766470"/>
                  </a:lnTo>
                  <a:lnTo>
                    <a:pt x="1335074" y="721550"/>
                  </a:lnTo>
                  <a:lnTo>
                    <a:pt x="1340523" y="675563"/>
                  </a:lnTo>
                  <a:lnTo>
                    <a:pt x="1342364" y="628650"/>
                  </a:lnTo>
                  <a:close/>
                </a:path>
              </a:pathLst>
            </a:custGeom>
            <a:solidFill>
              <a:srgbClr val="5F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94717" y="4676352"/>
              <a:ext cx="1567180" cy="2920365"/>
            </a:xfrm>
            <a:custGeom>
              <a:avLst/>
              <a:gdLst/>
              <a:ahLst/>
              <a:cxnLst/>
              <a:rect l="l" t="t" r="r" b="b"/>
              <a:pathLst>
                <a:path w="1567180" h="2920365">
                  <a:moveTo>
                    <a:pt x="1567091" y="2245322"/>
                  </a:moveTo>
                  <a:lnTo>
                    <a:pt x="1564487" y="2189772"/>
                  </a:lnTo>
                  <a:lnTo>
                    <a:pt x="1562658" y="2136051"/>
                  </a:lnTo>
                  <a:lnTo>
                    <a:pt x="1559864" y="2081923"/>
                  </a:lnTo>
                  <a:lnTo>
                    <a:pt x="1554670" y="2030539"/>
                  </a:lnTo>
                  <a:lnTo>
                    <a:pt x="1545653" y="1985022"/>
                  </a:lnTo>
                  <a:lnTo>
                    <a:pt x="1526705" y="1964321"/>
                  </a:lnTo>
                  <a:lnTo>
                    <a:pt x="1497317" y="1966861"/>
                  </a:lnTo>
                  <a:lnTo>
                    <a:pt x="1494104" y="1959559"/>
                  </a:lnTo>
                  <a:lnTo>
                    <a:pt x="1509750" y="1945271"/>
                  </a:lnTo>
                  <a:lnTo>
                    <a:pt x="1513814" y="1906409"/>
                  </a:lnTo>
                  <a:lnTo>
                    <a:pt x="1513382" y="1901075"/>
                  </a:lnTo>
                  <a:lnTo>
                    <a:pt x="1511261" y="1895221"/>
                  </a:lnTo>
                  <a:lnTo>
                    <a:pt x="1481023" y="1849374"/>
                  </a:lnTo>
                  <a:lnTo>
                    <a:pt x="1452372" y="1804631"/>
                  </a:lnTo>
                  <a:lnTo>
                    <a:pt x="1422692" y="1760093"/>
                  </a:lnTo>
                  <a:lnTo>
                    <a:pt x="1392351" y="1719199"/>
                  </a:lnTo>
                  <a:lnTo>
                    <a:pt x="1361732" y="1685391"/>
                  </a:lnTo>
                  <a:lnTo>
                    <a:pt x="1335151" y="1678114"/>
                  </a:lnTo>
                  <a:lnTo>
                    <a:pt x="1308684" y="1698434"/>
                  </a:lnTo>
                  <a:lnTo>
                    <a:pt x="1283792" y="1734997"/>
                  </a:lnTo>
                  <a:lnTo>
                    <a:pt x="1261948" y="1776501"/>
                  </a:lnTo>
                  <a:lnTo>
                    <a:pt x="1244625" y="1811591"/>
                  </a:lnTo>
                  <a:lnTo>
                    <a:pt x="1233258" y="1828952"/>
                  </a:lnTo>
                  <a:lnTo>
                    <a:pt x="1271803" y="1907032"/>
                  </a:lnTo>
                  <a:lnTo>
                    <a:pt x="1309014" y="1952586"/>
                  </a:lnTo>
                  <a:lnTo>
                    <a:pt x="1346352" y="1985035"/>
                  </a:lnTo>
                  <a:lnTo>
                    <a:pt x="1371473" y="1990521"/>
                  </a:lnTo>
                  <a:lnTo>
                    <a:pt x="1384896" y="2020011"/>
                  </a:lnTo>
                  <a:lnTo>
                    <a:pt x="1386687" y="2025738"/>
                  </a:lnTo>
                  <a:lnTo>
                    <a:pt x="1382331" y="2028469"/>
                  </a:lnTo>
                  <a:lnTo>
                    <a:pt x="1363903" y="2037041"/>
                  </a:lnTo>
                  <a:lnTo>
                    <a:pt x="1356309" y="2070366"/>
                  </a:lnTo>
                  <a:lnTo>
                    <a:pt x="1357325" y="2124570"/>
                  </a:lnTo>
                  <a:lnTo>
                    <a:pt x="1366012" y="2183663"/>
                  </a:lnTo>
                  <a:lnTo>
                    <a:pt x="1381429" y="2231669"/>
                  </a:lnTo>
                  <a:lnTo>
                    <a:pt x="1388491" y="2238654"/>
                  </a:lnTo>
                  <a:lnTo>
                    <a:pt x="1386484" y="2250376"/>
                  </a:lnTo>
                  <a:lnTo>
                    <a:pt x="1375054" y="2313140"/>
                  </a:lnTo>
                  <a:lnTo>
                    <a:pt x="1374152" y="2317851"/>
                  </a:lnTo>
                  <a:lnTo>
                    <a:pt x="1359890" y="2317064"/>
                  </a:lnTo>
                  <a:lnTo>
                    <a:pt x="1337881" y="2342527"/>
                  </a:lnTo>
                  <a:lnTo>
                    <a:pt x="1313815" y="2390610"/>
                  </a:lnTo>
                  <a:lnTo>
                    <a:pt x="1294231" y="2446820"/>
                  </a:lnTo>
                  <a:lnTo>
                    <a:pt x="1285659" y="2496642"/>
                  </a:lnTo>
                  <a:lnTo>
                    <a:pt x="1294625" y="2525572"/>
                  </a:lnTo>
                  <a:lnTo>
                    <a:pt x="1296936" y="2527693"/>
                  </a:lnTo>
                  <a:lnTo>
                    <a:pt x="1295984" y="2529116"/>
                  </a:lnTo>
                  <a:lnTo>
                    <a:pt x="1269479" y="2565692"/>
                  </a:lnTo>
                  <a:lnTo>
                    <a:pt x="1245666" y="2554795"/>
                  </a:lnTo>
                  <a:lnTo>
                    <a:pt x="1222400" y="2541295"/>
                  </a:lnTo>
                  <a:lnTo>
                    <a:pt x="1191869" y="2554059"/>
                  </a:lnTo>
                  <a:lnTo>
                    <a:pt x="1149908" y="2586190"/>
                  </a:lnTo>
                  <a:lnTo>
                    <a:pt x="1108532" y="2627655"/>
                  </a:lnTo>
                  <a:lnTo>
                    <a:pt x="1079741" y="2668447"/>
                  </a:lnTo>
                  <a:lnTo>
                    <a:pt x="1075715" y="2697213"/>
                  </a:lnTo>
                  <a:lnTo>
                    <a:pt x="1072972" y="2698292"/>
                  </a:lnTo>
                  <a:lnTo>
                    <a:pt x="1042390" y="2709659"/>
                  </a:lnTo>
                  <a:lnTo>
                    <a:pt x="1036662" y="2702115"/>
                  </a:lnTo>
                  <a:lnTo>
                    <a:pt x="1026172" y="2684170"/>
                  </a:lnTo>
                  <a:lnTo>
                    <a:pt x="993457" y="2680512"/>
                  </a:lnTo>
                  <a:lnTo>
                    <a:pt x="941920" y="2688386"/>
                  </a:lnTo>
                  <a:lnTo>
                    <a:pt x="886675" y="2704795"/>
                  </a:lnTo>
                  <a:lnTo>
                    <a:pt x="842848" y="2726740"/>
                  </a:lnTo>
                  <a:lnTo>
                    <a:pt x="824598" y="2761792"/>
                  </a:lnTo>
                  <a:lnTo>
                    <a:pt x="786396" y="2766174"/>
                  </a:lnTo>
                  <a:lnTo>
                    <a:pt x="731113" y="2770949"/>
                  </a:lnTo>
                  <a:lnTo>
                    <a:pt x="729322" y="2751251"/>
                  </a:lnTo>
                  <a:lnTo>
                    <a:pt x="712025" y="2726740"/>
                  </a:lnTo>
                  <a:lnTo>
                    <a:pt x="668210" y="2704795"/>
                  </a:lnTo>
                  <a:lnTo>
                    <a:pt x="612965" y="2688386"/>
                  </a:lnTo>
                  <a:lnTo>
                    <a:pt x="561416" y="2680512"/>
                  </a:lnTo>
                  <a:lnTo>
                    <a:pt x="528701" y="2684170"/>
                  </a:lnTo>
                  <a:lnTo>
                    <a:pt x="518210" y="2702115"/>
                  </a:lnTo>
                  <a:lnTo>
                    <a:pt x="507644" y="2716022"/>
                  </a:lnTo>
                  <a:lnTo>
                    <a:pt x="485305" y="2706547"/>
                  </a:lnTo>
                  <a:lnTo>
                    <a:pt x="472147" y="2700731"/>
                  </a:lnTo>
                  <a:lnTo>
                    <a:pt x="473024" y="2698546"/>
                  </a:lnTo>
                  <a:lnTo>
                    <a:pt x="468820" y="2668447"/>
                  </a:lnTo>
                  <a:lnTo>
                    <a:pt x="440029" y="2627655"/>
                  </a:lnTo>
                  <a:lnTo>
                    <a:pt x="398653" y="2586190"/>
                  </a:lnTo>
                  <a:lnTo>
                    <a:pt x="356692" y="2554059"/>
                  </a:lnTo>
                  <a:lnTo>
                    <a:pt x="326148" y="2541295"/>
                  </a:lnTo>
                  <a:lnTo>
                    <a:pt x="302895" y="2554795"/>
                  </a:lnTo>
                  <a:lnTo>
                    <a:pt x="284695" y="2563114"/>
                  </a:lnTo>
                  <a:lnTo>
                    <a:pt x="257454" y="2528951"/>
                  </a:lnTo>
                  <a:lnTo>
                    <a:pt x="257086" y="2528468"/>
                  </a:lnTo>
                  <a:lnTo>
                    <a:pt x="260261" y="2525572"/>
                  </a:lnTo>
                  <a:lnTo>
                    <a:pt x="269227" y="2496642"/>
                  </a:lnTo>
                  <a:lnTo>
                    <a:pt x="260654" y="2446820"/>
                  </a:lnTo>
                  <a:lnTo>
                    <a:pt x="241071" y="2390610"/>
                  </a:lnTo>
                  <a:lnTo>
                    <a:pt x="217004" y="2342527"/>
                  </a:lnTo>
                  <a:lnTo>
                    <a:pt x="194995" y="2317064"/>
                  </a:lnTo>
                  <a:lnTo>
                    <a:pt x="170700" y="2318410"/>
                  </a:lnTo>
                  <a:lnTo>
                    <a:pt x="170129" y="2316251"/>
                  </a:lnTo>
                  <a:lnTo>
                    <a:pt x="163588" y="2275040"/>
                  </a:lnTo>
                  <a:lnTo>
                    <a:pt x="164465" y="2274824"/>
                  </a:lnTo>
                  <a:lnTo>
                    <a:pt x="185648" y="2253894"/>
                  </a:lnTo>
                  <a:lnTo>
                    <a:pt x="201066" y="2205888"/>
                  </a:lnTo>
                  <a:lnTo>
                    <a:pt x="209765" y="2146795"/>
                  </a:lnTo>
                  <a:lnTo>
                    <a:pt x="210781" y="2092591"/>
                  </a:lnTo>
                  <a:lnTo>
                    <a:pt x="203187" y="2059266"/>
                  </a:lnTo>
                  <a:lnTo>
                    <a:pt x="194005" y="2054999"/>
                  </a:lnTo>
                  <a:lnTo>
                    <a:pt x="203276" y="2002917"/>
                  </a:lnTo>
                  <a:lnTo>
                    <a:pt x="204127" y="1998700"/>
                  </a:lnTo>
                  <a:lnTo>
                    <a:pt x="208534" y="1997735"/>
                  </a:lnTo>
                  <a:lnTo>
                    <a:pt x="245872" y="1965286"/>
                  </a:lnTo>
                  <a:lnTo>
                    <a:pt x="283070" y="1919744"/>
                  </a:lnTo>
                  <a:lnTo>
                    <a:pt x="311277" y="1874164"/>
                  </a:lnTo>
                  <a:lnTo>
                    <a:pt x="321614" y="1841652"/>
                  </a:lnTo>
                  <a:lnTo>
                    <a:pt x="310261" y="1824291"/>
                  </a:lnTo>
                  <a:lnTo>
                    <a:pt x="298259" y="1800009"/>
                  </a:lnTo>
                  <a:lnTo>
                    <a:pt x="314744" y="1778876"/>
                  </a:lnTo>
                  <a:lnTo>
                    <a:pt x="343725" y="1739633"/>
                  </a:lnTo>
                  <a:lnTo>
                    <a:pt x="355409" y="1723313"/>
                  </a:lnTo>
                  <a:lnTo>
                    <a:pt x="252234" y="1649895"/>
                  </a:lnTo>
                  <a:lnTo>
                    <a:pt x="241452" y="1664957"/>
                  </a:lnTo>
                  <a:lnTo>
                    <a:pt x="221424" y="1692122"/>
                  </a:lnTo>
                  <a:lnTo>
                    <a:pt x="162534" y="1731899"/>
                  </a:lnTo>
                  <a:lnTo>
                    <a:pt x="132194" y="1772793"/>
                  </a:lnTo>
                  <a:lnTo>
                    <a:pt x="102501" y="1817331"/>
                  </a:lnTo>
                  <a:lnTo>
                    <a:pt x="73850" y="1862074"/>
                  </a:lnTo>
                  <a:lnTo>
                    <a:pt x="43624" y="1907921"/>
                  </a:lnTo>
                  <a:lnTo>
                    <a:pt x="41503" y="1913775"/>
                  </a:lnTo>
                  <a:lnTo>
                    <a:pt x="41059" y="1919109"/>
                  </a:lnTo>
                  <a:lnTo>
                    <a:pt x="45135" y="1957971"/>
                  </a:lnTo>
                  <a:lnTo>
                    <a:pt x="64096" y="1975294"/>
                  </a:lnTo>
                  <a:lnTo>
                    <a:pt x="79794" y="1978545"/>
                  </a:lnTo>
                  <a:lnTo>
                    <a:pt x="77241" y="1991194"/>
                  </a:lnTo>
                  <a:lnTo>
                    <a:pt x="73152" y="1989378"/>
                  </a:lnTo>
                  <a:lnTo>
                    <a:pt x="40386" y="1986546"/>
                  </a:lnTo>
                  <a:lnTo>
                    <a:pt x="21424" y="2007260"/>
                  </a:lnTo>
                  <a:lnTo>
                    <a:pt x="12407" y="2052764"/>
                  </a:lnTo>
                  <a:lnTo>
                    <a:pt x="7213" y="2104148"/>
                  </a:lnTo>
                  <a:lnTo>
                    <a:pt x="4419" y="2158276"/>
                  </a:lnTo>
                  <a:lnTo>
                    <a:pt x="2603" y="2211997"/>
                  </a:lnTo>
                  <a:lnTo>
                    <a:pt x="0" y="2267547"/>
                  </a:lnTo>
                  <a:lnTo>
                    <a:pt x="1143" y="2273681"/>
                  </a:lnTo>
                  <a:lnTo>
                    <a:pt x="3454" y="2278469"/>
                  </a:lnTo>
                  <a:lnTo>
                    <a:pt x="26517" y="2309317"/>
                  </a:lnTo>
                  <a:lnTo>
                    <a:pt x="40817" y="2311844"/>
                  </a:lnTo>
                  <a:lnTo>
                    <a:pt x="43319" y="2324519"/>
                  </a:lnTo>
                  <a:lnTo>
                    <a:pt x="23114" y="2330691"/>
                  </a:lnTo>
                  <a:lnTo>
                    <a:pt x="11518" y="2362060"/>
                  </a:lnTo>
                  <a:lnTo>
                    <a:pt x="24561" y="2406497"/>
                  </a:lnTo>
                  <a:lnTo>
                    <a:pt x="43662" y="2454186"/>
                  </a:lnTo>
                  <a:lnTo>
                    <a:pt x="66116" y="2503093"/>
                  </a:lnTo>
                  <a:lnTo>
                    <a:pt x="89255" y="2551150"/>
                  </a:lnTo>
                  <a:lnTo>
                    <a:pt x="112547" y="2601201"/>
                  </a:lnTo>
                  <a:lnTo>
                    <a:pt x="116382" y="2606014"/>
                  </a:lnTo>
                  <a:lnTo>
                    <a:pt x="120611" y="2609062"/>
                  </a:lnTo>
                  <a:lnTo>
                    <a:pt x="155067" y="2624645"/>
                  </a:lnTo>
                  <a:lnTo>
                    <a:pt x="168046" y="2619997"/>
                  </a:lnTo>
                  <a:lnTo>
                    <a:pt x="177787" y="2632189"/>
                  </a:lnTo>
                  <a:lnTo>
                    <a:pt x="211023" y="2699728"/>
                  </a:lnTo>
                  <a:lnTo>
                    <a:pt x="248361" y="2733776"/>
                  </a:lnTo>
                  <a:lnTo>
                    <a:pt x="289229" y="2767380"/>
                  </a:lnTo>
                  <a:lnTo>
                    <a:pt x="330352" y="2799918"/>
                  </a:lnTo>
                  <a:lnTo>
                    <a:pt x="372452" y="2834170"/>
                  </a:lnTo>
                  <a:lnTo>
                    <a:pt x="377926" y="2836735"/>
                  </a:lnTo>
                  <a:lnTo>
                    <a:pt x="383019" y="2837523"/>
                  </a:lnTo>
                  <a:lnTo>
                    <a:pt x="420535" y="2835706"/>
                  </a:lnTo>
                  <a:lnTo>
                    <a:pt x="433679" y="2821952"/>
                  </a:lnTo>
                  <a:lnTo>
                    <a:pt x="441706" y="2825483"/>
                  </a:lnTo>
                  <a:lnTo>
                    <a:pt x="442429" y="2825800"/>
                  </a:lnTo>
                  <a:lnTo>
                    <a:pt x="438912" y="2843111"/>
                  </a:lnTo>
                  <a:lnTo>
                    <a:pt x="456272" y="2865285"/>
                  </a:lnTo>
                  <a:lnTo>
                    <a:pt x="498513" y="2880309"/>
                  </a:lnTo>
                  <a:lnTo>
                    <a:pt x="546849" y="2892133"/>
                  </a:lnTo>
                  <a:lnTo>
                    <a:pt x="598093" y="2901835"/>
                  </a:lnTo>
                  <a:lnTo>
                    <a:pt x="649071" y="2910471"/>
                  </a:lnTo>
                  <a:lnTo>
                    <a:pt x="701700" y="2920136"/>
                  </a:lnTo>
                  <a:lnTo>
                    <a:pt x="707682" y="2919730"/>
                  </a:lnTo>
                  <a:lnTo>
                    <a:pt x="712533" y="2917939"/>
                  </a:lnTo>
                  <a:lnTo>
                    <a:pt x="744855" y="2898013"/>
                  </a:lnTo>
                  <a:lnTo>
                    <a:pt x="745261" y="2896578"/>
                  </a:lnTo>
                  <a:lnTo>
                    <a:pt x="763130" y="2895587"/>
                  </a:lnTo>
                  <a:lnTo>
                    <a:pt x="808088" y="2891332"/>
                  </a:lnTo>
                  <a:lnTo>
                    <a:pt x="810031" y="2898013"/>
                  </a:lnTo>
                  <a:lnTo>
                    <a:pt x="842340" y="2917939"/>
                  </a:lnTo>
                  <a:lnTo>
                    <a:pt x="847191" y="2919730"/>
                  </a:lnTo>
                  <a:lnTo>
                    <a:pt x="853186" y="2920136"/>
                  </a:lnTo>
                  <a:lnTo>
                    <a:pt x="905802" y="2910471"/>
                  </a:lnTo>
                  <a:lnTo>
                    <a:pt x="956792" y="2901835"/>
                  </a:lnTo>
                  <a:lnTo>
                    <a:pt x="1008037" y="2892133"/>
                  </a:lnTo>
                  <a:lnTo>
                    <a:pt x="1056373" y="2880309"/>
                  </a:lnTo>
                  <a:lnTo>
                    <a:pt x="1098613" y="2865285"/>
                  </a:lnTo>
                  <a:lnTo>
                    <a:pt x="1115974" y="2843111"/>
                  </a:lnTo>
                  <a:lnTo>
                    <a:pt x="1111059" y="2819057"/>
                  </a:lnTo>
                  <a:lnTo>
                    <a:pt x="1111834" y="2818777"/>
                  </a:lnTo>
                  <a:lnTo>
                    <a:pt x="1128014" y="2835706"/>
                  </a:lnTo>
                  <a:lnTo>
                    <a:pt x="1165542" y="2837523"/>
                  </a:lnTo>
                  <a:lnTo>
                    <a:pt x="1170635" y="2836735"/>
                  </a:lnTo>
                  <a:lnTo>
                    <a:pt x="1176108" y="2834170"/>
                  </a:lnTo>
                  <a:lnTo>
                    <a:pt x="1218209" y="2799918"/>
                  </a:lnTo>
                  <a:lnTo>
                    <a:pt x="1259332" y="2767380"/>
                  </a:lnTo>
                  <a:lnTo>
                    <a:pt x="1300200" y="2733776"/>
                  </a:lnTo>
                  <a:lnTo>
                    <a:pt x="1337538" y="2699728"/>
                  </a:lnTo>
                  <a:lnTo>
                    <a:pt x="1368056" y="2665819"/>
                  </a:lnTo>
                  <a:lnTo>
                    <a:pt x="1370203" y="2640647"/>
                  </a:lnTo>
                  <a:lnTo>
                    <a:pt x="1385646" y="2619578"/>
                  </a:lnTo>
                  <a:lnTo>
                    <a:pt x="1434261" y="2609062"/>
                  </a:lnTo>
                  <a:lnTo>
                    <a:pt x="1465618" y="2551150"/>
                  </a:lnTo>
                  <a:lnTo>
                    <a:pt x="1488757" y="2503093"/>
                  </a:lnTo>
                  <a:lnTo>
                    <a:pt x="1511223" y="2454186"/>
                  </a:lnTo>
                  <a:lnTo>
                    <a:pt x="1530324" y="2406497"/>
                  </a:lnTo>
                  <a:lnTo>
                    <a:pt x="1543367" y="2362060"/>
                  </a:lnTo>
                  <a:lnTo>
                    <a:pt x="1531759" y="2330691"/>
                  </a:lnTo>
                  <a:lnTo>
                    <a:pt x="1502143" y="2321649"/>
                  </a:lnTo>
                  <a:lnTo>
                    <a:pt x="1508201" y="2288578"/>
                  </a:lnTo>
                  <a:lnTo>
                    <a:pt x="1515681" y="2291473"/>
                  </a:lnTo>
                  <a:lnTo>
                    <a:pt x="1540560" y="2287092"/>
                  </a:lnTo>
                  <a:lnTo>
                    <a:pt x="1563624" y="2256244"/>
                  </a:lnTo>
                  <a:lnTo>
                    <a:pt x="1565948" y="2251456"/>
                  </a:lnTo>
                  <a:lnTo>
                    <a:pt x="1567091" y="2245322"/>
                  </a:lnTo>
                  <a:close/>
                </a:path>
                <a:path w="1567180" h="2920365">
                  <a:moveTo>
                    <a:pt x="1567091" y="674827"/>
                  </a:moveTo>
                  <a:lnTo>
                    <a:pt x="1565948" y="668693"/>
                  </a:lnTo>
                  <a:lnTo>
                    <a:pt x="1563624" y="663905"/>
                  </a:lnTo>
                  <a:lnTo>
                    <a:pt x="1540560" y="633056"/>
                  </a:lnTo>
                  <a:lnTo>
                    <a:pt x="1515681" y="628675"/>
                  </a:lnTo>
                  <a:lnTo>
                    <a:pt x="1506753" y="632142"/>
                  </a:lnTo>
                  <a:lnTo>
                    <a:pt x="1500682" y="598970"/>
                  </a:lnTo>
                  <a:lnTo>
                    <a:pt x="1531759" y="589457"/>
                  </a:lnTo>
                  <a:lnTo>
                    <a:pt x="1543367" y="558088"/>
                  </a:lnTo>
                  <a:lnTo>
                    <a:pt x="1530324" y="513651"/>
                  </a:lnTo>
                  <a:lnTo>
                    <a:pt x="1511223" y="465963"/>
                  </a:lnTo>
                  <a:lnTo>
                    <a:pt x="1488757" y="417055"/>
                  </a:lnTo>
                  <a:lnTo>
                    <a:pt x="1465618" y="368998"/>
                  </a:lnTo>
                  <a:lnTo>
                    <a:pt x="1442326" y="318935"/>
                  </a:lnTo>
                  <a:lnTo>
                    <a:pt x="1438490" y="314121"/>
                  </a:lnTo>
                  <a:lnTo>
                    <a:pt x="1434261" y="311086"/>
                  </a:lnTo>
                  <a:lnTo>
                    <a:pt x="1399806" y="295503"/>
                  </a:lnTo>
                  <a:lnTo>
                    <a:pt x="1380718" y="302361"/>
                  </a:lnTo>
                  <a:lnTo>
                    <a:pt x="1370418" y="288290"/>
                  </a:lnTo>
                  <a:lnTo>
                    <a:pt x="1337538" y="220421"/>
                  </a:lnTo>
                  <a:lnTo>
                    <a:pt x="1300200" y="186372"/>
                  </a:lnTo>
                  <a:lnTo>
                    <a:pt x="1259332" y="152768"/>
                  </a:lnTo>
                  <a:lnTo>
                    <a:pt x="1218209" y="120230"/>
                  </a:lnTo>
                  <a:lnTo>
                    <a:pt x="1176108" y="85979"/>
                  </a:lnTo>
                  <a:lnTo>
                    <a:pt x="1170635" y="83413"/>
                  </a:lnTo>
                  <a:lnTo>
                    <a:pt x="1165542" y="82626"/>
                  </a:lnTo>
                  <a:lnTo>
                    <a:pt x="1128014" y="84442"/>
                  </a:lnTo>
                  <a:lnTo>
                    <a:pt x="1110780" y="102489"/>
                  </a:lnTo>
                  <a:lnTo>
                    <a:pt x="1115974" y="77038"/>
                  </a:lnTo>
                  <a:lnTo>
                    <a:pt x="1056373" y="39839"/>
                  </a:lnTo>
                  <a:lnTo>
                    <a:pt x="1008037" y="28016"/>
                  </a:lnTo>
                  <a:lnTo>
                    <a:pt x="956792" y="18313"/>
                  </a:lnTo>
                  <a:lnTo>
                    <a:pt x="905802" y="9677"/>
                  </a:lnTo>
                  <a:lnTo>
                    <a:pt x="853186" y="0"/>
                  </a:lnTo>
                  <a:lnTo>
                    <a:pt x="847191" y="419"/>
                  </a:lnTo>
                  <a:lnTo>
                    <a:pt x="842340" y="2209"/>
                  </a:lnTo>
                  <a:lnTo>
                    <a:pt x="810031" y="22136"/>
                  </a:lnTo>
                  <a:lnTo>
                    <a:pt x="805688" y="37096"/>
                  </a:lnTo>
                  <a:lnTo>
                    <a:pt x="763130" y="33045"/>
                  </a:lnTo>
                  <a:lnTo>
                    <a:pt x="747776" y="32207"/>
                  </a:lnTo>
                  <a:lnTo>
                    <a:pt x="744855" y="22136"/>
                  </a:lnTo>
                  <a:lnTo>
                    <a:pt x="712533" y="2209"/>
                  </a:lnTo>
                  <a:lnTo>
                    <a:pt x="707682" y="419"/>
                  </a:lnTo>
                  <a:lnTo>
                    <a:pt x="701700" y="0"/>
                  </a:lnTo>
                  <a:lnTo>
                    <a:pt x="649071" y="9677"/>
                  </a:lnTo>
                  <a:lnTo>
                    <a:pt x="598093" y="18313"/>
                  </a:lnTo>
                  <a:lnTo>
                    <a:pt x="546849" y="28016"/>
                  </a:lnTo>
                  <a:lnTo>
                    <a:pt x="498513" y="39839"/>
                  </a:lnTo>
                  <a:lnTo>
                    <a:pt x="456272" y="54864"/>
                  </a:lnTo>
                  <a:lnTo>
                    <a:pt x="438912" y="77038"/>
                  </a:lnTo>
                  <a:lnTo>
                    <a:pt x="444030" y="102184"/>
                  </a:lnTo>
                  <a:lnTo>
                    <a:pt x="441706" y="103162"/>
                  </a:lnTo>
                  <a:lnTo>
                    <a:pt x="438683" y="104495"/>
                  </a:lnTo>
                  <a:lnTo>
                    <a:pt x="438327" y="103060"/>
                  </a:lnTo>
                  <a:lnTo>
                    <a:pt x="420535" y="84442"/>
                  </a:lnTo>
                  <a:lnTo>
                    <a:pt x="383019" y="82626"/>
                  </a:lnTo>
                  <a:lnTo>
                    <a:pt x="377926" y="83413"/>
                  </a:lnTo>
                  <a:lnTo>
                    <a:pt x="372452" y="85979"/>
                  </a:lnTo>
                  <a:lnTo>
                    <a:pt x="330352" y="120230"/>
                  </a:lnTo>
                  <a:lnTo>
                    <a:pt x="289229" y="152768"/>
                  </a:lnTo>
                  <a:lnTo>
                    <a:pt x="248361" y="186372"/>
                  </a:lnTo>
                  <a:lnTo>
                    <a:pt x="211023" y="220421"/>
                  </a:lnTo>
                  <a:lnTo>
                    <a:pt x="180492" y="254330"/>
                  </a:lnTo>
                  <a:lnTo>
                    <a:pt x="177634" y="287807"/>
                  </a:lnTo>
                  <a:lnTo>
                    <a:pt x="181648" y="291642"/>
                  </a:lnTo>
                  <a:lnTo>
                    <a:pt x="173316" y="302056"/>
                  </a:lnTo>
                  <a:lnTo>
                    <a:pt x="120611" y="311086"/>
                  </a:lnTo>
                  <a:lnTo>
                    <a:pt x="89255" y="368998"/>
                  </a:lnTo>
                  <a:lnTo>
                    <a:pt x="66116" y="417055"/>
                  </a:lnTo>
                  <a:lnTo>
                    <a:pt x="43662" y="465963"/>
                  </a:lnTo>
                  <a:lnTo>
                    <a:pt x="24561" y="513651"/>
                  </a:lnTo>
                  <a:lnTo>
                    <a:pt x="11518" y="558088"/>
                  </a:lnTo>
                  <a:lnTo>
                    <a:pt x="23114" y="589457"/>
                  </a:lnTo>
                  <a:lnTo>
                    <a:pt x="44907" y="596125"/>
                  </a:lnTo>
                  <a:lnTo>
                    <a:pt x="42557" y="608012"/>
                  </a:lnTo>
                  <a:lnTo>
                    <a:pt x="26517" y="610831"/>
                  </a:lnTo>
                  <a:lnTo>
                    <a:pt x="3454" y="641680"/>
                  </a:lnTo>
                  <a:lnTo>
                    <a:pt x="1143" y="646468"/>
                  </a:lnTo>
                  <a:lnTo>
                    <a:pt x="0" y="652602"/>
                  </a:lnTo>
                  <a:lnTo>
                    <a:pt x="2603" y="708152"/>
                  </a:lnTo>
                  <a:lnTo>
                    <a:pt x="4419" y="761873"/>
                  </a:lnTo>
                  <a:lnTo>
                    <a:pt x="7213" y="816000"/>
                  </a:lnTo>
                  <a:lnTo>
                    <a:pt x="12407" y="867384"/>
                  </a:lnTo>
                  <a:lnTo>
                    <a:pt x="21424" y="912888"/>
                  </a:lnTo>
                  <a:lnTo>
                    <a:pt x="40386" y="933602"/>
                  </a:lnTo>
                  <a:lnTo>
                    <a:pt x="73152" y="930770"/>
                  </a:lnTo>
                  <a:lnTo>
                    <a:pt x="75666" y="929665"/>
                  </a:lnTo>
                  <a:lnTo>
                    <a:pt x="78155" y="941959"/>
                  </a:lnTo>
                  <a:lnTo>
                    <a:pt x="64096" y="944854"/>
                  </a:lnTo>
                  <a:lnTo>
                    <a:pt x="45135" y="962177"/>
                  </a:lnTo>
                  <a:lnTo>
                    <a:pt x="41059" y="1001039"/>
                  </a:lnTo>
                  <a:lnTo>
                    <a:pt x="41503" y="1006373"/>
                  </a:lnTo>
                  <a:lnTo>
                    <a:pt x="43624" y="1012215"/>
                  </a:lnTo>
                  <a:lnTo>
                    <a:pt x="73850" y="1058075"/>
                  </a:lnTo>
                  <a:lnTo>
                    <a:pt x="102501" y="1102817"/>
                  </a:lnTo>
                  <a:lnTo>
                    <a:pt x="132194" y="1147356"/>
                  </a:lnTo>
                  <a:lnTo>
                    <a:pt x="162534" y="1188250"/>
                  </a:lnTo>
                  <a:lnTo>
                    <a:pt x="193154" y="1222057"/>
                  </a:lnTo>
                  <a:lnTo>
                    <a:pt x="215226" y="1228102"/>
                  </a:lnTo>
                  <a:lnTo>
                    <a:pt x="241452" y="1263688"/>
                  </a:lnTo>
                  <a:lnTo>
                    <a:pt x="252234" y="1278750"/>
                  </a:lnTo>
                  <a:lnTo>
                    <a:pt x="355409" y="1205331"/>
                  </a:lnTo>
                  <a:lnTo>
                    <a:pt x="343725" y="1188999"/>
                  </a:lnTo>
                  <a:lnTo>
                    <a:pt x="314744" y="1149769"/>
                  </a:lnTo>
                  <a:lnTo>
                    <a:pt x="295681" y="1125359"/>
                  </a:lnTo>
                  <a:lnTo>
                    <a:pt x="310261" y="1095857"/>
                  </a:lnTo>
                  <a:lnTo>
                    <a:pt x="321614" y="1078496"/>
                  </a:lnTo>
                  <a:lnTo>
                    <a:pt x="311277" y="1045984"/>
                  </a:lnTo>
                  <a:lnTo>
                    <a:pt x="283070" y="1000417"/>
                  </a:lnTo>
                  <a:lnTo>
                    <a:pt x="245872" y="954862"/>
                  </a:lnTo>
                  <a:lnTo>
                    <a:pt x="208534" y="922413"/>
                  </a:lnTo>
                  <a:lnTo>
                    <a:pt x="202450" y="921092"/>
                  </a:lnTo>
                  <a:lnTo>
                    <a:pt x="192608" y="865809"/>
                  </a:lnTo>
                  <a:lnTo>
                    <a:pt x="203187" y="860882"/>
                  </a:lnTo>
                  <a:lnTo>
                    <a:pt x="210781" y="827557"/>
                  </a:lnTo>
                  <a:lnTo>
                    <a:pt x="209765" y="773353"/>
                  </a:lnTo>
                  <a:lnTo>
                    <a:pt x="201066" y="714260"/>
                  </a:lnTo>
                  <a:lnTo>
                    <a:pt x="185648" y="666254"/>
                  </a:lnTo>
                  <a:lnTo>
                    <a:pt x="164846" y="645706"/>
                  </a:lnTo>
                  <a:lnTo>
                    <a:pt x="170129" y="612381"/>
                  </a:lnTo>
                  <a:lnTo>
                    <a:pt x="172948" y="601878"/>
                  </a:lnTo>
                  <a:lnTo>
                    <a:pt x="194995" y="603072"/>
                  </a:lnTo>
                  <a:lnTo>
                    <a:pt x="217004" y="577621"/>
                  </a:lnTo>
                  <a:lnTo>
                    <a:pt x="241071" y="529539"/>
                  </a:lnTo>
                  <a:lnTo>
                    <a:pt x="260654" y="473329"/>
                  </a:lnTo>
                  <a:lnTo>
                    <a:pt x="269227" y="423506"/>
                  </a:lnTo>
                  <a:lnTo>
                    <a:pt x="260616" y="395719"/>
                  </a:lnTo>
                  <a:lnTo>
                    <a:pt x="284899" y="365277"/>
                  </a:lnTo>
                  <a:lnTo>
                    <a:pt x="289928" y="359435"/>
                  </a:lnTo>
                  <a:lnTo>
                    <a:pt x="302895" y="365353"/>
                  </a:lnTo>
                  <a:lnTo>
                    <a:pt x="326148" y="378853"/>
                  </a:lnTo>
                  <a:lnTo>
                    <a:pt x="356692" y="366090"/>
                  </a:lnTo>
                  <a:lnTo>
                    <a:pt x="398653" y="333971"/>
                  </a:lnTo>
                  <a:lnTo>
                    <a:pt x="440029" y="292493"/>
                  </a:lnTo>
                  <a:lnTo>
                    <a:pt x="468820" y="251701"/>
                  </a:lnTo>
                  <a:lnTo>
                    <a:pt x="472135" y="227914"/>
                  </a:lnTo>
                  <a:lnTo>
                    <a:pt x="485305" y="222084"/>
                  </a:lnTo>
                  <a:lnTo>
                    <a:pt x="512483" y="210515"/>
                  </a:lnTo>
                  <a:lnTo>
                    <a:pt x="518210" y="218033"/>
                  </a:lnTo>
                  <a:lnTo>
                    <a:pt x="528701" y="235978"/>
                  </a:lnTo>
                  <a:lnTo>
                    <a:pt x="561416" y="239636"/>
                  </a:lnTo>
                  <a:lnTo>
                    <a:pt x="612965" y="231762"/>
                  </a:lnTo>
                  <a:lnTo>
                    <a:pt x="668210" y="215366"/>
                  </a:lnTo>
                  <a:lnTo>
                    <a:pt x="712025" y="193408"/>
                  </a:lnTo>
                  <a:lnTo>
                    <a:pt x="730338" y="157645"/>
                  </a:lnTo>
                  <a:lnTo>
                    <a:pt x="786396" y="162471"/>
                  </a:lnTo>
                  <a:lnTo>
                    <a:pt x="825373" y="166954"/>
                  </a:lnTo>
                  <a:lnTo>
                    <a:pt x="825563" y="168897"/>
                  </a:lnTo>
                  <a:lnTo>
                    <a:pt x="842848" y="193408"/>
                  </a:lnTo>
                  <a:lnTo>
                    <a:pt x="886675" y="215366"/>
                  </a:lnTo>
                  <a:lnTo>
                    <a:pt x="941920" y="231762"/>
                  </a:lnTo>
                  <a:lnTo>
                    <a:pt x="993457" y="239636"/>
                  </a:lnTo>
                  <a:lnTo>
                    <a:pt x="1026172" y="235978"/>
                  </a:lnTo>
                  <a:lnTo>
                    <a:pt x="1036662" y="218033"/>
                  </a:lnTo>
                  <a:lnTo>
                    <a:pt x="1037348" y="217119"/>
                  </a:lnTo>
                  <a:lnTo>
                    <a:pt x="1072972" y="230352"/>
                  </a:lnTo>
                  <a:lnTo>
                    <a:pt x="1076972" y="231940"/>
                  </a:lnTo>
                  <a:lnTo>
                    <a:pt x="1079741" y="251701"/>
                  </a:lnTo>
                  <a:lnTo>
                    <a:pt x="1108532" y="292493"/>
                  </a:lnTo>
                  <a:lnTo>
                    <a:pt x="1149908" y="333971"/>
                  </a:lnTo>
                  <a:lnTo>
                    <a:pt x="1191869" y="366090"/>
                  </a:lnTo>
                  <a:lnTo>
                    <a:pt x="1222400" y="378853"/>
                  </a:lnTo>
                  <a:lnTo>
                    <a:pt x="1245666" y="365353"/>
                  </a:lnTo>
                  <a:lnTo>
                    <a:pt x="1264856" y="356590"/>
                  </a:lnTo>
                  <a:lnTo>
                    <a:pt x="1293952" y="396735"/>
                  </a:lnTo>
                  <a:lnTo>
                    <a:pt x="1285659" y="423506"/>
                  </a:lnTo>
                  <a:lnTo>
                    <a:pt x="1294231" y="473329"/>
                  </a:lnTo>
                  <a:lnTo>
                    <a:pt x="1313815" y="529539"/>
                  </a:lnTo>
                  <a:lnTo>
                    <a:pt x="1337881" y="577621"/>
                  </a:lnTo>
                  <a:lnTo>
                    <a:pt x="1359890" y="603072"/>
                  </a:lnTo>
                  <a:lnTo>
                    <a:pt x="1372565" y="602386"/>
                  </a:lnTo>
                  <a:lnTo>
                    <a:pt x="1375054" y="615492"/>
                  </a:lnTo>
                  <a:lnTo>
                    <a:pt x="1386484" y="678268"/>
                  </a:lnTo>
                  <a:lnTo>
                    <a:pt x="1387246" y="682739"/>
                  </a:lnTo>
                  <a:lnTo>
                    <a:pt x="1381429" y="688479"/>
                  </a:lnTo>
                  <a:lnTo>
                    <a:pt x="1366012" y="736485"/>
                  </a:lnTo>
                  <a:lnTo>
                    <a:pt x="1357325" y="795578"/>
                  </a:lnTo>
                  <a:lnTo>
                    <a:pt x="1356309" y="849782"/>
                  </a:lnTo>
                  <a:lnTo>
                    <a:pt x="1363903" y="883107"/>
                  </a:lnTo>
                  <a:lnTo>
                    <a:pt x="1382331" y="891679"/>
                  </a:lnTo>
                  <a:lnTo>
                    <a:pt x="1388910" y="895819"/>
                  </a:lnTo>
                  <a:lnTo>
                    <a:pt x="1384896" y="908621"/>
                  </a:lnTo>
                  <a:lnTo>
                    <a:pt x="1375562" y="929106"/>
                  </a:lnTo>
                  <a:lnTo>
                    <a:pt x="1374940" y="928878"/>
                  </a:lnTo>
                  <a:lnTo>
                    <a:pt x="1346352" y="935126"/>
                  </a:lnTo>
                  <a:lnTo>
                    <a:pt x="1309014" y="967562"/>
                  </a:lnTo>
                  <a:lnTo>
                    <a:pt x="1271803" y="1013117"/>
                  </a:lnTo>
                  <a:lnTo>
                    <a:pt x="1243596" y="1058684"/>
                  </a:lnTo>
                  <a:lnTo>
                    <a:pt x="1233258" y="1091196"/>
                  </a:lnTo>
                  <a:lnTo>
                    <a:pt x="1244625" y="1108557"/>
                  </a:lnTo>
                  <a:lnTo>
                    <a:pt x="1261948" y="1143647"/>
                  </a:lnTo>
                  <a:lnTo>
                    <a:pt x="1283792" y="1185151"/>
                  </a:lnTo>
                  <a:lnTo>
                    <a:pt x="1308684" y="1221727"/>
                  </a:lnTo>
                  <a:lnTo>
                    <a:pt x="1335151" y="1242034"/>
                  </a:lnTo>
                  <a:lnTo>
                    <a:pt x="1361732" y="1234757"/>
                  </a:lnTo>
                  <a:lnTo>
                    <a:pt x="1392351" y="1200950"/>
                  </a:lnTo>
                  <a:lnTo>
                    <a:pt x="1422692" y="1160056"/>
                  </a:lnTo>
                  <a:lnTo>
                    <a:pt x="1452372" y="1115517"/>
                  </a:lnTo>
                  <a:lnTo>
                    <a:pt x="1481023" y="1070775"/>
                  </a:lnTo>
                  <a:lnTo>
                    <a:pt x="1511261" y="1024928"/>
                  </a:lnTo>
                  <a:lnTo>
                    <a:pt x="1513382" y="1019073"/>
                  </a:lnTo>
                  <a:lnTo>
                    <a:pt x="1513814" y="1013739"/>
                  </a:lnTo>
                  <a:lnTo>
                    <a:pt x="1509750" y="974877"/>
                  </a:lnTo>
                  <a:lnTo>
                    <a:pt x="1496771" y="963041"/>
                  </a:lnTo>
                  <a:lnTo>
                    <a:pt x="1499463" y="956906"/>
                  </a:lnTo>
                  <a:lnTo>
                    <a:pt x="1500593" y="953579"/>
                  </a:lnTo>
                  <a:lnTo>
                    <a:pt x="1526705" y="955827"/>
                  </a:lnTo>
                  <a:lnTo>
                    <a:pt x="1545653" y="935126"/>
                  </a:lnTo>
                  <a:lnTo>
                    <a:pt x="1554670" y="889609"/>
                  </a:lnTo>
                  <a:lnTo>
                    <a:pt x="1559864" y="838225"/>
                  </a:lnTo>
                  <a:lnTo>
                    <a:pt x="1562658" y="784098"/>
                  </a:lnTo>
                  <a:lnTo>
                    <a:pt x="1564487" y="730377"/>
                  </a:lnTo>
                  <a:lnTo>
                    <a:pt x="1567091" y="674827"/>
                  </a:lnTo>
                  <a:close/>
                </a:path>
              </a:pathLst>
            </a:custGeom>
            <a:solidFill>
              <a:srgbClr val="5F6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32690" y="5893000"/>
              <a:ext cx="1468755" cy="438150"/>
            </a:xfrm>
            <a:custGeom>
              <a:avLst/>
              <a:gdLst/>
              <a:ahLst/>
              <a:cxnLst/>
              <a:rect l="l" t="t" r="r" b="b"/>
              <a:pathLst>
                <a:path w="1468755" h="438150">
                  <a:moveTo>
                    <a:pt x="43573" y="365125"/>
                  </a:moveTo>
                  <a:lnTo>
                    <a:pt x="0" y="365125"/>
                  </a:lnTo>
                  <a:lnTo>
                    <a:pt x="0" y="438150"/>
                  </a:lnTo>
                  <a:lnTo>
                    <a:pt x="43573" y="438150"/>
                  </a:lnTo>
                  <a:lnTo>
                    <a:pt x="43573" y="365125"/>
                  </a:lnTo>
                  <a:close/>
                </a:path>
                <a:path w="1468755" h="438150">
                  <a:moveTo>
                    <a:pt x="43573" y="0"/>
                  </a:moveTo>
                  <a:lnTo>
                    <a:pt x="0" y="0"/>
                  </a:lnTo>
                  <a:lnTo>
                    <a:pt x="0" y="73025"/>
                  </a:lnTo>
                  <a:lnTo>
                    <a:pt x="43573" y="73025"/>
                  </a:lnTo>
                  <a:lnTo>
                    <a:pt x="43573" y="0"/>
                  </a:lnTo>
                  <a:close/>
                </a:path>
                <a:path w="1468755" h="438150">
                  <a:moveTo>
                    <a:pt x="214414" y="365125"/>
                  </a:moveTo>
                  <a:lnTo>
                    <a:pt x="202209" y="365125"/>
                  </a:lnTo>
                  <a:lnTo>
                    <a:pt x="202209" y="438150"/>
                  </a:lnTo>
                  <a:lnTo>
                    <a:pt x="214414" y="438150"/>
                  </a:lnTo>
                  <a:lnTo>
                    <a:pt x="214414" y="365125"/>
                  </a:lnTo>
                  <a:close/>
                </a:path>
                <a:path w="1468755" h="438150">
                  <a:moveTo>
                    <a:pt x="214414" y="0"/>
                  </a:moveTo>
                  <a:lnTo>
                    <a:pt x="202209" y="0"/>
                  </a:lnTo>
                  <a:lnTo>
                    <a:pt x="202209" y="73025"/>
                  </a:lnTo>
                  <a:lnTo>
                    <a:pt x="214414" y="73025"/>
                  </a:lnTo>
                  <a:lnTo>
                    <a:pt x="214414" y="0"/>
                  </a:lnTo>
                  <a:close/>
                </a:path>
                <a:path w="1468755" h="438150">
                  <a:moveTo>
                    <a:pt x="388912" y="365125"/>
                  </a:moveTo>
                  <a:lnTo>
                    <a:pt x="373062" y="365125"/>
                  </a:lnTo>
                  <a:lnTo>
                    <a:pt x="373062" y="438150"/>
                  </a:lnTo>
                  <a:lnTo>
                    <a:pt x="388912" y="438150"/>
                  </a:lnTo>
                  <a:lnTo>
                    <a:pt x="388912" y="365125"/>
                  </a:lnTo>
                  <a:close/>
                </a:path>
                <a:path w="1468755" h="438150">
                  <a:moveTo>
                    <a:pt x="388912" y="0"/>
                  </a:moveTo>
                  <a:lnTo>
                    <a:pt x="373062" y="0"/>
                  </a:lnTo>
                  <a:lnTo>
                    <a:pt x="373062" y="73025"/>
                  </a:lnTo>
                  <a:lnTo>
                    <a:pt x="388912" y="73025"/>
                  </a:lnTo>
                  <a:lnTo>
                    <a:pt x="388912" y="0"/>
                  </a:lnTo>
                  <a:close/>
                </a:path>
                <a:path w="1468755" h="438150">
                  <a:moveTo>
                    <a:pt x="559752" y="365125"/>
                  </a:moveTo>
                  <a:lnTo>
                    <a:pt x="547560" y="365125"/>
                  </a:lnTo>
                  <a:lnTo>
                    <a:pt x="547560" y="438150"/>
                  </a:lnTo>
                  <a:lnTo>
                    <a:pt x="559752" y="438150"/>
                  </a:lnTo>
                  <a:lnTo>
                    <a:pt x="559752" y="365125"/>
                  </a:lnTo>
                  <a:close/>
                </a:path>
                <a:path w="1468755" h="438150">
                  <a:moveTo>
                    <a:pt x="559752" y="0"/>
                  </a:moveTo>
                  <a:lnTo>
                    <a:pt x="547560" y="0"/>
                  </a:lnTo>
                  <a:lnTo>
                    <a:pt x="547560" y="73025"/>
                  </a:lnTo>
                  <a:lnTo>
                    <a:pt x="559752" y="73025"/>
                  </a:lnTo>
                  <a:lnTo>
                    <a:pt x="559752" y="0"/>
                  </a:lnTo>
                  <a:close/>
                </a:path>
                <a:path w="1468755" h="438150">
                  <a:moveTo>
                    <a:pt x="735698" y="365125"/>
                  </a:moveTo>
                  <a:lnTo>
                    <a:pt x="718400" y="365125"/>
                  </a:lnTo>
                  <a:lnTo>
                    <a:pt x="718400" y="438150"/>
                  </a:lnTo>
                  <a:lnTo>
                    <a:pt x="735698" y="438150"/>
                  </a:lnTo>
                  <a:lnTo>
                    <a:pt x="735698" y="365125"/>
                  </a:lnTo>
                  <a:close/>
                </a:path>
                <a:path w="1468755" h="438150">
                  <a:moveTo>
                    <a:pt x="735698" y="0"/>
                  </a:moveTo>
                  <a:lnTo>
                    <a:pt x="718400" y="0"/>
                  </a:lnTo>
                  <a:lnTo>
                    <a:pt x="718400" y="73025"/>
                  </a:lnTo>
                  <a:lnTo>
                    <a:pt x="735698" y="73025"/>
                  </a:lnTo>
                  <a:lnTo>
                    <a:pt x="735698" y="0"/>
                  </a:lnTo>
                  <a:close/>
                </a:path>
                <a:path w="1468755" h="438150">
                  <a:moveTo>
                    <a:pt x="906538" y="365125"/>
                  </a:moveTo>
                  <a:lnTo>
                    <a:pt x="894334" y="365125"/>
                  </a:lnTo>
                  <a:lnTo>
                    <a:pt x="894334" y="438150"/>
                  </a:lnTo>
                  <a:lnTo>
                    <a:pt x="906538" y="438150"/>
                  </a:lnTo>
                  <a:lnTo>
                    <a:pt x="906538" y="365125"/>
                  </a:lnTo>
                  <a:close/>
                </a:path>
                <a:path w="1468755" h="438150">
                  <a:moveTo>
                    <a:pt x="906538" y="0"/>
                  </a:moveTo>
                  <a:lnTo>
                    <a:pt x="894334" y="0"/>
                  </a:lnTo>
                  <a:lnTo>
                    <a:pt x="894334" y="73025"/>
                  </a:lnTo>
                  <a:lnTo>
                    <a:pt x="906538" y="73025"/>
                  </a:lnTo>
                  <a:lnTo>
                    <a:pt x="906538" y="0"/>
                  </a:lnTo>
                  <a:close/>
                </a:path>
                <a:path w="1468755" h="438150">
                  <a:moveTo>
                    <a:pt x="1081036" y="365125"/>
                  </a:moveTo>
                  <a:lnTo>
                    <a:pt x="1065187" y="365125"/>
                  </a:lnTo>
                  <a:lnTo>
                    <a:pt x="1065187" y="438150"/>
                  </a:lnTo>
                  <a:lnTo>
                    <a:pt x="1081036" y="438150"/>
                  </a:lnTo>
                  <a:lnTo>
                    <a:pt x="1081036" y="365125"/>
                  </a:lnTo>
                  <a:close/>
                </a:path>
                <a:path w="1468755" h="438150">
                  <a:moveTo>
                    <a:pt x="1081036" y="0"/>
                  </a:moveTo>
                  <a:lnTo>
                    <a:pt x="1065187" y="0"/>
                  </a:lnTo>
                  <a:lnTo>
                    <a:pt x="1065187" y="73025"/>
                  </a:lnTo>
                  <a:lnTo>
                    <a:pt x="1081036" y="73025"/>
                  </a:lnTo>
                  <a:lnTo>
                    <a:pt x="1081036" y="0"/>
                  </a:lnTo>
                  <a:close/>
                </a:path>
                <a:path w="1468755" h="438150">
                  <a:moveTo>
                    <a:pt x="1251889" y="365125"/>
                  </a:moveTo>
                  <a:lnTo>
                    <a:pt x="1239685" y="365125"/>
                  </a:lnTo>
                  <a:lnTo>
                    <a:pt x="1239685" y="438150"/>
                  </a:lnTo>
                  <a:lnTo>
                    <a:pt x="1251889" y="438150"/>
                  </a:lnTo>
                  <a:lnTo>
                    <a:pt x="1251889" y="365125"/>
                  </a:lnTo>
                  <a:close/>
                </a:path>
                <a:path w="1468755" h="438150">
                  <a:moveTo>
                    <a:pt x="1251889" y="0"/>
                  </a:moveTo>
                  <a:lnTo>
                    <a:pt x="1239685" y="0"/>
                  </a:lnTo>
                  <a:lnTo>
                    <a:pt x="1239685" y="73025"/>
                  </a:lnTo>
                  <a:lnTo>
                    <a:pt x="1251889" y="73025"/>
                  </a:lnTo>
                  <a:lnTo>
                    <a:pt x="1251889" y="0"/>
                  </a:lnTo>
                  <a:close/>
                </a:path>
                <a:path w="1468755" h="438150">
                  <a:moveTo>
                    <a:pt x="1468437" y="365125"/>
                  </a:moveTo>
                  <a:lnTo>
                    <a:pt x="1410525" y="365125"/>
                  </a:lnTo>
                  <a:lnTo>
                    <a:pt x="1410525" y="438150"/>
                  </a:lnTo>
                  <a:lnTo>
                    <a:pt x="1468437" y="438150"/>
                  </a:lnTo>
                  <a:lnTo>
                    <a:pt x="1468437" y="365125"/>
                  </a:lnTo>
                  <a:close/>
                </a:path>
                <a:path w="1468755" h="438150">
                  <a:moveTo>
                    <a:pt x="1468437" y="0"/>
                  </a:moveTo>
                  <a:lnTo>
                    <a:pt x="1410525" y="0"/>
                  </a:lnTo>
                  <a:lnTo>
                    <a:pt x="1410525" y="73025"/>
                  </a:lnTo>
                  <a:lnTo>
                    <a:pt x="1468437" y="73025"/>
                  </a:lnTo>
                  <a:lnTo>
                    <a:pt x="146843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76263" y="5825270"/>
              <a:ext cx="1367155" cy="584835"/>
            </a:xfrm>
            <a:custGeom>
              <a:avLst/>
              <a:gdLst/>
              <a:ahLst/>
              <a:cxnLst/>
              <a:rect l="l" t="t" r="r" b="b"/>
              <a:pathLst>
                <a:path w="1367155" h="584835">
                  <a:moveTo>
                    <a:pt x="158635" y="0"/>
                  </a:moveTo>
                  <a:lnTo>
                    <a:pt x="0" y="0"/>
                  </a:lnTo>
                  <a:lnTo>
                    <a:pt x="0" y="584212"/>
                  </a:lnTo>
                  <a:lnTo>
                    <a:pt x="158635" y="584212"/>
                  </a:lnTo>
                  <a:lnTo>
                    <a:pt x="158635" y="0"/>
                  </a:lnTo>
                  <a:close/>
                </a:path>
                <a:path w="1367155" h="584835">
                  <a:moveTo>
                    <a:pt x="329488" y="0"/>
                  </a:moveTo>
                  <a:lnTo>
                    <a:pt x="170840" y="0"/>
                  </a:lnTo>
                  <a:lnTo>
                    <a:pt x="170840" y="584212"/>
                  </a:lnTo>
                  <a:lnTo>
                    <a:pt x="329488" y="584212"/>
                  </a:lnTo>
                  <a:lnTo>
                    <a:pt x="329488" y="0"/>
                  </a:lnTo>
                  <a:close/>
                </a:path>
                <a:path w="1367155" h="584835">
                  <a:moveTo>
                    <a:pt x="503986" y="0"/>
                  </a:moveTo>
                  <a:lnTo>
                    <a:pt x="345338" y="0"/>
                  </a:lnTo>
                  <a:lnTo>
                    <a:pt x="345338" y="584212"/>
                  </a:lnTo>
                  <a:lnTo>
                    <a:pt x="503986" y="584212"/>
                  </a:lnTo>
                  <a:lnTo>
                    <a:pt x="503986" y="0"/>
                  </a:lnTo>
                  <a:close/>
                </a:path>
                <a:path w="1367155" h="584835">
                  <a:moveTo>
                    <a:pt x="674827" y="0"/>
                  </a:moveTo>
                  <a:lnTo>
                    <a:pt x="516178" y="0"/>
                  </a:lnTo>
                  <a:lnTo>
                    <a:pt x="516178" y="584212"/>
                  </a:lnTo>
                  <a:lnTo>
                    <a:pt x="674827" y="584212"/>
                  </a:lnTo>
                  <a:lnTo>
                    <a:pt x="674827" y="0"/>
                  </a:lnTo>
                  <a:close/>
                </a:path>
                <a:path w="1367155" h="584835">
                  <a:moveTo>
                    <a:pt x="850760" y="0"/>
                  </a:moveTo>
                  <a:lnTo>
                    <a:pt x="692124" y="0"/>
                  </a:lnTo>
                  <a:lnTo>
                    <a:pt x="692124" y="584212"/>
                  </a:lnTo>
                  <a:lnTo>
                    <a:pt x="850760" y="584212"/>
                  </a:lnTo>
                  <a:lnTo>
                    <a:pt x="850760" y="0"/>
                  </a:lnTo>
                  <a:close/>
                </a:path>
                <a:path w="1367155" h="584835">
                  <a:moveTo>
                    <a:pt x="1021613" y="0"/>
                  </a:moveTo>
                  <a:lnTo>
                    <a:pt x="862965" y="0"/>
                  </a:lnTo>
                  <a:lnTo>
                    <a:pt x="862965" y="584212"/>
                  </a:lnTo>
                  <a:lnTo>
                    <a:pt x="1021613" y="584212"/>
                  </a:lnTo>
                  <a:lnTo>
                    <a:pt x="1021613" y="0"/>
                  </a:lnTo>
                  <a:close/>
                </a:path>
                <a:path w="1367155" h="584835">
                  <a:moveTo>
                    <a:pt x="1196111" y="0"/>
                  </a:moveTo>
                  <a:lnTo>
                    <a:pt x="1037463" y="0"/>
                  </a:lnTo>
                  <a:lnTo>
                    <a:pt x="1037463" y="584212"/>
                  </a:lnTo>
                  <a:lnTo>
                    <a:pt x="1196111" y="584212"/>
                  </a:lnTo>
                  <a:lnTo>
                    <a:pt x="1196111" y="0"/>
                  </a:lnTo>
                  <a:close/>
                </a:path>
                <a:path w="1367155" h="584835">
                  <a:moveTo>
                    <a:pt x="1366951" y="0"/>
                  </a:moveTo>
                  <a:lnTo>
                    <a:pt x="1208316" y="0"/>
                  </a:lnTo>
                  <a:lnTo>
                    <a:pt x="1208316" y="584212"/>
                  </a:lnTo>
                  <a:lnTo>
                    <a:pt x="1366951" y="584212"/>
                  </a:lnTo>
                  <a:lnTo>
                    <a:pt x="1366951" y="0"/>
                  </a:lnTo>
                  <a:close/>
                </a:path>
              </a:pathLst>
            </a:custGeom>
            <a:solidFill>
              <a:srgbClr val="EFA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608587" y="4616284"/>
              <a:ext cx="600435" cy="627929"/>
            </a:xfrm>
            <a:prstGeom prst="rect">
              <a:avLst/>
            </a:prstGeom>
          </p:spPr>
        </p:pic>
        <p:pic>
          <p:nvPicPr>
            <p:cNvPr id="337" name="object 3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819763" y="7086435"/>
              <a:ext cx="600436" cy="627929"/>
            </a:xfrm>
            <a:prstGeom prst="rect">
              <a:avLst/>
            </a:prstGeom>
          </p:spPr>
        </p:pic>
        <p:pic>
          <p:nvPicPr>
            <p:cNvPr id="338" name="object 3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661118" y="7378535"/>
              <a:ext cx="377056" cy="394321"/>
            </a:xfrm>
            <a:prstGeom prst="rect">
              <a:avLst/>
            </a:prstGeom>
          </p:spPr>
        </p:pic>
        <p:pic>
          <p:nvPicPr>
            <p:cNvPr id="339" name="object 3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032028" y="4530532"/>
              <a:ext cx="377056" cy="394321"/>
            </a:xfrm>
            <a:prstGeom prst="rect">
              <a:avLst/>
            </a:prstGeom>
          </p:spPr>
        </p:pic>
        <p:pic>
          <p:nvPicPr>
            <p:cNvPr id="340" name="object 3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2229455" y="5757609"/>
              <a:ext cx="637199" cy="693618"/>
            </a:xfrm>
            <a:prstGeom prst="rect">
              <a:avLst/>
            </a:prstGeom>
          </p:spPr>
        </p:pic>
        <p:pic>
          <p:nvPicPr>
            <p:cNvPr id="341" name="object 3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274159" y="5757609"/>
              <a:ext cx="637199" cy="693618"/>
            </a:xfrm>
            <a:prstGeom prst="rect">
              <a:avLst/>
            </a:prstGeom>
          </p:spPr>
        </p:pic>
        <p:sp>
          <p:nvSpPr>
            <p:cNvPr id="342" name="object 3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8726" y="6385328"/>
              <a:ext cx="653415" cy="1338580"/>
            </a:xfrm>
            <a:custGeom>
              <a:avLst/>
              <a:gdLst/>
              <a:ahLst/>
              <a:cxnLst/>
              <a:rect l="l" t="t" r="r" b="b"/>
              <a:pathLst>
                <a:path w="653414" h="1338579">
                  <a:moveTo>
                    <a:pt x="653275" y="1032141"/>
                  </a:moveTo>
                  <a:lnTo>
                    <a:pt x="649732" y="986929"/>
                  </a:lnTo>
                  <a:lnTo>
                    <a:pt x="639445" y="943787"/>
                  </a:lnTo>
                  <a:lnTo>
                    <a:pt x="622909" y="903173"/>
                  </a:lnTo>
                  <a:lnTo>
                    <a:pt x="600646" y="865555"/>
                  </a:lnTo>
                  <a:lnTo>
                    <a:pt x="573151" y="831430"/>
                  </a:lnTo>
                  <a:lnTo>
                    <a:pt x="540931" y="801243"/>
                  </a:lnTo>
                  <a:lnTo>
                    <a:pt x="504494" y="775500"/>
                  </a:lnTo>
                  <a:lnTo>
                    <a:pt x="464337" y="754646"/>
                  </a:lnTo>
                  <a:lnTo>
                    <a:pt x="420966" y="739165"/>
                  </a:lnTo>
                  <a:lnTo>
                    <a:pt x="374904" y="729526"/>
                  </a:lnTo>
                  <a:lnTo>
                    <a:pt x="326631" y="726211"/>
                  </a:lnTo>
                  <a:lnTo>
                    <a:pt x="278371" y="729526"/>
                  </a:lnTo>
                  <a:lnTo>
                    <a:pt x="232295" y="739165"/>
                  </a:lnTo>
                  <a:lnTo>
                    <a:pt x="188937" y="754646"/>
                  </a:lnTo>
                  <a:lnTo>
                    <a:pt x="148780" y="775500"/>
                  </a:lnTo>
                  <a:lnTo>
                    <a:pt x="112344" y="801243"/>
                  </a:lnTo>
                  <a:lnTo>
                    <a:pt x="80124" y="831430"/>
                  </a:lnTo>
                  <a:lnTo>
                    <a:pt x="52628" y="865555"/>
                  </a:lnTo>
                  <a:lnTo>
                    <a:pt x="30365" y="903173"/>
                  </a:lnTo>
                  <a:lnTo>
                    <a:pt x="13830" y="943787"/>
                  </a:lnTo>
                  <a:lnTo>
                    <a:pt x="3543" y="986929"/>
                  </a:lnTo>
                  <a:lnTo>
                    <a:pt x="0" y="1032141"/>
                  </a:lnTo>
                  <a:lnTo>
                    <a:pt x="3543" y="1077353"/>
                  </a:lnTo>
                  <a:lnTo>
                    <a:pt x="13830" y="1120508"/>
                  </a:lnTo>
                  <a:lnTo>
                    <a:pt x="30365" y="1161122"/>
                  </a:lnTo>
                  <a:lnTo>
                    <a:pt x="52628" y="1198727"/>
                  </a:lnTo>
                  <a:lnTo>
                    <a:pt x="80124" y="1232865"/>
                  </a:lnTo>
                  <a:lnTo>
                    <a:pt x="112344" y="1263040"/>
                  </a:lnTo>
                  <a:lnTo>
                    <a:pt x="148780" y="1288796"/>
                  </a:lnTo>
                  <a:lnTo>
                    <a:pt x="188937" y="1309649"/>
                  </a:lnTo>
                  <a:lnTo>
                    <a:pt x="232295" y="1325130"/>
                  </a:lnTo>
                  <a:lnTo>
                    <a:pt x="278371" y="1334770"/>
                  </a:lnTo>
                  <a:lnTo>
                    <a:pt x="326631" y="1338084"/>
                  </a:lnTo>
                  <a:lnTo>
                    <a:pt x="374904" y="1334770"/>
                  </a:lnTo>
                  <a:lnTo>
                    <a:pt x="420966" y="1325130"/>
                  </a:lnTo>
                  <a:lnTo>
                    <a:pt x="464337" y="1309649"/>
                  </a:lnTo>
                  <a:lnTo>
                    <a:pt x="504494" y="1288796"/>
                  </a:lnTo>
                  <a:lnTo>
                    <a:pt x="540931" y="1263040"/>
                  </a:lnTo>
                  <a:lnTo>
                    <a:pt x="573151" y="1232865"/>
                  </a:lnTo>
                  <a:lnTo>
                    <a:pt x="600646" y="1198727"/>
                  </a:lnTo>
                  <a:lnTo>
                    <a:pt x="622909" y="1161122"/>
                  </a:lnTo>
                  <a:lnTo>
                    <a:pt x="639445" y="1120508"/>
                  </a:lnTo>
                  <a:lnTo>
                    <a:pt x="649732" y="1077353"/>
                  </a:lnTo>
                  <a:lnTo>
                    <a:pt x="653275" y="1032141"/>
                  </a:lnTo>
                  <a:close/>
                </a:path>
                <a:path w="653414" h="1338579">
                  <a:moveTo>
                    <a:pt x="653275" y="305930"/>
                  </a:moveTo>
                  <a:lnTo>
                    <a:pt x="649732" y="260718"/>
                  </a:lnTo>
                  <a:lnTo>
                    <a:pt x="639445" y="217576"/>
                  </a:lnTo>
                  <a:lnTo>
                    <a:pt x="622909" y="176949"/>
                  </a:lnTo>
                  <a:lnTo>
                    <a:pt x="600646" y="139344"/>
                  </a:lnTo>
                  <a:lnTo>
                    <a:pt x="573151" y="105219"/>
                  </a:lnTo>
                  <a:lnTo>
                    <a:pt x="540931" y="75031"/>
                  </a:lnTo>
                  <a:lnTo>
                    <a:pt x="504494" y="49288"/>
                  </a:lnTo>
                  <a:lnTo>
                    <a:pt x="464337" y="28435"/>
                  </a:lnTo>
                  <a:lnTo>
                    <a:pt x="420966" y="12954"/>
                  </a:lnTo>
                  <a:lnTo>
                    <a:pt x="374904" y="3314"/>
                  </a:lnTo>
                  <a:lnTo>
                    <a:pt x="326631" y="0"/>
                  </a:lnTo>
                  <a:lnTo>
                    <a:pt x="278371" y="3314"/>
                  </a:lnTo>
                  <a:lnTo>
                    <a:pt x="232295" y="12954"/>
                  </a:lnTo>
                  <a:lnTo>
                    <a:pt x="188937" y="28435"/>
                  </a:lnTo>
                  <a:lnTo>
                    <a:pt x="148780" y="49288"/>
                  </a:lnTo>
                  <a:lnTo>
                    <a:pt x="112344" y="75031"/>
                  </a:lnTo>
                  <a:lnTo>
                    <a:pt x="80124" y="105219"/>
                  </a:lnTo>
                  <a:lnTo>
                    <a:pt x="52628" y="139344"/>
                  </a:lnTo>
                  <a:lnTo>
                    <a:pt x="30365" y="176949"/>
                  </a:lnTo>
                  <a:lnTo>
                    <a:pt x="13830" y="217576"/>
                  </a:lnTo>
                  <a:lnTo>
                    <a:pt x="3543" y="260718"/>
                  </a:lnTo>
                  <a:lnTo>
                    <a:pt x="0" y="305930"/>
                  </a:lnTo>
                  <a:lnTo>
                    <a:pt x="3543" y="351142"/>
                  </a:lnTo>
                  <a:lnTo>
                    <a:pt x="13830" y="394284"/>
                  </a:lnTo>
                  <a:lnTo>
                    <a:pt x="30365" y="434898"/>
                  </a:lnTo>
                  <a:lnTo>
                    <a:pt x="52628" y="472516"/>
                  </a:lnTo>
                  <a:lnTo>
                    <a:pt x="80124" y="506641"/>
                  </a:lnTo>
                  <a:lnTo>
                    <a:pt x="112344" y="536829"/>
                  </a:lnTo>
                  <a:lnTo>
                    <a:pt x="148780" y="562571"/>
                  </a:lnTo>
                  <a:lnTo>
                    <a:pt x="188937" y="583425"/>
                  </a:lnTo>
                  <a:lnTo>
                    <a:pt x="232295" y="598906"/>
                  </a:lnTo>
                  <a:lnTo>
                    <a:pt x="278371" y="608545"/>
                  </a:lnTo>
                  <a:lnTo>
                    <a:pt x="326631" y="611860"/>
                  </a:lnTo>
                  <a:lnTo>
                    <a:pt x="374904" y="608545"/>
                  </a:lnTo>
                  <a:lnTo>
                    <a:pt x="420966" y="598906"/>
                  </a:lnTo>
                  <a:lnTo>
                    <a:pt x="464337" y="583425"/>
                  </a:lnTo>
                  <a:lnTo>
                    <a:pt x="504494" y="562571"/>
                  </a:lnTo>
                  <a:lnTo>
                    <a:pt x="540931" y="536829"/>
                  </a:lnTo>
                  <a:lnTo>
                    <a:pt x="573151" y="506641"/>
                  </a:lnTo>
                  <a:lnTo>
                    <a:pt x="600646" y="472516"/>
                  </a:lnTo>
                  <a:lnTo>
                    <a:pt x="622909" y="434898"/>
                  </a:lnTo>
                  <a:lnTo>
                    <a:pt x="639445" y="394284"/>
                  </a:lnTo>
                  <a:lnTo>
                    <a:pt x="649732" y="351142"/>
                  </a:lnTo>
                  <a:lnTo>
                    <a:pt x="653275" y="305930"/>
                  </a:lnTo>
                  <a:close/>
                </a:path>
              </a:pathLst>
            </a:custGeom>
            <a:solidFill>
              <a:srgbClr val="5F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50352" y="6341767"/>
              <a:ext cx="762635" cy="1421130"/>
            </a:xfrm>
            <a:custGeom>
              <a:avLst/>
              <a:gdLst/>
              <a:ahLst/>
              <a:cxnLst/>
              <a:rect l="l" t="t" r="r" b="b"/>
              <a:pathLst>
                <a:path w="762635" h="1421129">
                  <a:moveTo>
                    <a:pt x="762635" y="1092695"/>
                  </a:moveTo>
                  <a:lnTo>
                    <a:pt x="759904" y="1026274"/>
                  </a:lnTo>
                  <a:lnTo>
                    <a:pt x="757377" y="994206"/>
                  </a:lnTo>
                  <a:lnTo>
                    <a:pt x="752208" y="966025"/>
                  </a:lnTo>
                  <a:lnTo>
                    <a:pt x="735634" y="955471"/>
                  </a:lnTo>
                  <a:lnTo>
                    <a:pt x="728129" y="958278"/>
                  </a:lnTo>
                  <a:lnTo>
                    <a:pt x="726249" y="953071"/>
                  </a:lnTo>
                  <a:lnTo>
                    <a:pt x="733044" y="949566"/>
                  </a:lnTo>
                  <a:lnTo>
                    <a:pt x="736714" y="927760"/>
                  </a:lnTo>
                  <a:lnTo>
                    <a:pt x="736498" y="925156"/>
                  </a:lnTo>
                  <a:lnTo>
                    <a:pt x="735469" y="922312"/>
                  </a:lnTo>
                  <a:lnTo>
                    <a:pt x="699643" y="867283"/>
                  </a:lnTo>
                  <a:lnTo>
                    <a:pt x="681304" y="841375"/>
                  </a:lnTo>
                  <a:lnTo>
                    <a:pt x="662698" y="820204"/>
                  </a:lnTo>
                  <a:lnTo>
                    <a:pt x="643267" y="820267"/>
                  </a:lnTo>
                  <a:lnTo>
                    <a:pt x="624763" y="844346"/>
                  </a:lnTo>
                  <a:lnTo>
                    <a:pt x="609600" y="873810"/>
                  </a:lnTo>
                  <a:lnTo>
                    <a:pt x="600176" y="890066"/>
                  </a:lnTo>
                  <a:lnTo>
                    <a:pt x="607999" y="911085"/>
                  </a:lnTo>
                  <a:lnTo>
                    <a:pt x="627710" y="939546"/>
                  </a:lnTo>
                  <a:lnTo>
                    <a:pt x="650900" y="963028"/>
                  </a:lnTo>
                  <a:lnTo>
                    <a:pt x="666407" y="968171"/>
                  </a:lnTo>
                  <a:lnTo>
                    <a:pt x="674497" y="985583"/>
                  </a:lnTo>
                  <a:lnTo>
                    <a:pt x="663752" y="991336"/>
                  </a:lnTo>
                  <a:lnTo>
                    <a:pt x="659803" y="1013498"/>
                  </a:lnTo>
                  <a:lnTo>
                    <a:pt x="662228" y="1048499"/>
                  </a:lnTo>
                  <a:lnTo>
                    <a:pt x="670128" y="1081138"/>
                  </a:lnTo>
                  <a:lnTo>
                    <a:pt x="675919" y="1088161"/>
                  </a:lnTo>
                  <a:lnTo>
                    <a:pt x="669175" y="1125702"/>
                  </a:lnTo>
                  <a:lnTo>
                    <a:pt x="668769" y="1127798"/>
                  </a:lnTo>
                  <a:lnTo>
                    <a:pt x="661797" y="1127607"/>
                  </a:lnTo>
                  <a:lnTo>
                    <a:pt x="648131" y="1145095"/>
                  </a:lnTo>
                  <a:lnTo>
                    <a:pt x="634136" y="1177023"/>
                  </a:lnTo>
                  <a:lnTo>
                    <a:pt x="626046" y="1209611"/>
                  </a:lnTo>
                  <a:lnTo>
                    <a:pt x="630034" y="1229080"/>
                  </a:lnTo>
                  <a:lnTo>
                    <a:pt x="631012" y="1230045"/>
                  </a:lnTo>
                  <a:lnTo>
                    <a:pt x="622020" y="1243063"/>
                  </a:lnTo>
                  <a:lnTo>
                    <a:pt x="617651" y="1248664"/>
                  </a:lnTo>
                  <a:lnTo>
                    <a:pt x="611060" y="1245514"/>
                  </a:lnTo>
                  <a:lnTo>
                    <a:pt x="594893" y="1236738"/>
                  </a:lnTo>
                  <a:lnTo>
                    <a:pt x="575221" y="1246162"/>
                  </a:lnTo>
                  <a:lnTo>
                    <a:pt x="549148" y="1268412"/>
                  </a:lnTo>
                  <a:lnTo>
                    <a:pt x="528078" y="1293952"/>
                  </a:lnTo>
                  <a:lnTo>
                    <a:pt x="523570" y="1312595"/>
                  </a:lnTo>
                  <a:lnTo>
                    <a:pt x="522173" y="1313141"/>
                  </a:lnTo>
                  <a:lnTo>
                    <a:pt x="507517" y="1318590"/>
                  </a:lnTo>
                  <a:lnTo>
                    <a:pt x="499402" y="1306271"/>
                  </a:lnTo>
                  <a:lnTo>
                    <a:pt x="477774" y="1304975"/>
                  </a:lnTo>
                  <a:lnTo>
                    <a:pt x="444715" y="1311884"/>
                  </a:lnTo>
                  <a:lnTo>
                    <a:pt x="414591" y="1324140"/>
                  </a:lnTo>
                  <a:lnTo>
                    <a:pt x="401764" y="1338910"/>
                  </a:lnTo>
                  <a:lnTo>
                    <a:pt x="401154" y="1344066"/>
                  </a:lnTo>
                  <a:lnTo>
                    <a:pt x="382701" y="1346174"/>
                  </a:lnTo>
                  <a:lnTo>
                    <a:pt x="356044" y="1348473"/>
                  </a:lnTo>
                  <a:lnTo>
                    <a:pt x="354926" y="1338910"/>
                  </a:lnTo>
                  <a:lnTo>
                    <a:pt x="342099" y="1324140"/>
                  </a:lnTo>
                  <a:lnTo>
                    <a:pt x="311975" y="1311884"/>
                  </a:lnTo>
                  <a:lnTo>
                    <a:pt x="278917" y="1304975"/>
                  </a:lnTo>
                  <a:lnTo>
                    <a:pt x="257302" y="1306271"/>
                  </a:lnTo>
                  <a:lnTo>
                    <a:pt x="247053" y="1321790"/>
                  </a:lnTo>
                  <a:lnTo>
                    <a:pt x="236181" y="1317155"/>
                  </a:lnTo>
                  <a:lnTo>
                    <a:pt x="229793" y="1314335"/>
                  </a:lnTo>
                  <a:lnTo>
                    <a:pt x="230200" y="1313256"/>
                  </a:lnTo>
                  <a:lnTo>
                    <a:pt x="225539" y="1293952"/>
                  </a:lnTo>
                  <a:lnTo>
                    <a:pt x="204470" y="1268412"/>
                  </a:lnTo>
                  <a:lnTo>
                    <a:pt x="178396" y="1246162"/>
                  </a:lnTo>
                  <a:lnTo>
                    <a:pt x="158724" y="1236738"/>
                  </a:lnTo>
                  <a:lnTo>
                    <a:pt x="142557" y="1245514"/>
                  </a:lnTo>
                  <a:lnTo>
                    <a:pt x="138582" y="1247406"/>
                  </a:lnTo>
                  <a:lnTo>
                    <a:pt x="125298" y="1230731"/>
                  </a:lnTo>
                  <a:lnTo>
                    <a:pt x="125145" y="1230541"/>
                  </a:lnTo>
                  <a:lnTo>
                    <a:pt x="126657" y="1229080"/>
                  </a:lnTo>
                  <a:lnTo>
                    <a:pt x="130657" y="1209611"/>
                  </a:lnTo>
                  <a:lnTo>
                    <a:pt x="122555" y="1177023"/>
                  </a:lnTo>
                  <a:lnTo>
                    <a:pt x="108559" y="1145095"/>
                  </a:lnTo>
                  <a:lnTo>
                    <a:pt x="94894" y="1127607"/>
                  </a:lnTo>
                  <a:lnTo>
                    <a:pt x="82969" y="1127925"/>
                  </a:lnTo>
                  <a:lnTo>
                    <a:pt x="82791" y="1127213"/>
                  </a:lnTo>
                  <a:lnTo>
                    <a:pt x="79603" y="1107173"/>
                  </a:lnTo>
                  <a:lnTo>
                    <a:pt x="80035" y="1107059"/>
                  </a:lnTo>
                  <a:lnTo>
                    <a:pt x="92506" y="1091958"/>
                  </a:lnTo>
                  <a:lnTo>
                    <a:pt x="100406" y="1059319"/>
                  </a:lnTo>
                  <a:lnTo>
                    <a:pt x="102831" y="1024318"/>
                  </a:lnTo>
                  <a:lnTo>
                    <a:pt x="98882" y="1002157"/>
                  </a:lnTo>
                  <a:lnTo>
                    <a:pt x="94411" y="999769"/>
                  </a:lnTo>
                  <a:lnTo>
                    <a:pt x="94538" y="999083"/>
                  </a:lnTo>
                  <a:lnTo>
                    <a:pt x="99707" y="971219"/>
                  </a:lnTo>
                  <a:lnTo>
                    <a:pt x="105791" y="969200"/>
                  </a:lnTo>
                  <a:lnTo>
                    <a:pt x="128981" y="945730"/>
                  </a:lnTo>
                  <a:lnTo>
                    <a:pt x="148704" y="917270"/>
                  </a:lnTo>
                  <a:lnTo>
                    <a:pt x="156514" y="896239"/>
                  </a:lnTo>
                  <a:lnTo>
                    <a:pt x="147091" y="879995"/>
                  </a:lnTo>
                  <a:lnTo>
                    <a:pt x="145072" y="876084"/>
                  </a:lnTo>
                  <a:lnTo>
                    <a:pt x="153174" y="865695"/>
                  </a:lnTo>
                  <a:lnTo>
                    <a:pt x="172961" y="838657"/>
                  </a:lnTo>
                  <a:lnTo>
                    <a:pt x="122758" y="802932"/>
                  </a:lnTo>
                  <a:lnTo>
                    <a:pt x="105575" y="826427"/>
                  </a:lnTo>
                  <a:lnTo>
                    <a:pt x="94005" y="826376"/>
                  </a:lnTo>
                  <a:lnTo>
                    <a:pt x="57061" y="873455"/>
                  </a:lnTo>
                  <a:lnTo>
                    <a:pt x="21234" y="928497"/>
                  </a:lnTo>
                  <a:lnTo>
                    <a:pt x="19977" y="933945"/>
                  </a:lnTo>
                  <a:lnTo>
                    <a:pt x="23647" y="955738"/>
                  </a:lnTo>
                  <a:lnTo>
                    <a:pt x="38061" y="963180"/>
                  </a:lnTo>
                  <a:lnTo>
                    <a:pt x="38963" y="963320"/>
                  </a:lnTo>
                  <a:lnTo>
                    <a:pt x="37528" y="970216"/>
                  </a:lnTo>
                  <a:lnTo>
                    <a:pt x="5257" y="1005027"/>
                  </a:lnTo>
                  <a:lnTo>
                    <a:pt x="0" y="1103515"/>
                  </a:lnTo>
                  <a:lnTo>
                    <a:pt x="558" y="1106500"/>
                  </a:lnTo>
                  <a:lnTo>
                    <a:pt x="1676" y="1108824"/>
                  </a:lnTo>
                  <a:lnTo>
                    <a:pt x="15798" y="1125372"/>
                  </a:lnTo>
                  <a:lnTo>
                    <a:pt x="20193" y="1124953"/>
                  </a:lnTo>
                  <a:lnTo>
                    <a:pt x="20967" y="1131049"/>
                  </a:lnTo>
                  <a:lnTo>
                    <a:pt x="15290" y="1131976"/>
                  </a:lnTo>
                  <a:lnTo>
                    <a:pt x="5600" y="1149502"/>
                  </a:lnTo>
                  <a:lnTo>
                    <a:pt x="14046" y="1176820"/>
                  </a:lnTo>
                  <a:lnTo>
                    <a:pt x="54775" y="1265885"/>
                  </a:lnTo>
                  <a:lnTo>
                    <a:pt x="78714" y="1277200"/>
                  </a:lnTo>
                  <a:lnTo>
                    <a:pt x="81788" y="1275041"/>
                  </a:lnTo>
                  <a:lnTo>
                    <a:pt x="88696" y="1283690"/>
                  </a:lnTo>
                  <a:lnTo>
                    <a:pt x="106984" y="1317980"/>
                  </a:lnTo>
                  <a:lnTo>
                    <a:pt x="181254" y="1379258"/>
                  </a:lnTo>
                  <a:lnTo>
                    <a:pt x="186397" y="1380896"/>
                  </a:lnTo>
                  <a:lnTo>
                    <a:pt x="207530" y="1378445"/>
                  </a:lnTo>
                  <a:lnTo>
                    <a:pt x="210477" y="1373098"/>
                  </a:lnTo>
                  <a:lnTo>
                    <a:pt x="214617" y="1374851"/>
                  </a:lnTo>
                  <a:lnTo>
                    <a:pt x="248272" y="1403286"/>
                  </a:lnTo>
                  <a:lnTo>
                    <a:pt x="341490" y="1421104"/>
                  </a:lnTo>
                  <a:lnTo>
                    <a:pt x="344398" y="1420901"/>
                  </a:lnTo>
                  <a:lnTo>
                    <a:pt x="346760" y="1420037"/>
                  </a:lnTo>
                  <a:lnTo>
                    <a:pt x="361518" y="1409534"/>
                  </a:lnTo>
                  <a:lnTo>
                    <a:pt x="384238" y="1408023"/>
                  </a:lnTo>
                  <a:lnTo>
                    <a:pt x="392353" y="1407096"/>
                  </a:lnTo>
                  <a:lnTo>
                    <a:pt x="392379" y="1407541"/>
                  </a:lnTo>
                  <a:lnTo>
                    <a:pt x="409930" y="1420037"/>
                  </a:lnTo>
                  <a:lnTo>
                    <a:pt x="412292" y="1420901"/>
                  </a:lnTo>
                  <a:lnTo>
                    <a:pt x="415213" y="1421104"/>
                  </a:lnTo>
                  <a:lnTo>
                    <a:pt x="478180" y="1409928"/>
                  </a:lnTo>
                  <a:lnTo>
                    <a:pt x="508431" y="1403286"/>
                  </a:lnTo>
                  <a:lnTo>
                    <a:pt x="534644" y="1394409"/>
                  </a:lnTo>
                  <a:lnTo>
                    <a:pt x="542620" y="1375968"/>
                  </a:lnTo>
                  <a:lnTo>
                    <a:pt x="540639" y="1371930"/>
                  </a:lnTo>
                  <a:lnTo>
                    <a:pt x="542163" y="1371371"/>
                  </a:lnTo>
                  <a:lnTo>
                    <a:pt x="546087" y="1378445"/>
                  </a:lnTo>
                  <a:lnTo>
                    <a:pt x="567220" y="1380896"/>
                  </a:lnTo>
                  <a:lnTo>
                    <a:pt x="569696" y="1380502"/>
                  </a:lnTo>
                  <a:lnTo>
                    <a:pt x="572363" y="1379258"/>
                  </a:lnTo>
                  <a:lnTo>
                    <a:pt x="622922" y="1338630"/>
                  </a:lnTo>
                  <a:lnTo>
                    <a:pt x="646633" y="1317980"/>
                  </a:lnTo>
                  <a:lnTo>
                    <a:pt x="665772" y="1297330"/>
                  </a:lnTo>
                  <a:lnTo>
                    <a:pt x="665086" y="1286535"/>
                  </a:lnTo>
                  <a:lnTo>
                    <a:pt x="674509" y="1274787"/>
                  </a:lnTo>
                  <a:lnTo>
                    <a:pt x="730097" y="1206233"/>
                  </a:lnTo>
                  <a:lnTo>
                    <a:pt x="751090" y="1149502"/>
                  </a:lnTo>
                  <a:lnTo>
                    <a:pt x="741400" y="1131976"/>
                  </a:lnTo>
                  <a:lnTo>
                    <a:pt x="730885" y="1130261"/>
                  </a:lnTo>
                  <a:lnTo>
                    <a:pt x="733996" y="1113332"/>
                  </a:lnTo>
                  <a:lnTo>
                    <a:pt x="746836" y="1114564"/>
                  </a:lnTo>
                  <a:lnTo>
                    <a:pt x="760958" y="1098003"/>
                  </a:lnTo>
                  <a:lnTo>
                    <a:pt x="762076" y="1095679"/>
                  </a:lnTo>
                  <a:lnTo>
                    <a:pt x="762635" y="1092695"/>
                  </a:lnTo>
                  <a:close/>
                </a:path>
                <a:path w="762635" h="1421129">
                  <a:moveTo>
                    <a:pt x="762635" y="328409"/>
                  </a:moveTo>
                  <a:lnTo>
                    <a:pt x="762076" y="325424"/>
                  </a:lnTo>
                  <a:lnTo>
                    <a:pt x="760958" y="323088"/>
                  </a:lnTo>
                  <a:lnTo>
                    <a:pt x="746836" y="306539"/>
                  </a:lnTo>
                  <a:lnTo>
                    <a:pt x="733247" y="307860"/>
                  </a:lnTo>
                  <a:lnTo>
                    <a:pt x="730148" y="290969"/>
                  </a:lnTo>
                  <a:lnTo>
                    <a:pt x="741400" y="289115"/>
                  </a:lnTo>
                  <a:lnTo>
                    <a:pt x="751090" y="271589"/>
                  </a:lnTo>
                  <a:lnTo>
                    <a:pt x="742645" y="244271"/>
                  </a:lnTo>
                  <a:lnTo>
                    <a:pt x="701916" y="155206"/>
                  </a:lnTo>
                  <a:lnTo>
                    <a:pt x="677976" y="143891"/>
                  </a:lnTo>
                  <a:lnTo>
                    <a:pt x="672376" y="147815"/>
                  </a:lnTo>
                  <a:lnTo>
                    <a:pt x="664845" y="138404"/>
                  </a:lnTo>
                  <a:lnTo>
                    <a:pt x="646633" y="103111"/>
                  </a:lnTo>
                  <a:lnTo>
                    <a:pt x="572363" y="41833"/>
                  </a:lnTo>
                  <a:lnTo>
                    <a:pt x="567220" y="40208"/>
                  </a:lnTo>
                  <a:lnTo>
                    <a:pt x="546087" y="42659"/>
                  </a:lnTo>
                  <a:lnTo>
                    <a:pt x="540270" y="53187"/>
                  </a:lnTo>
                  <a:lnTo>
                    <a:pt x="538937" y="52679"/>
                  </a:lnTo>
                  <a:lnTo>
                    <a:pt x="508431" y="17818"/>
                  </a:lnTo>
                  <a:lnTo>
                    <a:pt x="415213" y="0"/>
                  </a:lnTo>
                  <a:lnTo>
                    <a:pt x="412292" y="190"/>
                  </a:lnTo>
                  <a:lnTo>
                    <a:pt x="409930" y="1066"/>
                  </a:lnTo>
                  <a:lnTo>
                    <a:pt x="392379" y="13563"/>
                  </a:lnTo>
                  <a:lnTo>
                    <a:pt x="392226" y="18122"/>
                  </a:lnTo>
                  <a:lnTo>
                    <a:pt x="384238" y="17208"/>
                  </a:lnTo>
                  <a:lnTo>
                    <a:pt x="364375" y="15900"/>
                  </a:lnTo>
                  <a:lnTo>
                    <a:pt x="364312" y="13563"/>
                  </a:lnTo>
                  <a:lnTo>
                    <a:pt x="346760" y="1066"/>
                  </a:lnTo>
                  <a:lnTo>
                    <a:pt x="344398" y="190"/>
                  </a:lnTo>
                  <a:lnTo>
                    <a:pt x="341490" y="0"/>
                  </a:lnTo>
                  <a:lnTo>
                    <a:pt x="278511" y="11176"/>
                  </a:lnTo>
                  <a:lnTo>
                    <a:pt x="248272" y="17818"/>
                  </a:lnTo>
                  <a:lnTo>
                    <a:pt x="222046" y="26695"/>
                  </a:lnTo>
                  <a:lnTo>
                    <a:pt x="214071" y="45135"/>
                  </a:lnTo>
                  <a:lnTo>
                    <a:pt x="216268" y="49669"/>
                  </a:lnTo>
                  <a:lnTo>
                    <a:pt x="212331" y="51358"/>
                  </a:lnTo>
                  <a:lnTo>
                    <a:pt x="207530" y="42659"/>
                  </a:lnTo>
                  <a:lnTo>
                    <a:pt x="186397" y="40208"/>
                  </a:lnTo>
                  <a:lnTo>
                    <a:pt x="183921" y="40589"/>
                  </a:lnTo>
                  <a:lnTo>
                    <a:pt x="181254" y="41833"/>
                  </a:lnTo>
                  <a:lnTo>
                    <a:pt x="130695" y="82473"/>
                  </a:lnTo>
                  <a:lnTo>
                    <a:pt x="106984" y="103111"/>
                  </a:lnTo>
                  <a:lnTo>
                    <a:pt x="87845" y="123761"/>
                  </a:lnTo>
                  <a:lnTo>
                    <a:pt x="88938" y="141249"/>
                  </a:lnTo>
                  <a:lnTo>
                    <a:pt x="83908" y="147535"/>
                  </a:lnTo>
                  <a:lnTo>
                    <a:pt x="26593" y="214871"/>
                  </a:lnTo>
                  <a:lnTo>
                    <a:pt x="5600" y="271589"/>
                  </a:lnTo>
                  <a:lnTo>
                    <a:pt x="15290" y="289115"/>
                  </a:lnTo>
                  <a:lnTo>
                    <a:pt x="21577" y="290156"/>
                  </a:lnTo>
                  <a:lnTo>
                    <a:pt x="21374" y="290957"/>
                  </a:lnTo>
                  <a:lnTo>
                    <a:pt x="20713" y="296202"/>
                  </a:lnTo>
                  <a:lnTo>
                    <a:pt x="15798" y="295719"/>
                  </a:lnTo>
                  <a:lnTo>
                    <a:pt x="1676" y="312267"/>
                  </a:lnTo>
                  <a:lnTo>
                    <a:pt x="558" y="314604"/>
                  </a:lnTo>
                  <a:lnTo>
                    <a:pt x="0" y="317588"/>
                  </a:lnTo>
                  <a:lnTo>
                    <a:pt x="2730" y="384009"/>
                  </a:lnTo>
                  <a:lnTo>
                    <a:pt x="5257" y="416077"/>
                  </a:lnTo>
                  <a:lnTo>
                    <a:pt x="10426" y="444258"/>
                  </a:lnTo>
                  <a:lnTo>
                    <a:pt x="27000" y="454812"/>
                  </a:lnTo>
                  <a:lnTo>
                    <a:pt x="36741" y="451192"/>
                  </a:lnTo>
                  <a:lnTo>
                    <a:pt x="38125" y="457923"/>
                  </a:lnTo>
                  <a:lnTo>
                    <a:pt x="23647" y="465353"/>
                  </a:lnTo>
                  <a:lnTo>
                    <a:pt x="19977" y="487159"/>
                  </a:lnTo>
                  <a:lnTo>
                    <a:pt x="20205" y="489750"/>
                  </a:lnTo>
                  <a:lnTo>
                    <a:pt x="21234" y="492594"/>
                  </a:lnTo>
                  <a:lnTo>
                    <a:pt x="57061" y="547636"/>
                  </a:lnTo>
                  <a:lnTo>
                    <a:pt x="75387" y="573544"/>
                  </a:lnTo>
                  <a:lnTo>
                    <a:pt x="94005" y="594715"/>
                  </a:lnTo>
                  <a:lnTo>
                    <a:pt x="102438" y="594690"/>
                  </a:lnTo>
                  <a:lnTo>
                    <a:pt x="104609" y="597484"/>
                  </a:lnTo>
                  <a:lnTo>
                    <a:pt x="122758" y="622300"/>
                  </a:lnTo>
                  <a:lnTo>
                    <a:pt x="172961" y="586574"/>
                  </a:lnTo>
                  <a:lnTo>
                    <a:pt x="153174" y="559536"/>
                  </a:lnTo>
                  <a:lnTo>
                    <a:pt x="143789" y="547522"/>
                  </a:lnTo>
                  <a:lnTo>
                    <a:pt x="147091" y="541108"/>
                  </a:lnTo>
                  <a:lnTo>
                    <a:pt x="156514" y="524852"/>
                  </a:lnTo>
                  <a:lnTo>
                    <a:pt x="148704" y="503834"/>
                  </a:lnTo>
                  <a:lnTo>
                    <a:pt x="128981" y="475373"/>
                  </a:lnTo>
                  <a:lnTo>
                    <a:pt x="105791" y="451891"/>
                  </a:lnTo>
                  <a:lnTo>
                    <a:pt x="98882" y="449618"/>
                  </a:lnTo>
                  <a:lnTo>
                    <a:pt x="94538" y="426148"/>
                  </a:lnTo>
                  <a:lnTo>
                    <a:pt x="93776" y="421678"/>
                  </a:lnTo>
                  <a:lnTo>
                    <a:pt x="98882" y="418947"/>
                  </a:lnTo>
                  <a:lnTo>
                    <a:pt x="102831" y="396786"/>
                  </a:lnTo>
                  <a:lnTo>
                    <a:pt x="100406" y="361784"/>
                  </a:lnTo>
                  <a:lnTo>
                    <a:pt x="92506" y="329145"/>
                  </a:lnTo>
                  <a:lnTo>
                    <a:pt x="80213" y="314274"/>
                  </a:lnTo>
                  <a:lnTo>
                    <a:pt x="82791" y="298018"/>
                  </a:lnTo>
                  <a:lnTo>
                    <a:pt x="84074" y="293217"/>
                  </a:lnTo>
                  <a:lnTo>
                    <a:pt x="94894" y="293484"/>
                  </a:lnTo>
                  <a:lnTo>
                    <a:pt x="108559" y="276009"/>
                  </a:lnTo>
                  <a:lnTo>
                    <a:pt x="122555" y="244068"/>
                  </a:lnTo>
                  <a:lnTo>
                    <a:pt x="130657" y="211480"/>
                  </a:lnTo>
                  <a:lnTo>
                    <a:pt x="126784" y="192646"/>
                  </a:lnTo>
                  <a:lnTo>
                    <a:pt x="138645" y="177761"/>
                  </a:lnTo>
                  <a:lnTo>
                    <a:pt x="141109" y="174904"/>
                  </a:lnTo>
                  <a:lnTo>
                    <a:pt x="142557" y="175590"/>
                  </a:lnTo>
                  <a:lnTo>
                    <a:pt x="158724" y="184365"/>
                  </a:lnTo>
                  <a:lnTo>
                    <a:pt x="178396" y="174942"/>
                  </a:lnTo>
                  <a:lnTo>
                    <a:pt x="204470" y="152692"/>
                  </a:lnTo>
                  <a:lnTo>
                    <a:pt x="225539" y="127152"/>
                  </a:lnTo>
                  <a:lnTo>
                    <a:pt x="229412" y="111074"/>
                  </a:lnTo>
                  <a:lnTo>
                    <a:pt x="236181" y="108077"/>
                  </a:lnTo>
                  <a:lnTo>
                    <a:pt x="249199" y="102565"/>
                  </a:lnTo>
                  <a:lnTo>
                    <a:pt x="257302" y="114833"/>
                  </a:lnTo>
                  <a:lnTo>
                    <a:pt x="278917" y="116128"/>
                  </a:lnTo>
                  <a:lnTo>
                    <a:pt x="311975" y="109220"/>
                  </a:lnTo>
                  <a:lnTo>
                    <a:pt x="342099" y="96964"/>
                  </a:lnTo>
                  <a:lnTo>
                    <a:pt x="354926" y="82181"/>
                  </a:lnTo>
                  <a:lnTo>
                    <a:pt x="355561" y="76733"/>
                  </a:lnTo>
                  <a:lnTo>
                    <a:pt x="382701" y="79057"/>
                  </a:lnTo>
                  <a:lnTo>
                    <a:pt x="401637" y="81178"/>
                  </a:lnTo>
                  <a:lnTo>
                    <a:pt x="401764" y="82181"/>
                  </a:lnTo>
                  <a:lnTo>
                    <a:pt x="414591" y="96964"/>
                  </a:lnTo>
                  <a:lnTo>
                    <a:pt x="444715" y="109220"/>
                  </a:lnTo>
                  <a:lnTo>
                    <a:pt x="477774" y="116128"/>
                  </a:lnTo>
                  <a:lnTo>
                    <a:pt x="499402" y="114833"/>
                  </a:lnTo>
                  <a:lnTo>
                    <a:pt x="505320" y="105841"/>
                  </a:lnTo>
                  <a:lnTo>
                    <a:pt x="522173" y="112090"/>
                  </a:lnTo>
                  <a:lnTo>
                    <a:pt x="524675" y="113080"/>
                  </a:lnTo>
                  <a:lnTo>
                    <a:pt x="528078" y="127152"/>
                  </a:lnTo>
                  <a:lnTo>
                    <a:pt x="549148" y="152692"/>
                  </a:lnTo>
                  <a:lnTo>
                    <a:pt x="575221" y="174942"/>
                  </a:lnTo>
                  <a:lnTo>
                    <a:pt x="594893" y="184365"/>
                  </a:lnTo>
                  <a:lnTo>
                    <a:pt x="611060" y="175590"/>
                  </a:lnTo>
                  <a:lnTo>
                    <a:pt x="615302" y="173570"/>
                  </a:lnTo>
                  <a:lnTo>
                    <a:pt x="622020" y="182168"/>
                  </a:lnTo>
                  <a:lnTo>
                    <a:pt x="629754" y="193370"/>
                  </a:lnTo>
                  <a:lnTo>
                    <a:pt x="626046" y="211480"/>
                  </a:lnTo>
                  <a:lnTo>
                    <a:pt x="634136" y="244068"/>
                  </a:lnTo>
                  <a:lnTo>
                    <a:pt x="648131" y="276009"/>
                  </a:lnTo>
                  <a:lnTo>
                    <a:pt x="661797" y="293484"/>
                  </a:lnTo>
                  <a:lnTo>
                    <a:pt x="667969" y="293331"/>
                  </a:lnTo>
                  <a:lnTo>
                    <a:pt x="669175" y="299529"/>
                  </a:lnTo>
                  <a:lnTo>
                    <a:pt x="675309" y="333679"/>
                  </a:lnTo>
                  <a:lnTo>
                    <a:pt x="670128" y="339953"/>
                  </a:lnTo>
                  <a:lnTo>
                    <a:pt x="662228" y="372605"/>
                  </a:lnTo>
                  <a:lnTo>
                    <a:pt x="659803" y="407606"/>
                  </a:lnTo>
                  <a:lnTo>
                    <a:pt x="663752" y="429768"/>
                  </a:lnTo>
                  <a:lnTo>
                    <a:pt x="676033" y="436346"/>
                  </a:lnTo>
                  <a:lnTo>
                    <a:pt x="668667" y="452196"/>
                  </a:lnTo>
                  <a:lnTo>
                    <a:pt x="650900" y="458076"/>
                  </a:lnTo>
                  <a:lnTo>
                    <a:pt x="627710" y="481545"/>
                  </a:lnTo>
                  <a:lnTo>
                    <a:pt x="607999" y="510019"/>
                  </a:lnTo>
                  <a:lnTo>
                    <a:pt x="600176" y="531037"/>
                  </a:lnTo>
                  <a:lnTo>
                    <a:pt x="609600" y="547281"/>
                  </a:lnTo>
                  <a:lnTo>
                    <a:pt x="624763" y="576757"/>
                  </a:lnTo>
                  <a:lnTo>
                    <a:pt x="643267" y="600824"/>
                  </a:lnTo>
                  <a:lnTo>
                    <a:pt x="662698" y="600900"/>
                  </a:lnTo>
                  <a:lnTo>
                    <a:pt x="681304" y="579729"/>
                  </a:lnTo>
                  <a:lnTo>
                    <a:pt x="699643" y="553821"/>
                  </a:lnTo>
                  <a:lnTo>
                    <a:pt x="735469" y="498779"/>
                  </a:lnTo>
                  <a:lnTo>
                    <a:pt x="736498" y="495935"/>
                  </a:lnTo>
                  <a:lnTo>
                    <a:pt x="736714" y="493344"/>
                  </a:lnTo>
                  <a:lnTo>
                    <a:pt x="733044" y="471538"/>
                  </a:lnTo>
                  <a:lnTo>
                    <a:pt x="727506" y="468693"/>
                  </a:lnTo>
                  <a:lnTo>
                    <a:pt x="729437" y="463334"/>
                  </a:lnTo>
                  <a:lnTo>
                    <a:pt x="735634" y="465632"/>
                  </a:lnTo>
                  <a:lnTo>
                    <a:pt x="752208" y="455079"/>
                  </a:lnTo>
                  <a:lnTo>
                    <a:pt x="757377" y="426885"/>
                  </a:lnTo>
                  <a:lnTo>
                    <a:pt x="759904" y="394830"/>
                  </a:lnTo>
                  <a:lnTo>
                    <a:pt x="762635" y="328409"/>
                  </a:lnTo>
                  <a:close/>
                </a:path>
              </a:pathLst>
            </a:custGeom>
            <a:solidFill>
              <a:srgbClr val="5F6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8831" y="6933854"/>
              <a:ext cx="715010" cy="213360"/>
            </a:xfrm>
            <a:custGeom>
              <a:avLst/>
              <a:gdLst/>
              <a:ahLst/>
              <a:cxnLst/>
              <a:rect l="l" t="t" r="r" b="b"/>
              <a:pathLst>
                <a:path w="715010" h="213359">
                  <a:moveTo>
                    <a:pt x="21209" y="177685"/>
                  </a:moveTo>
                  <a:lnTo>
                    <a:pt x="0" y="177685"/>
                  </a:lnTo>
                  <a:lnTo>
                    <a:pt x="0" y="213220"/>
                  </a:lnTo>
                  <a:lnTo>
                    <a:pt x="21209" y="213220"/>
                  </a:lnTo>
                  <a:lnTo>
                    <a:pt x="21209" y="177685"/>
                  </a:lnTo>
                  <a:close/>
                </a:path>
                <a:path w="715010" h="213359">
                  <a:moveTo>
                    <a:pt x="21209" y="0"/>
                  </a:moveTo>
                  <a:lnTo>
                    <a:pt x="0" y="0"/>
                  </a:lnTo>
                  <a:lnTo>
                    <a:pt x="0" y="35534"/>
                  </a:lnTo>
                  <a:lnTo>
                    <a:pt x="21209" y="35534"/>
                  </a:lnTo>
                  <a:lnTo>
                    <a:pt x="21209" y="0"/>
                  </a:lnTo>
                  <a:close/>
                </a:path>
                <a:path w="715010" h="213359">
                  <a:moveTo>
                    <a:pt x="104355" y="177685"/>
                  </a:moveTo>
                  <a:lnTo>
                    <a:pt x="98412" y="177685"/>
                  </a:lnTo>
                  <a:lnTo>
                    <a:pt x="98412" y="213220"/>
                  </a:lnTo>
                  <a:lnTo>
                    <a:pt x="104355" y="213220"/>
                  </a:lnTo>
                  <a:lnTo>
                    <a:pt x="104355" y="177685"/>
                  </a:lnTo>
                  <a:close/>
                </a:path>
                <a:path w="715010" h="213359">
                  <a:moveTo>
                    <a:pt x="104355" y="0"/>
                  </a:moveTo>
                  <a:lnTo>
                    <a:pt x="98412" y="0"/>
                  </a:lnTo>
                  <a:lnTo>
                    <a:pt x="98412" y="35534"/>
                  </a:lnTo>
                  <a:lnTo>
                    <a:pt x="104355" y="35534"/>
                  </a:lnTo>
                  <a:lnTo>
                    <a:pt x="104355" y="0"/>
                  </a:lnTo>
                  <a:close/>
                </a:path>
                <a:path w="715010" h="213359">
                  <a:moveTo>
                    <a:pt x="189268" y="177685"/>
                  </a:moveTo>
                  <a:lnTo>
                    <a:pt x="181559" y="177685"/>
                  </a:lnTo>
                  <a:lnTo>
                    <a:pt x="181559" y="213220"/>
                  </a:lnTo>
                  <a:lnTo>
                    <a:pt x="189268" y="213220"/>
                  </a:lnTo>
                  <a:lnTo>
                    <a:pt x="189268" y="177685"/>
                  </a:lnTo>
                  <a:close/>
                </a:path>
                <a:path w="715010" h="213359">
                  <a:moveTo>
                    <a:pt x="189268" y="0"/>
                  </a:moveTo>
                  <a:lnTo>
                    <a:pt x="181559" y="0"/>
                  </a:lnTo>
                  <a:lnTo>
                    <a:pt x="181559" y="35534"/>
                  </a:lnTo>
                  <a:lnTo>
                    <a:pt x="189268" y="35534"/>
                  </a:lnTo>
                  <a:lnTo>
                    <a:pt x="189268" y="0"/>
                  </a:lnTo>
                  <a:close/>
                </a:path>
                <a:path w="715010" h="213359">
                  <a:moveTo>
                    <a:pt x="272415" y="177685"/>
                  </a:moveTo>
                  <a:lnTo>
                    <a:pt x="266471" y="177685"/>
                  </a:lnTo>
                  <a:lnTo>
                    <a:pt x="266471" y="213220"/>
                  </a:lnTo>
                  <a:lnTo>
                    <a:pt x="272415" y="213220"/>
                  </a:lnTo>
                  <a:lnTo>
                    <a:pt x="272415" y="177685"/>
                  </a:lnTo>
                  <a:close/>
                </a:path>
                <a:path w="715010" h="213359">
                  <a:moveTo>
                    <a:pt x="272415" y="0"/>
                  </a:moveTo>
                  <a:lnTo>
                    <a:pt x="266471" y="0"/>
                  </a:lnTo>
                  <a:lnTo>
                    <a:pt x="266471" y="35534"/>
                  </a:lnTo>
                  <a:lnTo>
                    <a:pt x="272415" y="35534"/>
                  </a:lnTo>
                  <a:lnTo>
                    <a:pt x="272415" y="0"/>
                  </a:lnTo>
                  <a:close/>
                </a:path>
                <a:path w="715010" h="213359">
                  <a:moveTo>
                    <a:pt x="358038" y="177685"/>
                  </a:moveTo>
                  <a:lnTo>
                    <a:pt x="349618" y="177685"/>
                  </a:lnTo>
                  <a:lnTo>
                    <a:pt x="349618" y="213220"/>
                  </a:lnTo>
                  <a:lnTo>
                    <a:pt x="358038" y="213220"/>
                  </a:lnTo>
                  <a:lnTo>
                    <a:pt x="358038" y="177685"/>
                  </a:lnTo>
                  <a:close/>
                </a:path>
                <a:path w="715010" h="213359">
                  <a:moveTo>
                    <a:pt x="358038" y="0"/>
                  </a:moveTo>
                  <a:lnTo>
                    <a:pt x="349618" y="0"/>
                  </a:lnTo>
                  <a:lnTo>
                    <a:pt x="349618" y="35534"/>
                  </a:lnTo>
                  <a:lnTo>
                    <a:pt x="358038" y="35534"/>
                  </a:lnTo>
                  <a:lnTo>
                    <a:pt x="358038" y="0"/>
                  </a:lnTo>
                  <a:close/>
                </a:path>
                <a:path w="715010" h="213359">
                  <a:moveTo>
                    <a:pt x="441172" y="177685"/>
                  </a:moveTo>
                  <a:lnTo>
                    <a:pt x="435241" y="177685"/>
                  </a:lnTo>
                  <a:lnTo>
                    <a:pt x="435241" y="213220"/>
                  </a:lnTo>
                  <a:lnTo>
                    <a:pt x="441172" y="213220"/>
                  </a:lnTo>
                  <a:lnTo>
                    <a:pt x="441172" y="177685"/>
                  </a:lnTo>
                  <a:close/>
                </a:path>
                <a:path w="715010" h="213359">
                  <a:moveTo>
                    <a:pt x="441172" y="0"/>
                  </a:moveTo>
                  <a:lnTo>
                    <a:pt x="435241" y="0"/>
                  </a:lnTo>
                  <a:lnTo>
                    <a:pt x="435241" y="35534"/>
                  </a:lnTo>
                  <a:lnTo>
                    <a:pt x="441172" y="35534"/>
                  </a:lnTo>
                  <a:lnTo>
                    <a:pt x="441172" y="0"/>
                  </a:lnTo>
                  <a:close/>
                </a:path>
                <a:path w="715010" h="213359">
                  <a:moveTo>
                    <a:pt x="526097" y="177685"/>
                  </a:moveTo>
                  <a:lnTo>
                    <a:pt x="518375" y="177685"/>
                  </a:lnTo>
                  <a:lnTo>
                    <a:pt x="518375" y="213220"/>
                  </a:lnTo>
                  <a:lnTo>
                    <a:pt x="526097" y="213220"/>
                  </a:lnTo>
                  <a:lnTo>
                    <a:pt x="526097" y="177685"/>
                  </a:lnTo>
                  <a:close/>
                </a:path>
                <a:path w="715010" h="213359">
                  <a:moveTo>
                    <a:pt x="526097" y="0"/>
                  </a:moveTo>
                  <a:lnTo>
                    <a:pt x="518375" y="0"/>
                  </a:lnTo>
                  <a:lnTo>
                    <a:pt x="518375" y="35534"/>
                  </a:lnTo>
                  <a:lnTo>
                    <a:pt x="526097" y="35534"/>
                  </a:lnTo>
                  <a:lnTo>
                    <a:pt x="526097" y="0"/>
                  </a:lnTo>
                  <a:close/>
                </a:path>
                <a:path w="715010" h="213359">
                  <a:moveTo>
                    <a:pt x="609244" y="177685"/>
                  </a:moveTo>
                  <a:lnTo>
                    <a:pt x="603300" y="177685"/>
                  </a:lnTo>
                  <a:lnTo>
                    <a:pt x="603300" y="213220"/>
                  </a:lnTo>
                  <a:lnTo>
                    <a:pt x="609244" y="213220"/>
                  </a:lnTo>
                  <a:lnTo>
                    <a:pt x="609244" y="177685"/>
                  </a:lnTo>
                  <a:close/>
                </a:path>
                <a:path w="715010" h="213359">
                  <a:moveTo>
                    <a:pt x="609244" y="0"/>
                  </a:moveTo>
                  <a:lnTo>
                    <a:pt x="603300" y="0"/>
                  </a:lnTo>
                  <a:lnTo>
                    <a:pt x="603300" y="35534"/>
                  </a:lnTo>
                  <a:lnTo>
                    <a:pt x="609244" y="35534"/>
                  </a:lnTo>
                  <a:lnTo>
                    <a:pt x="609244" y="0"/>
                  </a:lnTo>
                  <a:close/>
                </a:path>
                <a:path w="715010" h="213359">
                  <a:moveTo>
                    <a:pt x="714629" y="177685"/>
                  </a:moveTo>
                  <a:lnTo>
                    <a:pt x="686447" y="177685"/>
                  </a:lnTo>
                  <a:lnTo>
                    <a:pt x="686447" y="213220"/>
                  </a:lnTo>
                  <a:lnTo>
                    <a:pt x="714629" y="213220"/>
                  </a:lnTo>
                  <a:lnTo>
                    <a:pt x="714629" y="177685"/>
                  </a:lnTo>
                  <a:close/>
                </a:path>
                <a:path w="715010" h="213359">
                  <a:moveTo>
                    <a:pt x="714629" y="0"/>
                  </a:moveTo>
                  <a:lnTo>
                    <a:pt x="686447" y="0"/>
                  </a:lnTo>
                  <a:lnTo>
                    <a:pt x="686447" y="35534"/>
                  </a:lnTo>
                  <a:lnTo>
                    <a:pt x="714629" y="35534"/>
                  </a:lnTo>
                  <a:lnTo>
                    <a:pt x="714629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0040" y="6900897"/>
              <a:ext cx="665480" cy="284480"/>
            </a:xfrm>
            <a:custGeom>
              <a:avLst/>
              <a:gdLst/>
              <a:ahLst/>
              <a:cxnLst/>
              <a:rect l="l" t="t" r="r" b="b"/>
              <a:pathLst>
                <a:path w="665480" h="284479">
                  <a:moveTo>
                    <a:pt x="77203" y="0"/>
                  </a:moveTo>
                  <a:lnTo>
                    <a:pt x="0" y="0"/>
                  </a:lnTo>
                  <a:lnTo>
                    <a:pt x="0" y="284302"/>
                  </a:lnTo>
                  <a:lnTo>
                    <a:pt x="77203" y="284302"/>
                  </a:lnTo>
                  <a:lnTo>
                    <a:pt x="77203" y="0"/>
                  </a:lnTo>
                  <a:close/>
                </a:path>
                <a:path w="665480" h="284479">
                  <a:moveTo>
                    <a:pt x="160350" y="0"/>
                  </a:moveTo>
                  <a:lnTo>
                    <a:pt x="83146" y="0"/>
                  </a:lnTo>
                  <a:lnTo>
                    <a:pt x="83146" y="284302"/>
                  </a:lnTo>
                  <a:lnTo>
                    <a:pt x="160350" y="284302"/>
                  </a:lnTo>
                  <a:lnTo>
                    <a:pt x="160350" y="0"/>
                  </a:lnTo>
                  <a:close/>
                </a:path>
                <a:path w="665480" h="284479">
                  <a:moveTo>
                    <a:pt x="245262" y="0"/>
                  </a:moveTo>
                  <a:lnTo>
                    <a:pt x="168059" y="0"/>
                  </a:lnTo>
                  <a:lnTo>
                    <a:pt x="168059" y="284302"/>
                  </a:lnTo>
                  <a:lnTo>
                    <a:pt x="245262" y="284302"/>
                  </a:lnTo>
                  <a:lnTo>
                    <a:pt x="245262" y="0"/>
                  </a:lnTo>
                  <a:close/>
                </a:path>
                <a:path w="665480" h="284479">
                  <a:moveTo>
                    <a:pt x="328409" y="0"/>
                  </a:moveTo>
                  <a:lnTo>
                    <a:pt x="251206" y="0"/>
                  </a:lnTo>
                  <a:lnTo>
                    <a:pt x="251206" y="284302"/>
                  </a:lnTo>
                  <a:lnTo>
                    <a:pt x="328409" y="284302"/>
                  </a:lnTo>
                  <a:lnTo>
                    <a:pt x="328409" y="0"/>
                  </a:lnTo>
                  <a:close/>
                </a:path>
                <a:path w="665480" h="284479">
                  <a:moveTo>
                    <a:pt x="414032" y="0"/>
                  </a:moveTo>
                  <a:lnTo>
                    <a:pt x="336829" y="0"/>
                  </a:lnTo>
                  <a:lnTo>
                    <a:pt x="336829" y="284302"/>
                  </a:lnTo>
                  <a:lnTo>
                    <a:pt x="414032" y="284302"/>
                  </a:lnTo>
                  <a:lnTo>
                    <a:pt x="414032" y="0"/>
                  </a:lnTo>
                  <a:close/>
                </a:path>
                <a:path w="665480" h="284479">
                  <a:moveTo>
                    <a:pt x="497166" y="0"/>
                  </a:moveTo>
                  <a:lnTo>
                    <a:pt x="419963" y="0"/>
                  </a:lnTo>
                  <a:lnTo>
                    <a:pt x="419963" y="284302"/>
                  </a:lnTo>
                  <a:lnTo>
                    <a:pt x="497166" y="284302"/>
                  </a:lnTo>
                  <a:lnTo>
                    <a:pt x="497166" y="0"/>
                  </a:lnTo>
                  <a:close/>
                </a:path>
                <a:path w="665480" h="284479">
                  <a:moveTo>
                    <a:pt x="582091" y="0"/>
                  </a:moveTo>
                  <a:lnTo>
                    <a:pt x="504888" y="0"/>
                  </a:lnTo>
                  <a:lnTo>
                    <a:pt x="504888" y="284302"/>
                  </a:lnTo>
                  <a:lnTo>
                    <a:pt x="582091" y="284302"/>
                  </a:lnTo>
                  <a:lnTo>
                    <a:pt x="582091" y="0"/>
                  </a:lnTo>
                  <a:close/>
                </a:path>
                <a:path w="665480" h="284479">
                  <a:moveTo>
                    <a:pt x="665238" y="0"/>
                  </a:moveTo>
                  <a:lnTo>
                    <a:pt x="588035" y="0"/>
                  </a:lnTo>
                  <a:lnTo>
                    <a:pt x="588035" y="284302"/>
                  </a:lnTo>
                  <a:lnTo>
                    <a:pt x="665238" y="284302"/>
                  </a:lnTo>
                  <a:lnTo>
                    <a:pt x="665238" y="0"/>
                  </a:lnTo>
                  <a:close/>
                </a:path>
              </a:pathLst>
            </a:custGeom>
            <a:solidFill>
              <a:srgbClr val="EFA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" name="object 34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59774" y="6312525"/>
              <a:ext cx="292205" cy="305584"/>
            </a:xfrm>
            <a:prstGeom prst="rect">
              <a:avLst/>
            </a:prstGeom>
          </p:spPr>
        </p:pic>
        <p:pic>
          <p:nvPicPr>
            <p:cNvPr id="347" name="object 34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049203" y="7514642"/>
              <a:ext cx="292205" cy="305586"/>
            </a:xfrm>
            <a:prstGeom prst="rect">
              <a:avLst/>
            </a:prstGeom>
          </p:spPr>
        </p:pic>
        <p:pic>
          <p:nvPicPr>
            <p:cNvPr id="348" name="object 3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971997" y="7656796"/>
              <a:ext cx="183495" cy="191898"/>
            </a:xfrm>
            <a:prstGeom prst="rect">
              <a:avLst/>
            </a:prstGeom>
          </p:spPr>
        </p:pic>
        <p:pic>
          <p:nvPicPr>
            <p:cNvPr id="349" name="object 3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65846" y="6270793"/>
              <a:ext cx="183495" cy="191898"/>
            </a:xfrm>
            <a:prstGeom prst="rect">
              <a:avLst/>
            </a:prstGeom>
          </p:spPr>
        </p:pic>
        <p:pic>
          <p:nvPicPr>
            <p:cNvPr id="350" name="object 3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275267" y="6867957"/>
              <a:ext cx="310097" cy="337556"/>
            </a:xfrm>
            <a:prstGeom prst="rect">
              <a:avLst/>
            </a:prstGeom>
          </p:spPr>
        </p:pic>
        <p:pic>
          <p:nvPicPr>
            <p:cNvPr id="351" name="object 3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270337" y="6867957"/>
              <a:ext cx="310099" cy="337556"/>
            </a:xfrm>
            <a:prstGeom prst="rect">
              <a:avLst/>
            </a:prstGeom>
          </p:spPr>
        </p:pic>
      </p:grpSp>
      <p:sp>
        <p:nvSpPr>
          <p:cNvPr id="352" name="object 35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9810" y="2997276"/>
            <a:ext cx="1172210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87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SHRUBS</a:t>
            </a:r>
            <a:endParaRPr sz="1200">
              <a:latin typeface="Arial"/>
              <a:cs typeface="Arial"/>
            </a:endParaRPr>
          </a:p>
          <a:p>
            <a:pPr marL="335915" marR="16510" indent="-323850">
              <a:lnSpc>
                <a:spcPts val="420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ROOF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GARDEN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LAWN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3" name="object 35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13827" y="737527"/>
            <a:ext cx="36214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YOUR</a:t>
            </a:r>
            <a:r>
              <a:rPr sz="2400" b="1" u="sng" spc="-6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GARDEN</a:t>
            </a:r>
            <a:r>
              <a:rPr sz="2400" b="1" u="sng" spc="-6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LAYOUT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4" name="object 35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660" y="4671237"/>
            <a:ext cx="2486660" cy="15436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097280" marR="90170" algn="ctr">
              <a:lnSpc>
                <a:spcPts val="1340"/>
              </a:lnSpc>
              <a:spcBef>
                <a:spcPts val="225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OUTDOOR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TABLE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CHAIRS</a:t>
            </a:r>
            <a:endParaRPr sz="1200">
              <a:latin typeface="Arial"/>
              <a:cs typeface="Arial"/>
            </a:endParaRPr>
          </a:p>
          <a:p>
            <a:pPr marL="953135" algn="ctr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SUN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BARBEQUE</a:t>
            </a:r>
            <a:endParaRPr sz="1200">
              <a:latin typeface="Arial"/>
              <a:cs typeface="Arial"/>
            </a:endParaRPr>
          </a:p>
          <a:p>
            <a:pPr marL="961390" algn="ctr">
              <a:lnSpc>
                <a:spcPct val="100000"/>
              </a:lnSpc>
              <a:spcBef>
                <a:spcPts val="67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POND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BRIDGE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5" name="object 355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19290" y="143630"/>
            <a:ext cx="383857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GARDEN</a:t>
            </a:r>
            <a:r>
              <a:rPr sz="2450" spc="-35" dirty="0"/>
              <a:t> </a:t>
            </a:r>
            <a:r>
              <a:rPr sz="2450" spc="-20" dirty="0"/>
              <a:t>LAYOUT</a:t>
            </a:r>
            <a:r>
              <a:rPr sz="2450" spc="-35" dirty="0"/>
              <a:t> </a:t>
            </a:r>
            <a:r>
              <a:rPr sz="2450" dirty="0"/>
              <a:t>/</a:t>
            </a:r>
            <a:r>
              <a:rPr sz="2450" spc="-35" dirty="0"/>
              <a:t> </a:t>
            </a:r>
            <a:r>
              <a:rPr sz="2450" spc="-20" dirty="0"/>
              <a:t>PLAN</a:t>
            </a:r>
            <a:endParaRPr sz="2450"/>
          </a:p>
        </p:txBody>
      </p:sp>
      <p:grpSp>
        <p:nvGrpSpPr>
          <p:cNvPr id="356" name="object 356"/>
          <p:cNvGrpSpPr>
            <a:grpSpLocks noGrp="1" noUngrp="1" noRot="1" noMove="1" noResize="1"/>
          </p:cNvGrpSpPr>
          <p:nvPr/>
        </p:nvGrpSpPr>
        <p:grpSpPr>
          <a:xfrm>
            <a:off x="244557" y="749990"/>
            <a:ext cx="5894070" cy="9655175"/>
            <a:chOff x="244557" y="749990"/>
            <a:chExt cx="5894070" cy="9655175"/>
          </a:xfrm>
        </p:grpSpPr>
        <p:sp>
          <p:nvSpPr>
            <p:cNvPr id="357" name="object 3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46670" y="753800"/>
              <a:ext cx="0" cy="9647555"/>
            </a:xfrm>
            <a:custGeom>
              <a:avLst/>
              <a:gdLst/>
              <a:ahLst/>
              <a:cxnLst/>
              <a:rect l="l" t="t" r="r" b="b"/>
              <a:pathLst>
                <a:path h="9647555">
                  <a:moveTo>
                    <a:pt x="0" y="0"/>
                  </a:moveTo>
                  <a:lnTo>
                    <a:pt x="0" y="9646933"/>
                  </a:lnTo>
                </a:path>
              </a:pathLst>
            </a:custGeom>
            <a:ln w="7199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367" y="812131"/>
              <a:ext cx="5886450" cy="342900"/>
            </a:xfrm>
            <a:custGeom>
              <a:avLst/>
              <a:gdLst/>
              <a:ahLst/>
              <a:cxnLst/>
              <a:rect l="l" t="t" r="r" b="b"/>
              <a:pathLst>
                <a:path w="5886450" h="342900">
                  <a:moveTo>
                    <a:pt x="0" y="0"/>
                  </a:moveTo>
                  <a:lnTo>
                    <a:pt x="5886450" y="0"/>
                  </a:lnTo>
                  <a:lnTo>
                    <a:pt x="5886450" y="342903"/>
                  </a:lnTo>
                  <a:lnTo>
                    <a:pt x="0" y="3429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9" name="object 3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165" y="859756"/>
            <a:ext cx="5599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69"/>
              </a:rPr>
              <a:t>https://technologystudent.com/despro2/architec1.html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60" name="object 360"/>
          <p:cNvGrpSpPr>
            <a:grpSpLocks noGrp="1" noUngrp="1" noRot="1" noMove="1" noResize="1"/>
          </p:cNvGrpSpPr>
          <p:nvPr/>
        </p:nvGrpSpPr>
        <p:grpSpPr>
          <a:xfrm>
            <a:off x="13646487" y="89549"/>
            <a:ext cx="1139825" cy="1139825"/>
            <a:chOff x="13646487" y="89549"/>
            <a:chExt cx="1139825" cy="1139825"/>
          </a:xfrm>
        </p:grpSpPr>
        <p:sp>
          <p:nvSpPr>
            <p:cNvPr id="361" name="object 3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46487" y="89549"/>
              <a:ext cx="1139825" cy="1139825"/>
            </a:xfrm>
            <a:custGeom>
              <a:avLst/>
              <a:gdLst/>
              <a:ahLst/>
              <a:cxnLst/>
              <a:rect l="l" t="t" r="r" b="b"/>
              <a:pathLst>
                <a:path w="1139825" h="1139825">
                  <a:moveTo>
                    <a:pt x="1139670" y="0"/>
                  </a:moveTo>
                  <a:lnTo>
                    <a:pt x="0" y="0"/>
                  </a:lnTo>
                  <a:lnTo>
                    <a:pt x="0" y="1139670"/>
                  </a:lnTo>
                  <a:lnTo>
                    <a:pt x="1139670" y="1139670"/>
                  </a:lnTo>
                  <a:lnTo>
                    <a:pt x="1139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82751" y="151494"/>
              <a:ext cx="941705" cy="322580"/>
            </a:xfrm>
            <a:custGeom>
              <a:avLst/>
              <a:gdLst/>
              <a:ahLst/>
              <a:cxnLst/>
              <a:rect l="l" t="t" r="r" b="b"/>
              <a:pathLst>
                <a:path w="941705" h="322580">
                  <a:moveTo>
                    <a:pt x="99098" y="297307"/>
                  </a:moveTo>
                  <a:lnTo>
                    <a:pt x="74320" y="297307"/>
                  </a:lnTo>
                  <a:lnTo>
                    <a:pt x="49542" y="297307"/>
                  </a:lnTo>
                  <a:lnTo>
                    <a:pt x="24765" y="297307"/>
                  </a:lnTo>
                  <a:lnTo>
                    <a:pt x="24765" y="198208"/>
                  </a:lnTo>
                  <a:lnTo>
                    <a:pt x="0" y="198208"/>
                  </a:lnTo>
                  <a:lnTo>
                    <a:pt x="0" y="322084"/>
                  </a:lnTo>
                  <a:lnTo>
                    <a:pt x="24765" y="322084"/>
                  </a:lnTo>
                  <a:lnTo>
                    <a:pt x="49542" y="322084"/>
                  </a:lnTo>
                  <a:lnTo>
                    <a:pt x="74320" y="322084"/>
                  </a:lnTo>
                  <a:lnTo>
                    <a:pt x="99098" y="322084"/>
                  </a:lnTo>
                  <a:lnTo>
                    <a:pt x="99098" y="297307"/>
                  </a:lnTo>
                  <a:close/>
                </a:path>
                <a:path w="941705" h="322580">
                  <a:moveTo>
                    <a:pt x="123875" y="247751"/>
                  </a:moveTo>
                  <a:lnTo>
                    <a:pt x="99098" y="247751"/>
                  </a:ln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123875" y="272529"/>
                  </a:lnTo>
                  <a:lnTo>
                    <a:pt x="123875" y="247751"/>
                  </a:lnTo>
                  <a:close/>
                </a:path>
                <a:path w="941705" h="322580">
                  <a:moveTo>
                    <a:pt x="148653" y="99098"/>
                  </a:moveTo>
                  <a:lnTo>
                    <a:pt x="123875" y="99098"/>
                  </a:lnTo>
                  <a:lnTo>
                    <a:pt x="123875" y="123875"/>
                  </a:lnTo>
                  <a:lnTo>
                    <a:pt x="148653" y="123875"/>
                  </a:lnTo>
                  <a:lnTo>
                    <a:pt x="148653" y="99098"/>
                  </a:lnTo>
                  <a:close/>
                </a:path>
                <a:path w="941705" h="322580">
                  <a:moveTo>
                    <a:pt x="173418" y="123875"/>
                  </a:moveTo>
                  <a:lnTo>
                    <a:pt x="148653" y="123875"/>
                  </a:lnTo>
                  <a:lnTo>
                    <a:pt x="148653" y="148653"/>
                  </a:lnTo>
                  <a:lnTo>
                    <a:pt x="173418" y="148653"/>
                  </a:lnTo>
                  <a:lnTo>
                    <a:pt x="173418" y="123875"/>
                  </a:lnTo>
                  <a:close/>
                </a:path>
                <a:path w="941705" h="322580">
                  <a:moveTo>
                    <a:pt x="173418" y="0"/>
                  </a:moveTo>
                  <a:lnTo>
                    <a:pt x="148653" y="0"/>
                  </a:lnTo>
                  <a:lnTo>
                    <a:pt x="148653" y="24777"/>
                  </a:lnTo>
                  <a:lnTo>
                    <a:pt x="173418" y="24777"/>
                  </a:lnTo>
                  <a:lnTo>
                    <a:pt x="173418" y="0"/>
                  </a:lnTo>
                  <a:close/>
                </a:path>
                <a:path w="941705" h="322580">
                  <a:moveTo>
                    <a:pt x="198196" y="148653"/>
                  </a:moveTo>
                  <a:lnTo>
                    <a:pt x="173418" y="148653"/>
                  </a:lnTo>
                  <a:lnTo>
                    <a:pt x="173418" y="198208"/>
                  </a:lnTo>
                  <a:lnTo>
                    <a:pt x="148653" y="198208"/>
                  </a:lnTo>
                  <a:lnTo>
                    <a:pt x="148653" y="148653"/>
                  </a:lnTo>
                  <a:lnTo>
                    <a:pt x="123875" y="148653"/>
                  </a:lnTo>
                  <a:lnTo>
                    <a:pt x="123875" y="198208"/>
                  </a:lnTo>
                  <a:lnTo>
                    <a:pt x="99098" y="198208"/>
                  </a:lnTo>
                  <a:lnTo>
                    <a:pt x="74320" y="198208"/>
                  </a:lnTo>
                  <a:lnTo>
                    <a:pt x="74320" y="222973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48653" y="222973"/>
                  </a:lnTo>
                  <a:lnTo>
                    <a:pt x="148653" y="272529"/>
                  </a:lnTo>
                  <a:lnTo>
                    <a:pt x="173418" y="272529"/>
                  </a:lnTo>
                  <a:lnTo>
                    <a:pt x="198196" y="272529"/>
                  </a:lnTo>
                  <a:lnTo>
                    <a:pt x="198196" y="148653"/>
                  </a:lnTo>
                  <a:close/>
                </a:path>
                <a:path w="941705" h="322580">
                  <a:moveTo>
                    <a:pt x="222973" y="99098"/>
                  </a:moveTo>
                  <a:lnTo>
                    <a:pt x="198196" y="99098"/>
                  </a:lnTo>
                  <a:lnTo>
                    <a:pt x="173418" y="99098"/>
                  </a:lnTo>
                  <a:lnTo>
                    <a:pt x="173418" y="123875"/>
                  </a:lnTo>
                  <a:lnTo>
                    <a:pt x="198196" y="123875"/>
                  </a:lnTo>
                  <a:lnTo>
                    <a:pt x="198196" y="148653"/>
                  </a:lnTo>
                  <a:lnTo>
                    <a:pt x="222973" y="148653"/>
                  </a:lnTo>
                  <a:lnTo>
                    <a:pt x="222973" y="99098"/>
                  </a:lnTo>
                  <a:close/>
                </a:path>
                <a:path w="941705" h="322580">
                  <a:moveTo>
                    <a:pt x="222973" y="24777"/>
                  </a:moveTo>
                  <a:lnTo>
                    <a:pt x="198196" y="24777"/>
                  </a:lnTo>
                  <a:lnTo>
                    <a:pt x="173418" y="24777"/>
                  </a:lnTo>
                  <a:lnTo>
                    <a:pt x="173418" y="49542"/>
                  </a:lnTo>
                  <a:lnTo>
                    <a:pt x="148653" y="49542"/>
                  </a:lnTo>
                  <a:lnTo>
                    <a:pt x="148653" y="74320"/>
                  </a:lnTo>
                  <a:lnTo>
                    <a:pt x="173418" y="74320"/>
                  </a:lnTo>
                  <a:lnTo>
                    <a:pt x="198196" y="74320"/>
                  </a:lnTo>
                  <a:lnTo>
                    <a:pt x="198196" y="49542"/>
                  </a:lnTo>
                  <a:lnTo>
                    <a:pt x="222973" y="49542"/>
                  </a:lnTo>
                  <a:lnTo>
                    <a:pt x="222973" y="24777"/>
                  </a:lnTo>
                  <a:close/>
                </a:path>
                <a:path w="941705" h="322580">
                  <a:moveTo>
                    <a:pt x="272529" y="0"/>
                  </a:moveTo>
                  <a:lnTo>
                    <a:pt x="247751" y="0"/>
                  </a:lnTo>
                  <a:lnTo>
                    <a:pt x="222973" y="0"/>
                  </a:lnTo>
                  <a:lnTo>
                    <a:pt x="222973" y="24777"/>
                  </a:lnTo>
                  <a:lnTo>
                    <a:pt x="247751" y="24777"/>
                  </a:lnTo>
                  <a:lnTo>
                    <a:pt x="247751" y="49542"/>
                  </a:lnTo>
                  <a:lnTo>
                    <a:pt x="272529" y="49542"/>
                  </a:lnTo>
                  <a:lnTo>
                    <a:pt x="272529" y="0"/>
                  </a:lnTo>
                  <a:close/>
                </a:path>
                <a:path w="941705" h="322580">
                  <a:moveTo>
                    <a:pt x="297294" y="198208"/>
                  </a:moveTo>
                  <a:lnTo>
                    <a:pt x="272529" y="198208"/>
                  </a:lnTo>
                  <a:lnTo>
                    <a:pt x="247751" y="198208"/>
                  </a:lnTo>
                  <a:lnTo>
                    <a:pt x="247751" y="148653"/>
                  </a:lnTo>
                  <a:lnTo>
                    <a:pt x="222973" y="148653"/>
                  </a:lnTo>
                  <a:lnTo>
                    <a:pt x="222973" y="222973"/>
                  </a:lnTo>
                  <a:lnTo>
                    <a:pt x="247751" y="222973"/>
                  </a:lnTo>
                  <a:lnTo>
                    <a:pt x="272529" y="222973"/>
                  </a:lnTo>
                  <a:lnTo>
                    <a:pt x="297294" y="222973"/>
                  </a:lnTo>
                  <a:lnTo>
                    <a:pt x="297294" y="198208"/>
                  </a:lnTo>
                  <a:close/>
                </a:path>
                <a:path w="941705" h="322580">
                  <a:moveTo>
                    <a:pt x="297294" y="148653"/>
                  </a:moveTo>
                  <a:lnTo>
                    <a:pt x="272529" y="148653"/>
                  </a:lnTo>
                  <a:lnTo>
                    <a:pt x="272529" y="173431"/>
                  </a:lnTo>
                  <a:lnTo>
                    <a:pt x="297294" y="173431"/>
                  </a:lnTo>
                  <a:lnTo>
                    <a:pt x="297294" y="148653"/>
                  </a:lnTo>
                  <a:close/>
                </a:path>
                <a:path w="941705" h="322580">
                  <a:moveTo>
                    <a:pt x="346849" y="123875"/>
                  </a:moveTo>
                  <a:lnTo>
                    <a:pt x="322072" y="123875"/>
                  </a:lnTo>
                  <a:lnTo>
                    <a:pt x="297294" y="123875"/>
                  </a:lnTo>
                  <a:lnTo>
                    <a:pt x="297294" y="148653"/>
                  </a:lnTo>
                  <a:lnTo>
                    <a:pt x="322072" y="148653"/>
                  </a:lnTo>
                  <a:lnTo>
                    <a:pt x="322072" y="198208"/>
                  </a:lnTo>
                  <a:lnTo>
                    <a:pt x="346849" y="198208"/>
                  </a:lnTo>
                  <a:lnTo>
                    <a:pt x="346849" y="123875"/>
                  </a:lnTo>
                  <a:close/>
                </a:path>
                <a:path w="941705" h="322580">
                  <a:moveTo>
                    <a:pt x="396405" y="148653"/>
                  </a:moveTo>
                  <a:lnTo>
                    <a:pt x="371627" y="148653"/>
                  </a:lnTo>
                  <a:lnTo>
                    <a:pt x="371627" y="173431"/>
                  </a:lnTo>
                  <a:lnTo>
                    <a:pt x="396405" y="173431"/>
                  </a:lnTo>
                  <a:lnTo>
                    <a:pt x="396405" y="148653"/>
                  </a:lnTo>
                  <a:close/>
                </a:path>
                <a:path w="941705" h="322580">
                  <a:moveTo>
                    <a:pt x="421170" y="198208"/>
                  </a:moveTo>
                  <a:lnTo>
                    <a:pt x="396405" y="198208"/>
                  </a:lnTo>
                  <a:lnTo>
                    <a:pt x="396405" y="222973"/>
                  </a:lnTo>
                  <a:lnTo>
                    <a:pt x="371627" y="222973"/>
                  </a:lnTo>
                  <a:lnTo>
                    <a:pt x="371627" y="198208"/>
                  </a:lnTo>
                  <a:lnTo>
                    <a:pt x="346849" y="198208"/>
                  </a:lnTo>
                  <a:lnTo>
                    <a:pt x="346849" y="222973"/>
                  </a:lnTo>
                  <a:lnTo>
                    <a:pt x="322072" y="222973"/>
                  </a:lnTo>
                  <a:lnTo>
                    <a:pt x="322072" y="247751"/>
                  </a:lnTo>
                  <a:lnTo>
                    <a:pt x="297294" y="247751"/>
                  </a:lnTo>
                  <a:lnTo>
                    <a:pt x="272529" y="247751"/>
                  </a:lnTo>
                  <a:lnTo>
                    <a:pt x="247751" y="247751"/>
                  </a:lnTo>
                  <a:lnTo>
                    <a:pt x="247751" y="272529"/>
                  </a:lnTo>
                  <a:lnTo>
                    <a:pt x="272529" y="272529"/>
                  </a:lnTo>
                  <a:lnTo>
                    <a:pt x="297294" y="272529"/>
                  </a:lnTo>
                  <a:lnTo>
                    <a:pt x="322072" y="272529"/>
                  </a:lnTo>
                  <a:lnTo>
                    <a:pt x="346849" y="272529"/>
                  </a:lnTo>
                  <a:lnTo>
                    <a:pt x="346849" y="247751"/>
                  </a:lnTo>
                  <a:lnTo>
                    <a:pt x="371627" y="247751"/>
                  </a:lnTo>
                  <a:lnTo>
                    <a:pt x="371627" y="272529"/>
                  </a:lnTo>
                  <a:lnTo>
                    <a:pt x="396405" y="272529"/>
                  </a:lnTo>
                  <a:lnTo>
                    <a:pt x="396405" y="247751"/>
                  </a:lnTo>
                  <a:lnTo>
                    <a:pt x="421170" y="247751"/>
                  </a:lnTo>
                  <a:lnTo>
                    <a:pt x="421170" y="198208"/>
                  </a:lnTo>
                  <a:close/>
                </a:path>
                <a:path w="941705" h="322580">
                  <a:moveTo>
                    <a:pt x="421170" y="0"/>
                  </a:moveTo>
                  <a:lnTo>
                    <a:pt x="396405" y="0"/>
                  </a:lnTo>
                  <a:lnTo>
                    <a:pt x="396405" y="24777"/>
                  </a:lnTo>
                  <a:lnTo>
                    <a:pt x="421170" y="24777"/>
                  </a:lnTo>
                  <a:lnTo>
                    <a:pt x="421170" y="0"/>
                  </a:lnTo>
                  <a:close/>
                </a:path>
                <a:path w="941705" h="322580">
                  <a:moveTo>
                    <a:pt x="495503" y="74320"/>
                  </a:moveTo>
                  <a:lnTo>
                    <a:pt x="470725" y="74320"/>
                  </a:lnTo>
                  <a:lnTo>
                    <a:pt x="470725" y="24777"/>
                  </a:lnTo>
                  <a:lnTo>
                    <a:pt x="445960" y="24777"/>
                  </a:lnTo>
                  <a:lnTo>
                    <a:pt x="421170" y="24777"/>
                  </a:lnTo>
                  <a:lnTo>
                    <a:pt x="421170" y="49542"/>
                  </a:lnTo>
                  <a:lnTo>
                    <a:pt x="445960" y="49542"/>
                  </a:lnTo>
                  <a:lnTo>
                    <a:pt x="445960" y="99098"/>
                  </a:lnTo>
                  <a:lnTo>
                    <a:pt x="421170" y="99098"/>
                  </a:lnTo>
                  <a:lnTo>
                    <a:pt x="421170" y="49542"/>
                  </a:lnTo>
                  <a:lnTo>
                    <a:pt x="396405" y="49542"/>
                  </a:lnTo>
                  <a:lnTo>
                    <a:pt x="371627" y="49542"/>
                  </a:lnTo>
                  <a:lnTo>
                    <a:pt x="346849" y="49542"/>
                  </a:lnTo>
                  <a:lnTo>
                    <a:pt x="346849" y="24777"/>
                  </a:lnTo>
                  <a:lnTo>
                    <a:pt x="371627" y="24777"/>
                  </a:lnTo>
                  <a:lnTo>
                    <a:pt x="371627" y="0"/>
                  </a:lnTo>
                  <a:lnTo>
                    <a:pt x="346849" y="0"/>
                  </a:lnTo>
                  <a:lnTo>
                    <a:pt x="322072" y="0"/>
                  </a:lnTo>
                  <a:lnTo>
                    <a:pt x="322072" y="24777"/>
                  </a:lnTo>
                  <a:lnTo>
                    <a:pt x="297294" y="24777"/>
                  </a:lnTo>
                  <a:lnTo>
                    <a:pt x="297294" y="49542"/>
                  </a:lnTo>
                  <a:lnTo>
                    <a:pt x="272529" y="49542"/>
                  </a:lnTo>
                  <a:lnTo>
                    <a:pt x="272529" y="99098"/>
                  </a:lnTo>
                  <a:lnTo>
                    <a:pt x="297294" y="99098"/>
                  </a:lnTo>
                  <a:lnTo>
                    <a:pt x="297294" y="74320"/>
                  </a:lnTo>
                  <a:lnTo>
                    <a:pt x="322072" y="74320"/>
                  </a:lnTo>
                  <a:lnTo>
                    <a:pt x="346849" y="74320"/>
                  </a:lnTo>
                  <a:lnTo>
                    <a:pt x="371627" y="74320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421170" y="123875"/>
                  </a:lnTo>
                  <a:lnTo>
                    <a:pt x="421170" y="173431"/>
                  </a:lnTo>
                  <a:lnTo>
                    <a:pt x="445960" y="173431"/>
                  </a:lnTo>
                  <a:lnTo>
                    <a:pt x="445960" y="123875"/>
                  </a:lnTo>
                  <a:lnTo>
                    <a:pt x="470725" y="123875"/>
                  </a:lnTo>
                  <a:lnTo>
                    <a:pt x="470725" y="99098"/>
                  </a:lnTo>
                  <a:lnTo>
                    <a:pt x="495503" y="99098"/>
                  </a:lnTo>
                  <a:lnTo>
                    <a:pt x="495503" y="74320"/>
                  </a:lnTo>
                  <a:close/>
                </a:path>
                <a:path w="941705" h="322580">
                  <a:moveTo>
                    <a:pt x="495503" y="0"/>
                  </a:moveTo>
                  <a:lnTo>
                    <a:pt x="470725" y="0"/>
                  </a:lnTo>
                  <a:lnTo>
                    <a:pt x="470725" y="24777"/>
                  </a:lnTo>
                  <a:lnTo>
                    <a:pt x="495503" y="24777"/>
                  </a:lnTo>
                  <a:lnTo>
                    <a:pt x="495503" y="0"/>
                  </a:lnTo>
                  <a:close/>
                </a:path>
                <a:path w="941705" h="322580">
                  <a:moveTo>
                    <a:pt x="520280" y="99098"/>
                  </a:moveTo>
                  <a:lnTo>
                    <a:pt x="495503" y="99098"/>
                  </a:lnTo>
                  <a:lnTo>
                    <a:pt x="495503" y="123875"/>
                  </a:lnTo>
                  <a:lnTo>
                    <a:pt x="520280" y="123875"/>
                  </a:lnTo>
                  <a:lnTo>
                    <a:pt x="520280" y="99098"/>
                  </a:lnTo>
                  <a:close/>
                </a:path>
                <a:path w="941705" h="322580">
                  <a:moveTo>
                    <a:pt x="545058" y="24777"/>
                  </a:moveTo>
                  <a:lnTo>
                    <a:pt x="520280" y="24777"/>
                  </a:lnTo>
                  <a:lnTo>
                    <a:pt x="495503" y="24777"/>
                  </a:lnTo>
                  <a:lnTo>
                    <a:pt x="495503" y="49542"/>
                  </a:lnTo>
                  <a:lnTo>
                    <a:pt x="520280" y="49542"/>
                  </a:lnTo>
                  <a:lnTo>
                    <a:pt x="545058" y="49542"/>
                  </a:lnTo>
                  <a:lnTo>
                    <a:pt x="545058" y="24777"/>
                  </a:lnTo>
                  <a:close/>
                </a:path>
                <a:path w="941705" h="322580">
                  <a:moveTo>
                    <a:pt x="569836" y="99098"/>
                  </a:moveTo>
                  <a:lnTo>
                    <a:pt x="545058" y="99098"/>
                  </a:lnTo>
                  <a:lnTo>
                    <a:pt x="545058" y="123875"/>
                  </a:lnTo>
                  <a:lnTo>
                    <a:pt x="520280" y="123875"/>
                  </a:lnTo>
                  <a:lnTo>
                    <a:pt x="520280" y="173431"/>
                  </a:lnTo>
                  <a:lnTo>
                    <a:pt x="495503" y="173431"/>
                  </a:lnTo>
                  <a:lnTo>
                    <a:pt x="495503" y="148653"/>
                  </a:lnTo>
                  <a:lnTo>
                    <a:pt x="470725" y="148653"/>
                  </a:lnTo>
                  <a:lnTo>
                    <a:pt x="470725" y="198208"/>
                  </a:lnTo>
                  <a:lnTo>
                    <a:pt x="495503" y="198208"/>
                  </a:lnTo>
                  <a:lnTo>
                    <a:pt x="520280" y="198208"/>
                  </a:lnTo>
                  <a:lnTo>
                    <a:pt x="545058" y="198208"/>
                  </a:lnTo>
                  <a:lnTo>
                    <a:pt x="545058" y="148653"/>
                  </a:lnTo>
                  <a:lnTo>
                    <a:pt x="569836" y="148653"/>
                  </a:lnTo>
                  <a:lnTo>
                    <a:pt x="569836" y="99098"/>
                  </a:lnTo>
                  <a:close/>
                </a:path>
                <a:path w="941705" h="322580">
                  <a:moveTo>
                    <a:pt x="594601" y="0"/>
                  </a:moveTo>
                  <a:lnTo>
                    <a:pt x="569836" y="0"/>
                  </a:lnTo>
                  <a:lnTo>
                    <a:pt x="569836" y="49542"/>
                  </a:lnTo>
                  <a:lnTo>
                    <a:pt x="545058" y="49542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94601" y="74320"/>
                  </a:lnTo>
                  <a:lnTo>
                    <a:pt x="594601" y="0"/>
                  </a:lnTo>
                  <a:close/>
                </a:path>
                <a:path w="941705" h="32258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01" y="99098"/>
                  </a:lnTo>
                  <a:lnTo>
                    <a:pt x="594601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941705" h="322580">
                  <a:moveTo>
                    <a:pt x="743254" y="123875"/>
                  </a:moveTo>
                  <a:lnTo>
                    <a:pt x="718477" y="123875"/>
                  </a:lnTo>
                  <a:lnTo>
                    <a:pt x="718477" y="74320"/>
                  </a:lnTo>
                  <a:lnTo>
                    <a:pt x="693712" y="74320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73431"/>
                  </a:lnTo>
                  <a:lnTo>
                    <a:pt x="693712" y="173431"/>
                  </a:lnTo>
                  <a:lnTo>
                    <a:pt x="693712" y="148653"/>
                  </a:lnTo>
                  <a:lnTo>
                    <a:pt x="718477" y="148653"/>
                  </a:lnTo>
                  <a:lnTo>
                    <a:pt x="718477" y="173431"/>
                  </a:lnTo>
                  <a:lnTo>
                    <a:pt x="743254" y="173431"/>
                  </a:lnTo>
                  <a:lnTo>
                    <a:pt x="743254" y="123875"/>
                  </a:lnTo>
                  <a:close/>
                </a:path>
                <a:path w="941705" h="322580">
                  <a:moveTo>
                    <a:pt x="743254" y="49542"/>
                  </a:moveTo>
                  <a:lnTo>
                    <a:pt x="718477" y="49542"/>
                  </a:lnTo>
                  <a:lnTo>
                    <a:pt x="718477" y="74320"/>
                  </a:lnTo>
                  <a:lnTo>
                    <a:pt x="743254" y="74320"/>
                  </a:lnTo>
                  <a:lnTo>
                    <a:pt x="743254" y="49542"/>
                  </a:lnTo>
                  <a:close/>
                </a:path>
                <a:path w="941705" h="322580">
                  <a:moveTo>
                    <a:pt x="743254" y="0"/>
                  </a:moveTo>
                  <a:lnTo>
                    <a:pt x="743254" y="0"/>
                  </a:lnTo>
                  <a:lnTo>
                    <a:pt x="619379" y="0"/>
                  </a:lnTo>
                  <a:lnTo>
                    <a:pt x="619379" y="74320"/>
                  </a:lnTo>
                  <a:lnTo>
                    <a:pt x="644156" y="74320"/>
                  </a:lnTo>
                  <a:lnTo>
                    <a:pt x="668934" y="74320"/>
                  </a:lnTo>
                  <a:lnTo>
                    <a:pt x="668934" y="49542"/>
                  </a:lnTo>
                  <a:lnTo>
                    <a:pt x="644156" y="49542"/>
                  </a:lnTo>
                  <a:lnTo>
                    <a:pt x="644156" y="24777"/>
                  </a:lnTo>
                  <a:lnTo>
                    <a:pt x="668934" y="24777"/>
                  </a:lnTo>
                  <a:lnTo>
                    <a:pt x="668934" y="49542"/>
                  </a:lnTo>
                  <a:lnTo>
                    <a:pt x="693712" y="49542"/>
                  </a:lnTo>
                  <a:lnTo>
                    <a:pt x="693712" y="24777"/>
                  </a:lnTo>
                  <a:lnTo>
                    <a:pt x="718477" y="24777"/>
                  </a:lnTo>
                  <a:lnTo>
                    <a:pt x="743254" y="24777"/>
                  </a:lnTo>
                  <a:lnTo>
                    <a:pt x="743254" y="0"/>
                  </a:lnTo>
                  <a:close/>
                </a:path>
                <a:path w="941705" h="322580">
                  <a:moveTo>
                    <a:pt x="842365" y="198208"/>
                  </a:moveTo>
                  <a:lnTo>
                    <a:pt x="817587" y="198208"/>
                  </a:lnTo>
                  <a:lnTo>
                    <a:pt x="817587" y="222973"/>
                  </a:lnTo>
                  <a:lnTo>
                    <a:pt x="792810" y="222973"/>
                  </a:lnTo>
                  <a:lnTo>
                    <a:pt x="792810" y="198208"/>
                  </a:lnTo>
                  <a:lnTo>
                    <a:pt x="768032" y="198208"/>
                  </a:lnTo>
                  <a:lnTo>
                    <a:pt x="743254" y="198208"/>
                  </a:lnTo>
                  <a:lnTo>
                    <a:pt x="718477" y="198208"/>
                  </a:lnTo>
                  <a:lnTo>
                    <a:pt x="693712" y="198208"/>
                  </a:lnTo>
                  <a:lnTo>
                    <a:pt x="668934" y="198208"/>
                  </a:lnTo>
                  <a:lnTo>
                    <a:pt x="668934" y="173431"/>
                  </a:lnTo>
                  <a:lnTo>
                    <a:pt x="644156" y="173431"/>
                  </a:lnTo>
                  <a:lnTo>
                    <a:pt x="644156" y="148653"/>
                  </a:lnTo>
                  <a:lnTo>
                    <a:pt x="619379" y="148653"/>
                  </a:lnTo>
                  <a:lnTo>
                    <a:pt x="619379" y="173431"/>
                  </a:lnTo>
                  <a:lnTo>
                    <a:pt x="594601" y="173431"/>
                  </a:lnTo>
                  <a:lnTo>
                    <a:pt x="594601" y="148653"/>
                  </a:lnTo>
                  <a:lnTo>
                    <a:pt x="569836" y="148653"/>
                  </a:lnTo>
                  <a:lnTo>
                    <a:pt x="569836" y="198208"/>
                  </a:lnTo>
                  <a:lnTo>
                    <a:pt x="545058" y="198208"/>
                  </a:lnTo>
                  <a:lnTo>
                    <a:pt x="545058" y="222973"/>
                  </a:lnTo>
                  <a:lnTo>
                    <a:pt x="569836" y="222973"/>
                  </a:lnTo>
                  <a:lnTo>
                    <a:pt x="569836" y="247751"/>
                  </a:lnTo>
                  <a:lnTo>
                    <a:pt x="594601" y="247751"/>
                  </a:lnTo>
                  <a:lnTo>
                    <a:pt x="594601" y="222973"/>
                  </a:ln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68934" y="247751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lnTo>
                    <a:pt x="718477" y="247751"/>
                  </a:lnTo>
                  <a:lnTo>
                    <a:pt x="743254" y="247751"/>
                  </a:lnTo>
                  <a:lnTo>
                    <a:pt x="743254" y="222973"/>
                  </a:lnTo>
                  <a:lnTo>
                    <a:pt x="768032" y="222973"/>
                  </a:lnTo>
                  <a:lnTo>
                    <a:pt x="768032" y="297307"/>
                  </a:lnTo>
                  <a:lnTo>
                    <a:pt x="792810" y="297307"/>
                  </a:lnTo>
                  <a:lnTo>
                    <a:pt x="792810" y="272529"/>
                  </a:lnTo>
                  <a:lnTo>
                    <a:pt x="817587" y="272529"/>
                  </a:lnTo>
                  <a:lnTo>
                    <a:pt x="817587" y="247751"/>
                  </a:lnTo>
                  <a:lnTo>
                    <a:pt x="842365" y="247751"/>
                  </a:lnTo>
                  <a:lnTo>
                    <a:pt x="842365" y="198208"/>
                  </a:lnTo>
                  <a:close/>
                </a:path>
                <a:path w="941705" h="322580">
                  <a:moveTo>
                    <a:pt x="941463" y="222973"/>
                  </a:moveTo>
                  <a:lnTo>
                    <a:pt x="916686" y="222973"/>
                  </a:lnTo>
                  <a:lnTo>
                    <a:pt x="891908" y="222973"/>
                  </a:lnTo>
                  <a:lnTo>
                    <a:pt x="867143" y="222973"/>
                  </a:lnTo>
                  <a:lnTo>
                    <a:pt x="867143" y="272529"/>
                  </a:lnTo>
                  <a:lnTo>
                    <a:pt x="891908" y="272529"/>
                  </a:lnTo>
                  <a:lnTo>
                    <a:pt x="891908" y="297307"/>
                  </a:lnTo>
                  <a:lnTo>
                    <a:pt x="916686" y="297307"/>
                  </a:lnTo>
                  <a:lnTo>
                    <a:pt x="941463" y="297307"/>
                  </a:lnTo>
                  <a:lnTo>
                    <a:pt x="941463" y="272529"/>
                  </a:lnTo>
                  <a:lnTo>
                    <a:pt x="916686" y="272529"/>
                  </a:lnTo>
                  <a:lnTo>
                    <a:pt x="916686" y="247751"/>
                  </a:lnTo>
                  <a:lnTo>
                    <a:pt x="941463" y="247751"/>
                  </a:lnTo>
                  <a:lnTo>
                    <a:pt x="941463" y="22297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08418" y="349703"/>
              <a:ext cx="1016000" cy="297815"/>
            </a:xfrm>
            <a:custGeom>
              <a:avLst/>
              <a:gdLst/>
              <a:ahLst/>
              <a:cxnLst/>
              <a:rect l="l" t="t" r="r" b="b"/>
              <a:pathLst>
                <a:path w="1016000" h="297815">
                  <a:moveTo>
                    <a:pt x="49555" y="123875"/>
                  </a:moveTo>
                  <a:lnTo>
                    <a:pt x="24777" y="123875"/>
                  </a:lnTo>
                  <a:lnTo>
                    <a:pt x="24777" y="99098"/>
                  </a:lnTo>
                  <a:lnTo>
                    <a:pt x="0" y="99098"/>
                  </a:lnTo>
                  <a:lnTo>
                    <a:pt x="0" y="148640"/>
                  </a:lnTo>
                  <a:lnTo>
                    <a:pt x="24777" y="148640"/>
                  </a:lnTo>
                  <a:lnTo>
                    <a:pt x="24777" y="198196"/>
                  </a:lnTo>
                  <a:lnTo>
                    <a:pt x="0" y="198196"/>
                  </a:lnTo>
                  <a:lnTo>
                    <a:pt x="0" y="247751"/>
                  </a:lnTo>
                  <a:lnTo>
                    <a:pt x="24777" y="247751"/>
                  </a:lnTo>
                  <a:lnTo>
                    <a:pt x="24777" y="222973"/>
                  </a:lnTo>
                  <a:lnTo>
                    <a:pt x="49555" y="222973"/>
                  </a:lnTo>
                  <a:lnTo>
                    <a:pt x="49555" y="123875"/>
                  </a:lnTo>
                  <a:close/>
                </a:path>
                <a:path w="1016000" h="297815">
                  <a:moveTo>
                    <a:pt x="74333" y="247751"/>
                  </a:moveTo>
                  <a:lnTo>
                    <a:pt x="49555" y="247751"/>
                  </a:lnTo>
                  <a:lnTo>
                    <a:pt x="24777" y="247751"/>
                  </a:lnTo>
                  <a:lnTo>
                    <a:pt x="24777" y="297294"/>
                  </a:lnTo>
                  <a:lnTo>
                    <a:pt x="49555" y="297294"/>
                  </a:lnTo>
                  <a:lnTo>
                    <a:pt x="49555" y="272516"/>
                  </a:lnTo>
                  <a:lnTo>
                    <a:pt x="74333" y="272516"/>
                  </a:lnTo>
                  <a:lnTo>
                    <a:pt x="74333" y="247751"/>
                  </a:lnTo>
                  <a:close/>
                </a:path>
                <a:path w="1016000" h="297815">
                  <a:moveTo>
                    <a:pt x="74333" y="74320"/>
                  </a:moveTo>
                  <a:lnTo>
                    <a:pt x="49555" y="74320"/>
                  </a:lnTo>
                  <a:lnTo>
                    <a:pt x="49555" y="99098"/>
                  </a:lnTo>
                  <a:lnTo>
                    <a:pt x="74333" y="99098"/>
                  </a:lnTo>
                  <a:lnTo>
                    <a:pt x="74333" y="74320"/>
                  </a:lnTo>
                  <a:close/>
                </a:path>
                <a:path w="1016000" h="297815">
                  <a:moveTo>
                    <a:pt x="74333" y="0"/>
                  </a:moveTo>
                  <a:lnTo>
                    <a:pt x="49555" y="0"/>
                  </a:lnTo>
                  <a:lnTo>
                    <a:pt x="49555" y="49542"/>
                  </a:lnTo>
                  <a:lnTo>
                    <a:pt x="74333" y="49542"/>
                  </a:lnTo>
                  <a:lnTo>
                    <a:pt x="74333" y="0"/>
                  </a:lnTo>
                  <a:close/>
                </a:path>
                <a:path w="1016000" h="297815">
                  <a:moveTo>
                    <a:pt x="123875" y="198196"/>
                  </a:moveTo>
                  <a:lnTo>
                    <a:pt x="99098" y="198196"/>
                  </a:lnTo>
                  <a:lnTo>
                    <a:pt x="74333" y="198196"/>
                  </a:lnTo>
                  <a:lnTo>
                    <a:pt x="74333" y="247751"/>
                  </a:lnTo>
                  <a:lnTo>
                    <a:pt x="99098" y="247751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23875" y="198196"/>
                  </a:lnTo>
                  <a:close/>
                </a:path>
                <a:path w="1016000" h="297815">
                  <a:moveTo>
                    <a:pt x="123875" y="148640"/>
                  </a:moveTo>
                  <a:lnTo>
                    <a:pt x="99098" y="148640"/>
                  </a:lnTo>
                  <a:lnTo>
                    <a:pt x="74333" y="148640"/>
                  </a:lnTo>
                  <a:lnTo>
                    <a:pt x="74333" y="173418"/>
                  </a:lnTo>
                  <a:lnTo>
                    <a:pt x="99098" y="173418"/>
                  </a:lnTo>
                  <a:lnTo>
                    <a:pt x="123875" y="173418"/>
                  </a:lnTo>
                  <a:lnTo>
                    <a:pt x="123875" y="148640"/>
                  </a:lnTo>
                  <a:close/>
                </a:path>
                <a:path w="1016000" h="297815">
                  <a:moveTo>
                    <a:pt x="123875" y="24765"/>
                  </a:moveTo>
                  <a:lnTo>
                    <a:pt x="99098" y="24765"/>
                  </a:lnTo>
                  <a:lnTo>
                    <a:pt x="99098" y="49542"/>
                  </a:lnTo>
                  <a:lnTo>
                    <a:pt x="123875" y="49542"/>
                  </a:lnTo>
                  <a:lnTo>
                    <a:pt x="123875" y="24765"/>
                  </a:lnTo>
                  <a:close/>
                </a:path>
                <a:path w="1016000" h="297815">
                  <a:moveTo>
                    <a:pt x="148653" y="173418"/>
                  </a:moveTo>
                  <a:lnTo>
                    <a:pt x="123875" y="173418"/>
                  </a:lnTo>
                  <a:lnTo>
                    <a:pt x="123875" y="198196"/>
                  </a:lnTo>
                  <a:lnTo>
                    <a:pt x="148653" y="198196"/>
                  </a:lnTo>
                  <a:lnTo>
                    <a:pt x="148653" y="173418"/>
                  </a:lnTo>
                  <a:close/>
                </a:path>
                <a:path w="1016000" h="297815">
                  <a:moveTo>
                    <a:pt x="173431" y="247751"/>
                  </a:moveTo>
                  <a:lnTo>
                    <a:pt x="148653" y="247751"/>
                  </a:lnTo>
                  <a:lnTo>
                    <a:pt x="148653" y="222973"/>
                  </a:lnTo>
                  <a:lnTo>
                    <a:pt x="123875" y="222973"/>
                  </a:lnTo>
                  <a:lnTo>
                    <a:pt x="123875" y="247751"/>
                  </a:lnTo>
                  <a:lnTo>
                    <a:pt x="99098" y="247751"/>
                  </a:lnTo>
                  <a:lnTo>
                    <a:pt x="99098" y="272516"/>
                  </a:lnTo>
                  <a:lnTo>
                    <a:pt x="123875" y="272516"/>
                  </a:lnTo>
                  <a:lnTo>
                    <a:pt x="148653" y="272516"/>
                  </a:lnTo>
                  <a:lnTo>
                    <a:pt x="173431" y="272516"/>
                  </a:lnTo>
                  <a:lnTo>
                    <a:pt x="173431" y="247751"/>
                  </a:lnTo>
                  <a:close/>
                </a:path>
                <a:path w="1016000" h="297815">
                  <a:moveTo>
                    <a:pt x="173431" y="198196"/>
                  </a:moveTo>
                  <a:lnTo>
                    <a:pt x="148653" y="198196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196"/>
                  </a:lnTo>
                  <a:close/>
                </a:path>
                <a:path w="1016000" h="297815">
                  <a:moveTo>
                    <a:pt x="173431" y="148640"/>
                  </a:moveTo>
                  <a:lnTo>
                    <a:pt x="148653" y="148640"/>
                  </a:lnTo>
                  <a:lnTo>
                    <a:pt x="148653" y="173418"/>
                  </a:lnTo>
                  <a:lnTo>
                    <a:pt x="173431" y="173418"/>
                  </a:lnTo>
                  <a:lnTo>
                    <a:pt x="173431" y="148640"/>
                  </a:lnTo>
                  <a:close/>
                </a:path>
                <a:path w="1016000" h="297815">
                  <a:moveTo>
                    <a:pt x="173431" y="99098"/>
                  </a:moveTo>
                  <a:lnTo>
                    <a:pt x="148653" y="99098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297815">
                  <a:moveTo>
                    <a:pt x="198208" y="222973"/>
                  </a:moveTo>
                  <a:lnTo>
                    <a:pt x="173431" y="222973"/>
                  </a:lnTo>
                  <a:lnTo>
                    <a:pt x="173431" y="247751"/>
                  </a:lnTo>
                  <a:lnTo>
                    <a:pt x="198208" y="247751"/>
                  </a:lnTo>
                  <a:lnTo>
                    <a:pt x="198208" y="222973"/>
                  </a:lnTo>
                  <a:close/>
                </a:path>
                <a:path w="1016000" h="297815">
                  <a:moveTo>
                    <a:pt x="297307" y="173418"/>
                  </a:moveTo>
                  <a:lnTo>
                    <a:pt x="272529" y="173418"/>
                  </a:lnTo>
                  <a:lnTo>
                    <a:pt x="247751" y="173418"/>
                  </a:lnTo>
                  <a:lnTo>
                    <a:pt x="247751" y="123875"/>
                  </a:lnTo>
                  <a:lnTo>
                    <a:pt x="222986" y="123875"/>
                  </a:lnTo>
                  <a:lnTo>
                    <a:pt x="198208" y="123875"/>
                  </a:lnTo>
                  <a:lnTo>
                    <a:pt x="198208" y="173418"/>
                  </a:lnTo>
                  <a:lnTo>
                    <a:pt x="173431" y="173418"/>
                  </a:lnTo>
                  <a:lnTo>
                    <a:pt x="173431" y="198196"/>
                  </a:lnTo>
                  <a:lnTo>
                    <a:pt x="198208" y="198196"/>
                  </a:lnTo>
                  <a:lnTo>
                    <a:pt x="198208" y="222973"/>
                  </a:lnTo>
                  <a:lnTo>
                    <a:pt x="222986" y="222973"/>
                  </a:lnTo>
                  <a:lnTo>
                    <a:pt x="222986" y="247751"/>
                  </a:lnTo>
                  <a:lnTo>
                    <a:pt x="198208" y="247751"/>
                  </a:lnTo>
                  <a:lnTo>
                    <a:pt x="198208" y="272516"/>
                  </a:lnTo>
                  <a:lnTo>
                    <a:pt x="222986" y="272516"/>
                  </a:lnTo>
                  <a:lnTo>
                    <a:pt x="247751" y="272516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72529" y="198196"/>
                  </a:lnTo>
                  <a:lnTo>
                    <a:pt x="297307" y="198196"/>
                  </a:lnTo>
                  <a:lnTo>
                    <a:pt x="297307" y="173418"/>
                  </a:lnTo>
                  <a:close/>
                </a:path>
                <a:path w="1016000" h="297815">
                  <a:moveTo>
                    <a:pt x="322084" y="198196"/>
                  </a:moveTo>
                  <a:lnTo>
                    <a:pt x="297307" y="198196"/>
                  </a:lnTo>
                  <a:lnTo>
                    <a:pt x="297307" y="222973"/>
                  </a:lnTo>
                  <a:lnTo>
                    <a:pt x="322084" y="222973"/>
                  </a:lnTo>
                  <a:lnTo>
                    <a:pt x="322084" y="198196"/>
                  </a:lnTo>
                  <a:close/>
                </a:path>
                <a:path w="1016000" h="297815">
                  <a:moveTo>
                    <a:pt x="322084" y="74320"/>
                  </a:moveTo>
                  <a:lnTo>
                    <a:pt x="297307" y="74320"/>
                  </a:lnTo>
                  <a:lnTo>
                    <a:pt x="297307" y="99098"/>
                  </a:lnTo>
                  <a:lnTo>
                    <a:pt x="322084" y="99098"/>
                  </a:lnTo>
                  <a:lnTo>
                    <a:pt x="322084" y="74320"/>
                  </a:lnTo>
                  <a:close/>
                </a:path>
                <a:path w="1016000" h="297815">
                  <a:moveTo>
                    <a:pt x="346862" y="123875"/>
                  </a:moveTo>
                  <a:lnTo>
                    <a:pt x="322084" y="123875"/>
                  </a:lnTo>
                  <a:lnTo>
                    <a:pt x="322084" y="198196"/>
                  </a:lnTo>
                  <a:lnTo>
                    <a:pt x="346862" y="198196"/>
                  </a:lnTo>
                  <a:lnTo>
                    <a:pt x="346862" y="123875"/>
                  </a:lnTo>
                  <a:close/>
                </a:path>
                <a:path w="1016000" h="297815">
                  <a:moveTo>
                    <a:pt x="371627" y="99098"/>
                  </a:moveTo>
                  <a:lnTo>
                    <a:pt x="346862" y="99098"/>
                  </a:lnTo>
                  <a:lnTo>
                    <a:pt x="346862" y="123875"/>
                  </a:lnTo>
                  <a:lnTo>
                    <a:pt x="371627" y="123875"/>
                  </a:lnTo>
                  <a:lnTo>
                    <a:pt x="371627" y="99098"/>
                  </a:lnTo>
                  <a:close/>
                </a:path>
                <a:path w="1016000" h="297815">
                  <a:moveTo>
                    <a:pt x="668934" y="173469"/>
                  </a:moveTo>
                  <a:lnTo>
                    <a:pt x="644169" y="173469"/>
                  </a:lnTo>
                  <a:lnTo>
                    <a:pt x="644169" y="149326"/>
                  </a:lnTo>
                  <a:lnTo>
                    <a:pt x="619391" y="149326"/>
                  </a:lnTo>
                  <a:lnTo>
                    <a:pt x="619391" y="123926"/>
                  </a:lnTo>
                  <a:lnTo>
                    <a:pt x="644169" y="123926"/>
                  </a:lnTo>
                  <a:lnTo>
                    <a:pt x="644169" y="50266"/>
                  </a:lnTo>
                  <a:lnTo>
                    <a:pt x="619391" y="50266"/>
                  </a:lnTo>
                  <a:lnTo>
                    <a:pt x="619391" y="24866"/>
                  </a:lnTo>
                  <a:lnTo>
                    <a:pt x="594614" y="24866"/>
                  </a:lnTo>
                  <a:lnTo>
                    <a:pt x="594614" y="50266"/>
                  </a:lnTo>
                  <a:lnTo>
                    <a:pt x="569836" y="50266"/>
                  </a:lnTo>
                  <a:lnTo>
                    <a:pt x="545058" y="50266"/>
                  </a:lnTo>
                  <a:lnTo>
                    <a:pt x="545058" y="24866"/>
                  </a:lnTo>
                  <a:lnTo>
                    <a:pt x="520293" y="24866"/>
                  </a:lnTo>
                  <a:lnTo>
                    <a:pt x="520293" y="74396"/>
                  </a:lnTo>
                  <a:lnTo>
                    <a:pt x="495503" y="74396"/>
                  </a:lnTo>
                  <a:lnTo>
                    <a:pt x="470738" y="74396"/>
                  </a:lnTo>
                  <a:lnTo>
                    <a:pt x="470738" y="99796"/>
                  </a:lnTo>
                  <a:lnTo>
                    <a:pt x="445960" y="99796"/>
                  </a:lnTo>
                  <a:lnTo>
                    <a:pt x="421182" y="99796"/>
                  </a:lnTo>
                  <a:lnTo>
                    <a:pt x="421182" y="123926"/>
                  </a:lnTo>
                  <a:lnTo>
                    <a:pt x="445960" y="123926"/>
                  </a:lnTo>
                  <a:lnTo>
                    <a:pt x="470738" y="123926"/>
                  </a:lnTo>
                  <a:lnTo>
                    <a:pt x="470738" y="149326"/>
                  </a:lnTo>
                  <a:lnTo>
                    <a:pt x="445960" y="149326"/>
                  </a:lnTo>
                  <a:lnTo>
                    <a:pt x="421182" y="149326"/>
                  </a:lnTo>
                  <a:lnTo>
                    <a:pt x="421182" y="123926"/>
                  </a:lnTo>
                  <a:lnTo>
                    <a:pt x="396405" y="123926"/>
                  </a:lnTo>
                  <a:lnTo>
                    <a:pt x="371627" y="123926"/>
                  </a:lnTo>
                  <a:lnTo>
                    <a:pt x="371627" y="198869"/>
                  </a:lnTo>
                  <a:lnTo>
                    <a:pt x="346862" y="198869"/>
                  </a:lnTo>
                  <a:lnTo>
                    <a:pt x="346862" y="222999"/>
                  </a:lnTo>
                  <a:lnTo>
                    <a:pt x="371627" y="222999"/>
                  </a:lnTo>
                  <a:lnTo>
                    <a:pt x="396405" y="222999"/>
                  </a:lnTo>
                  <a:lnTo>
                    <a:pt x="421182" y="222999"/>
                  </a:lnTo>
                  <a:lnTo>
                    <a:pt x="421182" y="247751"/>
                  </a:lnTo>
                  <a:lnTo>
                    <a:pt x="445960" y="247751"/>
                  </a:lnTo>
                  <a:lnTo>
                    <a:pt x="470738" y="247751"/>
                  </a:lnTo>
                  <a:lnTo>
                    <a:pt x="470738" y="222973"/>
                  </a:lnTo>
                  <a:lnTo>
                    <a:pt x="445960" y="222973"/>
                  </a:lnTo>
                  <a:lnTo>
                    <a:pt x="421182" y="222973"/>
                  </a:lnTo>
                  <a:lnTo>
                    <a:pt x="421182" y="198869"/>
                  </a:lnTo>
                  <a:lnTo>
                    <a:pt x="396405" y="198869"/>
                  </a:lnTo>
                  <a:lnTo>
                    <a:pt x="396405" y="173469"/>
                  </a:lnTo>
                  <a:lnTo>
                    <a:pt x="421182" y="173469"/>
                  </a:lnTo>
                  <a:lnTo>
                    <a:pt x="445960" y="173469"/>
                  </a:lnTo>
                  <a:lnTo>
                    <a:pt x="445960" y="198869"/>
                  </a:lnTo>
                  <a:lnTo>
                    <a:pt x="470738" y="198869"/>
                  </a:lnTo>
                  <a:lnTo>
                    <a:pt x="495503" y="198869"/>
                  </a:lnTo>
                  <a:lnTo>
                    <a:pt x="495503" y="149326"/>
                  </a:lnTo>
                  <a:lnTo>
                    <a:pt x="520293" y="149326"/>
                  </a:lnTo>
                  <a:lnTo>
                    <a:pt x="520293" y="123926"/>
                  </a:lnTo>
                  <a:lnTo>
                    <a:pt x="545058" y="123926"/>
                  </a:lnTo>
                  <a:lnTo>
                    <a:pt x="545058" y="99796"/>
                  </a:lnTo>
                  <a:lnTo>
                    <a:pt x="569836" y="99796"/>
                  </a:lnTo>
                  <a:lnTo>
                    <a:pt x="569836" y="74396"/>
                  </a:lnTo>
                  <a:lnTo>
                    <a:pt x="594614" y="74396"/>
                  </a:lnTo>
                  <a:lnTo>
                    <a:pt x="594614" y="99796"/>
                  </a:lnTo>
                  <a:lnTo>
                    <a:pt x="569836" y="99796"/>
                  </a:lnTo>
                  <a:lnTo>
                    <a:pt x="569836" y="123926"/>
                  </a:lnTo>
                  <a:lnTo>
                    <a:pt x="594614" y="123926"/>
                  </a:lnTo>
                  <a:lnTo>
                    <a:pt x="594614" y="173469"/>
                  </a:lnTo>
                  <a:lnTo>
                    <a:pt x="569836" y="173469"/>
                  </a:lnTo>
                  <a:lnTo>
                    <a:pt x="569836" y="123926"/>
                  </a:lnTo>
                  <a:lnTo>
                    <a:pt x="545058" y="123926"/>
                  </a:lnTo>
                  <a:lnTo>
                    <a:pt x="545058" y="149326"/>
                  </a:lnTo>
                  <a:lnTo>
                    <a:pt x="520293" y="149326"/>
                  </a:lnTo>
                  <a:lnTo>
                    <a:pt x="520293" y="173469"/>
                  </a:lnTo>
                  <a:lnTo>
                    <a:pt x="545058" y="173469"/>
                  </a:lnTo>
                  <a:lnTo>
                    <a:pt x="545058" y="222999"/>
                  </a:lnTo>
                  <a:lnTo>
                    <a:pt x="520293" y="222999"/>
                  </a:lnTo>
                  <a:lnTo>
                    <a:pt x="520293" y="248399"/>
                  </a:lnTo>
                  <a:lnTo>
                    <a:pt x="545058" y="248399"/>
                  </a:lnTo>
                  <a:lnTo>
                    <a:pt x="545058" y="272516"/>
                  </a:lnTo>
                  <a:lnTo>
                    <a:pt x="569836" y="272516"/>
                  </a:lnTo>
                  <a:lnTo>
                    <a:pt x="594614" y="272516"/>
                  </a:lnTo>
                  <a:lnTo>
                    <a:pt x="594614" y="248399"/>
                  </a:lnTo>
                  <a:lnTo>
                    <a:pt x="569836" y="248399"/>
                  </a:lnTo>
                  <a:lnTo>
                    <a:pt x="569836" y="198869"/>
                  </a:lnTo>
                  <a:lnTo>
                    <a:pt x="594614" y="198869"/>
                  </a:lnTo>
                  <a:lnTo>
                    <a:pt x="619391" y="198869"/>
                  </a:lnTo>
                  <a:lnTo>
                    <a:pt x="644169" y="198869"/>
                  </a:lnTo>
                  <a:lnTo>
                    <a:pt x="668934" y="198869"/>
                  </a:lnTo>
                  <a:lnTo>
                    <a:pt x="668934" y="173469"/>
                  </a:lnTo>
                  <a:close/>
                </a:path>
                <a:path w="1016000" h="297815">
                  <a:moveTo>
                    <a:pt x="693712" y="74320"/>
                  </a:moveTo>
                  <a:lnTo>
                    <a:pt x="668934" y="74320"/>
                  </a:lnTo>
                  <a:lnTo>
                    <a:pt x="668934" y="99098"/>
                  </a:lnTo>
                  <a:lnTo>
                    <a:pt x="693712" y="99098"/>
                  </a:lnTo>
                  <a:lnTo>
                    <a:pt x="693712" y="74320"/>
                  </a:lnTo>
                  <a:close/>
                </a:path>
                <a:path w="1016000" h="297815">
                  <a:moveTo>
                    <a:pt x="768045" y="123875"/>
                  </a:moveTo>
                  <a:lnTo>
                    <a:pt x="743267" y="123875"/>
                  </a:lnTo>
                  <a:lnTo>
                    <a:pt x="743267" y="99098"/>
                  </a:lnTo>
                  <a:lnTo>
                    <a:pt x="718489" y="99098"/>
                  </a:lnTo>
                  <a:lnTo>
                    <a:pt x="718489" y="123875"/>
                  </a:lnTo>
                  <a:lnTo>
                    <a:pt x="693712" y="123875"/>
                  </a:lnTo>
                  <a:lnTo>
                    <a:pt x="693712" y="148640"/>
                  </a:lnTo>
                  <a:lnTo>
                    <a:pt x="668934" y="148640"/>
                  </a:lnTo>
                  <a:lnTo>
                    <a:pt x="668934" y="173418"/>
                  </a:lnTo>
                  <a:lnTo>
                    <a:pt x="693712" y="173418"/>
                  </a:lnTo>
                  <a:lnTo>
                    <a:pt x="693712" y="198196"/>
                  </a:lnTo>
                  <a:lnTo>
                    <a:pt x="718489" y="198196"/>
                  </a:lnTo>
                  <a:lnTo>
                    <a:pt x="718489" y="148640"/>
                  </a:lnTo>
                  <a:lnTo>
                    <a:pt x="743267" y="148640"/>
                  </a:lnTo>
                  <a:lnTo>
                    <a:pt x="768045" y="148640"/>
                  </a:lnTo>
                  <a:lnTo>
                    <a:pt x="768045" y="123875"/>
                  </a:lnTo>
                  <a:close/>
                </a:path>
                <a:path w="1016000" h="297815">
                  <a:moveTo>
                    <a:pt x="792810" y="148640"/>
                  </a:moveTo>
                  <a:lnTo>
                    <a:pt x="768045" y="148640"/>
                  </a:lnTo>
                  <a:lnTo>
                    <a:pt x="768045" y="173418"/>
                  </a:lnTo>
                  <a:lnTo>
                    <a:pt x="792810" y="173418"/>
                  </a:lnTo>
                  <a:lnTo>
                    <a:pt x="792810" y="148640"/>
                  </a:lnTo>
                  <a:close/>
                </a:path>
                <a:path w="1016000" h="297815">
                  <a:moveTo>
                    <a:pt x="792810" y="99098"/>
                  </a:moveTo>
                  <a:lnTo>
                    <a:pt x="768045" y="99098"/>
                  </a:lnTo>
                  <a:lnTo>
                    <a:pt x="768045" y="123875"/>
                  </a:lnTo>
                  <a:lnTo>
                    <a:pt x="792810" y="123875"/>
                  </a:lnTo>
                  <a:lnTo>
                    <a:pt x="792810" y="99098"/>
                  </a:lnTo>
                  <a:close/>
                </a:path>
                <a:path w="1016000" h="297815">
                  <a:moveTo>
                    <a:pt x="817587" y="74320"/>
                  </a:moveTo>
                  <a:lnTo>
                    <a:pt x="792810" y="74320"/>
                  </a:lnTo>
                  <a:lnTo>
                    <a:pt x="792810" y="99098"/>
                  </a:lnTo>
                  <a:lnTo>
                    <a:pt x="817587" y="99098"/>
                  </a:lnTo>
                  <a:lnTo>
                    <a:pt x="817587" y="74320"/>
                  </a:lnTo>
                  <a:close/>
                </a:path>
                <a:path w="1016000" h="297815">
                  <a:moveTo>
                    <a:pt x="842365" y="222973"/>
                  </a:moveTo>
                  <a:lnTo>
                    <a:pt x="817587" y="222973"/>
                  </a:lnTo>
                  <a:lnTo>
                    <a:pt x="817587" y="247751"/>
                  </a:lnTo>
                  <a:lnTo>
                    <a:pt x="842365" y="247751"/>
                  </a:lnTo>
                  <a:lnTo>
                    <a:pt x="842365" y="222973"/>
                  </a:lnTo>
                  <a:close/>
                </a:path>
                <a:path w="1016000" h="297815">
                  <a:moveTo>
                    <a:pt x="891921" y="222973"/>
                  </a:moveTo>
                  <a:lnTo>
                    <a:pt x="867143" y="222973"/>
                  </a:lnTo>
                  <a:lnTo>
                    <a:pt x="867143" y="247751"/>
                  </a:lnTo>
                  <a:lnTo>
                    <a:pt x="891921" y="247751"/>
                  </a:lnTo>
                  <a:lnTo>
                    <a:pt x="891921" y="222973"/>
                  </a:lnTo>
                  <a:close/>
                </a:path>
                <a:path w="1016000" h="297815">
                  <a:moveTo>
                    <a:pt x="891921" y="99098"/>
                  </a:moveTo>
                  <a:lnTo>
                    <a:pt x="867143" y="99098"/>
                  </a:lnTo>
                  <a:lnTo>
                    <a:pt x="867143" y="123875"/>
                  </a:lnTo>
                  <a:lnTo>
                    <a:pt x="891921" y="123875"/>
                  </a:lnTo>
                  <a:lnTo>
                    <a:pt x="891921" y="99098"/>
                  </a:lnTo>
                  <a:close/>
                </a:path>
                <a:path w="1016000" h="297815">
                  <a:moveTo>
                    <a:pt x="941476" y="173418"/>
                  </a:moveTo>
                  <a:lnTo>
                    <a:pt x="916698" y="173418"/>
                  </a:lnTo>
                  <a:lnTo>
                    <a:pt x="916698" y="148640"/>
                  </a:lnTo>
                  <a:lnTo>
                    <a:pt x="891921" y="148640"/>
                  </a:lnTo>
                  <a:lnTo>
                    <a:pt x="867143" y="148640"/>
                  </a:lnTo>
                  <a:lnTo>
                    <a:pt x="867143" y="123875"/>
                  </a:lnTo>
                  <a:lnTo>
                    <a:pt x="842365" y="123875"/>
                  </a:lnTo>
                  <a:lnTo>
                    <a:pt x="817587" y="123875"/>
                  </a:lnTo>
                  <a:lnTo>
                    <a:pt x="792810" y="123875"/>
                  </a:lnTo>
                  <a:lnTo>
                    <a:pt x="792810" y="148640"/>
                  </a:lnTo>
                  <a:lnTo>
                    <a:pt x="817587" y="148640"/>
                  </a:lnTo>
                  <a:lnTo>
                    <a:pt x="842365" y="148640"/>
                  </a:lnTo>
                  <a:lnTo>
                    <a:pt x="842365" y="198196"/>
                  </a:lnTo>
                  <a:lnTo>
                    <a:pt x="867143" y="198196"/>
                  </a:lnTo>
                  <a:lnTo>
                    <a:pt x="867143" y="173418"/>
                  </a:lnTo>
                  <a:lnTo>
                    <a:pt x="891921" y="173418"/>
                  </a:lnTo>
                  <a:lnTo>
                    <a:pt x="891921" y="222973"/>
                  </a:lnTo>
                  <a:lnTo>
                    <a:pt x="916698" y="222973"/>
                  </a:lnTo>
                  <a:lnTo>
                    <a:pt x="916698" y="198196"/>
                  </a:lnTo>
                  <a:lnTo>
                    <a:pt x="941476" y="198196"/>
                  </a:lnTo>
                  <a:lnTo>
                    <a:pt x="941476" y="173418"/>
                  </a:lnTo>
                  <a:close/>
                </a:path>
                <a:path w="1016000" h="297815">
                  <a:moveTo>
                    <a:pt x="966241" y="99098"/>
                  </a:moveTo>
                  <a:lnTo>
                    <a:pt x="941476" y="99098"/>
                  </a:lnTo>
                  <a:lnTo>
                    <a:pt x="916698" y="99098"/>
                  </a:lnTo>
                  <a:lnTo>
                    <a:pt x="916698" y="148640"/>
                  </a:lnTo>
                  <a:lnTo>
                    <a:pt x="941476" y="148640"/>
                  </a:lnTo>
                  <a:lnTo>
                    <a:pt x="941476" y="123875"/>
                  </a:lnTo>
                  <a:lnTo>
                    <a:pt x="966241" y="123875"/>
                  </a:lnTo>
                  <a:lnTo>
                    <a:pt x="966241" y="99098"/>
                  </a:lnTo>
                  <a:close/>
                </a:path>
                <a:path w="1016000" h="297815">
                  <a:moveTo>
                    <a:pt x="1015796" y="123875"/>
                  </a:moveTo>
                  <a:lnTo>
                    <a:pt x="991019" y="123875"/>
                  </a:lnTo>
                  <a:lnTo>
                    <a:pt x="991019" y="148640"/>
                  </a:lnTo>
                  <a:lnTo>
                    <a:pt x="966241" y="148640"/>
                  </a:lnTo>
                  <a:lnTo>
                    <a:pt x="941476" y="148640"/>
                  </a:lnTo>
                  <a:lnTo>
                    <a:pt x="941476" y="173418"/>
                  </a:lnTo>
                  <a:lnTo>
                    <a:pt x="966241" y="173418"/>
                  </a:lnTo>
                  <a:lnTo>
                    <a:pt x="991019" y="173418"/>
                  </a:lnTo>
                  <a:lnTo>
                    <a:pt x="991019" y="198196"/>
                  </a:lnTo>
                  <a:lnTo>
                    <a:pt x="966241" y="198196"/>
                  </a:lnTo>
                  <a:lnTo>
                    <a:pt x="966241" y="222973"/>
                  </a:lnTo>
                  <a:lnTo>
                    <a:pt x="991019" y="222973"/>
                  </a:lnTo>
                  <a:lnTo>
                    <a:pt x="1015796" y="222973"/>
                  </a:lnTo>
                  <a:lnTo>
                    <a:pt x="1015796" y="12387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08418" y="448801"/>
              <a:ext cx="1016000" cy="495934"/>
            </a:xfrm>
            <a:custGeom>
              <a:avLst/>
              <a:gdLst/>
              <a:ahLst/>
              <a:cxnLst/>
              <a:rect l="l" t="t" r="r" b="b"/>
              <a:pathLst>
                <a:path w="1016000" h="495934">
                  <a:moveTo>
                    <a:pt x="24777" y="247751"/>
                  </a:moveTo>
                  <a:lnTo>
                    <a:pt x="0" y="247751"/>
                  </a:lnTo>
                  <a:lnTo>
                    <a:pt x="0" y="297307"/>
                  </a:lnTo>
                  <a:lnTo>
                    <a:pt x="24777" y="297307"/>
                  </a:lnTo>
                  <a:lnTo>
                    <a:pt x="24777" y="247751"/>
                  </a:lnTo>
                  <a:close/>
                </a:path>
                <a:path w="1016000" h="495934">
                  <a:moveTo>
                    <a:pt x="24777" y="198196"/>
                  </a:moveTo>
                  <a:lnTo>
                    <a:pt x="0" y="198196"/>
                  </a:lnTo>
                  <a:lnTo>
                    <a:pt x="0" y="222973"/>
                  </a:lnTo>
                  <a:lnTo>
                    <a:pt x="24777" y="222973"/>
                  </a:lnTo>
                  <a:lnTo>
                    <a:pt x="24777" y="198196"/>
                  </a:lnTo>
                  <a:close/>
                </a:path>
                <a:path w="1016000" h="495934">
                  <a:moveTo>
                    <a:pt x="49555" y="322084"/>
                  </a:moveTo>
                  <a:lnTo>
                    <a:pt x="24777" y="322084"/>
                  </a:lnTo>
                  <a:lnTo>
                    <a:pt x="0" y="322084"/>
                  </a:lnTo>
                  <a:lnTo>
                    <a:pt x="0" y="371627"/>
                  </a:lnTo>
                  <a:lnTo>
                    <a:pt x="24777" y="371627"/>
                  </a:lnTo>
                  <a:lnTo>
                    <a:pt x="24777" y="346849"/>
                  </a:lnTo>
                  <a:lnTo>
                    <a:pt x="49555" y="346849"/>
                  </a:lnTo>
                  <a:lnTo>
                    <a:pt x="49555" y="322084"/>
                  </a:lnTo>
                  <a:close/>
                </a:path>
                <a:path w="1016000" h="495934">
                  <a:moveTo>
                    <a:pt x="74333" y="421182"/>
                  </a:moveTo>
                  <a:lnTo>
                    <a:pt x="49555" y="421182"/>
                  </a:lnTo>
                  <a:lnTo>
                    <a:pt x="24777" y="421182"/>
                  </a:lnTo>
                  <a:lnTo>
                    <a:pt x="24777" y="445960"/>
                  </a:lnTo>
                  <a:lnTo>
                    <a:pt x="49555" y="445960"/>
                  </a:lnTo>
                  <a:lnTo>
                    <a:pt x="74333" y="445960"/>
                  </a:lnTo>
                  <a:lnTo>
                    <a:pt x="74333" y="421182"/>
                  </a:lnTo>
                  <a:close/>
                </a:path>
                <a:path w="1016000" h="495934">
                  <a:moveTo>
                    <a:pt x="74333" y="371627"/>
                  </a:moveTo>
                  <a:lnTo>
                    <a:pt x="49555" y="371627"/>
                  </a:lnTo>
                  <a:lnTo>
                    <a:pt x="49555" y="396405"/>
                  </a:lnTo>
                  <a:lnTo>
                    <a:pt x="74333" y="396405"/>
                  </a:lnTo>
                  <a:lnTo>
                    <a:pt x="74333" y="371627"/>
                  </a:lnTo>
                  <a:close/>
                </a:path>
                <a:path w="1016000" h="495934">
                  <a:moveTo>
                    <a:pt x="74333" y="297307"/>
                  </a:moveTo>
                  <a:lnTo>
                    <a:pt x="49555" y="297307"/>
                  </a:lnTo>
                  <a:lnTo>
                    <a:pt x="49555" y="322084"/>
                  </a:lnTo>
                  <a:lnTo>
                    <a:pt x="74333" y="322084"/>
                  </a:lnTo>
                  <a:lnTo>
                    <a:pt x="74333" y="297307"/>
                  </a:lnTo>
                  <a:close/>
                </a:path>
                <a:path w="1016000" h="495934">
                  <a:moveTo>
                    <a:pt x="74333" y="247751"/>
                  </a:moveTo>
                  <a:lnTo>
                    <a:pt x="49555" y="247751"/>
                  </a:lnTo>
                  <a:lnTo>
                    <a:pt x="49555" y="272529"/>
                  </a:lnTo>
                  <a:lnTo>
                    <a:pt x="74333" y="272529"/>
                  </a:lnTo>
                  <a:lnTo>
                    <a:pt x="74333" y="247751"/>
                  </a:lnTo>
                  <a:close/>
                </a:path>
                <a:path w="1016000" h="495934">
                  <a:moveTo>
                    <a:pt x="99098" y="322084"/>
                  </a:moveTo>
                  <a:lnTo>
                    <a:pt x="74333" y="322084"/>
                  </a:lnTo>
                  <a:lnTo>
                    <a:pt x="74333" y="346849"/>
                  </a:lnTo>
                  <a:lnTo>
                    <a:pt x="99098" y="346849"/>
                  </a:lnTo>
                  <a:lnTo>
                    <a:pt x="99098" y="322084"/>
                  </a:lnTo>
                  <a:close/>
                </a:path>
                <a:path w="1016000" h="495934">
                  <a:moveTo>
                    <a:pt x="148653" y="322084"/>
                  </a:moveTo>
                  <a:lnTo>
                    <a:pt x="123875" y="322084"/>
                  </a:lnTo>
                  <a:lnTo>
                    <a:pt x="123875" y="346849"/>
                  </a:lnTo>
                  <a:lnTo>
                    <a:pt x="148653" y="346849"/>
                  </a:lnTo>
                  <a:lnTo>
                    <a:pt x="148653" y="322084"/>
                  </a:lnTo>
                  <a:close/>
                </a:path>
                <a:path w="1016000" h="495934">
                  <a:moveTo>
                    <a:pt x="148653" y="272529"/>
                  </a:moveTo>
                  <a:lnTo>
                    <a:pt x="123875" y="272529"/>
                  </a:lnTo>
                  <a:lnTo>
                    <a:pt x="123875" y="297307"/>
                  </a:lnTo>
                  <a:lnTo>
                    <a:pt x="148653" y="297307"/>
                  </a:lnTo>
                  <a:lnTo>
                    <a:pt x="148653" y="272529"/>
                  </a:lnTo>
                  <a:close/>
                </a:path>
                <a:path w="1016000" h="495934">
                  <a:moveTo>
                    <a:pt x="173431" y="198196"/>
                  </a:moveTo>
                  <a:lnTo>
                    <a:pt x="148653" y="198196"/>
                  </a:lnTo>
                  <a:lnTo>
                    <a:pt x="123875" y="198196"/>
                  </a:lnTo>
                  <a:lnTo>
                    <a:pt x="99098" y="198196"/>
                  </a:lnTo>
                  <a:lnTo>
                    <a:pt x="99098" y="173418"/>
                  </a:lnTo>
                  <a:lnTo>
                    <a:pt x="74333" y="173418"/>
                  </a:lnTo>
                  <a:lnTo>
                    <a:pt x="74333" y="247751"/>
                  </a:lnTo>
                  <a:lnTo>
                    <a:pt x="99098" y="247751"/>
                  </a:lnTo>
                  <a:lnTo>
                    <a:pt x="123875" y="247751"/>
                  </a:lnTo>
                  <a:lnTo>
                    <a:pt x="123875" y="222973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196"/>
                  </a:lnTo>
                  <a:close/>
                </a:path>
                <a:path w="1016000" h="495934">
                  <a:moveTo>
                    <a:pt x="198208" y="396405"/>
                  </a:moveTo>
                  <a:lnTo>
                    <a:pt x="173431" y="396405"/>
                  </a:lnTo>
                  <a:lnTo>
                    <a:pt x="148653" y="396405"/>
                  </a:lnTo>
                  <a:lnTo>
                    <a:pt x="148653" y="421182"/>
                  </a:lnTo>
                  <a:lnTo>
                    <a:pt x="173431" y="421182"/>
                  </a:lnTo>
                  <a:lnTo>
                    <a:pt x="198208" y="421182"/>
                  </a:lnTo>
                  <a:lnTo>
                    <a:pt x="198208" y="396405"/>
                  </a:lnTo>
                  <a:close/>
                </a:path>
                <a:path w="1016000" h="495934">
                  <a:moveTo>
                    <a:pt x="198208" y="24777"/>
                  </a:moveTo>
                  <a:lnTo>
                    <a:pt x="173431" y="24777"/>
                  </a:lnTo>
                  <a:lnTo>
                    <a:pt x="173431" y="49542"/>
                  </a:lnTo>
                  <a:lnTo>
                    <a:pt x="198208" y="49542"/>
                  </a:lnTo>
                  <a:lnTo>
                    <a:pt x="198208" y="24777"/>
                  </a:lnTo>
                  <a:close/>
                </a:path>
                <a:path w="1016000" h="495934">
                  <a:moveTo>
                    <a:pt x="247751" y="371627"/>
                  </a:moveTo>
                  <a:lnTo>
                    <a:pt x="222986" y="371627"/>
                  </a:lnTo>
                  <a:lnTo>
                    <a:pt x="222986" y="247751"/>
                  </a:lnTo>
                  <a:lnTo>
                    <a:pt x="198208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48653" y="297307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98208" y="371627"/>
                  </a:lnTo>
                  <a:lnTo>
                    <a:pt x="198208" y="396405"/>
                  </a:lnTo>
                  <a:lnTo>
                    <a:pt x="222986" y="396405"/>
                  </a:lnTo>
                  <a:lnTo>
                    <a:pt x="247751" y="396405"/>
                  </a:lnTo>
                  <a:lnTo>
                    <a:pt x="247751" y="371627"/>
                  </a:lnTo>
                  <a:close/>
                </a:path>
                <a:path w="1016000" h="495934">
                  <a:moveTo>
                    <a:pt x="247751" y="222973"/>
                  </a:moveTo>
                  <a:lnTo>
                    <a:pt x="222986" y="222973"/>
                  </a:lnTo>
                  <a:lnTo>
                    <a:pt x="222986" y="247751"/>
                  </a:lnTo>
                  <a:lnTo>
                    <a:pt x="247751" y="247751"/>
                  </a:lnTo>
                  <a:lnTo>
                    <a:pt x="247751" y="222973"/>
                  </a:lnTo>
                  <a:close/>
                </a:path>
                <a:path w="1016000" h="495934">
                  <a:moveTo>
                    <a:pt x="272529" y="421182"/>
                  </a:moveTo>
                  <a:lnTo>
                    <a:pt x="247751" y="421182"/>
                  </a:lnTo>
                  <a:lnTo>
                    <a:pt x="247751" y="445960"/>
                  </a:lnTo>
                  <a:lnTo>
                    <a:pt x="272529" y="445960"/>
                  </a:lnTo>
                  <a:lnTo>
                    <a:pt x="272529" y="421182"/>
                  </a:lnTo>
                  <a:close/>
                </a:path>
                <a:path w="1016000" h="495934">
                  <a:moveTo>
                    <a:pt x="272529" y="173418"/>
                  </a:moveTo>
                  <a:lnTo>
                    <a:pt x="247751" y="173418"/>
                  </a:lnTo>
                  <a:lnTo>
                    <a:pt x="247751" y="222973"/>
                  </a:lnTo>
                  <a:lnTo>
                    <a:pt x="272529" y="222973"/>
                  </a:lnTo>
                  <a:lnTo>
                    <a:pt x="272529" y="173418"/>
                  </a:lnTo>
                  <a:close/>
                </a:path>
                <a:path w="1016000" h="495934">
                  <a:moveTo>
                    <a:pt x="297307" y="371627"/>
                  </a:moveTo>
                  <a:lnTo>
                    <a:pt x="272529" y="371627"/>
                  </a:lnTo>
                  <a:lnTo>
                    <a:pt x="272529" y="421182"/>
                  </a:lnTo>
                  <a:lnTo>
                    <a:pt x="297307" y="421182"/>
                  </a:lnTo>
                  <a:lnTo>
                    <a:pt x="297307" y="371627"/>
                  </a:lnTo>
                  <a:close/>
                </a:path>
                <a:path w="1016000" h="495934">
                  <a:moveTo>
                    <a:pt x="322084" y="346849"/>
                  </a:moveTo>
                  <a:lnTo>
                    <a:pt x="297307" y="346849"/>
                  </a:lnTo>
                  <a:lnTo>
                    <a:pt x="297307" y="371627"/>
                  </a:lnTo>
                  <a:lnTo>
                    <a:pt x="322084" y="371627"/>
                  </a:lnTo>
                  <a:lnTo>
                    <a:pt x="322084" y="346849"/>
                  </a:lnTo>
                  <a:close/>
                </a:path>
                <a:path w="1016000" h="495934">
                  <a:moveTo>
                    <a:pt x="346862" y="297307"/>
                  </a:moveTo>
                  <a:lnTo>
                    <a:pt x="322084" y="297307"/>
                  </a:lnTo>
                  <a:lnTo>
                    <a:pt x="322084" y="346849"/>
                  </a:lnTo>
                  <a:lnTo>
                    <a:pt x="346862" y="346849"/>
                  </a:lnTo>
                  <a:lnTo>
                    <a:pt x="346862" y="297307"/>
                  </a:lnTo>
                  <a:close/>
                </a:path>
                <a:path w="1016000" h="495934">
                  <a:moveTo>
                    <a:pt x="346862" y="24777"/>
                  </a:moveTo>
                  <a:lnTo>
                    <a:pt x="322084" y="24777"/>
                  </a:lnTo>
                  <a:lnTo>
                    <a:pt x="297307" y="24777"/>
                  </a:lnTo>
                  <a:lnTo>
                    <a:pt x="272529" y="24777"/>
                  </a:lnTo>
                  <a:lnTo>
                    <a:pt x="272529" y="0"/>
                  </a:lnTo>
                  <a:lnTo>
                    <a:pt x="247751" y="0"/>
                  </a:lnTo>
                  <a:lnTo>
                    <a:pt x="247751" y="49542"/>
                  </a:lnTo>
                  <a:lnTo>
                    <a:pt x="272529" y="49542"/>
                  </a:lnTo>
                  <a:lnTo>
                    <a:pt x="297307" y="49542"/>
                  </a:lnTo>
                  <a:lnTo>
                    <a:pt x="297307" y="74320"/>
                  </a:lnTo>
                  <a:lnTo>
                    <a:pt x="322084" y="74320"/>
                  </a:lnTo>
                  <a:lnTo>
                    <a:pt x="322084" y="99098"/>
                  </a:lnTo>
                  <a:lnTo>
                    <a:pt x="346862" y="99098"/>
                  </a:lnTo>
                  <a:lnTo>
                    <a:pt x="346862" y="24777"/>
                  </a:lnTo>
                  <a:close/>
                </a:path>
                <a:path w="1016000" h="495934">
                  <a:moveTo>
                    <a:pt x="371627" y="222973"/>
                  </a:moveTo>
                  <a:lnTo>
                    <a:pt x="346862" y="222973"/>
                  </a:lnTo>
                  <a:lnTo>
                    <a:pt x="346862" y="247751"/>
                  </a:lnTo>
                  <a:lnTo>
                    <a:pt x="322084" y="247751"/>
                  </a:lnTo>
                  <a:lnTo>
                    <a:pt x="297307" y="247751"/>
                  </a:lnTo>
                  <a:lnTo>
                    <a:pt x="297307" y="222973"/>
                  </a:lnTo>
                  <a:lnTo>
                    <a:pt x="272529" y="222973"/>
                  </a:lnTo>
                  <a:lnTo>
                    <a:pt x="272529" y="247751"/>
                  </a:lnTo>
                  <a:lnTo>
                    <a:pt x="247751" y="247751"/>
                  </a:lnTo>
                  <a:lnTo>
                    <a:pt x="247751" y="346849"/>
                  </a:lnTo>
                  <a:lnTo>
                    <a:pt x="272529" y="346849"/>
                  </a:lnTo>
                  <a:lnTo>
                    <a:pt x="272529" y="272529"/>
                  </a:lnTo>
                  <a:lnTo>
                    <a:pt x="297307" y="272529"/>
                  </a:lnTo>
                  <a:lnTo>
                    <a:pt x="322084" y="272529"/>
                  </a:lnTo>
                  <a:lnTo>
                    <a:pt x="346862" y="272529"/>
                  </a:lnTo>
                  <a:lnTo>
                    <a:pt x="346862" y="297307"/>
                  </a:lnTo>
                  <a:lnTo>
                    <a:pt x="371627" y="297307"/>
                  </a:lnTo>
                  <a:lnTo>
                    <a:pt x="371627" y="222973"/>
                  </a:lnTo>
                  <a:close/>
                </a:path>
                <a:path w="1016000" h="495934">
                  <a:moveTo>
                    <a:pt x="421182" y="322084"/>
                  </a:moveTo>
                  <a:lnTo>
                    <a:pt x="396405" y="322084"/>
                  </a:lnTo>
                  <a:lnTo>
                    <a:pt x="396405" y="297307"/>
                  </a:lnTo>
                  <a:lnTo>
                    <a:pt x="371627" y="297307"/>
                  </a:lnTo>
                  <a:lnTo>
                    <a:pt x="371627" y="371627"/>
                  </a:lnTo>
                  <a:lnTo>
                    <a:pt x="396405" y="371627"/>
                  </a:lnTo>
                  <a:lnTo>
                    <a:pt x="396405" y="346849"/>
                  </a:lnTo>
                  <a:lnTo>
                    <a:pt x="421182" y="346849"/>
                  </a:lnTo>
                  <a:lnTo>
                    <a:pt x="421182" y="322084"/>
                  </a:lnTo>
                  <a:close/>
                </a:path>
                <a:path w="1016000" h="495934">
                  <a:moveTo>
                    <a:pt x="421182" y="272529"/>
                  </a:moveTo>
                  <a:lnTo>
                    <a:pt x="396405" y="272529"/>
                  </a:lnTo>
                  <a:lnTo>
                    <a:pt x="396405" y="297307"/>
                  </a:lnTo>
                  <a:lnTo>
                    <a:pt x="421182" y="297307"/>
                  </a:lnTo>
                  <a:lnTo>
                    <a:pt x="421182" y="272529"/>
                  </a:lnTo>
                  <a:close/>
                </a:path>
                <a:path w="1016000" h="495934">
                  <a:moveTo>
                    <a:pt x="470738" y="322084"/>
                  </a:moveTo>
                  <a:lnTo>
                    <a:pt x="445960" y="322084"/>
                  </a:lnTo>
                  <a:lnTo>
                    <a:pt x="445960" y="346849"/>
                  </a:lnTo>
                  <a:lnTo>
                    <a:pt x="421182" y="346849"/>
                  </a:lnTo>
                  <a:lnTo>
                    <a:pt x="421182" y="371627"/>
                  </a:lnTo>
                  <a:lnTo>
                    <a:pt x="396405" y="371627"/>
                  </a:lnTo>
                  <a:lnTo>
                    <a:pt x="396405" y="396405"/>
                  </a:lnTo>
                  <a:lnTo>
                    <a:pt x="421182" y="396405"/>
                  </a:lnTo>
                  <a:lnTo>
                    <a:pt x="445960" y="396405"/>
                  </a:lnTo>
                  <a:lnTo>
                    <a:pt x="445960" y="371627"/>
                  </a:lnTo>
                  <a:lnTo>
                    <a:pt x="470738" y="371627"/>
                  </a:lnTo>
                  <a:lnTo>
                    <a:pt x="470738" y="322084"/>
                  </a:lnTo>
                  <a:close/>
                </a:path>
                <a:path w="1016000" h="495934">
                  <a:moveTo>
                    <a:pt x="470738" y="222973"/>
                  </a:moveTo>
                  <a:lnTo>
                    <a:pt x="445960" y="222973"/>
                  </a:lnTo>
                  <a:lnTo>
                    <a:pt x="445960" y="247751"/>
                  </a:lnTo>
                  <a:lnTo>
                    <a:pt x="421182" y="247751"/>
                  </a:lnTo>
                  <a:lnTo>
                    <a:pt x="421182" y="272529"/>
                  </a:lnTo>
                  <a:lnTo>
                    <a:pt x="445960" y="272529"/>
                  </a:lnTo>
                  <a:lnTo>
                    <a:pt x="445960" y="297307"/>
                  </a:lnTo>
                  <a:lnTo>
                    <a:pt x="470738" y="297307"/>
                  </a:lnTo>
                  <a:lnTo>
                    <a:pt x="470738" y="222973"/>
                  </a:lnTo>
                  <a:close/>
                </a:path>
                <a:path w="1016000" h="495934">
                  <a:moveTo>
                    <a:pt x="470738" y="173418"/>
                  </a:moveTo>
                  <a:lnTo>
                    <a:pt x="445960" y="173418"/>
                  </a:lnTo>
                  <a:lnTo>
                    <a:pt x="421182" y="173418"/>
                  </a:lnTo>
                  <a:lnTo>
                    <a:pt x="396405" y="173418"/>
                  </a:lnTo>
                  <a:lnTo>
                    <a:pt x="396405" y="148653"/>
                  </a:lnTo>
                  <a:lnTo>
                    <a:pt x="371627" y="148653"/>
                  </a:lnTo>
                  <a:lnTo>
                    <a:pt x="371627" y="173418"/>
                  </a:lnTo>
                  <a:lnTo>
                    <a:pt x="346862" y="173418"/>
                  </a:lnTo>
                  <a:lnTo>
                    <a:pt x="346862" y="123875"/>
                  </a:lnTo>
                  <a:lnTo>
                    <a:pt x="322084" y="123875"/>
                  </a:lnTo>
                  <a:lnTo>
                    <a:pt x="322084" y="173418"/>
                  </a:lnTo>
                  <a:lnTo>
                    <a:pt x="297307" y="173418"/>
                  </a:lnTo>
                  <a:lnTo>
                    <a:pt x="297307" y="222973"/>
                  </a:lnTo>
                  <a:lnTo>
                    <a:pt x="322084" y="222973"/>
                  </a:lnTo>
                  <a:lnTo>
                    <a:pt x="322084" y="198196"/>
                  </a:lnTo>
                  <a:lnTo>
                    <a:pt x="346862" y="198196"/>
                  </a:lnTo>
                  <a:lnTo>
                    <a:pt x="371627" y="198196"/>
                  </a:lnTo>
                  <a:lnTo>
                    <a:pt x="371627" y="222973"/>
                  </a:lnTo>
                  <a:lnTo>
                    <a:pt x="396405" y="222973"/>
                  </a:lnTo>
                  <a:lnTo>
                    <a:pt x="396405" y="247751"/>
                  </a:lnTo>
                  <a:lnTo>
                    <a:pt x="421182" y="247751"/>
                  </a:lnTo>
                  <a:lnTo>
                    <a:pt x="421182" y="198196"/>
                  </a:lnTo>
                  <a:lnTo>
                    <a:pt x="445960" y="198196"/>
                  </a:lnTo>
                  <a:lnTo>
                    <a:pt x="470738" y="198196"/>
                  </a:lnTo>
                  <a:lnTo>
                    <a:pt x="470738" y="173418"/>
                  </a:lnTo>
                  <a:close/>
                </a:path>
                <a:path w="1016000" h="495934">
                  <a:moveTo>
                    <a:pt x="495503" y="297307"/>
                  </a:moveTo>
                  <a:lnTo>
                    <a:pt x="470738" y="297307"/>
                  </a:lnTo>
                  <a:lnTo>
                    <a:pt x="470738" y="322084"/>
                  </a:lnTo>
                  <a:lnTo>
                    <a:pt x="495503" y="322084"/>
                  </a:lnTo>
                  <a:lnTo>
                    <a:pt x="495503" y="297307"/>
                  </a:lnTo>
                  <a:close/>
                </a:path>
                <a:path w="1016000" h="495934">
                  <a:moveTo>
                    <a:pt x="520293" y="371627"/>
                  </a:moveTo>
                  <a:lnTo>
                    <a:pt x="495503" y="371627"/>
                  </a:lnTo>
                  <a:lnTo>
                    <a:pt x="495503" y="396405"/>
                  </a:lnTo>
                  <a:lnTo>
                    <a:pt x="520293" y="396405"/>
                  </a:lnTo>
                  <a:lnTo>
                    <a:pt x="520293" y="371627"/>
                  </a:lnTo>
                  <a:close/>
                </a:path>
                <a:path w="1016000" h="495934">
                  <a:moveTo>
                    <a:pt x="520293" y="148653"/>
                  </a:moveTo>
                  <a:lnTo>
                    <a:pt x="495503" y="148653"/>
                  </a:lnTo>
                  <a:lnTo>
                    <a:pt x="495503" y="173418"/>
                  </a:lnTo>
                  <a:lnTo>
                    <a:pt x="520293" y="173418"/>
                  </a:lnTo>
                  <a:lnTo>
                    <a:pt x="520293" y="148653"/>
                  </a:lnTo>
                  <a:close/>
                </a:path>
                <a:path w="1016000" h="495934">
                  <a:moveTo>
                    <a:pt x="545058" y="247751"/>
                  </a:moveTo>
                  <a:lnTo>
                    <a:pt x="520293" y="247751"/>
                  </a:lnTo>
                  <a:lnTo>
                    <a:pt x="520293" y="272529"/>
                  </a:lnTo>
                  <a:lnTo>
                    <a:pt x="545058" y="272529"/>
                  </a:lnTo>
                  <a:lnTo>
                    <a:pt x="545058" y="247751"/>
                  </a:lnTo>
                  <a:close/>
                </a:path>
                <a:path w="1016000" h="495934">
                  <a:moveTo>
                    <a:pt x="545058" y="173418"/>
                  </a:moveTo>
                  <a:lnTo>
                    <a:pt x="520293" y="173418"/>
                  </a:lnTo>
                  <a:lnTo>
                    <a:pt x="520293" y="198196"/>
                  </a:lnTo>
                  <a:lnTo>
                    <a:pt x="545058" y="198196"/>
                  </a:lnTo>
                  <a:lnTo>
                    <a:pt x="545058" y="173418"/>
                  </a:lnTo>
                  <a:close/>
                </a:path>
                <a:path w="1016000" h="495934">
                  <a:moveTo>
                    <a:pt x="569836" y="322084"/>
                  </a:moveTo>
                  <a:lnTo>
                    <a:pt x="545058" y="322084"/>
                  </a:lnTo>
                  <a:lnTo>
                    <a:pt x="545058" y="297307"/>
                  </a:lnTo>
                  <a:lnTo>
                    <a:pt x="520293" y="297307"/>
                  </a:lnTo>
                  <a:lnTo>
                    <a:pt x="520293" y="371627"/>
                  </a:lnTo>
                  <a:lnTo>
                    <a:pt x="545058" y="371627"/>
                  </a:lnTo>
                  <a:lnTo>
                    <a:pt x="545058" y="346849"/>
                  </a:lnTo>
                  <a:lnTo>
                    <a:pt x="569836" y="346849"/>
                  </a:lnTo>
                  <a:lnTo>
                    <a:pt x="569836" y="322084"/>
                  </a:lnTo>
                  <a:close/>
                </a:path>
                <a:path w="1016000" h="495934">
                  <a:moveTo>
                    <a:pt x="594614" y="272529"/>
                  </a:moveTo>
                  <a:lnTo>
                    <a:pt x="569836" y="272529"/>
                  </a:lnTo>
                  <a:lnTo>
                    <a:pt x="569836" y="297307"/>
                  </a:lnTo>
                  <a:lnTo>
                    <a:pt x="594614" y="297307"/>
                  </a:lnTo>
                  <a:lnTo>
                    <a:pt x="594614" y="272529"/>
                  </a:lnTo>
                  <a:close/>
                </a:path>
                <a:path w="1016000" h="495934">
                  <a:moveTo>
                    <a:pt x="619391" y="173418"/>
                  </a:moveTo>
                  <a:lnTo>
                    <a:pt x="594614" y="173418"/>
                  </a:lnTo>
                  <a:lnTo>
                    <a:pt x="594614" y="198196"/>
                  </a:lnTo>
                  <a:lnTo>
                    <a:pt x="569836" y="198196"/>
                  </a:lnTo>
                  <a:lnTo>
                    <a:pt x="569836" y="247751"/>
                  </a:lnTo>
                  <a:lnTo>
                    <a:pt x="594614" y="247751"/>
                  </a:lnTo>
                  <a:lnTo>
                    <a:pt x="594614" y="222973"/>
                  </a:lnTo>
                  <a:lnTo>
                    <a:pt x="619391" y="222973"/>
                  </a:lnTo>
                  <a:lnTo>
                    <a:pt x="619391" y="173418"/>
                  </a:lnTo>
                  <a:close/>
                </a:path>
                <a:path w="1016000" h="495934">
                  <a:moveTo>
                    <a:pt x="644169" y="346913"/>
                  </a:moveTo>
                  <a:lnTo>
                    <a:pt x="619391" y="346913"/>
                  </a:lnTo>
                  <a:lnTo>
                    <a:pt x="619391" y="297383"/>
                  </a:lnTo>
                  <a:lnTo>
                    <a:pt x="594614" y="297383"/>
                  </a:lnTo>
                  <a:lnTo>
                    <a:pt x="594614" y="372313"/>
                  </a:lnTo>
                  <a:lnTo>
                    <a:pt x="569836" y="372313"/>
                  </a:lnTo>
                  <a:lnTo>
                    <a:pt x="569836" y="396443"/>
                  </a:lnTo>
                  <a:lnTo>
                    <a:pt x="545058" y="396443"/>
                  </a:lnTo>
                  <a:lnTo>
                    <a:pt x="520293" y="396443"/>
                  </a:lnTo>
                  <a:lnTo>
                    <a:pt x="520293" y="421843"/>
                  </a:lnTo>
                  <a:lnTo>
                    <a:pt x="495503" y="421843"/>
                  </a:lnTo>
                  <a:lnTo>
                    <a:pt x="470738" y="421843"/>
                  </a:lnTo>
                  <a:lnTo>
                    <a:pt x="445960" y="421843"/>
                  </a:lnTo>
                  <a:lnTo>
                    <a:pt x="445960" y="445960"/>
                  </a:lnTo>
                  <a:lnTo>
                    <a:pt x="421182" y="445960"/>
                  </a:lnTo>
                  <a:lnTo>
                    <a:pt x="421182" y="421182"/>
                  </a:lnTo>
                  <a:lnTo>
                    <a:pt x="396405" y="421182"/>
                  </a:lnTo>
                  <a:lnTo>
                    <a:pt x="396405" y="470725"/>
                  </a:lnTo>
                  <a:lnTo>
                    <a:pt x="421182" y="470725"/>
                  </a:lnTo>
                  <a:lnTo>
                    <a:pt x="445960" y="470725"/>
                  </a:lnTo>
                  <a:lnTo>
                    <a:pt x="445960" y="445973"/>
                  </a:lnTo>
                  <a:lnTo>
                    <a:pt x="470738" y="445973"/>
                  </a:lnTo>
                  <a:lnTo>
                    <a:pt x="470738" y="471373"/>
                  </a:lnTo>
                  <a:lnTo>
                    <a:pt x="495503" y="471373"/>
                  </a:lnTo>
                  <a:lnTo>
                    <a:pt x="495503" y="495503"/>
                  </a:lnTo>
                  <a:lnTo>
                    <a:pt x="520293" y="495503"/>
                  </a:lnTo>
                  <a:lnTo>
                    <a:pt x="520293" y="471373"/>
                  </a:lnTo>
                  <a:lnTo>
                    <a:pt x="545058" y="471373"/>
                  </a:lnTo>
                  <a:lnTo>
                    <a:pt x="545058" y="445973"/>
                  </a:lnTo>
                  <a:lnTo>
                    <a:pt x="569836" y="445973"/>
                  </a:lnTo>
                  <a:lnTo>
                    <a:pt x="569836" y="421843"/>
                  </a:lnTo>
                  <a:lnTo>
                    <a:pt x="594614" y="421843"/>
                  </a:lnTo>
                  <a:lnTo>
                    <a:pt x="619391" y="421843"/>
                  </a:lnTo>
                  <a:lnTo>
                    <a:pt x="644169" y="421843"/>
                  </a:lnTo>
                  <a:lnTo>
                    <a:pt x="644169" y="346913"/>
                  </a:lnTo>
                  <a:close/>
                </a:path>
                <a:path w="1016000" h="495934">
                  <a:moveTo>
                    <a:pt x="693712" y="99098"/>
                  </a:moveTo>
                  <a:lnTo>
                    <a:pt x="668934" y="99098"/>
                  </a:lnTo>
                  <a:lnTo>
                    <a:pt x="668934" y="148653"/>
                  </a:lnTo>
                  <a:lnTo>
                    <a:pt x="644169" y="148653"/>
                  </a:lnTo>
                  <a:lnTo>
                    <a:pt x="619391" y="148653"/>
                  </a:lnTo>
                  <a:lnTo>
                    <a:pt x="619391" y="173418"/>
                  </a:lnTo>
                  <a:lnTo>
                    <a:pt x="644169" y="173418"/>
                  </a:lnTo>
                  <a:lnTo>
                    <a:pt x="668934" y="173418"/>
                  </a:lnTo>
                  <a:lnTo>
                    <a:pt x="693712" y="173418"/>
                  </a:lnTo>
                  <a:lnTo>
                    <a:pt x="693712" y="99098"/>
                  </a:lnTo>
                  <a:close/>
                </a:path>
                <a:path w="1016000" h="495934">
                  <a:moveTo>
                    <a:pt x="891921" y="173418"/>
                  </a:moveTo>
                  <a:lnTo>
                    <a:pt x="867143" y="173418"/>
                  </a:lnTo>
                  <a:lnTo>
                    <a:pt x="867143" y="198196"/>
                  </a:lnTo>
                  <a:lnTo>
                    <a:pt x="891921" y="198196"/>
                  </a:lnTo>
                  <a:lnTo>
                    <a:pt x="891921" y="173418"/>
                  </a:lnTo>
                  <a:close/>
                </a:path>
                <a:path w="1016000" h="495934">
                  <a:moveTo>
                    <a:pt x="916698" y="148653"/>
                  </a:moveTo>
                  <a:lnTo>
                    <a:pt x="891921" y="148653"/>
                  </a:lnTo>
                  <a:lnTo>
                    <a:pt x="891921" y="173418"/>
                  </a:lnTo>
                  <a:lnTo>
                    <a:pt x="916698" y="173418"/>
                  </a:lnTo>
                  <a:lnTo>
                    <a:pt x="916698" y="148653"/>
                  </a:lnTo>
                  <a:close/>
                </a:path>
                <a:path w="1016000" h="495934">
                  <a:moveTo>
                    <a:pt x="1015796" y="322084"/>
                  </a:moveTo>
                  <a:lnTo>
                    <a:pt x="991019" y="322084"/>
                  </a:lnTo>
                  <a:lnTo>
                    <a:pt x="991019" y="346849"/>
                  </a:lnTo>
                  <a:lnTo>
                    <a:pt x="966241" y="346849"/>
                  </a:lnTo>
                  <a:lnTo>
                    <a:pt x="966241" y="421182"/>
                  </a:lnTo>
                  <a:lnTo>
                    <a:pt x="991019" y="421182"/>
                  </a:lnTo>
                  <a:lnTo>
                    <a:pt x="991019" y="371627"/>
                  </a:lnTo>
                  <a:lnTo>
                    <a:pt x="1015796" y="371627"/>
                  </a:lnTo>
                  <a:lnTo>
                    <a:pt x="1015796" y="322084"/>
                  </a:lnTo>
                  <a:close/>
                </a:path>
                <a:path w="1016000" h="495934">
                  <a:moveTo>
                    <a:pt x="1015796" y="272529"/>
                  </a:moveTo>
                  <a:lnTo>
                    <a:pt x="991019" y="272529"/>
                  </a:lnTo>
                  <a:lnTo>
                    <a:pt x="991019" y="297307"/>
                  </a:lnTo>
                  <a:lnTo>
                    <a:pt x="1015796" y="297307"/>
                  </a:lnTo>
                  <a:lnTo>
                    <a:pt x="1015796" y="27252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08418" y="523935"/>
              <a:ext cx="1016000" cy="520065"/>
            </a:xfrm>
            <a:custGeom>
              <a:avLst/>
              <a:gdLst/>
              <a:ahLst/>
              <a:cxnLst/>
              <a:rect l="l" t="t" r="r" b="b"/>
              <a:pathLst>
                <a:path w="1016000" h="520065">
                  <a:moveTo>
                    <a:pt x="24777" y="370827"/>
                  </a:moveTo>
                  <a:lnTo>
                    <a:pt x="0" y="370827"/>
                  </a:lnTo>
                  <a:lnTo>
                    <a:pt x="0" y="395592"/>
                  </a:lnTo>
                  <a:lnTo>
                    <a:pt x="24777" y="395592"/>
                  </a:lnTo>
                  <a:lnTo>
                    <a:pt x="24777" y="370827"/>
                  </a:lnTo>
                  <a:close/>
                </a:path>
                <a:path w="1016000" h="520065">
                  <a:moveTo>
                    <a:pt x="49555" y="420370"/>
                  </a:moveTo>
                  <a:lnTo>
                    <a:pt x="24777" y="420370"/>
                  </a:lnTo>
                  <a:lnTo>
                    <a:pt x="24777" y="445147"/>
                  </a:lnTo>
                  <a:lnTo>
                    <a:pt x="49555" y="445147"/>
                  </a:lnTo>
                  <a:lnTo>
                    <a:pt x="49555" y="420370"/>
                  </a:lnTo>
                  <a:close/>
                </a:path>
                <a:path w="1016000" h="520065">
                  <a:moveTo>
                    <a:pt x="123875" y="420370"/>
                  </a:moveTo>
                  <a:lnTo>
                    <a:pt x="99098" y="420370"/>
                  </a:lnTo>
                  <a:lnTo>
                    <a:pt x="99098" y="445147"/>
                  </a:lnTo>
                  <a:lnTo>
                    <a:pt x="123875" y="445147"/>
                  </a:lnTo>
                  <a:lnTo>
                    <a:pt x="123875" y="420370"/>
                  </a:lnTo>
                  <a:close/>
                </a:path>
                <a:path w="1016000" h="520065">
                  <a:moveTo>
                    <a:pt x="173431" y="420370"/>
                  </a:moveTo>
                  <a:lnTo>
                    <a:pt x="148653" y="420370"/>
                  </a:lnTo>
                  <a:lnTo>
                    <a:pt x="148653" y="445147"/>
                  </a:lnTo>
                  <a:lnTo>
                    <a:pt x="173431" y="445147"/>
                  </a:lnTo>
                  <a:lnTo>
                    <a:pt x="173431" y="420370"/>
                  </a:lnTo>
                  <a:close/>
                </a:path>
                <a:path w="1016000" h="520065">
                  <a:moveTo>
                    <a:pt x="198208" y="370827"/>
                  </a:moveTo>
                  <a:lnTo>
                    <a:pt x="173431" y="370827"/>
                  </a:lnTo>
                  <a:lnTo>
                    <a:pt x="148653" y="370827"/>
                  </a:lnTo>
                  <a:lnTo>
                    <a:pt x="148653" y="346049"/>
                  </a:lnTo>
                  <a:lnTo>
                    <a:pt x="123875" y="346049"/>
                  </a:lnTo>
                  <a:lnTo>
                    <a:pt x="123875" y="296494"/>
                  </a:lnTo>
                  <a:lnTo>
                    <a:pt x="99098" y="296494"/>
                  </a:lnTo>
                  <a:lnTo>
                    <a:pt x="99098" y="321271"/>
                  </a:lnTo>
                  <a:lnTo>
                    <a:pt x="74333" y="321271"/>
                  </a:lnTo>
                  <a:lnTo>
                    <a:pt x="74333" y="346049"/>
                  </a:lnTo>
                  <a:lnTo>
                    <a:pt x="99098" y="346049"/>
                  </a:lnTo>
                  <a:lnTo>
                    <a:pt x="99098" y="370827"/>
                  </a:lnTo>
                  <a:lnTo>
                    <a:pt x="74333" y="370827"/>
                  </a:lnTo>
                  <a:lnTo>
                    <a:pt x="74333" y="395592"/>
                  </a:lnTo>
                  <a:lnTo>
                    <a:pt x="49555" y="395592"/>
                  </a:lnTo>
                  <a:lnTo>
                    <a:pt x="49555" y="420370"/>
                  </a:lnTo>
                  <a:lnTo>
                    <a:pt x="74333" y="420370"/>
                  </a:lnTo>
                  <a:lnTo>
                    <a:pt x="99098" y="420370"/>
                  </a:lnTo>
                  <a:lnTo>
                    <a:pt x="99098" y="395592"/>
                  </a:lnTo>
                  <a:lnTo>
                    <a:pt x="123875" y="395592"/>
                  </a:lnTo>
                  <a:lnTo>
                    <a:pt x="148653" y="395592"/>
                  </a:lnTo>
                  <a:lnTo>
                    <a:pt x="173431" y="395592"/>
                  </a:lnTo>
                  <a:lnTo>
                    <a:pt x="173431" y="420370"/>
                  </a:lnTo>
                  <a:lnTo>
                    <a:pt x="198208" y="420370"/>
                  </a:lnTo>
                  <a:lnTo>
                    <a:pt x="198208" y="370827"/>
                  </a:lnTo>
                  <a:close/>
                </a:path>
                <a:path w="1016000" h="520065">
                  <a:moveTo>
                    <a:pt x="396405" y="321271"/>
                  </a:moveTo>
                  <a:lnTo>
                    <a:pt x="371627" y="321271"/>
                  </a:lnTo>
                  <a:lnTo>
                    <a:pt x="371627" y="296494"/>
                  </a:lnTo>
                  <a:lnTo>
                    <a:pt x="346862" y="296494"/>
                  </a:lnTo>
                  <a:lnTo>
                    <a:pt x="322084" y="296494"/>
                  </a:lnTo>
                  <a:lnTo>
                    <a:pt x="322084" y="321271"/>
                  </a:lnTo>
                  <a:lnTo>
                    <a:pt x="346862" y="321271"/>
                  </a:lnTo>
                  <a:lnTo>
                    <a:pt x="346862" y="370827"/>
                  </a:lnTo>
                  <a:lnTo>
                    <a:pt x="322084" y="370827"/>
                  </a:lnTo>
                  <a:lnTo>
                    <a:pt x="322084" y="395592"/>
                  </a:lnTo>
                  <a:lnTo>
                    <a:pt x="297307" y="395592"/>
                  </a:lnTo>
                  <a:lnTo>
                    <a:pt x="297307" y="370827"/>
                  </a:lnTo>
                  <a:lnTo>
                    <a:pt x="272529" y="370827"/>
                  </a:lnTo>
                  <a:lnTo>
                    <a:pt x="272529" y="395592"/>
                  </a:lnTo>
                  <a:lnTo>
                    <a:pt x="247751" y="395592"/>
                  </a:lnTo>
                  <a:lnTo>
                    <a:pt x="247751" y="370827"/>
                  </a:lnTo>
                  <a:lnTo>
                    <a:pt x="222986" y="370827"/>
                  </a:lnTo>
                  <a:lnTo>
                    <a:pt x="222986" y="420370"/>
                  </a:lnTo>
                  <a:lnTo>
                    <a:pt x="198208" y="420370"/>
                  </a:lnTo>
                  <a:lnTo>
                    <a:pt x="198208" y="494703"/>
                  </a:lnTo>
                  <a:lnTo>
                    <a:pt x="222986" y="494703"/>
                  </a:lnTo>
                  <a:lnTo>
                    <a:pt x="222986" y="445147"/>
                  </a:lnTo>
                  <a:lnTo>
                    <a:pt x="247751" y="445147"/>
                  </a:lnTo>
                  <a:lnTo>
                    <a:pt x="247751" y="469925"/>
                  </a:lnTo>
                  <a:lnTo>
                    <a:pt x="272529" y="469925"/>
                  </a:lnTo>
                  <a:lnTo>
                    <a:pt x="272529" y="494703"/>
                  </a:lnTo>
                  <a:lnTo>
                    <a:pt x="297307" y="494703"/>
                  </a:lnTo>
                  <a:lnTo>
                    <a:pt x="322084" y="494703"/>
                  </a:lnTo>
                  <a:lnTo>
                    <a:pt x="346862" y="494703"/>
                  </a:lnTo>
                  <a:lnTo>
                    <a:pt x="346862" y="469925"/>
                  </a:lnTo>
                  <a:lnTo>
                    <a:pt x="322084" y="469925"/>
                  </a:lnTo>
                  <a:lnTo>
                    <a:pt x="297307" y="469925"/>
                  </a:lnTo>
                  <a:lnTo>
                    <a:pt x="297307" y="445147"/>
                  </a:lnTo>
                  <a:lnTo>
                    <a:pt x="322084" y="445147"/>
                  </a:lnTo>
                  <a:lnTo>
                    <a:pt x="322084" y="420370"/>
                  </a:lnTo>
                  <a:lnTo>
                    <a:pt x="346862" y="420370"/>
                  </a:lnTo>
                  <a:lnTo>
                    <a:pt x="371627" y="420370"/>
                  </a:lnTo>
                  <a:lnTo>
                    <a:pt x="371627" y="346049"/>
                  </a:lnTo>
                  <a:lnTo>
                    <a:pt x="396405" y="346049"/>
                  </a:lnTo>
                  <a:lnTo>
                    <a:pt x="396405" y="321271"/>
                  </a:lnTo>
                  <a:close/>
                </a:path>
                <a:path w="1016000" h="520065">
                  <a:moveTo>
                    <a:pt x="421182" y="445147"/>
                  </a:moveTo>
                  <a:lnTo>
                    <a:pt x="396405" y="445147"/>
                  </a:lnTo>
                  <a:lnTo>
                    <a:pt x="396405" y="420370"/>
                  </a:lnTo>
                  <a:lnTo>
                    <a:pt x="371627" y="420370"/>
                  </a:lnTo>
                  <a:lnTo>
                    <a:pt x="371627" y="445147"/>
                  </a:lnTo>
                  <a:lnTo>
                    <a:pt x="346862" y="445147"/>
                  </a:lnTo>
                  <a:lnTo>
                    <a:pt x="346862" y="469925"/>
                  </a:lnTo>
                  <a:lnTo>
                    <a:pt x="371627" y="469925"/>
                  </a:lnTo>
                  <a:lnTo>
                    <a:pt x="396405" y="469925"/>
                  </a:lnTo>
                  <a:lnTo>
                    <a:pt x="421182" y="469925"/>
                  </a:lnTo>
                  <a:lnTo>
                    <a:pt x="421182" y="445147"/>
                  </a:lnTo>
                  <a:close/>
                </a:path>
                <a:path w="1016000" h="520065">
                  <a:moveTo>
                    <a:pt x="470738" y="420370"/>
                  </a:moveTo>
                  <a:lnTo>
                    <a:pt x="445960" y="420370"/>
                  </a:lnTo>
                  <a:lnTo>
                    <a:pt x="421182" y="420370"/>
                  </a:lnTo>
                  <a:lnTo>
                    <a:pt x="421182" y="445147"/>
                  </a:lnTo>
                  <a:lnTo>
                    <a:pt x="445960" y="445147"/>
                  </a:lnTo>
                  <a:lnTo>
                    <a:pt x="470738" y="445147"/>
                  </a:lnTo>
                  <a:lnTo>
                    <a:pt x="470738" y="420370"/>
                  </a:lnTo>
                  <a:close/>
                </a:path>
                <a:path w="1016000" h="520065">
                  <a:moveTo>
                    <a:pt x="668934" y="395592"/>
                  </a:moveTo>
                  <a:lnTo>
                    <a:pt x="668934" y="395592"/>
                  </a:lnTo>
                  <a:lnTo>
                    <a:pt x="545058" y="395592"/>
                  </a:lnTo>
                  <a:lnTo>
                    <a:pt x="545058" y="519480"/>
                  </a:lnTo>
                  <a:lnTo>
                    <a:pt x="569836" y="519480"/>
                  </a:lnTo>
                  <a:lnTo>
                    <a:pt x="569836" y="494703"/>
                  </a:lnTo>
                  <a:lnTo>
                    <a:pt x="594614" y="494703"/>
                  </a:lnTo>
                  <a:lnTo>
                    <a:pt x="594614" y="469925"/>
                  </a:lnTo>
                  <a:lnTo>
                    <a:pt x="619391" y="469925"/>
                  </a:lnTo>
                  <a:lnTo>
                    <a:pt x="619391" y="445147"/>
                  </a:lnTo>
                  <a:lnTo>
                    <a:pt x="644169" y="445147"/>
                  </a:lnTo>
                  <a:lnTo>
                    <a:pt x="644169" y="420370"/>
                  </a:lnTo>
                  <a:lnTo>
                    <a:pt x="668934" y="420370"/>
                  </a:lnTo>
                  <a:lnTo>
                    <a:pt x="668934" y="395592"/>
                  </a:lnTo>
                  <a:close/>
                </a:path>
                <a:path w="1016000" h="520065">
                  <a:moveTo>
                    <a:pt x="668934" y="271780"/>
                  </a:moveTo>
                  <a:lnTo>
                    <a:pt x="644169" y="271780"/>
                  </a:lnTo>
                  <a:lnTo>
                    <a:pt x="619391" y="271780"/>
                  </a:lnTo>
                  <a:lnTo>
                    <a:pt x="619391" y="346710"/>
                  </a:lnTo>
                  <a:lnTo>
                    <a:pt x="644169" y="346710"/>
                  </a:lnTo>
                  <a:lnTo>
                    <a:pt x="644169" y="370827"/>
                  </a:lnTo>
                  <a:lnTo>
                    <a:pt x="668934" y="370827"/>
                  </a:lnTo>
                  <a:lnTo>
                    <a:pt x="668934" y="346049"/>
                  </a:lnTo>
                  <a:lnTo>
                    <a:pt x="644169" y="346049"/>
                  </a:lnTo>
                  <a:lnTo>
                    <a:pt x="644169" y="297180"/>
                  </a:lnTo>
                  <a:lnTo>
                    <a:pt x="668934" y="297180"/>
                  </a:lnTo>
                  <a:lnTo>
                    <a:pt x="668934" y="271780"/>
                  </a:lnTo>
                  <a:close/>
                </a:path>
                <a:path w="1016000" h="520065">
                  <a:moveTo>
                    <a:pt x="817587" y="0"/>
                  </a:moveTo>
                  <a:lnTo>
                    <a:pt x="792810" y="0"/>
                  </a:lnTo>
                  <a:lnTo>
                    <a:pt x="792810" y="24130"/>
                  </a:lnTo>
                  <a:lnTo>
                    <a:pt x="768045" y="24130"/>
                  </a:lnTo>
                  <a:lnTo>
                    <a:pt x="743267" y="24130"/>
                  </a:lnTo>
                  <a:lnTo>
                    <a:pt x="743267" y="99060"/>
                  </a:lnTo>
                  <a:lnTo>
                    <a:pt x="718489" y="99060"/>
                  </a:lnTo>
                  <a:lnTo>
                    <a:pt x="718489" y="123190"/>
                  </a:lnTo>
                  <a:lnTo>
                    <a:pt x="743267" y="123190"/>
                  </a:lnTo>
                  <a:lnTo>
                    <a:pt x="768045" y="123190"/>
                  </a:lnTo>
                  <a:lnTo>
                    <a:pt x="768045" y="172720"/>
                  </a:lnTo>
                  <a:lnTo>
                    <a:pt x="792810" y="172720"/>
                  </a:lnTo>
                  <a:lnTo>
                    <a:pt x="792810" y="198120"/>
                  </a:lnTo>
                  <a:lnTo>
                    <a:pt x="768045" y="198120"/>
                  </a:lnTo>
                  <a:lnTo>
                    <a:pt x="768045" y="172720"/>
                  </a:lnTo>
                  <a:lnTo>
                    <a:pt x="743267" y="172720"/>
                  </a:lnTo>
                  <a:lnTo>
                    <a:pt x="718489" y="172720"/>
                  </a:lnTo>
                  <a:lnTo>
                    <a:pt x="718489" y="123190"/>
                  </a:lnTo>
                  <a:lnTo>
                    <a:pt x="693712" y="123190"/>
                  </a:lnTo>
                  <a:lnTo>
                    <a:pt x="668934" y="123190"/>
                  </a:lnTo>
                  <a:lnTo>
                    <a:pt x="668934" y="148590"/>
                  </a:lnTo>
                  <a:lnTo>
                    <a:pt x="693712" y="148590"/>
                  </a:lnTo>
                  <a:lnTo>
                    <a:pt x="693712" y="198120"/>
                  </a:lnTo>
                  <a:lnTo>
                    <a:pt x="668934" y="198120"/>
                  </a:lnTo>
                  <a:lnTo>
                    <a:pt x="668934" y="222250"/>
                  </a:lnTo>
                  <a:lnTo>
                    <a:pt x="644169" y="222250"/>
                  </a:lnTo>
                  <a:lnTo>
                    <a:pt x="644169" y="198120"/>
                  </a:lnTo>
                  <a:lnTo>
                    <a:pt x="668934" y="198120"/>
                  </a:lnTo>
                  <a:lnTo>
                    <a:pt x="668934" y="148590"/>
                  </a:lnTo>
                  <a:lnTo>
                    <a:pt x="644169" y="148590"/>
                  </a:lnTo>
                  <a:lnTo>
                    <a:pt x="644169" y="172720"/>
                  </a:lnTo>
                  <a:lnTo>
                    <a:pt x="619391" y="172720"/>
                  </a:lnTo>
                  <a:lnTo>
                    <a:pt x="594614" y="172720"/>
                  </a:lnTo>
                  <a:lnTo>
                    <a:pt x="594614" y="198120"/>
                  </a:lnTo>
                  <a:lnTo>
                    <a:pt x="619391" y="198120"/>
                  </a:lnTo>
                  <a:lnTo>
                    <a:pt x="619391" y="247650"/>
                  </a:lnTo>
                  <a:lnTo>
                    <a:pt x="644169" y="247650"/>
                  </a:lnTo>
                  <a:lnTo>
                    <a:pt x="668934" y="247650"/>
                  </a:lnTo>
                  <a:lnTo>
                    <a:pt x="668934" y="271780"/>
                  </a:lnTo>
                  <a:lnTo>
                    <a:pt x="693712" y="271780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18489" y="271780"/>
                  </a:lnTo>
                  <a:lnTo>
                    <a:pt x="743267" y="271780"/>
                  </a:lnTo>
                  <a:lnTo>
                    <a:pt x="743267" y="222250"/>
                  </a:lnTo>
                  <a:lnTo>
                    <a:pt x="718489" y="222250"/>
                  </a:lnTo>
                  <a:lnTo>
                    <a:pt x="718489" y="247650"/>
                  </a:lnTo>
                  <a:lnTo>
                    <a:pt x="693712" y="247650"/>
                  </a:lnTo>
                  <a:lnTo>
                    <a:pt x="693712" y="222250"/>
                  </a:lnTo>
                  <a:lnTo>
                    <a:pt x="718489" y="222250"/>
                  </a:lnTo>
                  <a:lnTo>
                    <a:pt x="718489" y="198120"/>
                  </a:lnTo>
                  <a:lnTo>
                    <a:pt x="743267" y="198120"/>
                  </a:lnTo>
                  <a:lnTo>
                    <a:pt x="743267" y="222250"/>
                  </a:lnTo>
                  <a:lnTo>
                    <a:pt x="768045" y="222250"/>
                  </a:lnTo>
                  <a:lnTo>
                    <a:pt x="792810" y="222250"/>
                  </a:lnTo>
                  <a:lnTo>
                    <a:pt x="817587" y="222250"/>
                  </a:lnTo>
                  <a:lnTo>
                    <a:pt x="817587" y="148590"/>
                  </a:lnTo>
                  <a:lnTo>
                    <a:pt x="792810" y="148590"/>
                  </a:lnTo>
                  <a:lnTo>
                    <a:pt x="792810" y="123190"/>
                  </a:lnTo>
                  <a:lnTo>
                    <a:pt x="817587" y="123190"/>
                  </a:lnTo>
                  <a:lnTo>
                    <a:pt x="817587" y="99060"/>
                  </a:lnTo>
                  <a:lnTo>
                    <a:pt x="792810" y="99060"/>
                  </a:lnTo>
                  <a:lnTo>
                    <a:pt x="768045" y="99060"/>
                  </a:lnTo>
                  <a:lnTo>
                    <a:pt x="768045" y="49530"/>
                  </a:lnTo>
                  <a:lnTo>
                    <a:pt x="792810" y="49530"/>
                  </a:lnTo>
                  <a:lnTo>
                    <a:pt x="817587" y="49530"/>
                  </a:lnTo>
                  <a:lnTo>
                    <a:pt x="817587" y="0"/>
                  </a:lnTo>
                  <a:close/>
                </a:path>
                <a:path w="1016000" h="520065">
                  <a:moveTo>
                    <a:pt x="891921" y="148640"/>
                  </a:moveTo>
                  <a:lnTo>
                    <a:pt x="867143" y="148640"/>
                  </a:lnTo>
                  <a:lnTo>
                    <a:pt x="867143" y="247700"/>
                  </a:lnTo>
                  <a:lnTo>
                    <a:pt x="891921" y="247700"/>
                  </a:lnTo>
                  <a:lnTo>
                    <a:pt x="891921" y="148640"/>
                  </a:lnTo>
                  <a:close/>
                </a:path>
                <a:path w="1016000" h="520065">
                  <a:moveTo>
                    <a:pt x="1015796" y="445820"/>
                  </a:moveTo>
                  <a:lnTo>
                    <a:pt x="991019" y="445820"/>
                  </a:lnTo>
                  <a:lnTo>
                    <a:pt x="991019" y="370890"/>
                  </a:lnTo>
                  <a:lnTo>
                    <a:pt x="966241" y="370890"/>
                  </a:lnTo>
                  <a:lnTo>
                    <a:pt x="941476" y="370890"/>
                  </a:lnTo>
                  <a:lnTo>
                    <a:pt x="916698" y="370890"/>
                  </a:lnTo>
                  <a:lnTo>
                    <a:pt x="891921" y="370890"/>
                  </a:lnTo>
                  <a:lnTo>
                    <a:pt x="891921" y="346760"/>
                  </a:lnTo>
                  <a:lnTo>
                    <a:pt x="867143" y="346760"/>
                  </a:lnTo>
                  <a:lnTo>
                    <a:pt x="867143" y="370890"/>
                  </a:lnTo>
                  <a:lnTo>
                    <a:pt x="842365" y="370890"/>
                  </a:lnTo>
                  <a:lnTo>
                    <a:pt x="817587" y="370890"/>
                  </a:lnTo>
                  <a:lnTo>
                    <a:pt x="817587" y="346760"/>
                  </a:lnTo>
                  <a:lnTo>
                    <a:pt x="842365" y="346760"/>
                  </a:lnTo>
                  <a:lnTo>
                    <a:pt x="842365" y="297230"/>
                  </a:lnTo>
                  <a:lnTo>
                    <a:pt x="867143" y="297230"/>
                  </a:lnTo>
                  <a:lnTo>
                    <a:pt x="891921" y="297230"/>
                  </a:lnTo>
                  <a:lnTo>
                    <a:pt x="891921" y="346760"/>
                  </a:lnTo>
                  <a:lnTo>
                    <a:pt x="916698" y="346760"/>
                  </a:lnTo>
                  <a:lnTo>
                    <a:pt x="941476" y="346760"/>
                  </a:lnTo>
                  <a:lnTo>
                    <a:pt x="941476" y="271830"/>
                  </a:lnTo>
                  <a:lnTo>
                    <a:pt x="966241" y="271830"/>
                  </a:lnTo>
                  <a:lnTo>
                    <a:pt x="966241" y="222300"/>
                  </a:lnTo>
                  <a:lnTo>
                    <a:pt x="941476" y="222300"/>
                  </a:lnTo>
                  <a:lnTo>
                    <a:pt x="941476" y="172770"/>
                  </a:lnTo>
                  <a:lnTo>
                    <a:pt x="916698" y="172770"/>
                  </a:lnTo>
                  <a:lnTo>
                    <a:pt x="916698" y="271830"/>
                  </a:lnTo>
                  <a:lnTo>
                    <a:pt x="891921" y="271830"/>
                  </a:lnTo>
                  <a:lnTo>
                    <a:pt x="867143" y="271830"/>
                  </a:lnTo>
                  <a:lnTo>
                    <a:pt x="867143" y="247700"/>
                  </a:lnTo>
                  <a:lnTo>
                    <a:pt x="842365" y="247700"/>
                  </a:lnTo>
                  <a:lnTo>
                    <a:pt x="842365" y="271830"/>
                  </a:lnTo>
                  <a:lnTo>
                    <a:pt x="817587" y="271830"/>
                  </a:lnTo>
                  <a:lnTo>
                    <a:pt x="817587" y="247700"/>
                  </a:lnTo>
                  <a:lnTo>
                    <a:pt x="792810" y="247700"/>
                  </a:lnTo>
                  <a:lnTo>
                    <a:pt x="768045" y="247700"/>
                  </a:lnTo>
                  <a:lnTo>
                    <a:pt x="768045" y="271830"/>
                  </a:lnTo>
                  <a:lnTo>
                    <a:pt x="743267" y="271830"/>
                  </a:lnTo>
                  <a:lnTo>
                    <a:pt x="743267" y="321360"/>
                  </a:lnTo>
                  <a:lnTo>
                    <a:pt x="768045" y="321360"/>
                  </a:lnTo>
                  <a:lnTo>
                    <a:pt x="768045" y="346760"/>
                  </a:lnTo>
                  <a:lnTo>
                    <a:pt x="792810" y="346760"/>
                  </a:lnTo>
                  <a:lnTo>
                    <a:pt x="792810" y="396290"/>
                  </a:lnTo>
                  <a:lnTo>
                    <a:pt x="817587" y="396290"/>
                  </a:lnTo>
                  <a:lnTo>
                    <a:pt x="842365" y="396290"/>
                  </a:lnTo>
                  <a:lnTo>
                    <a:pt x="842365" y="420420"/>
                  </a:lnTo>
                  <a:lnTo>
                    <a:pt x="867143" y="420420"/>
                  </a:lnTo>
                  <a:lnTo>
                    <a:pt x="891921" y="420420"/>
                  </a:lnTo>
                  <a:lnTo>
                    <a:pt x="916698" y="420420"/>
                  </a:lnTo>
                  <a:lnTo>
                    <a:pt x="941476" y="420420"/>
                  </a:lnTo>
                  <a:lnTo>
                    <a:pt x="941476" y="445820"/>
                  </a:lnTo>
                  <a:lnTo>
                    <a:pt x="966241" y="445820"/>
                  </a:lnTo>
                  <a:lnTo>
                    <a:pt x="966241" y="469950"/>
                  </a:lnTo>
                  <a:lnTo>
                    <a:pt x="941476" y="469950"/>
                  </a:lnTo>
                  <a:lnTo>
                    <a:pt x="941476" y="445820"/>
                  </a:lnTo>
                  <a:lnTo>
                    <a:pt x="916698" y="445820"/>
                  </a:lnTo>
                  <a:lnTo>
                    <a:pt x="916698" y="495350"/>
                  </a:lnTo>
                  <a:lnTo>
                    <a:pt x="941476" y="495350"/>
                  </a:lnTo>
                  <a:lnTo>
                    <a:pt x="966241" y="495350"/>
                  </a:lnTo>
                  <a:lnTo>
                    <a:pt x="966241" y="519480"/>
                  </a:lnTo>
                  <a:lnTo>
                    <a:pt x="991019" y="519480"/>
                  </a:lnTo>
                  <a:lnTo>
                    <a:pt x="991019" y="469950"/>
                  </a:lnTo>
                  <a:lnTo>
                    <a:pt x="1015796" y="469950"/>
                  </a:lnTo>
                  <a:lnTo>
                    <a:pt x="1015796" y="44582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08418" y="150999"/>
              <a:ext cx="1016000" cy="1016635"/>
            </a:xfrm>
            <a:custGeom>
              <a:avLst/>
              <a:gdLst/>
              <a:ahLst/>
              <a:cxnLst/>
              <a:rect l="l" t="t" r="r" b="b"/>
              <a:pathLst>
                <a:path w="1016000" h="1016635">
                  <a:moveTo>
                    <a:pt x="173431" y="0"/>
                  </a:moveTo>
                  <a:lnTo>
                    <a:pt x="148653" y="0"/>
                  </a:lnTo>
                  <a:lnTo>
                    <a:pt x="148653" y="25400"/>
                  </a:lnTo>
                  <a:lnTo>
                    <a:pt x="148653" y="148590"/>
                  </a:lnTo>
                  <a:lnTo>
                    <a:pt x="24777" y="148590"/>
                  </a:lnTo>
                  <a:lnTo>
                    <a:pt x="24777" y="25400"/>
                  </a:lnTo>
                  <a:lnTo>
                    <a:pt x="148653" y="25400"/>
                  </a:lnTo>
                  <a:lnTo>
                    <a:pt x="14865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48590"/>
                  </a:lnTo>
                  <a:lnTo>
                    <a:pt x="0" y="173990"/>
                  </a:lnTo>
                  <a:lnTo>
                    <a:pt x="173431" y="173990"/>
                  </a:lnTo>
                  <a:lnTo>
                    <a:pt x="173431" y="149148"/>
                  </a:lnTo>
                  <a:lnTo>
                    <a:pt x="173431" y="148590"/>
                  </a:lnTo>
                  <a:lnTo>
                    <a:pt x="173431" y="25400"/>
                  </a:lnTo>
                  <a:lnTo>
                    <a:pt x="173431" y="25273"/>
                  </a:lnTo>
                  <a:lnTo>
                    <a:pt x="173431" y="0"/>
                  </a:lnTo>
                  <a:close/>
                </a:path>
                <a:path w="1016000" h="1016635">
                  <a:moveTo>
                    <a:pt x="272529" y="867638"/>
                  </a:moveTo>
                  <a:lnTo>
                    <a:pt x="247751" y="867638"/>
                  </a:lnTo>
                  <a:lnTo>
                    <a:pt x="247751" y="892416"/>
                  </a:lnTo>
                  <a:lnTo>
                    <a:pt x="272529" y="892416"/>
                  </a:lnTo>
                  <a:lnTo>
                    <a:pt x="272529" y="867638"/>
                  </a:lnTo>
                  <a:close/>
                </a:path>
                <a:path w="1016000" h="1016635">
                  <a:moveTo>
                    <a:pt x="421182" y="867638"/>
                  </a:moveTo>
                  <a:lnTo>
                    <a:pt x="396405" y="867638"/>
                  </a:lnTo>
                  <a:lnTo>
                    <a:pt x="371627" y="867638"/>
                  </a:lnTo>
                  <a:lnTo>
                    <a:pt x="371627" y="892416"/>
                  </a:lnTo>
                  <a:lnTo>
                    <a:pt x="346862" y="892416"/>
                  </a:lnTo>
                  <a:lnTo>
                    <a:pt x="322084" y="892416"/>
                  </a:lnTo>
                  <a:lnTo>
                    <a:pt x="322084" y="941959"/>
                  </a:lnTo>
                  <a:lnTo>
                    <a:pt x="297307" y="941959"/>
                  </a:lnTo>
                  <a:lnTo>
                    <a:pt x="297307" y="917181"/>
                  </a:lnTo>
                  <a:lnTo>
                    <a:pt x="272529" y="917181"/>
                  </a:lnTo>
                  <a:lnTo>
                    <a:pt x="272529" y="941959"/>
                  </a:lnTo>
                  <a:lnTo>
                    <a:pt x="247751" y="941959"/>
                  </a:lnTo>
                  <a:lnTo>
                    <a:pt x="247751" y="892416"/>
                  </a:lnTo>
                  <a:lnTo>
                    <a:pt x="222986" y="892416"/>
                  </a:lnTo>
                  <a:lnTo>
                    <a:pt x="222986" y="917181"/>
                  </a:lnTo>
                  <a:lnTo>
                    <a:pt x="198208" y="917181"/>
                  </a:lnTo>
                  <a:lnTo>
                    <a:pt x="198208" y="966736"/>
                  </a:lnTo>
                  <a:lnTo>
                    <a:pt x="222986" y="966736"/>
                  </a:lnTo>
                  <a:lnTo>
                    <a:pt x="247751" y="966736"/>
                  </a:lnTo>
                  <a:lnTo>
                    <a:pt x="247751" y="1016292"/>
                  </a:lnTo>
                  <a:lnTo>
                    <a:pt x="396405" y="1016292"/>
                  </a:lnTo>
                  <a:lnTo>
                    <a:pt x="396405" y="966736"/>
                  </a:lnTo>
                  <a:lnTo>
                    <a:pt x="371627" y="966736"/>
                  </a:lnTo>
                  <a:lnTo>
                    <a:pt x="371627" y="991514"/>
                  </a:lnTo>
                  <a:lnTo>
                    <a:pt x="346862" y="991514"/>
                  </a:lnTo>
                  <a:lnTo>
                    <a:pt x="322084" y="991514"/>
                  </a:lnTo>
                  <a:lnTo>
                    <a:pt x="322084" y="966736"/>
                  </a:lnTo>
                  <a:lnTo>
                    <a:pt x="346862" y="966736"/>
                  </a:lnTo>
                  <a:lnTo>
                    <a:pt x="346862" y="917181"/>
                  </a:lnTo>
                  <a:lnTo>
                    <a:pt x="371627" y="917181"/>
                  </a:lnTo>
                  <a:lnTo>
                    <a:pt x="396405" y="917181"/>
                  </a:lnTo>
                  <a:lnTo>
                    <a:pt x="421182" y="917181"/>
                  </a:lnTo>
                  <a:lnTo>
                    <a:pt x="421182" y="867638"/>
                  </a:lnTo>
                  <a:close/>
                </a:path>
                <a:path w="1016000" h="1016635">
                  <a:moveTo>
                    <a:pt x="445960" y="991514"/>
                  </a:moveTo>
                  <a:lnTo>
                    <a:pt x="421182" y="991514"/>
                  </a:lnTo>
                  <a:lnTo>
                    <a:pt x="421182" y="1016292"/>
                  </a:lnTo>
                  <a:lnTo>
                    <a:pt x="445960" y="1016292"/>
                  </a:lnTo>
                  <a:lnTo>
                    <a:pt x="445960" y="991514"/>
                  </a:lnTo>
                  <a:close/>
                </a:path>
                <a:path w="1016000" h="1016635">
                  <a:moveTo>
                    <a:pt x="470738" y="966736"/>
                  </a:moveTo>
                  <a:lnTo>
                    <a:pt x="445960" y="966736"/>
                  </a:lnTo>
                  <a:lnTo>
                    <a:pt x="445960" y="991514"/>
                  </a:lnTo>
                  <a:lnTo>
                    <a:pt x="470738" y="991514"/>
                  </a:lnTo>
                  <a:lnTo>
                    <a:pt x="470738" y="966736"/>
                  </a:lnTo>
                  <a:close/>
                </a:path>
                <a:path w="1016000" h="1016635">
                  <a:moveTo>
                    <a:pt x="470738" y="917181"/>
                  </a:moveTo>
                  <a:lnTo>
                    <a:pt x="445960" y="917181"/>
                  </a:lnTo>
                  <a:lnTo>
                    <a:pt x="421182" y="917181"/>
                  </a:lnTo>
                  <a:lnTo>
                    <a:pt x="421182" y="941959"/>
                  </a:lnTo>
                  <a:lnTo>
                    <a:pt x="445960" y="941959"/>
                  </a:lnTo>
                  <a:lnTo>
                    <a:pt x="470738" y="941959"/>
                  </a:lnTo>
                  <a:lnTo>
                    <a:pt x="470738" y="917181"/>
                  </a:lnTo>
                  <a:close/>
                </a:path>
                <a:path w="1016000" h="1016635">
                  <a:moveTo>
                    <a:pt x="495503" y="818083"/>
                  </a:moveTo>
                  <a:lnTo>
                    <a:pt x="470738" y="818083"/>
                  </a:lnTo>
                  <a:lnTo>
                    <a:pt x="470738" y="867638"/>
                  </a:lnTo>
                  <a:lnTo>
                    <a:pt x="445960" y="867638"/>
                  </a:lnTo>
                  <a:lnTo>
                    <a:pt x="445960" y="892416"/>
                  </a:lnTo>
                  <a:lnTo>
                    <a:pt x="470738" y="892416"/>
                  </a:lnTo>
                  <a:lnTo>
                    <a:pt x="495503" y="892416"/>
                  </a:lnTo>
                  <a:lnTo>
                    <a:pt x="495503" y="818083"/>
                  </a:lnTo>
                  <a:close/>
                </a:path>
                <a:path w="1016000" h="1016635">
                  <a:moveTo>
                    <a:pt x="545058" y="892416"/>
                  </a:moveTo>
                  <a:lnTo>
                    <a:pt x="520293" y="892416"/>
                  </a:lnTo>
                  <a:lnTo>
                    <a:pt x="495503" y="892416"/>
                  </a:lnTo>
                  <a:lnTo>
                    <a:pt x="495503" y="917181"/>
                  </a:lnTo>
                  <a:lnTo>
                    <a:pt x="520293" y="917181"/>
                  </a:lnTo>
                  <a:lnTo>
                    <a:pt x="545058" y="917181"/>
                  </a:lnTo>
                  <a:lnTo>
                    <a:pt x="545058" y="892416"/>
                  </a:lnTo>
                  <a:close/>
                </a:path>
                <a:path w="1016000" h="1016635">
                  <a:moveTo>
                    <a:pt x="569836" y="966736"/>
                  </a:moveTo>
                  <a:lnTo>
                    <a:pt x="545058" y="966736"/>
                  </a:lnTo>
                  <a:lnTo>
                    <a:pt x="520293" y="966736"/>
                  </a:lnTo>
                  <a:lnTo>
                    <a:pt x="520293" y="941959"/>
                  </a:lnTo>
                  <a:lnTo>
                    <a:pt x="495503" y="941959"/>
                  </a:lnTo>
                  <a:lnTo>
                    <a:pt x="470738" y="941959"/>
                  </a:lnTo>
                  <a:lnTo>
                    <a:pt x="470738" y="966736"/>
                  </a:lnTo>
                  <a:lnTo>
                    <a:pt x="495503" y="966736"/>
                  </a:lnTo>
                  <a:lnTo>
                    <a:pt x="495503" y="1016292"/>
                  </a:lnTo>
                  <a:lnTo>
                    <a:pt x="520293" y="1016292"/>
                  </a:lnTo>
                  <a:lnTo>
                    <a:pt x="520293" y="991514"/>
                  </a:lnTo>
                  <a:lnTo>
                    <a:pt x="545058" y="991514"/>
                  </a:lnTo>
                  <a:lnTo>
                    <a:pt x="545058" y="1016292"/>
                  </a:lnTo>
                  <a:lnTo>
                    <a:pt x="569836" y="1016292"/>
                  </a:lnTo>
                  <a:lnTo>
                    <a:pt x="569836" y="966736"/>
                  </a:lnTo>
                  <a:close/>
                </a:path>
                <a:path w="1016000" h="1016635">
                  <a:moveTo>
                    <a:pt x="594614" y="892416"/>
                  </a:moveTo>
                  <a:lnTo>
                    <a:pt x="569836" y="892416"/>
                  </a:lnTo>
                  <a:lnTo>
                    <a:pt x="569836" y="917181"/>
                  </a:lnTo>
                  <a:lnTo>
                    <a:pt x="545058" y="917181"/>
                  </a:lnTo>
                  <a:lnTo>
                    <a:pt x="545058" y="941959"/>
                  </a:lnTo>
                  <a:lnTo>
                    <a:pt x="569836" y="941959"/>
                  </a:lnTo>
                  <a:lnTo>
                    <a:pt x="569836" y="966736"/>
                  </a:lnTo>
                  <a:lnTo>
                    <a:pt x="594614" y="966736"/>
                  </a:lnTo>
                  <a:lnTo>
                    <a:pt x="594614" y="892416"/>
                  </a:lnTo>
                  <a:close/>
                </a:path>
                <a:path w="1016000" h="1016635">
                  <a:moveTo>
                    <a:pt x="644169" y="966736"/>
                  </a:moveTo>
                  <a:lnTo>
                    <a:pt x="619391" y="966736"/>
                  </a:lnTo>
                  <a:lnTo>
                    <a:pt x="619391" y="991514"/>
                  </a:lnTo>
                  <a:lnTo>
                    <a:pt x="644169" y="991514"/>
                  </a:lnTo>
                  <a:lnTo>
                    <a:pt x="644169" y="966736"/>
                  </a:lnTo>
                  <a:close/>
                </a:path>
                <a:path w="1016000" h="1016635">
                  <a:moveTo>
                    <a:pt x="693712" y="991514"/>
                  </a:moveTo>
                  <a:lnTo>
                    <a:pt x="668934" y="991514"/>
                  </a:lnTo>
                  <a:lnTo>
                    <a:pt x="668934" y="1016292"/>
                  </a:lnTo>
                  <a:lnTo>
                    <a:pt x="693712" y="1016292"/>
                  </a:lnTo>
                  <a:lnTo>
                    <a:pt x="693712" y="991514"/>
                  </a:lnTo>
                  <a:close/>
                </a:path>
                <a:path w="1016000" h="1016635">
                  <a:moveTo>
                    <a:pt x="792810" y="917181"/>
                  </a:moveTo>
                  <a:lnTo>
                    <a:pt x="768045" y="917181"/>
                  </a:lnTo>
                  <a:lnTo>
                    <a:pt x="768045" y="941959"/>
                  </a:lnTo>
                  <a:lnTo>
                    <a:pt x="792810" y="941959"/>
                  </a:lnTo>
                  <a:lnTo>
                    <a:pt x="792810" y="917181"/>
                  </a:lnTo>
                  <a:close/>
                </a:path>
                <a:path w="1016000" h="1016635">
                  <a:moveTo>
                    <a:pt x="842365" y="991514"/>
                  </a:moveTo>
                  <a:lnTo>
                    <a:pt x="817587" y="991514"/>
                  </a:lnTo>
                  <a:lnTo>
                    <a:pt x="817587" y="941959"/>
                  </a:lnTo>
                  <a:lnTo>
                    <a:pt x="792810" y="941959"/>
                  </a:lnTo>
                  <a:lnTo>
                    <a:pt x="792810" y="991514"/>
                  </a:lnTo>
                  <a:lnTo>
                    <a:pt x="768045" y="991514"/>
                  </a:lnTo>
                  <a:lnTo>
                    <a:pt x="743267" y="991514"/>
                  </a:lnTo>
                  <a:lnTo>
                    <a:pt x="743267" y="1016292"/>
                  </a:lnTo>
                  <a:lnTo>
                    <a:pt x="768045" y="1016292"/>
                  </a:lnTo>
                  <a:lnTo>
                    <a:pt x="792810" y="1016292"/>
                  </a:lnTo>
                  <a:lnTo>
                    <a:pt x="817587" y="1016292"/>
                  </a:lnTo>
                  <a:lnTo>
                    <a:pt x="842365" y="1016292"/>
                  </a:lnTo>
                  <a:lnTo>
                    <a:pt x="842365" y="991514"/>
                  </a:lnTo>
                  <a:close/>
                </a:path>
                <a:path w="1016000" h="1016635">
                  <a:moveTo>
                    <a:pt x="891921" y="941959"/>
                  </a:moveTo>
                  <a:lnTo>
                    <a:pt x="867143" y="941959"/>
                  </a:lnTo>
                  <a:lnTo>
                    <a:pt x="867143" y="966736"/>
                  </a:lnTo>
                  <a:lnTo>
                    <a:pt x="891921" y="966736"/>
                  </a:lnTo>
                  <a:lnTo>
                    <a:pt x="891921" y="941959"/>
                  </a:lnTo>
                  <a:close/>
                </a:path>
                <a:path w="1016000" h="1016635">
                  <a:moveTo>
                    <a:pt x="916698" y="966736"/>
                  </a:moveTo>
                  <a:lnTo>
                    <a:pt x="891921" y="966736"/>
                  </a:lnTo>
                  <a:lnTo>
                    <a:pt x="891921" y="991514"/>
                  </a:lnTo>
                  <a:lnTo>
                    <a:pt x="916698" y="991514"/>
                  </a:lnTo>
                  <a:lnTo>
                    <a:pt x="916698" y="966736"/>
                  </a:lnTo>
                  <a:close/>
                </a:path>
                <a:path w="1016000" h="1016635">
                  <a:moveTo>
                    <a:pt x="916698" y="917181"/>
                  </a:moveTo>
                  <a:lnTo>
                    <a:pt x="891921" y="917181"/>
                  </a:lnTo>
                  <a:lnTo>
                    <a:pt x="891921" y="941959"/>
                  </a:lnTo>
                  <a:lnTo>
                    <a:pt x="916698" y="941959"/>
                  </a:lnTo>
                  <a:lnTo>
                    <a:pt x="916698" y="917181"/>
                  </a:lnTo>
                  <a:close/>
                </a:path>
                <a:path w="1016000" h="1016635">
                  <a:moveTo>
                    <a:pt x="991019" y="966736"/>
                  </a:moveTo>
                  <a:lnTo>
                    <a:pt x="966241" y="966736"/>
                  </a:lnTo>
                  <a:lnTo>
                    <a:pt x="966241" y="1016292"/>
                  </a:lnTo>
                  <a:lnTo>
                    <a:pt x="991019" y="1016292"/>
                  </a:lnTo>
                  <a:lnTo>
                    <a:pt x="991019" y="966736"/>
                  </a:lnTo>
                  <a:close/>
                </a:path>
                <a:path w="1016000" h="1016635">
                  <a:moveTo>
                    <a:pt x="1015796" y="892416"/>
                  </a:moveTo>
                  <a:lnTo>
                    <a:pt x="991019" y="892416"/>
                  </a:lnTo>
                  <a:lnTo>
                    <a:pt x="991019" y="917181"/>
                  </a:lnTo>
                  <a:lnTo>
                    <a:pt x="966241" y="917181"/>
                  </a:lnTo>
                  <a:lnTo>
                    <a:pt x="966241" y="892416"/>
                  </a:lnTo>
                  <a:lnTo>
                    <a:pt x="941476" y="892416"/>
                  </a:lnTo>
                  <a:lnTo>
                    <a:pt x="916698" y="892416"/>
                  </a:lnTo>
                  <a:lnTo>
                    <a:pt x="916698" y="892810"/>
                  </a:lnTo>
                  <a:lnTo>
                    <a:pt x="817587" y="892810"/>
                  </a:lnTo>
                  <a:lnTo>
                    <a:pt x="817587" y="817880"/>
                  </a:lnTo>
                  <a:lnTo>
                    <a:pt x="916698" y="817880"/>
                  </a:lnTo>
                  <a:lnTo>
                    <a:pt x="916698" y="793750"/>
                  </a:lnTo>
                  <a:lnTo>
                    <a:pt x="792810" y="793750"/>
                  </a:lnTo>
                  <a:lnTo>
                    <a:pt x="792810" y="817880"/>
                  </a:lnTo>
                  <a:lnTo>
                    <a:pt x="792810" y="818083"/>
                  </a:lnTo>
                  <a:lnTo>
                    <a:pt x="768045" y="818083"/>
                  </a:lnTo>
                  <a:lnTo>
                    <a:pt x="768045" y="793305"/>
                  </a:lnTo>
                  <a:lnTo>
                    <a:pt x="743267" y="793305"/>
                  </a:lnTo>
                  <a:lnTo>
                    <a:pt x="743267" y="768527"/>
                  </a:lnTo>
                  <a:lnTo>
                    <a:pt x="768045" y="768527"/>
                  </a:lnTo>
                  <a:lnTo>
                    <a:pt x="768045" y="743762"/>
                  </a:lnTo>
                  <a:lnTo>
                    <a:pt x="743267" y="743762"/>
                  </a:lnTo>
                  <a:lnTo>
                    <a:pt x="718489" y="743762"/>
                  </a:lnTo>
                  <a:lnTo>
                    <a:pt x="718489" y="694207"/>
                  </a:lnTo>
                  <a:lnTo>
                    <a:pt x="693712" y="694207"/>
                  </a:lnTo>
                  <a:lnTo>
                    <a:pt x="693712" y="669429"/>
                  </a:lnTo>
                  <a:lnTo>
                    <a:pt x="668934" y="669429"/>
                  </a:lnTo>
                  <a:lnTo>
                    <a:pt x="668934" y="718985"/>
                  </a:lnTo>
                  <a:lnTo>
                    <a:pt x="693712" y="718985"/>
                  </a:lnTo>
                  <a:lnTo>
                    <a:pt x="693712" y="743762"/>
                  </a:lnTo>
                  <a:lnTo>
                    <a:pt x="668934" y="743762"/>
                  </a:lnTo>
                  <a:lnTo>
                    <a:pt x="668934" y="768527"/>
                  </a:lnTo>
                  <a:lnTo>
                    <a:pt x="693712" y="768527"/>
                  </a:lnTo>
                  <a:lnTo>
                    <a:pt x="718489" y="768527"/>
                  </a:lnTo>
                  <a:lnTo>
                    <a:pt x="718489" y="793305"/>
                  </a:lnTo>
                  <a:lnTo>
                    <a:pt x="693712" y="793305"/>
                  </a:lnTo>
                  <a:lnTo>
                    <a:pt x="693712" y="867638"/>
                  </a:lnTo>
                  <a:lnTo>
                    <a:pt x="668934" y="867638"/>
                  </a:lnTo>
                  <a:lnTo>
                    <a:pt x="668934" y="842860"/>
                  </a:lnTo>
                  <a:lnTo>
                    <a:pt x="644169" y="842860"/>
                  </a:lnTo>
                  <a:lnTo>
                    <a:pt x="644169" y="867638"/>
                  </a:lnTo>
                  <a:lnTo>
                    <a:pt x="619391" y="867638"/>
                  </a:lnTo>
                  <a:lnTo>
                    <a:pt x="619391" y="917181"/>
                  </a:lnTo>
                  <a:lnTo>
                    <a:pt x="644169" y="917181"/>
                  </a:lnTo>
                  <a:lnTo>
                    <a:pt x="644169" y="892416"/>
                  </a:lnTo>
                  <a:lnTo>
                    <a:pt x="668934" y="892416"/>
                  </a:lnTo>
                  <a:lnTo>
                    <a:pt x="668934" y="941959"/>
                  </a:lnTo>
                  <a:lnTo>
                    <a:pt x="693712" y="941959"/>
                  </a:lnTo>
                  <a:lnTo>
                    <a:pt x="693712" y="991514"/>
                  </a:lnTo>
                  <a:lnTo>
                    <a:pt x="718489" y="991514"/>
                  </a:lnTo>
                  <a:lnTo>
                    <a:pt x="718489" y="966736"/>
                  </a:lnTo>
                  <a:lnTo>
                    <a:pt x="743267" y="966736"/>
                  </a:lnTo>
                  <a:lnTo>
                    <a:pt x="743267" y="917181"/>
                  </a:lnTo>
                  <a:lnTo>
                    <a:pt x="718489" y="917181"/>
                  </a:lnTo>
                  <a:lnTo>
                    <a:pt x="693712" y="917181"/>
                  </a:lnTo>
                  <a:lnTo>
                    <a:pt x="693712" y="892416"/>
                  </a:lnTo>
                  <a:lnTo>
                    <a:pt x="718489" y="892416"/>
                  </a:lnTo>
                  <a:lnTo>
                    <a:pt x="743267" y="892416"/>
                  </a:lnTo>
                  <a:lnTo>
                    <a:pt x="743267" y="867638"/>
                  </a:lnTo>
                  <a:lnTo>
                    <a:pt x="718489" y="867638"/>
                  </a:lnTo>
                  <a:lnTo>
                    <a:pt x="718489" y="842860"/>
                  </a:lnTo>
                  <a:lnTo>
                    <a:pt x="743267" y="842860"/>
                  </a:lnTo>
                  <a:lnTo>
                    <a:pt x="743267" y="867638"/>
                  </a:lnTo>
                  <a:lnTo>
                    <a:pt x="768045" y="867638"/>
                  </a:lnTo>
                  <a:lnTo>
                    <a:pt x="768045" y="892416"/>
                  </a:lnTo>
                  <a:lnTo>
                    <a:pt x="792810" y="892416"/>
                  </a:lnTo>
                  <a:lnTo>
                    <a:pt x="792810" y="892810"/>
                  </a:lnTo>
                  <a:lnTo>
                    <a:pt x="792810" y="916940"/>
                  </a:lnTo>
                  <a:lnTo>
                    <a:pt x="916698" y="916940"/>
                  </a:lnTo>
                  <a:lnTo>
                    <a:pt x="916698" y="917181"/>
                  </a:lnTo>
                  <a:lnTo>
                    <a:pt x="941476" y="917181"/>
                  </a:lnTo>
                  <a:lnTo>
                    <a:pt x="941476" y="941959"/>
                  </a:lnTo>
                  <a:lnTo>
                    <a:pt x="966241" y="941959"/>
                  </a:lnTo>
                  <a:lnTo>
                    <a:pt x="991019" y="941959"/>
                  </a:lnTo>
                  <a:lnTo>
                    <a:pt x="991019" y="966736"/>
                  </a:lnTo>
                  <a:lnTo>
                    <a:pt x="1015796" y="966736"/>
                  </a:lnTo>
                  <a:lnTo>
                    <a:pt x="1015796" y="892416"/>
                  </a:lnTo>
                  <a:close/>
                </a:path>
                <a:path w="1016000" h="1016635">
                  <a:moveTo>
                    <a:pt x="1015796" y="521576"/>
                  </a:moveTo>
                  <a:lnTo>
                    <a:pt x="991019" y="521576"/>
                  </a:lnTo>
                  <a:lnTo>
                    <a:pt x="991019" y="496176"/>
                  </a:lnTo>
                  <a:lnTo>
                    <a:pt x="966241" y="496176"/>
                  </a:lnTo>
                  <a:lnTo>
                    <a:pt x="966241" y="472046"/>
                  </a:lnTo>
                  <a:lnTo>
                    <a:pt x="941476" y="472046"/>
                  </a:lnTo>
                  <a:lnTo>
                    <a:pt x="916698" y="472046"/>
                  </a:lnTo>
                  <a:lnTo>
                    <a:pt x="916698" y="496176"/>
                  </a:lnTo>
                  <a:lnTo>
                    <a:pt x="891921" y="496176"/>
                  </a:lnTo>
                  <a:lnTo>
                    <a:pt x="891921" y="521576"/>
                  </a:lnTo>
                  <a:lnTo>
                    <a:pt x="867143" y="521576"/>
                  </a:lnTo>
                  <a:lnTo>
                    <a:pt x="867143" y="496176"/>
                  </a:lnTo>
                  <a:lnTo>
                    <a:pt x="842365" y="496176"/>
                  </a:lnTo>
                  <a:lnTo>
                    <a:pt x="817587" y="496176"/>
                  </a:lnTo>
                  <a:lnTo>
                    <a:pt x="817587" y="521576"/>
                  </a:lnTo>
                  <a:lnTo>
                    <a:pt x="842365" y="521576"/>
                  </a:lnTo>
                  <a:lnTo>
                    <a:pt x="842365" y="545706"/>
                  </a:lnTo>
                  <a:lnTo>
                    <a:pt x="867143" y="545706"/>
                  </a:lnTo>
                  <a:lnTo>
                    <a:pt x="867143" y="620636"/>
                  </a:lnTo>
                  <a:lnTo>
                    <a:pt x="891921" y="620636"/>
                  </a:lnTo>
                  <a:lnTo>
                    <a:pt x="891921" y="595236"/>
                  </a:lnTo>
                  <a:lnTo>
                    <a:pt x="916698" y="595236"/>
                  </a:lnTo>
                  <a:lnTo>
                    <a:pt x="916698" y="521576"/>
                  </a:lnTo>
                  <a:lnTo>
                    <a:pt x="941476" y="521576"/>
                  </a:lnTo>
                  <a:lnTo>
                    <a:pt x="966241" y="521576"/>
                  </a:lnTo>
                  <a:lnTo>
                    <a:pt x="966241" y="571106"/>
                  </a:lnTo>
                  <a:lnTo>
                    <a:pt x="991019" y="571106"/>
                  </a:lnTo>
                  <a:lnTo>
                    <a:pt x="991019" y="545706"/>
                  </a:lnTo>
                  <a:lnTo>
                    <a:pt x="1015796" y="545706"/>
                  </a:lnTo>
                  <a:lnTo>
                    <a:pt x="1015796" y="521576"/>
                  </a:lnTo>
                  <a:close/>
                </a:path>
                <a:path w="1016000" h="1016635">
                  <a:moveTo>
                    <a:pt x="1015796" y="0"/>
                  </a:moveTo>
                  <a:lnTo>
                    <a:pt x="991019" y="0"/>
                  </a:lnTo>
                  <a:lnTo>
                    <a:pt x="991019" y="25400"/>
                  </a:lnTo>
                  <a:lnTo>
                    <a:pt x="991019" y="148590"/>
                  </a:lnTo>
                  <a:lnTo>
                    <a:pt x="867143" y="148590"/>
                  </a:lnTo>
                  <a:lnTo>
                    <a:pt x="867143" y="25400"/>
                  </a:lnTo>
                  <a:lnTo>
                    <a:pt x="991019" y="25400"/>
                  </a:lnTo>
                  <a:lnTo>
                    <a:pt x="991019" y="0"/>
                  </a:lnTo>
                  <a:lnTo>
                    <a:pt x="842365" y="0"/>
                  </a:lnTo>
                  <a:lnTo>
                    <a:pt x="842365" y="25400"/>
                  </a:lnTo>
                  <a:lnTo>
                    <a:pt x="842365" y="148590"/>
                  </a:lnTo>
                  <a:lnTo>
                    <a:pt x="842365" y="173990"/>
                  </a:lnTo>
                  <a:lnTo>
                    <a:pt x="1015796" y="173990"/>
                  </a:lnTo>
                  <a:lnTo>
                    <a:pt x="1015796" y="149148"/>
                  </a:lnTo>
                  <a:lnTo>
                    <a:pt x="1015796" y="148590"/>
                  </a:lnTo>
                  <a:lnTo>
                    <a:pt x="1015796" y="25400"/>
                  </a:lnTo>
                  <a:lnTo>
                    <a:pt x="1015796" y="25273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08418" y="201037"/>
              <a:ext cx="966469" cy="966469"/>
            </a:xfrm>
            <a:custGeom>
              <a:avLst/>
              <a:gdLst/>
              <a:ahLst/>
              <a:cxnLst/>
              <a:rect l="l" t="t" r="r" b="b"/>
              <a:pathLst>
                <a:path w="966469" h="966469">
                  <a:moveTo>
                    <a:pt x="123875" y="842378"/>
                  </a:moveTo>
                  <a:lnTo>
                    <a:pt x="49555" y="842378"/>
                  </a:lnTo>
                  <a:lnTo>
                    <a:pt x="49555" y="916698"/>
                  </a:lnTo>
                  <a:lnTo>
                    <a:pt x="123875" y="916698"/>
                  </a:lnTo>
                  <a:lnTo>
                    <a:pt x="123875" y="842378"/>
                  </a:lnTo>
                  <a:close/>
                </a:path>
                <a:path w="966469" h="966469">
                  <a:moveTo>
                    <a:pt x="123875" y="0"/>
                  </a:moveTo>
                  <a:lnTo>
                    <a:pt x="49555" y="0"/>
                  </a:lnTo>
                  <a:lnTo>
                    <a:pt x="49555" y="74333"/>
                  </a:lnTo>
                  <a:lnTo>
                    <a:pt x="123875" y="74333"/>
                  </a:lnTo>
                  <a:lnTo>
                    <a:pt x="123875" y="0"/>
                  </a:lnTo>
                  <a:close/>
                </a:path>
                <a:path w="966469" h="966469">
                  <a:moveTo>
                    <a:pt x="173431" y="817600"/>
                  </a:moveTo>
                  <a:lnTo>
                    <a:pt x="148653" y="817600"/>
                  </a:lnTo>
                  <a:lnTo>
                    <a:pt x="148653" y="941476"/>
                  </a:lnTo>
                  <a:lnTo>
                    <a:pt x="173431" y="941476"/>
                  </a:lnTo>
                  <a:lnTo>
                    <a:pt x="173431" y="817600"/>
                  </a:lnTo>
                  <a:close/>
                </a:path>
                <a:path w="966469" h="966469">
                  <a:moveTo>
                    <a:pt x="173431" y="793242"/>
                  </a:moveTo>
                  <a:lnTo>
                    <a:pt x="0" y="793242"/>
                  </a:lnTo>
                  <a:lnTo>
                    <a:pt x="0" y="817372"/>
                  </a:lnTo>
                  <a:lnTo>
                    <a:pt x="0" y="941832"/>
                  </a:lnTo>
                  <a:lnTo>
                    <a:pt x="0" y="965962"/>
                  </a:lnTo>
                  <a:lnTo>
                    <a:pt x="173431" y="965962"/>
                  </a:lnTo>
                  <a:lnTo>
                    <a:pt x="173431" y="941832"/>
                  </a:lnTo>
                  <a:lnTo>
                    <a:pt x="24777" y="941832"/>
                  </a:lnTo>
                  <a:lnTo>
                    <a:pt x="24777" y="817372"/>
                  </a:lnTo>
                  <a:lnTo>
                    <a:pt x="173431" y="817372"/>
                  </a:lnTo>
                  <a:lnTo>
                    <a:pt x="173431" y="793242"/>
                  </a:lnTo>
                  <a:close/>
                </a:path>
                <a:path w="966469" h="966469">
                  <a:moveTo>
                    <a:pt x="867143" y="792822"/>
                  </a:moveTo>
                  <a:lnTo>
                    <a:pt x="842365" y="792822"/>
                  </a:lnTo>
                  <a:lnTo>
                    <a:pt x="842365" y="817600"/>
                  </a:lnTo>
                  <a:lnTo>
                    <a:pt x="867143" y="817600"/>
                  </a:lnTo>
                  <a:lnTo>
                    <a:pt x="867143" y="792822"/>
                  </a:lnTo>
                  <a:close/>
                </a:path>
                <a:path w="966469" h="966469">
                  <a:moveTo>
                    <a:pt x="916698" y="768045"/>
                  </a:moveTo>
                  <a:lnTo>
                    <a:pt x="891921" y="768045"/>
                  </a:lnTo>
                  <a:lnTo>
                    <a:pt x="891921" y="842378"/>
                  </a:lnTo>
                  <a:lnTo>
                    <a:pt x="916698" y="842378"/>
                  </a:lnTo>
                  <a:lnTo>
                    <a:pt x="916698" y="768045"/>
                  </a:lnTo>
                  <a:close/>
                </a:path>
                <a:path w="966469" h="966469">
                  <a:moveTo>
                    <a:pt x="916698" y="743712"/>
                  </a:moveTo>
                  <a:lnTo>
                    <a:pt x="792810" y="743712"/>
                  </a:lnTo>
                  <a:lnTo>
                    <a:pt x="792810" y="767842"/>
                  </a:lnTo>
                  <a:lnTo>
                    <a:pt x="916698" y="767842"/>
                  </a:lnTo>
                  <a:lnTo>
                    <a:pt x="916698" y="743712"/>
                  </a:lnTo>
                  <a:close/>
                </a:path>
                <a:path w="966469" h="966469">
                  <a:moveTo>
                    <a:pt x="966241" y="0"/>
                  </a:moveTo>
                  <a:lnTo>
                    <a:pt x="891921" y="0"/>
                  </a:lnTo>
                  <a:lnTo>
                    <a:pt x="891921" y="74333"/>
                  </a:lnTo>
                  <a:lnTo>
                    <a:pt x="966241" y="74333"/>
                  </a:lnTo>
                  <a:lnTo>
                    <a:pt x="96624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8" name="object 36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452994" y="499455"/>
            <a:ext cx="120015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5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51616"/>
                </a:solidFill>
                <a:latin typeface="Arial"/>
                <a:cs typeface="Arial"/>
              </a:rPr>
              <a:t>LINK: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8683" y="710050"/>
              <a:ext cx="14725650" cy="347980"/>
            </a:xfrm>
            <a:custGeom>
              <a:avLst/>
              <a:gdLst/>
              <a:ahLst/>
              <a:cxnLst/>
              <a:rect l="l" t="t" r="r" b="b"/>
              <a:pathLst>
                <a:path w="14725650" h="347980">
                  <a:moveTo>
                    <a:pt x="14725652" y="0"/>
                  </a:moveTo>
                  <a:lnTo>
                    <a:pt x="0" y="0"/>
                  </a:lnTo>
                  <a:lnTo>
                    <a:pt x="0" y="347662"/>
                  </a:lnTo>
                  <a:lnTo>
                    <a:pt x="14725652" y="347662"/>
                  </a:lnTo>
                  <a:lnTo>
                    <a:pt x="14725652" y="0"/>
                  </a:lnTo>
                  <a:close/>
                </a:path>
              </a:pathLst>
            </a:custGeom>
            <a:solidFill>
              <a:srgbClr val="E5F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93090"/>
            </a:xfrm>
            <a:custGeom>
              <a:avLst/>
              <a:gdLst/>
              <a:ahLst/>
              <a:cxnLst/>
              <a:rect l="l" t="t" r="r" b="b"/>
              <a:pathLst>
                <a:path w="14878685" h="593090">
                  <a:moveTo>
                    <a:pt x="14878058" y="0"/>
                  </a:moveTo>
                  <a:lnTo>
                    <a:pt x="0" y="0"/>
                  </a:lnTo>
                  <a:lnTo>
                    <a:pt x="0" y="592519"/>
                  </a:lnTo>
                  <a:lnTo>
                    <a:pt x="14878058" y="592519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1436" y="70187"/>
            <a:ext cx="726884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ARCHITECTURAL</a:t>
            </a:r>
            <a:r>
              <a:rPr sz="245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STYLES OF HOMES - </a:t>
            </a:r>
            <a:r>
              <a:rPr sz="2450" b="1" spc="-10" dirty="0">
                <a:solidFill>
                  <a:srgbClr val="151616"/>
                </a:solidFill>
                <a:latin typeface="Arial"/>
                <a:cs typeface="Arial"/>
              </a:rPr>
              <a:t>IMAGES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466517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450960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659" y="740047"/>
            <a:ext cx="144881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RESEARCH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DIFFERENT</a:t>
            </a:r>
            <a:r>
              <a:rPr sz="16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ARCHITECTURAL</a:t>
            </a:r>
            <a:r>
              <a:rPr sz="16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STYLES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HOMES.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PASTE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STYLES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IMAGES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6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LIKE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SHEET.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STYLE.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7864" y="65424"/>
            <a:ext cx="17868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SHEET </a:t>
            </a:r>
            <a:r>
              <a:rPr spc="-25" dirty="0"/>
              <a:t>ONE</a:t>
            </a: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5141" y="1154350"/>
            <a:ext cx="2270760" cy="335280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50165" rIns="0" bIns="0" rtlCol="0">
            <a:spAutoFit/>
          </a:bodyPr>
          <a:lstStyle/>
          <a:p>
            <a:pPr marL="365125" marR="386080" algn="ctr">
              <a:lnSpc>
                <a:spcPts val="1560"/>
              </a:lnSpc>
              <a:spcBef>
                <a:spcPts val="395"/>
              </a:spcBef>
            </a:pPr>
            <a:r>
              <a:rPr sz="1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NAMES</a:t>
            </a:r>
            <a:r>
              <a:rPr sz="1400" b="1" u="sng" spc="-3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OF</a:t>
            </a:r>
            <a:r>
              <a:rPr sz="14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SOME</a:t>
            </a:r>
            <a:r>
              <a:rPr sz="1400" b="1" u="none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HOUSE</a:t>
            </a:r>
            <a:r>
              <a:rPr sz="14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STYLES</a:t>
            </a:r>
            <a:endParaRPr sz="1400">
              <a:latin typeface="Arial"/>
              <a:cs typeface="Arial"/>
            </a:endParaRPr>
          </a:p>
          <a:p>
            <a:pPr marR="68580" algn="ctr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MODERNIST</a:t>
            </a:r>
            <a:endParaRPr sz="1400">
              <a:latin typeface="Arial"/>
              <a:cs typeface="Arial"/>
            </a:endParaRPr>
          </a:p>
          <a:p>
            <a:pPr marL="479425" marR="541655" indent="-1905" algn="ctr">
              <a:lnSpc>
                <a:spcPct val="134900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HUF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HOUSE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GOTHIC 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RIVAL</a:t>
            </a:r>
            <a:endParaRPr sz="1400">
              <a:latin typeface="Arial"/>
              <a:cs typeface="Arial"/>
            </a:endParaRPr>
          </a:p>
          <a:p>
            <a:pPr marL="31750" marR="90170" algn="ctr">
              <a:lnSpc>
                <a:spcPct val="134900"/>
              </a:lnSpc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COTTAGE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HOUSE</a:t>
            </a:r>
            <a:r>
              <a:rPr sz="14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STYLE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BARN</a:t>
            </a:r>
            <a:r>
              <a:rPr sz="1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STYLE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HOUSE TUDOR</a:t>
            </a:r>
            <a:endParaRPr sz="1400">
              <a:latin typeface="Arial"/>
              <a:cs typeface="Arial"/>
            </a:endParaRPr>
          </a:p>
          <a:p>
            <a:pPr marL="283210" marR="332740" indent="-4445" algn="ctr">
              <a:lnSpc>
                <a:spcPct val="134900"/>
              </a:lnSpc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GEORGIAN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MODULAR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HOME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ARTS</a:t>
            </a:r>
            <a:r>
              <a:rPr sz="14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CRAFTS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TOWN</a:t>
            </a:r>
            <a:r>
              <a:rPr sz="1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HOUSE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7418" y="10146660"/>
            <a:ext cx="5886450" cy="3429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https://technologystudent.com/despro2/architec2.html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>
            <a:grpSpLocks noGrp="1" noUngrp="1" noRot="1" noMove="1" noResize="1"/>
          </p:cNvGrpSpPr>
          <p:nvPr/>
        </p:nvGrpSpPr>
        <p:grpSpPr>
          <a:xfrm>
            <a:off x="13698897" y="9400244"/>
            <a:ext cx="1016000" cy="1016635"/>
            <a:chOff x="13698897" y="9400244"/>
            <a:chExt cx="1016000" cy="1016635"/>
          </a:xfrm>
        </p:grpSpPr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98894" y="9400244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62"/>
                  </a:moveTo>
                  <a:lnTo>
                    <a:pt x="0" y="346862"/>
                  </a:lnTo>
                  <a:lnTo>
                    <a:pt x="0" y="371640"/>
                  </a:lnTo>
                  <a:lnTo>
                    <a:pt x="24777" y="371640"/>
                  </a:lnTo>
                  <a:lnTo>
                    <a:pt x="24777" y="346862"/>
                  </a:lnTo>
                  <a:close/>
                </a:path>
                <a:path w="1016000" h="421640">
                  <a:moveTo>
                    <a:pt x="123875" y="198208"/>
                  </a:moveTo>
                  <a:lnTo>
                    <a:pt x="99098" y="198208"/>
                  </a:lnTo>
                  <a:lnTo>
                    <a:pt x="74320" y="198208"/>
                  </a:lnTo>
                  <a:lnTo>
                    <a:pt x="49542" y="198208"/>
                  </a:lnTo>
                  <a:lnTo>
                    <a:pt x="49542" y="272542"/>
                  </a:lnTo>
                  <a:lnTo>
                    <a:pt x="24777" y="272542"/>
                  </a:lnTo>
                  <a:lnTo>
                    <a:pt x="24777" y="222986"/>
                  </a:lnTo>
                  <a:lnTo>
                    <a:pt x="0" y="222986"/>
                  </a:lnTo>
                  <a:lnTo>
                    <a:pt x="0" y="297307"/>
                  </a:lnTo>
                  <a:lnTo>
                    <a:pt x="24777" y="297307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64"/>
                  </a:lnTo>
                  <a:lnTo>
                    <a:pt x="99098" y="247764"/>
                  </a:lnTo>
                  <a:lnTo>
                    <a:pt x="99098" y="222986"/>
                  </a:lnTo>
                  <a:lnTo>
                    <a:pt x="123875" y="222986"/>
                  </a:lnTo>
                  <a:lnTo>
                    <a:pt x="123875" y="198208"/>
                  </a:lnTo>
                  <a:close/>
                </a:path>
                <a:path w="1016000" h="421640">
                  <a:moveTo>
                    <a:pt x="148653" y="322084"/>
                  </a:moveTo>
                  <a:lnTo>
                    <a:pt x="123875" y="322084"/>
                  </a:lnTo>
                  <a:lnTo>
                    <a:pt x="123875" y="346862"/>
                  </a:lnTo>
                  <a:lnTo>
                    <a:pt x="148653" y="346862"/>
                  </a:lnTo>
                  <a:lnTo>
                    <a:pt x="148653" y="322084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208"/>
                  </a:moveTo>
                  <a:lnTo>
                    <a:pt x="148653" y="198208"/>
                  </a:lnTo>
                  <a:lnTo>
                    <a:pt x="148653" y="222986"/>
                  </a:lnTo>
                  <a:lnTo>
                    <a:pt x="173431" y="222986"/>
                  </a:lnTo>
                  <a:lnTo>
                    <a:pt x="173431" y="198208"/>
                  </a:lnTo>
                  <a:close/>
                </a:path>
                <a:path w="1016000" h="421640">
                  <a:moveTo>
                    <a:pt x="222973" y="247764"/>
                  </a:moveTo>
                  <a:lnTo>
                    <a:pt x="222973" y="247764"/>
                  </a:lnTo>
                  <a:lnTo>
                    <a:pt x="99098" y="247764"/>
                  </a:lnTo>
                  <a:lnTo>
                    <a:pt x="99098" y="297307"/>
                  </a:lnTo>
                  <a:lnTo>
                    <a:pt x="74320" y="297307"/>
                  </a:lnTo>
                  <a:lnTo>
                    <a:pt x="74320" y="322084"/>
                  </a:lnTo>
                  <a:lnTo>
                    <a:pt x="49542" y="322084"/>
                  </a:lnTo>
                  <a:lnTo>
                    <a:pt x="49542" y="346862"/>
                  </a:lnTo>
                  <a:lnTo>
                    <a:pt x="74320" y="346862"/>
                  </a:lnTo>
                  <a:lnTo>
                    <a:pt x="99098" y="346862"/>
                  </a:lnTo>
                  <a:lnTo>
                    <a:pt x="99098" y="322084"/>
                  </a:lnTo>
                  <a:lnTo>
                    <a:pt x="123875" y="322084"/>
                  </a:lnTo>
                  <a:lnTo>
                    <a:pt x="123875" y="272542"/>
                  </a:lnTo>
                  <a:lnTo>
                    <a:pt x="148653" y="272542"/>
                  </a:lnTo>
                  <a:lnTo>
                    <a:pt x="173431" y="272542"/>
                  </a:lnTo>
                  <a:lnTo>
                    <a:pt x="173431" y="297307"/>
                  </a:lnTo>
                  <a:lnTo>
                    <a:pt x="198208" y="297307"/>
                  </a:lnTo>
                  <a:lnTo>
                    <a:pt x="198208" y="272542"/>
                  </a:lnTo>
                  <a:lnTo>
                    <a:pt x="222973" y="272542"/>
                  </a:lnTo>
                  <a:lnTo>
                    <a:pt x="222973" y="247764"/>
                  </a:lnTo>
                  <a:close/>
                </a:path>
                <a:path w="1016000" h="421640">
                  <a:moveTo>
                    <a:pt x="247751" y="99110"/>
                  </a:moveTo>
                  <a:lnTo>
                    <a:pt x="222973" y="99110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99110"/>
                  </a:lnTo>
                  <a:close/>
                </a:path>
                <a:path w="1016000" h="421640">
                  <a:moveTo>
                    <a:pt x="247751" y="0"/>
                  </a:moveTo>
                  <a:lnTo>
                    <a:pt x="222973" y="0"/>
                  </a:lnTo>
                  <a:lnTo>
                    <a:pt x="198208" y="0"/>
                  </a:lnTo>
                  <a:lnTo>
                    <a:pt x="198208" y="74333"/>
                  </a:lnTo>
                  <a:lnTo>
                    <a:pt x="222973" y="74333"/>
                  </a:lnTo>
                  <a:lnTo>
                    <a:pt x="247751" y="74333"/>
                  </a:lnTo>
                  <a:lnTo>
                    <a:pt x="247751" y="49555"/>
                  </a:lnTo>
                  <a:lnTo>
                    <a:pt x="222973" y="49555"/>
                  </a:lnTo>
                  <a:lnTo>
                    <a:pt x="222973" y="24777"/>
                  </a:lnTo>
                  <a:lnTo>
                    <a:pt x="247751" y="24777"/>
                  </a:lnTo>
                  <a:lnTo>
                    <a:pt x="247751" y="0"/>
                  </a:lnTo>
                  <a:close/>
                </a:path>
                <a:path w="1016000" h="421640">
                  <a:moveTo>
                    <a:pt x="272529" y="24777"/>
                  </a:moveTo>
                  <a:lnTo>
                    <a:pt x="247751" y="24777"/>
                  </a:lnTo>
                  <a:lnTo>
                    <a:pt x="247751" y="49555"/>
                  </a:lnTo>
                  <a:lnTo>
                    <a:pt x="272529" y="49555"/>
                  </a:lnTo>
                  <a:lnTo>
                    <a:pt x="272529" y="24777"/>
                  </a:lnTo>
                  <a:close/>
                </a:path>
                <a:path w="1016000" h="421640">
                  <a:moveTo>
                    <a:pt x="346849" y="371640"/>
                  </a:moveTo>
                  <a:lnTo>
                    <a:pt x="322084" y="371640"/>
                  </a:lnTo>
                  <a:lnTo>
                    <a:pt x="322084" y="346862"/>
                  </a:lnTo>
                  <a:lnTo>
                    <a:pt x="297307" y="346862"/>
                  </a:lnTo>
                  <a:lnTo>
                    <a:pt x="297307" y="396417"/>
                  </a:lnTo>
                  <a:lnTo>
                    <a:pt x="322084" y="396417"/>
                  </a:lnTo>
                  <a:lnTo>
                    <a:pt x="346849" y="396417"/>
                  </a:lnTo>
                  <a:lnTo>
                    <a:pt x="346849" y="371640"/>
                  </a:lnTo>
                  <a:close/>
                </a:path>
                <a:path w="1016000" h="421640">
                  <a:moveTo>
                    <a:pt x="346849" y="247764"/>
                  </a:moveTo>
                  <a:lnTo>
                    <a:pt x="322084" y="247764"/>
                  </a:lnTo>
                  <a:lnTo>
                    <a:pt x="297307" y="247764"/>
                  </a:lnTo>
                  <a:lnTo>
                    <a:pt x="272529" y="247764"/>
                  </a:lnTo>
                  <a:lnTo>
                    <a:pt x="272529" y="222986"/>
                  </a:lnTo>
                  <a:lnTo>
                    <a:pt x="247751" y="222986"/>
                  </a:lnTo>
                  <a:lnTo>
                    <a:pt x="222973" y="222986"/>
                  </a:lnTo>
                  <a:lnTo>
                    <a:pt x="222973" y="247764"/>
                  </a:lnTo>
                  <a:lnTo>
                    <a:pt x="247751" y="247764"/>
                  </a:lnTo>
                  <a:lnTo>
                    <a:pt x="247751" y="272542"/>
                  </a:lnTo>
                  <a:lnTo>
                    <a:pt x="222973" y="272542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40"/>
                  </a:lnTo>
                  <a:lnTo>
                    <a:pt x="222973" y="371640"/>
                  </a:lnTo>
                  <a:lnTo>
                    <a:pt x="222973" y="346862"/>
                  </a:lnTo>
                  <a:lnTo>
                    <a:pt x="198208" y="346862"/>
                  </a:lnTo>
                  <a:lnTo>
                    <a:pt x="198208" y="322084"/>
                  </a:lnTo>
                  <a:lnTo>
                    <a:pt x="173431" y="322084"/>
                  </a:lnTo>
                  <a:lnTo>
                    <a:pt x="173431" y="346862"/>
                  </a:lnTo>
                  <a:lnTo>
                    <a:pt x="148653" y="346862"/>
                  </a:lnTo>
                  <a:lnTo>
                    <a:pt x="148653" y="371640"/>
                  </a:lnTo>
                  <a:lnTo>
                    <a:pt x="173431" y="371640"/>
                  </a:lnTo>
                  <a:lnTo>
                    <a:pt x="173431" y="396417"/>
                  </a:lnTo>
                  <a:lnTo>
                    <a:pt x="198208" y="396417"/>
                  </a:lnTo>
                  <a:lnTo>
                    <a:pt x="222973" y="396417"/>
                  </a:lnTo>
                  <a:lnTo>
                    <a:pt x="247751" y="396417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72529" y="272542"/>
                  </a:lnTo>
                  <a:lnTo>
                    <a:pt x="297307" y="272542"/>
                  </a:lnTo>
                  <a:lnTo>
                    <a:pt x="322084" y="272542"/>
                  </a:lnTo>
                  <a:lnTo>
                    <a:pt x="322084" y="297307"/>
                  </a:lnTo>
                  <a:lnTo>
                    <a:pt x="346849" y="297307"/>
                  </a:lnTo>
                  <a:lnTo>
                    <a:pt x="346849" y="247764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84" y="123875"/>
                  </a:lnTo>
                  <a:lnTo>
                    <a:pt x="322084" y="99110"/>
                  </a:lnTo>
                  <a:lnTo>
                    <a:pt x="297307" y="99110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208" y="123875"/>
                  </a:lnTo>
                  <a:lnTo>
                    <a:pt x="198208" y="222986"/>
                  </a:lnTo>
                  <a:lnTo>
                    <a:pt x="222973" y="222986"/>
                  </a:lnTo>
                  <a:lnTo>
                    <a:pt x="222973" y="198208"/>
                  </a:lnTo>
                  <a:lnTo>
                    <a:pt x="247751" y="198208"/>
                  </a:lnTo>
                  <a:lnTo>
                    <a:pt x="272529" y="198208"/>
                  </a:lnTo>
                  <a:lnTo>
                    <a:pt x="297307" y="198208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48666"/>
                  </a:lnTo>
                  <a:lnTo>
                    <a:pt x="297307" y="148666"/>
                  </a:lnTo>
                  <a:lnTo>
                    <a:pt x="297307" y="173431"/>
                  </a:lnTo>
                  <a:lnTo>
                    <a:pt x="322084" y="173431"/>
                  </a:lnTo>
                  <a:lnTo>
                    <a:pt x="322084" y="148666"/>
                  </a:lnTo>
                  <a:lnTo>
                    <a:pt x="346849" y="148666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46849" y="74333"/>
                  </a:moveTo>
                  <a:lnTo>
                    <a:pt x="322084" y="74333"/>
                  </a:lnTo>
                  <a:lnTo>
                    <a:pt x="322084" y="99110"/>
                  </a:lnTo>
                  <a:lnTo>
                    <a:pt x="346849" y="99110"/>
                  </a:lnTo>
                  <a:lnTo>
                    <a:pt x="346849" y="74333"/>
                  </a:lnTo>
                  <a:close/>
                </a:path>
                <a:path w="1016000" h="421640">
                  <a:moveTo>
                    <a:pt x="346849" y="0"/>
                  </a:moveTo>
                  <a:lnTo>
                    <a:pt x="322084" y="0"/>
                  </a:lnTo>
                  <a:lnTo>
                    <a:pt x="297307" y="0"/>
                  </a:lnTo>
                  <a:lnTo>
                    <a:pt x="297307" y="74333"/>
                  </a:lnTo>
                  <a:lnTo>
                    <a:pt x="322084" y="74333"/>
                  </a:lnTo>
                  <a:lnTo>
                    <a:pt x="322084" y="24777"/>
                  </a:lnTo>
                  <a:lnTo>
                    <a:pt x="346849" y="24777"/>
                  </a:lnTo>
                  <a:lnTo>
                    <a:pt x="346849" y="0"/>
                  </a:lnTo>
                  <a:close/>
                </a:path>
                <a:path w="1016000" h="421640">
                  <a:moveTo>
                    <a:pt x="371627" y="297307"/>
                  </a:moveTo>
                  <a:lnTo>
                    <a:pt x="346849" y="297307"/>
                  </a:lnTo>
                  <a:lnTo>
                    <a:pt x="346849" y="322084"/>
                  </a:lnTo>
                  <a:lnTo>
                    <a:pt x="322084" y="322084"/>
                  </a:lnTo>
                  <a:lnTo>
                    <a:pt x="322084" y="346862"/>
                  </a:lnTo>
                  <a:lnTo>
                    <a:pt x="346849" y="346862"/>
                  </a:lnTo>
                  <a:lnTo>
                    <a:pt x="371627" y="346862"/>
                  </a:lnTo>
                  <a:lnTo>
                    <a:pt x="371627" y="297307"/>
                  </a:lnTo>
                  <a:close/>
                </a:path>
                <a:path w="1016000" h="421640">
                  <a:moveTo>
                    <a:pt x="371627" y="24777"/>
                  </a:moveTo>
                  <a:lnTo>
                    <a:pt x="346849" y="24777"/>
                  </a:lnTo>
                  <a:lnTo>
                    <a:pt x="346849" y="74333"/>
                  </a:lnTo>
                  <a:lnTo>
                    <a:pt x="371627" y="74333"/>
                  </a:lnTo>
                  <a:lnTo>
                    <a:pt x="371627" y="24777"/>
                  </a:lnTo>
                  <a:close/>
                </a:path>
                <a:path w="1016000" h="421640">
                  <a:moveTo>
                    <a:pt x="396405" y="346862"/>
                  </a:moveTo>
                  <a:lnTo>
                    <a:pt x="371627" y="346862"/>
                  </a:lnTo>
                  <a:lnTo>
                    <a:pt x="371627" y="371640"/>
                  </a:lnTo>
                  <a:lnTo>
                    <a:pt x="396405" y="371640"/>
                  </a:lnTo>
                  <a:lnTo>
                    <a:pt x="396405" y="346862"/>
                  </a:lnTo>
                  <a:close/>
                </a:path>
                <a:path w="1016000" h="421640">
                  <a:moveTo>
                    <a:pt x="396405" y="99110"/>
                  </a:moveTo>
                  <a:lnTo>
                    <a:pt x="371627" y="99110"/>
                  </a:lnTo>
                  <a:lnTo>
                    <a:pt x="346849" y="99110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110"/>
                  </a:lnTo>
                  <a:close/>
                </a:path>
                <a:path w="1016000" h="421640">
                  <a:moveTo>
                    <a:pt x="445960" y="0"/>
                  </a:moveTo>
                  <a:lnTo>
                    <a:pt x="421182" y="0"/>
                  </a:lnTo>
                  <a:lnTo>
                    <a:pt x="396405" y="0"/>
                  </a:lnTo>
                  <a:lnTo>
                    <a:pt x="396405" y="49555"/>
                  </a:lnTo>
                  <a:lnTo>
                    <a:pt x="421182" y="49555"/>
                  </a:lnTo>
                  <a:lnTo>
                    <a:pt x="421182" y="24777"/>
                  </a:lnTo>
                  <a:lnTo>
                    <a:pt x="445960" y="24777"/>
                  </a:lnTo>
                  <a:lnTo>
                    <a:pt x="445960" y="0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77"/>
                  </a:lnTo>
                  <a:lnTo>
                    <a:pt x="495503" y="24777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69836" y="247764"/>
                  </a:moveTo>
                  <a:lnTo>
                    <a:pt x="545058" y="247764"/>
                  </a:lnTo>
                  <a:lnTo>
                    <a:pt x="545058" y="272542"/>
                  </a:lnTo>
                  <a:lnTo>
                    <a:pt x="569836" y="272542"/>
                  </a:lnTo>
                  <a:lnTo>
                    <a:pt x="569836" y="247764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77"/>
                  </a:lnTo>
                  <a:lnTo>
                    <a:pt x="569836" y="24777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594614" y="297307"/>
                  </a:moveTo>
                  <a:lnTo>
                    <a:pt x="569836" y="297307"/>
                  </a:lnTo>
                  <a:lnTo>
                    <a:pt x="569836" y="322084"/>
                  </a:lnTo>
                  <a:lnTo>
                    <a:pt x="594614" y="322084"/>
                  </a:lnTo>
                  <a:lnTo>
                    <a:pt x="594614" y="297307"/>
                  </a:lnTo>
                  <a:close/>
                </a:path>
                <a:path w="1016000" h="421640">
                  <a:moveTo>
                    <a:pt x="619379" y="346862"/>
                  </a:moveTo>
                  <a:lnTo>
                    <a:pt x="594614" y="346862"/>
                  </a:lnTo>
                  <a:lnTo>
                    <a:pt x="569836" y="346862"/>
                  </a:lnTo>
                  <a:lnTo>
                    <a:pt x="569836" y="371640"/>
                  </a:lnTo>
                  <a:lnTo>
                    <a:pt x="594614" y="371640"/>
                  </a:lnTo>
                  <a:lnTo>
                    <a:pt x="619379" y="371640"/>
                  </a:lnTo>
                  <a:lnTo>
                    <a:pt x="619379" y="346862"/>
                  </a:lnTo>
                  <a:close/>
                </a:path>
                <a:path w="1016000" h="421640">
                  <a:moveTo>
                    <a:pt x="619379" y="198208"/>
                  </a:moveTo>
                  <a:lnTo>
                    <a:pt x="594614" y="198208"/>
                  </a:lnTo>
                  <a:lnTo>
                    <a:pt x="594614" y="247764"/>
                  </a:lnTo>
                  <a:lnTo>
                    <a:pt x="619379" y="247764"/>
                  </a:lnTo>
                  <a:lnTo>
                    <a:pt x="619379" y="198208"/>
                  </a:lnTo>
                  <a:close/>
                </a:path>
                <a:path w="1016000" h="421640">
                  <a:moveTo>
                    <a:pt x="619379" y="148666"/>
                  </a:moveTo>
                  <a:lnTo>
                    <a:pt x="594614" y="148666"/>
                  </a:lnTo>
                  <a:lnTo>
                    <a:pt x="594614" y="173431"/>
                  </a:lnTo>
                  <a:lnTo>
                    <a:pt x="619379" y="173431"/>
                  </a:lnTo>
                  <a:lnTo>
                    <a:pt x="619379" y="148666"/>
                  </a:lnTo>
                  <a:close/>
                </a:path>
                <a:path w="1016000" h="421640">
                  <a:moveTo>
                    <a:pt x="619379" y="49555"/>
                  </a:moveTo>
                  <a:lnTo>
                    <a:pt x="594614" y="49555"/>
                  </a:lnTo>
                  <a:lnTo>
                    <a:pt x="594614" y="74333"/>
                  </a:lnTo>
                  <a:lnTo>
                    <a:pt x="619379" y="74333"/>
                  </a:lnTo>
                  <a:lnTo>
                    <a:pt x="619379" y="49555"/>
                  </a:lnTo>
                  <a:close/>
                </a:path>
                <a:path w="1016000" h="421640">
                  <a:moveTo>
                    <a:pt x="644156" y="297307"/>
                  </a:moveTo>
                  <a:lnTo>
                    <a:pt x="619379" y="297307"/>
                  </a:lnTo>
                  <a:lnTo>
                    <a:pt x="619379" y="322084"/>
                  </a:lnTo>
                  <a:lnTo>
                    <a:pt x="644156" y="322084"/>
                  </a:lnTo>
                  <a:lnTo>
                    <a:pt x="644156" y="297307"/>
                  </a:lnTo>
                  <a:close/>
                </a:path>
                <a:path w="1016000" h="421640">
                  <a:moveTo>
                    <a:pt x="668934" y="371640"/>
                  </a:moveTo>
                  <a:lnTo>
                    <a:pt x="644156" y="371640"/>
                  </a:lnTo>
                  <a:lnTo>
                    <a:pt x="619379" y="371640"/>
                  </a:lnTo>
                  <a:lnTo>
                    <a:pt x="619379" y="396417"/>
                  </a:lnTo>
                  <a:lnTo>
                    <a:pt x="644156" y="396417"/>
                  </a:lnTo>
                  <a:lnTo>
                    <a:pt x="644156" y="421182"/>
                  </a:lnTo>
                  <a:lnTo>
                    <a:pt x="668934" y="421182"/>
                  </a:lnTo>
                  <a:lnTo>
                    <a:pt x="668934" y="371640"/>
                  </a:lnTo>
                  <a:close/>
                </a:path>
                <a:path w="1016000" h="421640">
                  <a:moveTo>
                    <a:pt x="668934" y="148666"/>
                  </a:moveTo>
                  <a:lnTo>
                    <a:pt x="644156" y="148666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66"/>
                  </a:lnTo>
                  <a:close/>
                </a:path>
                <a:path w="1016000" h="421640">
                  <a:moveTo>
                    <a:pt x="668934" y="99110"/>
                  </a:moveTo>
                  <a:lnTo>
                    <a:pt x="644156" y="99110"/>
                  </a:lnTo>
                  <a:lnTo>
                    <a:pt x="619379" y="99110"/>
                  </a:lnTo>
                  <a:lnTo>
                    <a:pt x="594614" y="99110"/>
                  </a:lnTo>
                  <a:lnTo>
                    <a:pt x="594614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110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77"/>
                  </a:lnTo>
                  <a:lnTo>
                    <a:pt x="668934" y="24777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64"/>
                  </a:moveTo>
                  <a:lnTo>
                    <a:pt x="668934" y="247764"/>
                  </a:lnTo>
                  <a:lnTo>
                    <a:pt x="668934" y="198208"/>
                  </a:lnTo>
                  <a:lnTo>
                    <a:pt x="644156" y="198208"/>
                  </a:lnTo>
                  <a:lnTo>
                    <a:pt x="644156" y="247764"/>
                  </a:lnTo>
                  <a:lnTo>
                    <a:pt x="619379" y="247764"/>
                  </a:lnTo>
                  <a:lnTo>
                    <a:pt x="619379" y="272542"/>
                  </a:lnTo>
                  <a:lnTo>
                    <a:pt x="644156" y="272542"/>
                  </a:lnTo>
                  <a:lnTo>
                    <a:pt x="668934" y="272542"/>
                  </a:lnTo>
                  <a:lnTo>
                    <a:pt x="693712" y="272542"/>
                  </a:lnTo>
                  <a:lnTo>
                    <a:pt x="693712" y="247764"/>
                  </a:lnTo>
                  <a:close/>
                </a:path>
                <a:path w="1016000" h="421640">
                  <a:moveTo>
                    <a:pt x="718489" y="371640"/>
                  </a:moveTo>
                  <a:lnTo>
                    <a:pt x="693712" y="371640"/>
                  </a:lnTo>
                  <a:lnTo>
                    <a:pt x="693712" y="396417"/>
                  </a:lnTo>
                  <a:lnTo>
                    <a:pt x="718489" y="396417"/>
                  </a:lnTo>
                  <a:lnTo>
                    <a:pt x="718489" y="371640"/>
                  </a:lnTo>
                  <a:close/>
                </a:path>
                <a:path w="1016000" h="421640">
                  <a:moveTo>
                    <a:pt x="718489" y="322084"/>
                  </a:moveTo>
                  <a:lnTo>
                    <a:pt x="693712" y="322084"/>
                  </a:lnTo>
                  <a:lnTo>
                    <a:pt x="668934" y="322084"/>
                  </a:lnTo>
                  <a:lnTo>
                    <a:pt x="644156" y="322084"/>
                  </a:lnTo>
                  <a:lnTo>
                    <a:pt x="644156" y="346862"/>
                  </a:lnTo>
                  <a:lnTo>
                    <a:pt x="668934" y="346862"/>
                  </a:lnTo>
                  <a:lnTo>
                    <a:pt x="693712" y="346862"/>
                  </a:lnTo>
                  <a:lnTo>
                    <a:pt x="718489" y="346862"/>
                  </a:lnTo>
                  <a:lnTo>
                    <a:pt x="718489" y="322084"/>
                  </a:lnTo>
                  <a:close/>
                </a:path>
                <a:path w="1016000" h="421640">
                  <a:moveTo>
                    <a:pt x="718489" y="272542"/>
                  </a:moveTo>
                  <a:lnTo>
                    <a:pt x="693712" y="272542"/>
                  </a:lnTo>
                  <a:lnTo>
                    <a:pt x="693712" y="297307"/>
                  </a:lnTo>
                  <a:lnTo>
                    <a:pt x="718489" y="297307"/>
                  </a:lnTo>
                  <a:lnTo>
                    <a:pt x="718489" y="272542"/>
                  </a:lnTo>
                  <a:close/>
                </a:path>
                <a:path w="1016000" h="421640">
                  <a:moveTo>
                    <a:pt x="718489" y="99110"/>
                  </a:moveTo>
                  <a:lnTo>
                    <a:pt x="693712" y="99110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66"/>
                  </a:lnTo>
                  <a:lnTo>
                    <a:pt x="693712" y="148666"/>
                  </a:lnTo>
                  <a:lnTo>
                    <a:pt x="693712" y="198208"/>
                  </a:lnTo>
                  <a:lnTo>
                    <a:pt x="718489" y="198208"/>
                  </a:lnTo>
                  <a:lnTo>
                    <a:pt x="718489" y="99110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89" y="297307"/>
                  </a:lnTo>
                  <a:lnTo>
                    <a:pt x="718489" y="322084"/>
                  </a:lnTo>
                  <a:lnTo>
                    <a:pt x="743254" y="322084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346862"/>
                  </a:moveTo>
                  <a:lnTo>
                    <a:pt x="743254" y="346862"/>
                  </a:lnTo>
                  <a:lnTo>
                    <a:pt x="743254" y="371640"/>
                  </a:lnTo>
                  <a:lnTo>
                    <a:pt x="768032" y="371640"/>
                  </a:lnTo>
                  <a:lnTo>
                    <a:pt x="768032" y="346862"/>
                  </a:lnTo>
                  <a:close/>
                </a:path>
                <a:path w="1016000" h="421640">
                  <a:moveTo>
                    <a:pt x="768032" y="148666"/>
                  </a:moveTo>
                  <a:lnTo>
                    <a:pt x="743254" y="148666"/>
                  </a:lnTo>
                  <a:lnTo>
                    <a:pt x="743254" y="198208"/>
                  </a:lnTo>
                  <a:lnTo>
                    <a:pt x="768032" y="198208"/>
                  </a:lnTo>
                  <a:lnTo>
                    <a:pt x="768032" y="148666"/>
                  </a:lnTo>
                  <a:close/>
                </a:path>
                <a:path w="1016000" h="421640">
                  <a:moveTo>
                    <a:pt x="817587" y="371640"/>
                  </a:moveTo>
                  <a:lnTo>
                    <a:pt x="792810" y="371640"/>
                  </a:lnTo>
                  <a:lnTo>
                    <a:pt x="792810" y="396417"/>
                  </a:lnTo>
                  <a:lnTo>
                    <a:pt x="817587" y="396417"/>
                  </a:lnTo>
                  <a:lnTo>
                    <a:pt x="817587" y="371640"/>
                  </a:lnTo>
                  <a:close/>
                </a:path>
                <a:path w="1016000" h="421640">
                  <a:moveTo>
                    <a:pt x="842365" y="346862"/>
                  </a:moveTo>
                  <a:lnTo>
                    <a:pt x="817587" y="346862"/>
                  </a:lnTo>
                  <a:lnTo>
                    <a:pt x="817587" y="371640"/>
                  </a:lnTo>
                  <a:lnTo>
                    <a:pt x="842365" y="371640"/>
                  </a:lnTo>
                  <a:lnTo>
                    <a:pt x="842365" y="346862"/>
                  </a:lnTo>
                  <a:close/>
                </a:path>
                <a:path w="1016000" h="421640">
                  <a:moveTo>
                    <a:pt x="867130" y="371640"/>
                  </a:moveTo>
                  <a:lnTo>
                    <a:pt x="842365" y="371640"/>
                  </a:lnTo>
                  <a:lnTo>
                    <a:pt x="842365" y="396417"/>
                  </a:lnTo>
                  <a:lnTo>
                    <a:pt x="867130" y="396417"/>
                  </a:lnTo>
                  <a:lnTo>
                    <a:pt x="867130" y="371640"/>
                  </a:lnTo>
                  <a:close/>
                </a:path>
                <a:path w="1016000" h="421640">
                  <a:moveTo>
                    <a:pt x="916686" y="372287"/>
                  </a:moveTo>
                  <a:lnTo>
                    <a:pt x="891921" y="372287"/>
                  </a:lnTo>
                  <a:lnTo>
                    <a:pt x="891921" y="396417"/>
                  </a:lnTo>
                  <a:lnTo>
                    <a:pt x="916686" y="396417"/>
                  </a:lnTo>
                  <a:lnTo>
                    <a:pt x="916686" y="372287"/>
                  </a:lnTo>
                  <a:close/>
                </a:path>
                <a:path w="1016000" h="421640">
                  <a:moveTo>
                    <a:pt x="1015796" y="198208"/>
                  </a:moveTo>
                  <a:lnTo>
                    <a:pt x="991019" y="198208"/>
                  </a:lnTo>
                  <a:lnTo>
                    <a:pt x="966241" y="198208"/>
                  </a:lnTo>
                  <a:lnTo>
                    <a:pt x="941463" y="198208"/>
                  </a:lnTo>
                  <a:lnTo>
                    <a:pt x="941463" y="247764"/>
                  </a:lnTo>
                  <a:lnTo>
                    <a:pt x="966241" y="247764"/>
                  </a:lnTo>
                  <a:lnTo>
                    <a:pt x="991019" y="247764"/>
                  </a:lnTo>
                  <a:lnTo>
                    <a:pt x="1015796" y="247764"/>
                  </a:lnTo>
                  <a:lnTo>
                    <a:pt x="1015796" y="19820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97992" y="9400422"/>
              <a:ext cx="916940" cy="594995"/>
            </a:xfrm>
            <a:custGeom>
              <a:avLst/>
              <a:gdLst/>
              <a:ahLst/>
              <a:cxnLst/>
              <a:rect l="l" t="t" r="r" b="b"/>
              <a:pathLst>
                <a:path w="916940" h="594995">
                  <a:moveTo>
                    <a:pt x="148653" y="421005"/>
                  </a:moveTo>
                  <a:lnTo>
                    <a:pt x="123875" y="421005"/>
                  </a:lnTo>
                  <a:lnTo>
                    <a:pt x="123875" y="445782"/>
                  </a:lnTo>
                  <a:lnTo>
                    <a:pt x="148653" y="445782"/>
                  </a:lnTo>
                  <a:lnTo>
                    <a:pt x="148653" y="421005"/>
                  </a:lnTo>
                  <a:close/>
                </a:path>
                <a:path w="916940" h="594995">
                  <a:moveTo>
                    <a:pt x="198208" y="520115"/>
                  </a:moveTo>
                  <a:lnTo>
                    <a:pt x="173431" y="520115"/>
                  </a:lnTo>
                  <a:lnTo>
                    <a:pt x="173431" y="495338"/>
                  </a:lnTo>
                  <a:lnTo>
                    <a:pt x="148653" y="495338"/>
                  </a:lnTo>
                  <a:lnTo>
                    <a:pt x="123875" y="495338"/>
                  </a:lnTo>
                  <a:lnTo>
                    <a:pt x="123875" y="445782"/>
                  </a:lnTo>
                  <a:lnTo>
                    <a:pt x="99110" y="445782"/>
                  </a:lnTo>
                  <a:lnTo>
                    <a:pt x="99110" y="495338"/>
                  </a:lnTo>
                  <a:lnTo>
                    <a:pt x="74333" y="495338"/>
                  </a:lnTo>
                  <a:lnTo>
                    <a:pt x="49555" y="495338"/>
                  </a:lnTo>
                  <a:lnTo>
                    <a:pt x="49555" y="470560"/>
                  </a:lnTo>
                  <a:lnTo>
                    <a:pt x="74333" y="470560"/>
                  </a:lnTo>
                  <a:lnTo>
                    <a:pt x="74333" y="445782"/>
                  </a:lnTo>
                  <a:lnTo>
                    <a:pt x="49555" y="445782"/>
                  </a:lnTo>
                  <a:lnTo>
                    <a:pt x="49555" y="421005"/>
                  </a:lnTo>
                  <a:lnTo>
                    <a:pt x="74333" y="421005"/>
                  </a:lnTo>
                  <a:lnTo>
                    <a:pt x="74333" y="396240"/>
                  </a:lnTo>
                  <a:lnTo>
                    <a:pt x="49555" y="396240"/>
                  </a:lnTo>
                  <a:lnTo>
                    <a:pt x="49555" y="371462"/>
                  </a:lnTo>
                  <a:lnTo>
                    <a:pt x="24777" y="371462"/>
                  </a:lnTo>
                  <a:lnTo>
                    <a:pt x="24777" y="396240"/>
                  </a:lnTo>
                  <a:lnTo>
                    <a:pt x="0" y="396240"/>
                  </a:lnTo>
                  <a:lnTo>
                    <a:pt x="0" y="470560"/>
                  </a:lnTo>
                  <a:lnTo>
                    <a:pt x="24777" y="470560"/>
                  </a:lnTo>
                  <a:lnTo>
                    <a:pt x="24777" y="520115"/>
                  </a:lnTo>
                  <a:lnTo>
                    <a:pt x="49555" y="520115"/>
                  </a:lnTo>
                  <a:lnTo>
                    <a:pt x="74333" y="520115"/>
                  </a:lnTo>
                  <a:lnTo>
                    <a:pt x="99110" y="520115"/>
                  </a:lnTo>
                  <a:lnTo>
                    <a:pt x="99110" y="569658"/>
                  </a:lnTo>
                  <a:lnTo>
                    <a:pt x="123875" y="569658"/>
                  </a:lnTo>
                  <a:lnTo>
                    <a:pt x="123875" y="594436"/>
                  </a:lnTo>
                  <a:lnTo>
                    <a:pt x="148653" y="594436"/>
                  </a:lnTo>
                  <a:lnTo>
                    <a:pt x="148653" y="569658"/>
                  </a:lnTo>
                  <a:lnTo>
                    <a:pt x="173431" y="569658"/>
                  </a:lnTo>
                  <a:lnTo>
                    <a:pt x="173431" y="544893"/>
                  </a:lnTo>
                  <a:lnTo>
                    <a:pt x="198208" y="544893"/>
                  </a:lnTo>
                  <a:lnTo>
                    <a:pt x="198208" y="520115"/>
                  </a:lnTo>
                  <a:close/>
                </a:path>
                <a:path w="916940" h="594995">
                  <a:moveTo>
                    <a:pt x="222986" y="421005"/>
                  </a:moveTo>
                  <a:lnTo>
                    <a:pt x="198208" y="421005"/>
                  </a:lnTo>
                  <a:lnTo>
                    <a:pt x="198208" y="445782"/>
                  </a:lnTo>
                  <a:lnTo>
                    <a:pt x="222986" y="445782"/>
                  </a:lnTo>
                  <a:lnTo>
                    <a:pt x="222986" y="421005"/>
                  </a:lnTo>
                  <a:close/>
                </a:path>
                <a:path w="916940" h="594995">
                  <a:moveTo>
                    <a:pt x="445960" y="173380"/>
                  </a:moveTo>
                  <a:lnTo>
                    <a:pt x="421182" y="173380"/>
                  </a:lnTo>
                  <a:lnTo>
                    <a:pt x="421182" y="248310"/>
                  </a:lnTo>
                  <a:lnTo>
                    <a:pt x="445960" y="248310"/>
                  </a:lnTo>
                  <a:lnTo>
                    <a:pt x="445960" y="173380"/>
                  </a:lnTo>
                  <a:close/>
                </a:path>
                <a:path w="916940" h="594995">
                  <a:moveTo>
                    <a:pt x="470738" y="321970"/>
                  </a:moveTo>
                  <a:lnTo>
                    <a:pt x="445960" y="321970"/>
                  </a:lnTo>
                  <a:lnTo>
                    <a:pt x="445960" y="297840"/>
                  </a:lnTo>
                  <a:lnTo>
                    <a:pt x="421182" y="297840"/>
                  </a:lnTo>
                  <a:lnTo>
                    <a:pt x="421182" y="248310"/>
                  </a:lnTo>
                  <a:lnTo>
                    <a:pt x="396405" y="248310"/>
                  </a:lnTo>
                  <a:lnTo>
                    <a:pt x="396405" y="297840"/>
                  </a:lnTo>
                  <a:lnTo>
                    <a:pt x="371627" y="297840"/>
                  </a:lnTo>
                  <a:lnTo>
                    <a:pt x="371627" y="272440"/>
                  </a:lnTo>
                  <a:lnTo>
                    <a:pt x="346862" y="272440"/>
                  </a:lnTo>
                  <a:lnTo>
                    <a:pt x="346862" y="297840"/>
                  </a:lnTo>
                  <a:lnTo>
                    <a:pt x="322084" y="297840"/>
                  </a:lnTo>
                  <a:lnTo>
                    <a:pt x="322084" y="272440"/>
                  </a:lnTo>
                  <a:lnTo>
                    <a:pt x="346862" y="272440"/>
                  </a:lnTo>
                  <a:lnTo>
                    <a:pt x="346862" y="248310"/>
                  </a:lnTo>
                  <a:lnTo>
                    <a:pt x="371627" y="248310"/>
                  </a:lnTo>
                  <a:lnTo>
                    <a:pt x="396405" y="248310"/>
                  </a:lnTo>
                  <a:lnTo>
                    <a:pt x="396405" y="222910"/>
                  </a:lnTo>
                  <a:lnTo>
                    <a:pt x="371627" y="222910"/>
                  </a:lnTo>
                  <a:lnTo>
                    <a:pt x="371627" y="123850"/>
                  </a:lnTo>
                  <a:lnTo>
                    <a:pt x="346862" y="123850"/>
                  </a:lnTo>
                  <a:lnTo>
                    <a:pt x="346862" y="173380"/>
                  </a:lnTo>
                  <a:lnTo>
                    <a:pt x="322084" y="173380"/>
                  </a:lnTo>
                  <a:lnTo>
                    <a:pt x="322084" y="149250"/>
                  </a:lnTo>
                  <a:lnTo>
                    <a:pt x="297307" y="149250"/>
                  </a:lnTo>
                  <a:lnTo>
                    <a:pt x="297307" y="173380"/>
                  </a:lnTo>
                  <a:lnTo>
                    <a:pt x="272529" y="173380"/>
                  </a:lnTo>
                  <a:lnTo>
                    <a:pt x="272529" y="149250"/>
                  </a:lnTo>
                  <a:lnTo>
                    <a:pt x="247751" y="149250"/>
                  </a:lnTo>
                  <a:lnTo>
                    <a:pt x="247751" y="222910"/>
                  </a:lnTo>
                  <a:lnTo>
                    <a:pt x="272529" y="222910"/>
                  </a:lnTo>
                  <a:lnTo>
                    <a:pt x="297307" y="222910"/>
                  </a:lnTo>
                  <a:lnTo>
                    <a:pt x="297307" y="272440"/>
                  </a:lnTo>
                  <a:lnTo>
                    <a:pt x="272529" y="272440"/>
                  </a:lnTo>
                  <a:lnTo>
                    <a:pt x="272529" y="297840"/>
                  </a:lnTo>
                  <a:lnTo>
                    <a:pt x="297307" y="297840"/>
                  </a:lnTo>
                  <a:lnTo>
                    <a:pt x="297307" y="347370"/>
                  </a:lnTo>
                  <a:lnTo>
                    <a:pt x="322084" y="347370"/>
                  </a:lnTo>
                  <a:lnTo>
                    <a:pt x="322084" y="371500"/>
                  </a:lnTo>
                  <a:lnTo>
                    <a:pt x="346862" y="371500"/>
                  </a:lnTo>
                  <a:lnTo>
                    <a:pt x="346862" y="347370"/>
                  </a:lnTo>
                  <a:lnTo>
                    <a:pt x="371627" y="347370"/>
                  </a:lnTo>
                  <a:lnTo>
                    <a:pt x="371627" y="371500"/>
                  </a:lnTo>
                  <a:lnTo>
                    <a:pt x="346862" y="371500"/>
                  </a:lnTo>
                  <a:lnTo>
                    <a:pt x="346862" y="396900"/>
                  </a:lnTo>
                  <a:lnTo>
                    <a:pt x="322084" y="396900"/>
                  </a:lnTo>
                  <a:lnTo>
                    <a:pt x="322084" y="371500"/>
                  </a:lnTo>
                  <a:lnTo>
                    <a:pt x="297307" y="371500"/>
                  </a:lnTo>
                  <a:lnTo>
                    <a:pt x="297307" y="421030"/>
                  </a:lnTo>
                  <a:lnTo>
                    <a:pt x="272529" y="421030"/>
                  </a:lnTo>
                  <a:lnTo>
                    <a:pt x="272529" y="470560"/>
                  </a:lnTo>
                  <a:lnTo>
                    <a:pt x="297307" y="470560"/>
                  </a:lnTo>
                  <a:lnTo>
                    <a:pt x="297307" y="446430"/>
                  </a:lnTo>
                  <a:lnTo>
                    <a:pt x="322084" y="446430"/>
                  </a:lnTo>
                  <a:lnTo>
                    <a:pt x="322084" y="421030"/>
                  </a:lnTo>
                  <a:lnTo>
                    <a:pt x="346862" y="421030"/>
                  </a:lnTo>
                  <a:lnTo>
                    <a:pt x="371627" y="421030"/>
                  </a:lnTo>
                  <a:lnTo>
                    <a:pt x="371627" y="446430"/>
                  </a:lnTo>
                  <a:lnTo>
                    <a:pt x="396405" y="446430"/>
                  </a:lnTo>
                  <a:lnTo>
                    <a:pt x="396405" y="421030"/>
                  </a:lnTo>
                  <a:lnTo>
                    <a:pt x="421182" y="421030"/>
                  </a:lnTo>
                  <a:lnTo>
                    <a:pt x="421182" y="446430"/>
                  </a:lnTo>
                  <a:lnTo>
                    <a:pt x="445960" y="446430"/>
                  </a:lnTo>
                  <a:lnTo>
                    <a:pt x="445960" y="421030"/>
                  </a:lnTo>
                  <a:lnTo>
                    <a:pt x="470738" y="421030"/>
                  </a:lnTo>
                  <a:lnTo>
                    <a:pt x="470738" y="371500"/>
                  </a:lnTo>
                  <a:lnTo>
                    <a:pt x="445960" y="371500"/>
                  </a:lnTo>
                  <a:lnTo>
                    <a:pt x="445960" y="396900"/>
                  </a:lnTo>
                  <a:lnTo>
                    <a:pt x="421182" y="396900"/>
                  </a:lnTo>
                  <a:lnTo>
                    <a:pt x="421182" y="347370"/>
                  </a:lnTo>
                  <a:lnTo>
                    <a:pt x="396405" y="347370"/>
                  </a:lnTo>
                  <a:lnTo>
                    <a:pt x="396405" y="321970"/>
                  </a:lnTo>
                  <a:lnTo>
                    <a:pt x="421182" y="321970"/>
                  </a:lnTo>
                  <a:lnTo>
                    <a:pt x="421182" y="347370"/>
                  </a:lnTo>
                  <a:lnTo>
                    <a:pt x="445960" y="347370"/>
                  </a:lnTo>
                  <a:lnTo>
                    <a:pt x="470738" y="347370"/>
                  </a:lnTo>
                  <a:lnTo>
                    <a:pt x="470738" y="321970"/>
                  </a:lnTo>
                  <a:close/>
                </a:path>
                <a:path w="916940" h="594995">
                  <a:moveTo>
                    <a:pt x="594614" y="445782"/>
                  </a:moveTo>
                  <a:lnTo>
                    <a:pt x="569836" y="445782"/>
                  </a:lnTo>
                  <a:lnTo>
                    <a:pt x="545058" y="445782"/>
                  </a:lnTo>
                  <a:lnTo>
                    <a:pt x="545058" y="421005"/>
                  </a:lnTo>
                  <a:lnTo>
                    <a:pt x="520280" y="421005"/>
                  </a:lnTo>
                  <a:lnTo>
                    <a:pt x="520280" y="396240"/>
                  </a:lnTo>
                  <a:lnTo>
                    <a:pt x="495515" y="396240"/>
                  </a:lnTo>
                  <a:lnTo>
                    <a:pt x="495515" y="445782"/>
                  </a:lnTo>
                  <a:lnTo>
                    <a:pt x="520280" y="445782"/>
                  </a:lnTo>
                  <a:lnTo>
                    <a:pt x="520280" y="470560"/>
                  </a:lnTo>
                  <a:lnTo>
                    <a:pt x="545058" y="470560"/>
                  </a:lnTo>
                  <a:lnTo>
                    <a:pt x="569836" y="470560"/>
                  </a:lnTo>
                  <a:lnTo>
                    <a:pt x="569836" y="495338"/>
                  </a:lnTo>
                  <a:lnTo>
                    <a:pt x="594614" y="495338"/>
                  </a:lnTo>
                  <a:lnTo>
                    <a:pt x="594614" y="445782"/>
                  </a:lnTo>
                  <a:close/>
                </a:path>
                <a:path w="916940" h="594995">
                  <a:moveTo>
                    <a:pt x="644156" y="396240"/>
                  </a:moveTo>
                  <a:lnTo>
                    <a:pt x="619391" y="396240"/>
                  </a:lnTo>
                  <a:lnTo>
                    <a:pt x="619391" y="421005"/>
                  </a:lnTo>
                  <a:lnTo>
                    <a:pt x="644156" y="421005"/>
                  </a:lnTo>
                  <a:lnTo>
                    <a:pt x="644156" y="396240"/>
                  </a:lnTo>
                  <a:close/>
                </a:path>
                <a:path w="916940" h="594995">
                  <a:moveTo>
                    <a:pt x="693712" y="396240"/>
                  </a:moveTo>
                  <a:lnTo>
                    <a:pt x="668934" y="396240"/>
                  </a:lnTo>
                  <a:lnTo>
                    <a:pt x="668934" y="445782"/>
                  </a:lnTo>
                  <a:lnTo>
                    <a:pt x="693712" y="445782"/>
                  </a:lnTo>
                  <a:lnTo>
                    <a:pt x="693712" y="396240"/>
                  </a:lnTo>
                  <a:close/>
                </a:path>
                <a:path w="916940" h="594995">
                  <a:moveTo>
                    <a:pt x="743267" y="396240"/>
                  </a:moveTo>
                  <a:lnTo>
                    <a:pt x="718489" y="396240"/>
                  </a:lnTo>
                  <a:lnTo>
                    <a:pt x="718489" y="421005"/>
                  </a:lnTo>
                  <a:lnTo>
                    <a:pt x="743267" y="421005"/>
                  </a:lnTo>
                  <a:lnTo>
                    <a:pt x="743267" y="396240"/>
                  </a:lnTo>
                  <a:close/>
                </a:path>
                <a:path w="916940" h="594995">
                  <a:moveTo>
                    <a:pt x="867143" y="396240"/>
                  </a:moveTo>
                  <a:lnTo>
                    <a:pt x="842365" y="396240"/>
                  </a:lnTo>
                  <a:lnTo>
                    <a:pt x="842365" y="421005"/>
                  </a:lnTo>
                  <a:lnTo>
                    <a:pt x="867143" y="421005"/>
                  </a:lnTo>
                  <a:lnTo>
                    <a:pt x="867143" y="396240"/>
                  </a:lnTo>
                  <a:close/>
                </a:path>
                <a:path w="916940" h="594995">
                  <a:moveTo>
                    <a:pt x="916698" y="322580"/>
                  </a:moveTo>
                  <a:lnTo>
                    <a:pt x="891921" y="322580"/>
                  </a:lnTo>
                  <a:lnTo>
                    <a:pt x="867143" y="322580"/>
                  </a:lnTo>
                  <a:lnTo>
                    <a:pt x="867143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17587" y="273050"/>
                  </a:lnTo>
                  <a:lnTo>
                    <a:pt x="817587" y="223520"/>
                  </a:lnTo>
                  <a:lnTo>
                    <a:pt x="792822" y="223520"/>
                  </a:lnTo>
                  <a:lnTo>
                    <a:pt x="792822" y="198120"/>
                  </a:lnTo>
                  <a:lnTo>
                    <a:pt x="768032" y="198120"/>
                  </a:lnTo>
                  <a:lnTo>
                    <a:pt x="743267" y="198120"/>
                  </a:lnTo>
                  <a:lnTo>
                    <a:pt x="743267" y="223520"/>
                  </a:lnTo>
                  <a:lnTo>
                    <a:pt x="743267" y="247650"/>
                  </a:lnTo>
                  <a:lnTo>
                    <a:pt x="718489" y="247650"/>
                  </a:lnTo>
                  <a:lnTo>
                    <a:pt x="718489" y="223520"/>
                  </a:lnTo>
                  <a:lnTo>
                    <a:pt x="743267" y="223520"/>
                  </a:lnTo>
                  <a:lnTo>
                    <a:pt x="743267" y="198120"/>
                  </a:lnTo>
                  <a:lnTo>
                    <a:pt x="718489" y="198120"/>
                  </a:lnTo>
                  <a:lnTo>
                    <a:pt x="718489" y="99060"/>
                  </a:lnTo>
                  <a:lnTo>
                    <a:pt x="693712" y="99060"/>
                  </a:lnTo>
                  <a:lnTo>
                    <a:pt x="693712" y="74930"/>
                  </a:lnTo>
                  <a:lnTo>
                    <a:pt x="718489" y="7493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93712" y="4953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25400"/>
                  </a:lnTo>
                  <a:lnTo>
                    <a:pt x="668934" y="25400"/>
                  </a:lnTo>
                  <a:lnTo>
                    <a:pt x="693712" y="25400"/>
                  </a:lnTo>
                  <a:lnTo>
                    <a:pt x="693712" y="0"/>
                  </a:lnTo>
                  <a:lnTo>
                    <a:pt x="668934" y="0"/>
                  </a:lnTo>
                  <a:lnTo>
                    <a:pt x="644156" y="0"/>
                  </a:lnTo>
                  <a:lnTo>
                    <a:pt x="619391" y="0"/>
                  </a:lnTo>
                  <a:lnTo>
                    <a:pt x="594614" y="0"/>
                  </a:lnTo>
                  <a:lnTo>
                    <a:pt x="594614" y="25400"/>
                  </a:lnTo>
                  <a:lnTo>
                    <a:pt x="569836" y="25400"/>
                  </a:lnTo>
                  <a:lnTo>
                    <a:pt x="569836" y="49530"/>
                  </a:lnTo>
                  <a:lnTo>
                    <a:pt x="545058" y="49530"/>
                  </a:lnTo>
                  <a:lnTo>
                    <a:pt x="545058" y="74930"/>
                  </a:lnTo>
                  <a:lnTo>
                    <a:pt x="569836" y="74930"/>
                  </a:lnTo>
                  <a:lnTo>
                    <a:pt x="594614" y="74930"/>
                  </a:lnTo>
                  <a:lnTo>
                    <a:pt x="594614" y="49530"/>
                  </a:lnTo>
                  <a:lnTo>
                    <a:pt x="619391" y="49530"/>
                  </a:lnTo>
                  <a:lnTo>
                    <a:pt x="619391" y="749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68934" y="99060"/>
                  </a:lnTo>
                  <a:lnTo>
                    <a:pt x="644156" y="99060"/>
                  </a:lnTo>
                  <a:lnTo>
                    <a:pt x="644156" y="124460"/>
                  </a:lnTo>
                  <a:lnTo>
                    <a:pt x="668934" y="124460"/>
                  </a:lnTo>
                  <a:lnTo>
                    <a:pt x="693712" y="124460"/>
                  </a:lnTo>
                  <a:lnTo>
                    <a:pt x="693712" y="223520"/>
                  </a:lnTo>
                  <a:lnTo>
                    <a:pt x="668934" y="223520"/>
                  </a:lnTo>
                  <a:lnTo>
                    <a:pt x="644156" y="223520"/>
                  </a:lnTo>
                  <a:lnTo>
                    <a:pt x="644156" y="198120"/>
                  </a:lnTo>
                  <a:lnTo>
                    <a:pt x="619391" y="198120"/>
                  </a:lnTo>
                  <a:lnTo>
                    <a:pt x="619391" y="223520"/>
                  </a:lnTo>
                  <a:lnTo>
                    <a:pt x="594614" y="223520"/>
                  </a:lnTo>
                  <a:lnTo>
                    <a:pt x="594614" y="247650"/>
                  </a:lnTo>
                  <a:lnTo>
                    <a:pt x="619391" y="247650"/>
                  </a:lnTo>
                  <a:lnTo>
                    <a:pt x="619391" y="273050"/>
                  </a:lnTo>
                  <a:lnTo>
                    <a:pt x="644156" y="273050"/>
                  </a:lnTo>
                  <a:lnTo>
                    <a:pt x="644156" y="247650"/>
                  </a:lnTo>
                  <a:lnTo>
                    <a:pt x="668934" y="247650"/>
                  </a:lnTo>
                  <a:lnTo>
                    <a:pt x="693712" y="247650"/>
                  </a:lnTo>
                  <a:lnTo>
                    <a:pt x="693712" y="273050"/>
                  </a:lnTo>
                  <a:lnTo>
                    <a:pt x="668934" y="273050"/>
                  </a:lnTo>
                  <a:lnTo>
                    <a:pt x="644156" y="273050"/>
                  </a:lnTo>
                  <a:lnTo>
                    <a:pt x="644156" y="297180"/>
                  </a:lnTo>
                  <a:lnTo>
                    <a:pt x="668934" y="297180"/>
                  </a:lnTo>
                  <a:lnTo>
                    <a:pt x="668934" y="322580"/>
                  </a:lnTo>
                  <a:lnTo>
                    <a:pt x="693712" y="322580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43267" y="297180"/>
                  </a:lnTo>
                  <a:lnTo>
                    <a:pt x="743267" y="273050"/>
                  </a:lnTo>
                  <a:lnTo>
                    <a:pt x="768032" y="273050"/>
                  </a:lnTo>
                  <a:lnTo>
                    <a:pt x="768032" y="247650"/>
                  </a:lnTo>
                  <a:lnTo>
                    <a:pt x="792822" y="247650"/>
                  </a:lnTo>
                  <a:lnTo>
                    <a:pt x="792822" y="297180"/>
                  </a:lnTo>
                  <a:lnTo>
                    <a:pt x="817587" y="297180"/>
                  </a:lnTo>
                  <a:lnTo>
                    <a:pt x="817587" y="322580"/>
                  </a:lnTo>
                  <a:lnTo>
                    <a:pt x="792822" y="322580"/>
                  </a:lnTo>
                  <a:lnTo>
                    <a:pt x="792822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43267" y="322580"/>
                  </a:lnTo>
                  <a:lnTo>
                    <a:pt x="743267" y="346710"/>
                  </a:lnTo>
                  <a:lnTo>
                    <a:pt x="768032" y="346710"/>
                  </a:lnTo>
                  <a:lnTo>
                    <a:pt x="768032" y="372110"/>
                  </a:lnTo>
                  <a:lnTo>
                    <a:pt x="792822" y="372110"/>
                  </a:lnTo>
                  <a:lnTo>
                    <a:pt x="792822" y="346710"/>
                  </a:lnTo>
                  <a:lnTo>
                    <a:pt x="817587" y="346710"/>
                  </a:lnTo>
                  <a:lnTo>
                    <a:pt x="817587" y="372110"/>
                  </a:lnTo>
                  <a:lnTo>
                    <a:pt x="792822" y="372110"/>
                  </a:lnTo>
                  <a:lnTo>
                    <a:pt x="792822" y="396240"/>
                  </a:lnTo>
                  <a:lnTo>
                    <a:pt x="817587" y="396240"/>
                  </a:lnTo>
                  <a:lnTo>
                    <a:pt x="842365" y="396240"/>
                  </a:lnTo>
                  <a:lnTo>
                    <a:pt x="842365" y="372110"/>
                  </a:lnTo>
                  <a:lnTo>
                    <a:pt x="867143" y="372110"/>
                  </a:lnTo>
                  <a:lnTo>
                    <a:pt x="867143" y="346710"/>
                  </a:lnTo>
                  <a:lnTo>
                    <a:pt x="891921" y="346710"/>
                  </a:lnTo>
                  <a:lnTo>
                    <a:pt x="916698" y="346710"/>
                  </a:lnTo>
                  <a:lnTo>
                    <a:pt x="916698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98894" y="9425212"/>
              <a:ext cx="1016000" cy="718820"/>
            </a:xfrm>
            <a:custGeom>
              <a:avLst/>
              <a:gdLst/>
              <a:ahLst/>
              <a:cxnLst/>
              <a:rect l="l" t="t" r="r" b="b"/>
              <a:pathLst>
                <a:path w="1016000" h="718820">
                  <a:moveTo>
                    <a:pt x="49542" y="544868"/>
                  </a:moveTo>
                  <a:lnTo>
                    <a:pt x="24777" y="544868"/>
                  </a:lnTo>
                  <a:lnTo>
                    <a:pt x="24777" y="569645"/>
                  </a:lnTo>
                  <a:lnTo>
                    <a:pt x="49542" y="569645"/>
                  </a:lnTo>
                  <a:lnTo>
                    <a:pt x="49542" y="544868"/>
                  </a:lnTo>
                  <a:close/>
                </a:path>
                <a:path w="1016000" h="718820">
                  <a:moveTo>
                    <a:pt x="74320" y="371449"/>
                  </a:moveTo>
                  <a:lnTo>
                    <a:pt x="49542" y="371449"/>
                  </a:lnTo>
                  <a:lnTo>
                    <a:pt x="49542" y="346671"/>
                  </a:lnTo>
                  <a:lnTo>
                    <a:pt x="24777" y="346671"/>
                  </a:lnTo>
                  <a:lnTo>
                    <a:pt x="24777" y="445770"/>
                  </a:lnTo>
                  <a:lnTo>
                    <a:pt x="0" y="445770"/>
                  </a:lnTo>
                  <a:lnTo>
                    <a:pt x="0" y="470547"/>
                  </a:lnTo>
                  <a:lnTo>
                    <a:pt x="24777" y="470547"/>
                  </a:lnTo>
                  <a:lnTo>
                    <a:pt x="24777" y="495325"/>
                  </a:lnTo>
                  <a:lnTo>
                    <a:pt x="49542" y="495325"/>
                  </a:lnTo>
                  <a:lnTo>
                    <a:pt x="49542" y="470547"/>
                  </a:lnTo>
                  <a:lnTo>
                    <a:pt x="74320" y="470547"/>
                  </a:lnTo>
                  <a:lnTo>
                    <a:pt x="74320" y="420992"/>
                  </a:lnTo>
                  <a:lnTo>
                    <a:pt x="49542" y="420992"/>
                  </a:lnTo>
                  <a:lnTo>
                    <a:pt x="49542" y="396214"/>
                  </a:lnTo>
                  <a:lnTo>
                    <a:pt x="74320" y="396214"/>
                  </a:lnTo>
                  <a:lnTo>
                    <a:pt x="74320" y="371449"/>
                  </a:lnTo>
                  <a:close/>
                </a:path>
                <a:path w="1016000" h="718820">
                  <a:moveTo>
                    <a:pt x="123875" y="594423"/>
                  </a:moveTo>
                  <a:lnTo>
                    <a:pt x="99098" y="594423"/>
                  </a:lnTo>
                  <a:lnTo>
                    <a:pt x="99098" y="619201"/>
                  </a:lnTo>
                  <a:lnTo>
                    <a:pt x="123875" y="619201"/>
                  </a:lnTo>
                  <a:lnTo>
                    <a:pt x="123875" y="594423"/>
                  </a:lnTo>
                  <a:close/>
                </a:path>
                <a:path w="1016000" h="718820">
                  <a:moveTo>
                    <a:pt x="123875" y="495325"/>
                  </a:moveTo>
                  <a:lnTo>
                    <a:pt x="99098" y="495325"/>
                  </a:lnTo>
                  <a:lnTo>
                    <a:pt x="99098" y="470547"/>
                  </a:lnTo>
                  <a:lnTo>
                    <a:pt x="74320" y="470547"/>
                  </a:lnTo>
                  <a:lnTo>
                    <a:pt x="74320" y="495325"/>
                  </a:lnTo>
                  <a:lnTo>
                    <a:pt x="49542" y="495325"/>
                  </a:lnTo>
                  <a:lnTo>
                    <a:pt x="49542" y="520103"/>
                  </a:lnTo>
                  <a:lnTo>
                    <a:pt x="74320" y="520103"/>
                  </a:lnTo>
                  <a:lnTo>
                    <a:pt x="99098" y="520103"/>
                  </a:lnTo>
                  <a:lnTo>
                    <a:pt x="123875" y="520103"/>
                  </a:lnTo>
                  <a:lnTo>
                    <a:pt x="123875" y="495325"/>
                  </a:lnTo>
                  <a:close/>
                </a:path>
                <a:path w="1016000" h="718820">
                  <a:moveTo>
                    <a:pt x="173431" y="569645"/>
                  </a:moveTo>
                  <a:lnTo>
                    <a:pt x="148653" y="569645"/>
                  </a:lnTo>
                  <a:lnTo>
                    <a:pt x="148653" y="594423"/>
                  </a:lnTo>
                  <a:lnTo>
                    <a:pt x="173431" y="594423"/>
                  </a:lnTo>
                  <a:lnTo>
                    <a:pt x="173431" y="569645"/>
                  </a:lnTo>
                  <a:close/>
                </a:path>
                <a:path w="1016000" h="718820">
                  <a:moveTo>
                    <a:pt x="173431" y="520103"/>
                  </a:moveTo>
                  <a:lnTo>
                    <a:pt x="148653" y="520103"/>
                  </a:lnTo>
                  <a:lnTo>
                    <a:pt x="123875" y="520103"/>
                  </a:lnTo>
                  <a:lnTo>
                    <a:pt x="123875" y="544868"/>
                  </a:lnTo>
                  <a:lnTo>
                    <a:pt x="99098" y="544868"/>
                  </a:lnTo>
                  <a:lnTo>
                    <a:pt x="74320" y="544868"/>
                  </a:lnTo>
                  <a:lnTo>
                    <a:pt x="74320" y="569645"/>
                  </a:lnTo>
                  <a:lnTo>
                    <a:pt x="99098" y="569645"/>
                  </a:lnTo>
                  <a:lnTo>
                    <a:pt x="123875" y="569645"/>
                  </a:lnTo>
                  <a:lnTo>
                    <a:pt x="148653" y="569645"/>
                  </a:lnTo>
                  <a:lnTo>
                    <a:pt x="148653" y="544868"/>
                  </a:lnTo>
                  <a:lnTo>
                    <a:pt x="173431" y="544868"/>
                  </a:lnTo>
                  <a:lnTo>
                    <a:pt x="173431" y="520103"/>
                  </a:lnTo>
                  <a:close/>
                </a:path>
                <a:path w="1016000" h="718820">
                  <a:moveTo>
                    <a:pt x="198208" y="594423"/>
                  </a:moveTo>
                  <a:lnTo>
                    <a:pt x="173431" y="594423"/>
                  </a:lnTo>
                  <a:lnTo>
                    <a:pt x="173431" y="619201"/>
                  </a:lnTo>
                  <a:lnTo>
                    <a:pt x="198208" y="619201"/>
                  </a:lnTo>
                  <a:lnTo>
                    <a:pt x="198208" y="594423"/>
                  </a:lnTo>
                  <a:close/>
                </a:path>
                <a:path w="1016000" h="718820">
                  <a:moveTo>
                    <a:pt x="198208" y="544868"/>
                  </a:moveTo>
                  <a:lnTo>
                    <a:pt x="173431" y="544868"/>
                  </a:lnTo>
                  <a:lnTo>
                    <a:pt x="173431" y="569645"/>
                  </a:lnTo>
                  <a:lnTo>
                    <a:pt x="198208" y="569645"/>
                  </a:lnTo>
                  <a:lnTo>
                    <a:pt x="198208" y="544868"/>
                  </a:lnTo>
                  <a:close/>
                </a:path>
                <a:path w="1016000" h="718820">
                  <a:moveTo>
                    <a:pt x="222973" y="569645"/>
                  </a:moveTo>
                  <a:lnTo>
                    <a:pt x="198208" y="569645"/>
                  </a:lnTo>
                  <a:lnTo>
                    <a:pt x="198208" y="594423"/>
                  </a:lnTo>
                  <a:lnTo>
                    <a:pt x="222973" y="594423"/>
                  </a:lnTo>
                  <a:lnTo>
                    <a:pt x="222973" y="569645"/>
                  </a:lnTo>
                  <a:close/>
                </a:path>
                <a:path w="1016000" h="718820">
                  <a:moveTo>
                    <a:pt x="272529" y="420992"/>
                  </a:moveTo>
                  <a:lnTo>
                    <a:pt x="247751" y="420992"/>
                  </a:lnTo>
                  <a:lnTo>
                    <a:pt x="247751" y="445770"/>
                  </a:lnTo>
                  <a:lnTo>
                    <a:pt x="272529" y="445770"/>
                  </a:lnTo>
                  <a:lnTo>
                    <a:pt x="272529" y="420992"/>
                  </a:lnTo>
                  <a:close/>
                </a:path>
                <a:path w="1016000" h="718820">
                  <a:moveTo>
                    <a:pt x="297307" y="445770"/>
                  </a:moveTo>
                  <a:lnTo>
                    <a:pt x="272529" y="445770"/>
                  </a:lnTo>
                  <a:lnTo>
                    <a:pt x="272529" y="470547"/>
                  </a:lnTo>
                  <a:lnTo>
                    <a:pt x="297307" y="470547"/>
                  </a:lnTo>
                  <a:lnTo>
                    <a:pt x="297307" y="445770"/>
                  </a:lnTo>
                  <a:close/>
                </a:path>
                <a:path w="1016000" h="718820">
                  <a:moveTo>
                    <a:pt x="371627" y="470547"/>
                  </a:moveTo>
                  <a:lnTo>
                    <a:pt x="346849" y="470547"/>
                  </a:lnTo>
                  <a:lnTo>
                    <a:pt x="346849" y="420992"/>
                  </a:lnTo>
                  <a:lnTo>
                    <a:pt x="322084" y="420992"/>
                  </a:lnTo>
                  <a:lnTo>
                    <a:pt x="322084" y="495325"/>
                  </a:lnTo>
                  <a:lnTo>
                    <a:pt x="346849" y="495325"/>
                  </a:lnTo>
                  <a:lnTo>
                    <a:pt x="371627" y="495325"/>
                  </a:lnTo>
                  <a:lnTo>
                    <a:pt x="371627" y="470547"/>
                  </a:lnTo>
                  <a:close/>
                </a:path>
                <a:path w="1016000" h="718820">
                  <a:moveTo>
                    <a:pt x="396405" y="148590"/>
                  </a:moveTo>
                  <a:lnTo>
                    <a:pt x="371627" y="148590"/>
                  </a:lnTo>
                  <a:lnTo>
                    <a:pt x="371627" y="198120"/>
                  </a:lnTo>
                  <a:lnTo>
                    <a:pt x="396405" y="198120"/>
                  </a:lnTo>
                  <a:lnTo>
                    <a:pt x="396405" y="148590"/>
                  </a:lnTo>
                  <a:close/>
                </a:path>
                <a:path w="1016000" h="718820">
                  <a:moveTo>
                    <a:pt x="421182" y="495325"/>
                  </a:moveTo>
                  <a:lnTo>
                    <a:pt x="396405" y="495325"/>
                  </a:lnTo>
                  <a:lnTo>
                    <a:pt x="396405" y="520103"/>
                  </a:lnTo>
                  <a:lnTo>
                    <a:pt x="421182" y="520103"/>
                  </a:lnTo>
                  <a:lnTo>
                    <a:pt x="421182" y="495325"/>
                  </a:lnTo>
                  <a:close/>
                </a:path>
                <a:path w="1016000" h="718820">
                  <a:moveTo>
                    <a:pt x="421182" y="445770"/>
                  </a:moveTo>
                  <a:lnTo>
                    <a:pt x="396405" y="445770"/>
                  </a:lnTo>
                  <a:lnTo>
                    <a:pt x="396405" y="470547"/>
                  </a:lnTo>
                  <a:lnTo>
                    <a:pt x="421182" y="470547"/>
                  </a:lnTo>
                  <a:lnTo>
                    <a:pt x="421182" y="445770"/>
                  </a:lnTo>
                  <a:close/>
                </a:path>
                <a:path w="1016000" h="718820">
                  <a:moveTo>
                    <a:pt x="445960" y="470547"/>
                  </a:moveTo>
                  <a:lnTo>
                    <a:pt x="421182" y="470547"/>
                  </a:lnTo>
                  <a:lnTo>
                    <a:pt x="421182" y="495325"/>
                  </a:lnTo>
                  <a:lnTo>
                    <a:pt x="445960" y="495325"/>
                  </a:lnTo>
                  <a:lnTo>
                    <a:pt x="445960" y="470547"/>
                  </a:lnTo>
                  <a:close/>
                </a:path>
                <a:path w="1016000" h="718820">
                  <a:moveTo>
                    <a:pt x="470725" y="668743"/>
                  </a:moveTo>
                  <a:lnTo>
                    <a:pt x="445960" y="668743"/>
                  </a:lnTo>
                  <a:lnTo>
                    <a:pt x="445960" y="594423"/>
                  </a:lnTo>
                  <a:lnTo>
                    <a:pt x="421182" y="594423"/>
                  </a:lnTo>
                  <a:lnTo>
                    <a:pt x="396405" y="594423"/>
                  </a:lnTo>
                  <a:lnTo>
                    <a:pt x="396405" y="718299"/>
                  </a:lnTo>
                  <a:lnTo>
                    <a:pt x="421182" y="718299"/>
                  </a:lnTo>
                  <a:lnTo>
                    <a:pt x="421182" y="693521"/>
                  </a:lnTo>
                  <a:lnTo>
                    <a:pt x="445960" y="693521"/>
                  </a:lnTo>
                  <a:lnTo>
                    <a:pt x="470725" y="693521"/>
                  </a:lnTo>
                  <a:lnTo>
                    <a:pt x="470725" y="668743"/>
                  </a:lnTo>
                  <a:close/>
                </a:path>
                <a:path w="1016000" h="718820">
                  <a:moveTo>
                    <a:pt x="495503" y="544868"/>
                  </a:moveTo>
                  <a:lnTo>
                    <a:pt x="470725" y="544868"/>
                  </a:lnTo>
                  <a:lnTo>
                    <a:pt x="470725" y="594423"/>
                  </a:lnTo>
                  <a:lnTo>
                    <a:pt x="495503" y="594423"/>
                  </a:lnTo>
                  <a:lnTo>
                    <a:pt x="495503" y="544868"/>
                  </a:lnTo>
                  <a:close/>
                </a:path>
                <a:path w="1016000" h="718820">
                  <a:moveTo>
                    <a:pt x="495503" y="470547"/>
                  </a:moveTo>
                  <a:lnTo>
                    <a:pt x="470725" y="470547"/>
                  </a:lnTo>
                  <a:lnTo>
                    <a:pt x="470725" y="495325"/>
                  </a:lnTo>
                  <a:lnTo>
                    <a:pt x="495503" y="495325"/>
                  </a:lnTo>
                  <a:lnTo>
                    <a:pt x="495503" y="470547"/>
                  </a:lnTo>
                  <a:close/>
                </a:path>
                <a:path w="1016000" h="718820">
                  <a:moveTo>
                    <a:pt x="520280" y="594423"/>
                  </a:moveTo>
                  <a:lnTo>
                    <a:pt x="495503" y="594423"/>
                  </a:lnTo>
                  <a:lnTo>
                    <a:pt x="495503" y="619201"/>
                  </a:lnTo>
                  <a:lnTo>
                    <a:pt x="520280" y="619201"/>
                  </a:lnTo>
                  <a:lnTo>
                    <a:pt x="520280" y="594423"/>
                  </a:lnTo>
                  <a:close/>
                </a:path>
                <a:path w="1016000" h="718820">
                  <a:moveTo>
                    <a:pt x="520280" y="520103"/>
                  </a:moveTo>
                  <a:lnTo>
                    <a:pt x="495503" y="520103"/>
                  </a:lnTo>
                  <a:lnTo>
                    <a:pt x="495503" y="544868"/>
                  </a:lnTo>
                  <a:lnTo>
                    <a:pt x="520280" y="544868"/>
                  </a:lnTo>
                  <a:lnTo>
                    <a:pt x="520280" y="520103"/>
                  </a:lnTo>
                  <a:close/>
                </a:path>
                <a:path w="1016000" h="718820">
                  <a:moveTo>
                    <a:pt x="520280" y="420992"/>
                  </a:moveTo>
                  <a:lnTo>
                    <a:pt x="495503" y="420992"/>
                  </a:lnTo>
                  <a:lnTo>
                    <a:pt x="495503" y="470547"/>
                  </a:lnTo>
                  <a:lnTo>
                    <a:pt x="520280" y="470547"/>
                  </a:lnTo>
                  <a:lnTo>
                    <a:pt x="520280" y="420992"/>
                  </a:lnTo>
                  <a:close/>
                </a:path>
                <a:path w="1016000" h="718820">
                  <a:moveTo>
                    <a:pt x="569836" y="25400"/>
                  </a:moveTo>
                  <a:lnTo>
                    <a:pt x="545058" y="25400"/>
                  </a:lnTo>
                  <a:lnTo>
                    <a:pt x="545058" y="99060"/>
                  </a:lnTo>
                  <a:lnTo>
                    <a:pt x="520280" y="99060"/>
                  </a:lnTo>
                  <a:lnTo>
                    <a:pt x="495503" y="99060"/>
                  </a:lnTo>
                  <a:lnTo>
                    <a:pt x="495503" y="49530"/>
                  </a:lnTo>
                  <a:lnTo>
                    <a:pt x="470725" y="49530"/>
                  </a:lnTo>
                  <a:lnTo>
                    <a:pt x="470725" y="0"/>
                  </a:lnTo>
                  <a:lnTo>
                    <a:pt x="445960" y="0"/>
                  </a:lnTo>
                  <a:lnTo>
                    <a:pt x="445960" y="49530"/>
                  </a:lnTo>
                  <a:lnTo>
                    <a:pt x="421182" y="49530"/>
                  </a:lnTo>
                  <a:lnTo>
                    <a:pt x="421182" y="99060"/>
                  </a:lnTo>
                  <a:lnTo>
                    <a:pt x="445960" y="99060"/>
                  </a:lnTo>
                  <a:lnTo>
                    <a:pt x="445960" y="74930"/>
                  </a:lnTo>
                  <a:lnTo>
                    <a:pt x="470725" y="74930"/>
                  </a:lnTo>
                  <a:lnTo>
                    <a:pt x="470725" y="124460"/>
                  </a:lnTo>
                  <a:lnTo>
                    <a:pt x="495503" y="124460"/>
                  </a:lnTo>
                  <a:lnTo>
                    <a:pt x="495503" y="173990"/>
                  </a:lnTo>
                  <a:lnTo>
                    <a:pt x="520280" y="173990"/>
                  </a:lnTo>
                  <a:lnTo>
                    <a:pt x="520280" y="124460"/>
                  </a:lnTo>
                  <a:lnTo>
                    <a:pt x="545058" y="124460"/>
                  </a:lnTo>
                  <a:lnTo>
                    <a:pt x="545058" y="198120"/>
                  </a:lnTo>
                  <a:lnTo>
                    <a:pt x="569836" y="198120"/>
                  </a:lnTo>
                  <a:lnTo>
                    <a:pt x="569836" y="25400"/>
                  </a:lnTo>
                  <a:close/>
                </a:path>
                <a:path w="1016000" h="718820">
                  <a:moveTo>
                    <a:pt x="594614" y="594423"/>
                  </a:moveTo>
                  <a:lnTo>
                    <a:pt x="569836" y="594423"/>
                  </a:lnTo>
                  <a:lnTo>
                    <a:pt x="545058" y="594423"/>
                  </a:lnTo>
                  <a:lnTo>
                    <a:pt x="545058" y="643978"/>
                  </a:lnTo>
                  <a:lnTo>
                    <a:pt x="569836" y="643978"/>
                  </a:lnTo>
                  <a:lnTo>
                    <a:pt x="569836" y="619201"/>
                  </a:lnTo>
                  <a:lnTo>
                    <a:pt x="594614" y="619201"/>
                  </a:lnTo>
                  <a:lnTo>
                    <a:pt x="594614" y="594423"/>
                  </a:lnTo>
                  <a:close/>
                </a:path>
                <a:path w="1016000" h="718820">
                  <a:moveTo>
                    <a:pt x="644156" y="520103"/>
                  </a:moveTo>
                  <a:lnTo>
                    <a:pt x="619379" y="520103"/>
                  </a:lnTo>
                  <a:lnTo>
                    <a:pt x="619379" y="544868"/>
                  </a:lnTo>
                  <a:lnTo>
                    <a:pt x="644156" y="544868"/>
                  </a:lnTo>
                  <a:lnTo>
                    <a:pt x="644156" y="520103"/>
                  </a:lnTo>
                  <a:close/>
                </a:path>
                <a:path w="1016000" h="718820">
                  <a:moveTo>
                    <a:pt x="668934" y="470547"/>
                  </a:moveTo>
                  <a:lnTo>
                    <a:pt x="644156" y="470547"/>
                  </a:lnTo>
                  <a:lnTo>
                    <a:pt x="644156" y="495325"/>
                  </a:lnTo>
                  <a:lnTo>
                    <a:pt x="668934" y="495325"/>
                  </a:lnTo>
                  <a:lnTo>
                    <a:pt x="668934" y="470547"/>
                  </a:lnTo>
                  <a:close/>
                </a:path>
                <a:path w="1016000" h="718820">
                  <a:moveTo>
                    <a:pt x="693712" y="569645"/>
                  </a:moveTo>
                  <a:lnTo>
                    <a:pt x="668934" y="569645"/>
                  </a:lnTo>
                  <a:lnTo>
                    <a:pt x="644156" y="569645"/>
                  </a:lnTo>
                  <a:lnTo>
                    <a:pt x="619379" y="569645"/>
                  </a:lnTo>
                  <a:lnTo>
                    <a:pt x="619379" y="544868"/>
                  </a:lnTo>
                  <a:lnTo>
                    <a:pt x="594614" y="544868"/>
                  </a:lnTo>
                  <a:lnTo>
                    <a:pt x="594614" y="420992"/>
                  </a:lnTo>
                  <a:lnTo>
                    <a:pt x="569836" y="420992"/>
                  </a:lnTo>
                  <a:lnTo>
                    <a:pt x="545058" y="420992"/>
                  </a:lnTo>
                  <a:lnTo>
                    <a:pt x="545058" y="470547"/>
                  </a:lnTo>
                  <a:lnTo>
                    <a:pt x="520280" y="470547"/>
                  </a:lnTo>
                  <a:lnTo>
                    <a:pt x="520280" y="495325"/>
                  </a:lnTo>
                  <a:lnTo>
                    <a:pt x="545058" y="495325"/>
                  </a:lnTo>
                  <a:lnTo>
                    <a:pt x="545058" y="520103"/>
                  </a:lnTo>
                  <a:lnTo>
                    <a:pt x="569836" y="520103"/>
                  </a:lnTo>
                  <a:lnTo>
                    <a:pt x="569836" y="544868"/>
                  </a:lnTo>
                  <a:lnTo>
                    <a:pt x="545058" y="544868"/>
                  </a:lnTo>
                  <a:lnTo>
                    <a:pt x="520280" y="544868"/>
                  </a:lnTo>
                  <a:lnTo>
                    <a:pt x="520280" y="594423"/>
                  </a:lnTo>
                  <a:lnTo>
                    <a:pt x="545058" y="594423"/>
                  </a:lnTo>
                  <a:lnTo>
                    <a:pt x="545058" y="569645"/>
                  </a:lnTo>
                  <a:lnTo>
                    <a:pt x="569836" y="569645"/>
                  </a:lnTo>
                  <a:lnTo>
                    <a:pt x="594614" y="569645"/>
                  </a:lnTo>
                  <a:lnTo>
                    <a:pt x="594614" y="594423"/>
                  </a:lnTo>
                  <a:lnTo>
                    <a:pt x="619379" y="594423"/>
                  </a:lnTo>
                  <a:lnTo>
                    <a:pt x="644156" y="594423"/>
                  </a:lnTo>
                  <a:lnTo>
                    <a:pt x="644156" y="643978"/>
                  </a:lnTo>
                  <a:lnTo>
                    <a:pt x="668934" y="643978"/>
                  </a:lnTo>
                  <a:lnTo>
                    <a:pt x="668934" y="668743"/>
                  </a:lnTo>
                  <a:lnTo>
                    <a:pt x="693712" y="668743"/>
                  </a:lnTo>
                  <a:lnTo>
                    <a:pt x="693712" y="619201"/>
                  </a:lnTo>
                  <a:lnTo>
                    <a:pt x="668934" y="619201"/>
                  </a:lnTo>
                  <a:lnTo>
                    <a:pt x="668934" y="594423"/>
                  </a:lnTo>
                  <a:lnTo>
                    <a:pt x="693712" y="594423"/>
                  </a:lnTo>
                  <a:lnTo>
                    <a:pt x="693712" y="569645"/>
                  </a:lnTo>
                  <a:close/>
                </a:path>
                <a:path w="1016000" h="718820">
                  <a:moveTo>
                    <a:pt x="718489" y="594423"/>
                  </a:moveTo>
                  <a:lnTo>
                    <a:pt x="693712" y="594423"/>
                  </a:lnTo>
                  <a:lnTo>
                    <a:pt x="693712" y="619201"/>
                  </a:lnTo>
                  <a:lnTo>
                    <a:pt x="718489" y="619201"/>
                  </a:lnTo>
                  <a:lnTo>
                    <a:pt x="718489" y="594423"/>
                  </a:lnTo>
                  <a:close/>
                </a:path>
                <a:path w="1016000" h="718820">
                  <a:moveTo>
                    <a:pt x="718489" y="495325"/>
                  </a:moveTo>
                  <a:lnTo>
                    <a:pt x="693712" y="495325"/>
                  </a:lnTo>
                  <a:lnTo>
                    <a:pt x="693712" y="520103"/>
                  </a:lnTo>
                  <a:lnTo>
                    <a:pt x="668934" y="520103"/>
                  </a:lnTo>
                  <a:lnTo>
                    <a:pt x="668934" y="544868"/>
                  </a:lnTo>
                  <a:lnTo>
                    <a:pt x="693712" y="544868"/>
                  </a:lnTo>
                  <a:lnTo>
                    <a:pt x="718489" y="544868"/>
                  </a:lnTo>
                  <a:lnTo>
                    <a:pt x="718489" y="495325"/>
                  </a:lnTo>
                  <a:close/>
                </a:path>
                <a:path w="1016000" h="718820">
                  <a:moveTo>
                    <a:pt x="718489" y="396214"/>
                  </a:moveTo>
                  <a:lnTo>
                    <a:pt x="693712" y="396214"/>
                  </a:lnTo>
                  <a:lnTo>
                    <a:pt x="693712" y="420992"/>
                  </a:lnTo>
                  <a:lnTo>
                    <a:pt x="718489" y="420992"/>
                  </a:lnTo>
                  <a:lnTo>
                    <a:pt x="718489" y="396214"/>
                  </a:lnTo>
                  <a:close/>
                </a:path>
                <a:path w="1016000" h="718820">
                  <a:moveTo>
                    <a:pt x="743254" y="569645"/>
                  </a:moveTo>
                  <a:lnTo>
                    <a:pt x="718489" y="569645"/>
                  </a:lnTo>
                  <a:lnTo>
                    <a:pt x="718489" y="594423"/>
                  </a:lnTo>
                  <a:lnTo>
                    <a:pt x="743254" y="594423"/>
                  </a:lnTo>
                  <a:lnTo>
                    <a:pt x="743254" y="569645"/>
                  </a:lnTo>
                  <a:close/>
                </a:path>
                <a:path w="1016000" h="718820">
                  <a:moveTo>
                    <a:pt x="768032" y="470547"/>
                  </a:moveTo>
                  <a:lnTo>
                    <a:pt x="743254" y="470547"/>
                  </a:lnTo>
                  <a:lnTo>
                    <a:pt x="743254" y="495325"/>
                  </a:lnTo>
                  <a:lnTo>
                    <a:pt x="768032" y="495325"/>
                  </a:lnTo>
                  <a:lnTo>
                    <a:pt x="768032" y="470547"/>
                  </a:lnTo>
                  <a:close/>
                </a:path>
                <a:path w="1016000" h="718820">
                  <a:moveTo>
                    <a:pt x="768032" y="420992"/>
                  </a:moveTo>
                  <a:lnTo>
                    <a:pt x="743254" y="420992"/>
                  </a:lnTo>
                  <a:lnTo>
                    <a:pt x="743254" y="445770"/>
                  </a:lnTo>
                  <a:lnTo>
                    <a:pt x="768032" y="445770"/>
                  </a:lnTo>
                  <a:lnTo>
                    <a:pt x="768032" y="420992"/>
                  </a:lnTo>
                  <a:close/>
                </a:path>
                <a:path w="1016000" h="718820">
                  <a:moveTo>
                    <a:pt x="792810" y="594423"/>
                  </a:moveTo>
                  <a:lnTo>
                    <a:pt x="768032" y="594423"/>
                  </a:lnTo>
                  <a:lnTo>
                    <a:pt x="743254" y="594423"/>
                  </a:lnTo>
                  <a:lnTo>
                    <a:pt x="743254" y="619201"/>
                  </a:lnTo>
                  <a:lnTo>
                    <a:pt x="768032" y="619201"/>
                  </a:lnTo>
                  <a:lnTo>
                    <a:pt x="792810" y="619201"/>
                  </a:lnTo>
                  <a:lnTo>
                    <a:pt x="792810" y="594423"/>
                  </a:lnTo>
                  <a:close/>
                </a:path>
                <a:path w="1016000" h="718820">
                  <a:moveTo>
                    <a:pt x="792810" y="445770"/>
                  </a:moveTo>
                  <a:lnTo>
                    <a:pt x="768032" y="445770"/>
                  </a:lnTo>
                  <a:lnTo>
                    <a:pt x="768032" y="470547"/>
                  </a:lnTo>
                  <a:lnTo>
                    <a:pt x="792810" y="470547"/>
                  </a:lnTo>
                  <a:lnTo>
                    <a:pt x="792810" y="445770"/>
                  </a:lnTo>
                  <a:close/>
                </a:path>
                <a:path w="1016000" h="718820">
                  <a:moveTo>
                    <a:pt x="817587" y="495325"/>
                  </a:moveTo>
                  <a:lnTo>
                    <a:pt x="792810" y="495325"/>
                  </a:lnTo>
                  <a:lnTo>
                    <a:pt x="768032" y="495325"/>
                  </a:lnTo>
                  <a:lnTo>
                    <a:pt x="768032" y="520103"/>
                  </a:lnTo>
                  <a:lnTo>
                    <a:pt x="792810" y="520103"/>
                  </a:lnTo>
                  <a:lnTo>
                    <a:pt x="817587" y="520103"/>
                  </a:lnTo>
                  <a:lnTo>
                    <a:pt x="817587" y="495325"/>
                  </a:lnTo>
                  <a:close/>
                </a:path>
                <a:path w="1016000" h="718820">
                  <a:moveTo>
                    <a:pt x="842365" y="445770"/>
                  </a:moveTo>
                  <a:lnTo>
                    <a:pt x="817587" y="445770"/>
                  </a:lnTo>
                  <a:lnTo>
                    <a:pt x="817587" y="470547"/>
                  </a:lnTo>
                  <a:lnTo>
                    <a:pt x="842365" y="470547"/>
                  </a:lnTo>
                  <a:lnTo>
                    <a:pt x="842365" y="445770"/>
                  </a:lnTo>
                  <a:close/>
                </a:path>
                <a:path w="1016000" h="718820">
                  <a:moveTo>
                    <a:pt x="916686" y="495325"/>
                  </a:moveTo>
                  <a:lnTo>
                    <a:pt x="891921" y="495325"/>
                  </a:lnTo>
                  <a:lnTo>
                    <a:pt x="867130" y="495325"/>
                  </a:lnTo>
                  <a:lnTo>
                    <a:pt x="842365" y="495325"/>
                  </a:lnTo>
                  <a:lnTo>
                    <a:pt x="842365" y="520103"/>
                  </a:lnTo>
                  <a:lnTo>
                    <a:pt x="867130" y="520103"/>
                  </a:lnTo>
                  <a:lnTo>
                    <a:pt x="891921" y="520103"/>
                  </a:lnTo>
                  <a:lnTo>
                    <a:pt x="916686" y="520103"/>
                  </a:lnTo>
                  <a:lnTo>
                    <a:pt x="916686" y="495325"/>
                  </a:lnTo>
                  <a:close/>
                </a:path>
                <a:path w="1016000" h="718820">
                  <a:moveTo>
                    <a:pt x="941463" y="396214"/>
                  </a:moveTo>
                  <a:lnTo>
                    <a:pt x="916686" y="396214"/>
                  </a:lnTo>
                  <a:lnTo>
                    <a:pt x="891921" y="396214"/>
                  </a:lnTo>
                  <a:lnTo>
                    <a:pt x="891921" y="371449"/>
                  </a:lnTo>
                  <a:lnTo>
                    <a:pt x="867130" y="371449"/>
                  </a:lnTo>
                  <a:lnTo>
                    <a:pt x="867130" y="396214"/>
                  </a:lnTo>
                  <a:lnTo>
                    <a:pt x="842365" y="396214"/>
                  </a:lnTo>
                  <a:lnTo>
                    <a:pt x="842365" y="420992"/>
                  </a:lnTo>
                  <a:lnTo>
                    <a:pt x="867130" y="420992"/>
                  </a:lnTo>
                  <a:lnTo>
                    <a:pt x="891921" y="420992"/>
                  </a:lnTo>
                  <a:lnTo>
                    <a:pt x="891921" y="470547"/>
                  </a:lnTo>
                  <a:lnTo>
                    <a:pt x="916686" y="470547"/>
                  </a:lnTo>
                  <a:lnTo>
                    <a:pt x="941463" y="470547"/>
                  </a:lnTo>
                  <a:lnTo>
                    <a:pt x="941463" y="445770"/>
                  </a:lnTo>
                  <a:lnTo>
                    <a:pt x="916686" y="445770"/>
                  </a:lnTo>
                  <a:lnTo>
                    <a:pt x="916686" y="420992"/>
                  </a:lnTo>
                  <a:lnTo>
                    <a:pt x="941463" y="420992"/>
                  </a:lnTo>
                  <a:lnTo>
                    <a:pt x="941463" y="396214"/>
                  </a:lnTo>
                  <a:close/>
                </a:path>
                <a:path w="1016000" h="718820">
                  <a:moveTo>
                    <a:pt x="966241" y="520103"/>
                  </a:moveTo>
                  <a:lnTo>
                    <a:pt x="941463" y="520103"/>
                  </a:lnTo>
                  <a:lnTo>
                    <a:pt x="916686" y="520103"/>
                  </a:lnTo>
                  <a:lnTo>
                    <a:pt x="916686" y="544868"/>
                  </a:lnTo>
                  <a:lnTo>
                    <a:pt x="941463" y="544868"/>
                  </a:lnTo>
                  <a:lnTo>
                    <a:pt x="966241" y="544868"/>
                  </a:lnTo>
                  <a:lnTo>
                    <a:pt x="966241" y="520103"/>
                  </a:lnTo>
                  <a:close/>
                </a:path>
                <a:path w="1016000" h="718820">
                  <a:moveTo>
                    <a:pt x="966241" y="470547"/>
                  </a:moveTo>
                  <a:lnTo>
                    <a:pt x="941463" y="470547"/>
                  </a:lnTo>
                  <a:lnTo>
                    <a:pt x="941463" y="495325"/>
                  </a:lnTo>
                  <a:lnTo>
                    <a:pt x="966241" y="495325"/>
                  </a:lnTo>
                  <a:lnTo>
                    <a:pt x="966241" y="470547"/>
                  </a:lnTo>
                  <a:close/>
                </a:path>
                <a:path w="1016000" h="718820">
                  <a:moveTo>
                    <a:pt x="991019" y="544868"/>
                  </a:moveTo>
                  <a:lnTo>
                    <a:pt x="966241" y="544868"/>
                  </a:lnTo>
                  <a:lnTo>
                    <a:pt x="966241" y="569645"/>
                  </a:lnTo>
                  <a:lnTo>
                    <a:pt x="991019" y="569645"/>
                  </a:lnTo>
                  <a:lnTo>
                    <a:pt x="991019" y="544868"/>
                  </a:lnTo>
                  <a:close/>
                </a:path>
                <a:path w="1016000" h="718820">
                  <a:moveTo>
                    <a:pt x="991019" y="445770"/>
                  </a:moveTo>
                  <a:lnTo>
                    <a:pt x="966241" y="445770"/>
                  </a:lnTo>
                  <a:lnTo>
                    <a:pt x="966241" y="470547"/>
                  </a:lnTo>
                  <a:lnTo>
                    <a:pt x="991019" y="470547"/>
                  </a:lnTo>
                  <a:lnTo>
                    <a:pt x="991019" y="445770"/>
                  </a:lnTo>
                  <a:close/>
                </a:path>
                <a:path w="1016000" h="718820">
                  <a:moveTo>
                    <a:pt x="1015796" y="470547"/>
                  </a:moveTo>
                  <a:lnTo>
                    <a:pt x="991019" y="470547"/>
                  </a:lnTo>
                  <a:lnTo>
                    <a:pt x="991019" y="495325"/>
                  </a:lnTo>
                  <a:lnTo>
                    <a:pt x="966241" y="495325"/>
                  </a:lnTo>
                  <a:lnTo>
                    <a:pt x="966241" y="520103"/>
                  </a:lnTo>
                  <a:lnTo>
                    <a:pt x="991019" y="520103"/>
                  </a:lnTo>
                  <a:lnTo>
                    <a:pt x="1015796" y="520103"/>
                  </a:lnTo>
                  <a:lnTo>
                    <a:pt x="1015796" y="470547"/>
                  </a:lnTo>
                  <a:close/>
                </a:path>
                <a:path w="1016000" h="718820">
                  <a:moveTo>
                    <a:pt x="1015796" y="346671"/>
                  </a:moveTo>
                  <a:lnTo>
                    <a:pt x="991019" y="346671"/>
                  </a:lnTo>
                  <a:lnTo>
                    <a:pt x="991019" y="396214"/>
                  </a:lnTo>
                  <a:lnTo>
                    <a:pt x="966241" y="396214"/>
                  </a:lnTo>
                  <a:lnTo>
                    <a:pt x="966241" y="420992"/>
                  </a:lnTo>
                  <a:lnTo>
                    <a:pt x="991019" y="420992"/>
                  </a:lnTo>
                  <a:lnTo>
                    <a:pt x="1015796" y="420992"/>
                  </a:lnTo>
                  <a:lnTo>
                    <a:pt x="1015796" y="34667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98894" y="9945316"/>
              <a:ext cx="1016000" cy="372110"/>
            </a:xfrm>
            <a:custGeom>
              <a:avLst/>
              <a:gdLst/>
              <a:ahLst/>
              <a:cxnLst/>
              <a:rect l="l" t="t" r="r" b="b"/>
              <a:pathLst>
                <a:path w="1016000" h="372109">
                  <a:moveTo>
                    <a:pt x="49542" y="148704"/>
                  </a:moveTo>
                  <a:lnTo>
                    <a:pt x="24777" y="148704"/>
                  </a:lnTo>
                  <a:lnTo>
                    <a:pt x="24777" y="99174"/>
                  </a:lnTo>
                  <a:lnTo>
                    <a:pt x="0" y="99174"/>
                  </a:lnTo>
                  <a:lnTo>
                    <a:pt x="0" y="273164"/>
                  </a:lnTo>
                  <a:lnTo>
                    <a:pt x="24777" y="273164"/>
                  </a:lnTo>
                  <a:lnTo>
                    <a:pt x="24777" y="198234"/>
                  </a:lnTo>
                  <a:lnTo>
                    <a:pt x="49542" y="198234"/>
                  </a:lnTo>
                  <a:lnTo>
                    <a:pt x="49542" y="148704"/>
                  </a:lnTo>
                  <a:close/>
                </a:path>
                <a:path w="1016000" h="372109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16"/>
                  </a:lnTo>
                  <a:lnTo>
                    <a:pt x="99098" y="272516"/>
                  </a:lnTo>
                  <a:lnTo>
                    <a:pt x="99098" y="247751"/>
                  </a:lnTo>
                  <a:close/>
                </a:path>
                <a:path w="1016000" h="372109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372109">
                  <a:moveTo>
                    <a:pt x="123875" y="123875"/>
                  </a:moveTo>
                  <a:lnTo>
                    <a:pt x="99098" y="123875"/>
                  </a:lnTo>
                  <a:lnTo>
                    <a:pt x="99098" y="148640"/>
                  </a:lnTo>
                  <a:lnTo>
                    <a:pt x="123875" y="148640"/>
                  </a:lnTo>
                  <a:lnTo>
                    <a:pt x="123875" y="123875"/>
                  </a:lnTo>
                  <a:close/>
                </a:path>
                <a:path w="1016000" h="372109">
                  <a:moveTo>
                    <a:pt x="173431" y="99098"/>
                  </a:moveTo>
                  <a:lnTo>
                    <a:pt x="148653" y="99098"/>
                  </a:lnTo>
                  <a:lnTo>
                    <a:pt x="123875" y="99098"/>
                  </a:lnTo>
                  <a:lnTo>
                    <a:pt x="123875" y="123875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372109">
                  <a:moveTo>
                    <a:pt x="222973" y="223634"/>
                  </a:moveTo>
                  <a:lnTo>
                    <a:pt x="198208" y="223634"/>
                  </a:lnTo>
                  <a:lnTo>
                    <a:pt x="198208" y="148704"/>
                  </a:lnTo>
                  <a:lnTo>
                    <a:pt x="173431" y="148704"/>
                  </a:lnTo>
                  <a:lnTo>
                    <a:pt x="173431" y="198234"/>
                  </a:lnTo>
                  <a:lnTo>
                    <a:pt x="148653" y="198234"/>
                  </a:lnTo>
                  <a:lnTo>
                    <a:pt x="123875" y="198234"/>
                  </a:lnTo>
                  <a:lnTo>
                    <a:pt x="99098" y="198234"/>
                  </a:lnTo>
                  <a:lnTo>
                    <a:pt x="99098" y="174104"/>
                  </a:lnTo>
                  <a:lnTo>
                    <a:pt x="74320" y="174104"/>
                  </a:lnTo>
                  <a:lnTo>
                    <a:pt x="74320" y="223634"/>
                  </a:lnTo>
                  <a:lnTo>
                    <a:pt x="99098" y="223634"/>
                  </a:lnTo>
                  <a:lnTo>
                    <a:pt x="123875" y="223634"/>
                  </a:lnTo>
                  <a:lnTo>
                    <a:pt x="123875" y="247764"/>
                  </a:lnTo>
                  <a:lnTo>
                    <a:pt x="148653" y="247764"/>
                  </a:lnTo>
                  <a:lnTo>
                    <a:pt x="148653" y="223634"/>
                  </a:lnTo>
                  <a:lnTo>
                    <a:pt x="173431" y="223634"/>
                  </a:lnTo>
                  <a:lnTo>
                    <a:pt x="173431" y="247764"/>
                  </a:lnTo>
                  <a:lnTo>
                    <a:pt x="148653" y="247764"/>
                  </a:lnTo>
                  <a:lnTo>
                    <a:pt x="148653" y="273164"/>
                  </a:lnTo>
                  <a:lnTo>
                    <a:pt x="173431" y="273164"/>
                  </a:lnTo>
                  <a:lnTo>
                    <a:pt x="198208" y="273164"/>
                  </a:lnTo>
                  <a:lnTo>
                    <a:pt x="198208" y="297294"/>
                  </a:lnTo>
                  <a:lnTo>
                    <a:pt x="222973" y="297294"/>
                  </a:lnTo>
                  <a:lnTo>
                    <a:pt x="222973" y="223634"/>
                  </a:lnTo>
                  <a:close/>
                </a:path>
                <a:path w="1016000" h="372109">
                  <a:moveTo>
                    <a:pt x="272529" y="222973"/>
                  </a:moveTo>
                  <a:lnTo>
                    <a:pt x="247751" y="222973"/>
                  </a:lnTo>
                  <a:lnTo>
                    <a:pt x="247751" y="75044"/>
                  </a:lnTo>
                  <a:lnTo>
                    <a:pt x="222973" y="75044"/>
                  </a:lnTo>
                  <a:lnTo>
                    <a:pt x="222973" y="223634"/>
                  </a:lnTo>
                  <a:lnTo>
                    <a:pt x="247751" y="223634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72529" y="222973"/>
                  </a:lnTo>
                  <a:close/>
                </a:path>
                <a:path w="1016000" h="372109">
                  <a:moveTo>
                    <a:pt x="297307" y="123875"/>
                  </a:moveTo>
                  <a:lnTo>
                    <a:pt x="272529" y="123875"/>
                  </a:lnTo>
                  <a:lnTo>
                    <a:pt x="272529" y="148640"/>
                  </a:lnTo>
                  <a:lnTo>
                    <a:pt x="297307" y="148640"/>
                  </a:lnTo>
                  <a:lnTo>
                    <a:pt x="297307" y="123875"/>
                  </a:lnTo>
                  <a:close/>
                </a:path>
                <a:path w="1016000" h="372109">
                  <a:moveTo>
                    <a:pt x="470725" y="222973"/>
                  </a:moveTo>
                  <a:lnTo>
                    <a:pt x="445960" y="222973"/>
                  </a:lnTo>
                  <a:lnTo>
                    <a:pt x="445960" y="198196"/>
                  </a:lnTo>
                  <a:lnTo>
                    <a:pt x="421182" y="198196"/>
                  </a:lnTo>
                  <a:lnTo>
                    <a:pt x="421182" y="247751"/>
                  </a:lnTo>
                  <a:lnTo>
                    <a:pt x="396405" y="247751"/>
                  </a:lnTo>
                  <a:lnTo>
                    <a:pt x="396405" y="272516"/>
                  </a:lnTo>
                  <a:lnTo>
                    <a:pt x="371627" y="272516"/>
                  </a:lnTo>
                  <a:lnTo>
                    <a:pt x="346849" y="272516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247751"/>
                  </a:lnTo>
                  <a:lnTo>
                    <a:pt x="396405" y="247751"/>
                  </a:lnTo>
                  <a:lnTo>
                    <a:pt x="396405" y="198196"/>
                  </a:lnTo>
                  <a:lnTo>
                    <a:pt x="371627" y="198196"/>
                  </a:lnTo>
                  <a:lnTo>
                    <a:pt x="371627" y="173418"/>
                  </a:lnTo>
                  <a:lnTo>
                    <a:pt x="346849" y="173418"/>
                  </a:lnTo>
                  <a:lnTo>
                    <a:pt x="322084" y="173418"/>
                  </a:lnTo>
                  <a:lnTo>
                    <a:pt x="297307" y="173418"/>
                  </a:lnTo>
                  <a:lnTo>
                    <a:pt x="297307" y="198196"/>
                  </a:lnTo>
                  <a:lnTo>
                    <a:pt x="272529" y="198196"/>
                  </a:lnTo>
                  <a:lnTo>
                    <a:pt x="272529" y="222973"/>
                  </a:lnTo>
                  <a:lnTo>
                    <a:pt x="297307" y="222973"/>
                  </a:lnTo>
                  <a:lnTo>
                    <a:pt x="322084" y="222973"/>
                  </a:lnTo>
                  <a:lnTo>
                    <a:pt x="322084" y="297294"/>
                  </a:lnTo>
                  <a:lnTo>
                    <a:pt x="346849" y="297294"/>
                  </a:lnTo>
                  <a:lnTo>
                    <a:pt x="371627" y="297294"/>
                  </a:lnTo>
                  <a:lnTo>
                    <a:pt x="371627" y="322072"/>
                  </a:lnTo>
                  <a:lnTo>
                    <a:pt x="396405" y="322072"/>
                  </a:lnTo>
                  <a:lnTo>
                    <a:pt x="396405" y="297294"/>
                  </a:lnTo>
                  <a:lnTo>
                    <a:pt x="421182" y="297294"/>
                  </a:lnTo>
                  <a:lnTo>
                    <a:pt x="421182" y="272516"/>
                  </a:lnTo>
                  <a:lnTo>
                    <a:pt x="445960" y="272516"/>
                  </a:lnTo>
                  <a:lnTo>
                    <a:pt x="445960" y="247751"/>
                  </a:lnTo>
                  <a:lnTo>
                    <a:pt x="470725" y="247751"/>
                  </a:lnTo>
                  <a:lnTo>
                    <a:pt x="470725" y="222973"/>
                  </a:lnTo>
                  <a:close/>
                </a:path>
                <a:path w="1016000" h="372109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372109">
                  <a:moveTo>
                    <a:pt x="520280" y="173418"/>
                  </a:moveTo>
                  <a:lnTo>
                    <a:pt x="495503" y="173418"/>
                  </a:lnTo>
                  <a:lnTo>
                    <a:pt x="495503" y="198196"/>
                  </a:lnTo>
                  <a:lnTo>
                    <a:pt x="520280" y="198196"/>
                  </a:lnTo>
                  <a:lnTo>
                    <a:pt x="520280" y="173418"/>
                  </a:lnTo>
                  <a:close/>
                </a:path>
                <a:path w="1016000" h="372109">
                  <a:moveTo>
                    <a:pt x="520280" y="123875"/>
                  </a:moveTo>
                  <a:lnTo>
                    <a:pt x="495503" y="123875"/>
                  </a:lnTo>
                  <a:lnTo>
                    <a:pt x="495503" y="148640"/>
                  </a:lnTo>
                  <a:lnTo>
                    <a:pt x="520280" y="148640"/>
                  </a:lnTo>
                  <a:lnTo>
                    <a:pt x="520280" y="123875"/>
                  </a:lnTo>
                  <a:close/>
                </a:path>
                <a:path w="1016000" h="372109">
                  <a:moveTo>
                    <a:pt x="569836" y="222973"/>
                  </a:moveTo>
                  <a:lnTo>
                    <a:pt x="545058" y="222973"/>
                  </a:lnTo>
                  <a:lnTo>
                    <a:pt x="545058" y="198196"/>
                  </a:lnTo>
                  <a:lnTo>
                    <a:pt x="520280" y="198196"/>
                  </a:lnTo>
                  <a:lnTo>
                    <a:pt x="520280" y="222973"/>
                  </a:lnTo>
                  <a:lnTo>
                    <a:pt x="495503" y="222973"/>
                  </a:lnTo>
                  <a:lnTo>
                    <a:pt x="495503" y="247751"/>
                  </a:lnTo>
                  <a:lnTo>
                    <a:pt x="520280" y="247751"/>
                  </a:lnTo>
                  <a:lnTo>
                    <a:pt x="520280" y="272516"/>
                  </a:lnTo>
                  <a:lnTo>
                    <a:pt x="545058" y="272516"/>
                  </a:lnTo>
                  <a:lnTo>
                    <a:pt x="545058" y="247751"/>
                  </a:lnTo>
                  <a:lnTo>
                    <a:pt x="569836" y="247751"/>
                  </a:lnTo>
                  <a:lnTo>
                    <a:pt x="569836" y="222973"/>
                  </a:lnTo>
                  <a:close/>
                </a:path>
                <a:path w="1016000" h="372109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372109">
                  <a:moveTo>
                    <a:pt x="792810" y="74320"/>
                  </a:moveTo>
                  <a:lnTo>
                    <a:pt x="768032" y="74320"/>
                  </a:lnTo>
                  <a:lnTo>
                    <a:pt x="743254" y="74320"/>
                  </a:lnTo>
                  <a:lnTo>
                    <a:pt x="743254" y="99098"/>
                  </a:lnTo>
                  <a:lnTo>
                    <a:pt x="768032" y="99098"/>
                  </a:lnTo>
                  <a:lnTo>
                    <a:pt x="792810" y="99098"/>
                  </a:lnTo>
                  <a:lnTo>
                    <a:pt x="792810" y="74320"/>
                  </a:lnTo>
                  <a:close/>
                </a:path>
                <a:path w="1016000" h="372109">
                  <a:moveTo>
                    <a:pt x="966241" y="49542"/>
                  </a:moveTo>
                  <a:lnTo>
                    <a:pt x="941463" y="49542"/>
                  </a:lnTo>
                  <a:lnTo>
                    <a:pt x="916686" y="49542"/>
                  </a:lnTo>
                  <a:lnTo>
                    <a:pt x="916686" y="74320"/>
                  </a:lnTo>
                  <a:lnTo>
                    <a:pt x="891921" y="74320"/>
                  </a:lnTo>
                  <a:lnTo>
                    <a:pt x="891921" y="24765"/>
                  </a:lnTo>
                  <a:lnTo>
                    <a:pt x="867130" y="24765"/>
                  </a:lnTo>
                  <a:lnTo>
                    <a:pt x="842365" y="24765"/>
                  </a:lnTo>
                  <a:lnTo>
                    <a:pt x="842365" y="0"/>
                  </a:lnTo>
                  <a:lnTo>
                    <a:pt x="817587" y="0"/>
                  </a:lnTo>
                  <a:lnTo>
                    <a:pt x="817587" y="24765"/>
                  </a:lnTo>
                  <a:lnTo>
                    <a:pt x="792810" y="24765"/>
                  </a:lnTo>
                  <a:lnTo>
                    <a:pt x="792810" y="49542"/>
                  </a:lnTo>
                  <a:lnTo>
                    <a:pt x="817587" y="49542"/>
                  </a:lnTo>
                  <a:lnTo>
                    <a:pt x="842365" y="49542"/>
                  </a:lnTo>
                  <a:lnTo>
                    <a:pt x="867130" y="49542"/>
                  </a:lnTo>
                  <a:lnTo>
                    <a:pt x="867130" y="74320"/>
                  </a:lnTo>
                  <a:lnTo>
                    <a:pt x="842365" y="74320"/>
                  </a:lnTo>
                  <a:lnTo>
                    <a:pt x="817587" y="74320"/>
                  </a:lnTo>
                  <a:lnTo>
                    <a:pt x="817587" y="99098"/>
                  </a:lnTo>
                  <a:lnTo>
                    <a:pt x="842365" y="99098"/>
                  </a:lnTo>
                  <a:lnTo>
                    <a:pt x="867130" y="99098"/>
                  </a:lnTo>
                  <a:lnTo>
                    <a:pt x="867130" y="123875"/>
                  </a:lnTo>
                  <a:lnTo>
                    <a:pt x="891921" y="123875"/>
                  </a:lnTo>
                  <a:lnTo>
                    <a:pt x="891921" y="99098"/>
                  </a:lnTo>
                  <a:lnTo>
                    <a:pt x="916686" y="99098"/>
                  </a:lnTo>
                  <a:lnTo>
                    <a:pt x="941463" y="99098"/>
                  </a:lnTo>
                  <a:lnTo>
                    <a:pt x="941463" y="74320"/>
                  </a:lnTo>
                  <a:lnTo>
                    <a:pt x="966241" y="74320"/>
                  </a:lnTo>
                  <a:lnTo>
                    <a:pt x="966241" y="49542"/>
                  </a:lnTo>
                  <a:close/>
                </a:path>
                <a:path w="1016000" h="372109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40"/>
                  </a:lnTo>
                  <a:lnTo>
                    <a:pt x="991019" y="148640"/>
                  </a:lnTo>
                  <a:lnTo>
                    <a:pt x="991019" y="123875"/>
                  </a:lnTo>
                  <a:close/>
                </a:path>
                <a:path w="1016000" h="372109">
                  <a:moveTo>
                    <a:pt x="1015796" y="173507"/>
                  </a:moveTo>
                  <a:lnTo>
                    <a:pt x="991019" y="173507"/>
                  </a:lnTo>
                  <a:lnTo>
                    <a:pt x="966241" y="173507"/>
                  </a:lnTo>
                  <a:lnTo>
                    <a:pt x="966241" y="198907"/>
                  </a:lnTo>
                  <a:lnTo>
                    <a:pt x="941463" y="198907"/>
                  </a:lnTo>
                  <a:lnTo>
                    <a:pt x="941463" y="173507"/>
                  </a:lnTo>
                  <a:lnTo>
                    <a:pt x="966241" y="173507"/>
                  </a:lnTo>
                  <a:lnTo>
                    <a:pt x="966241" y="149377"/>
                  </a:lnTo>
                  <a:lnTo>
                    <a:pt x="941463" y="149377"/>
                  </a:lnTo>
                  <a:lnTo>
                    <a:pt x="941463" y="123977"/>
                  </a:lnTo>
                  <a:lnTo>
                    <a:pt x="916686" y="123977"/>
                  </a:lnTo>
                  <a:lnTo>
                    <a:pt x="891921" y="123977"/>
                  </a:lnTo>
                  <a:lnTo>
                    <a:pt x="891921" y="149377"/>
                  </a:lnTo>
                  <a:lnTo>
                    <a:pt x="916686" y="149377"/>
                  </a:lnTo>
                  <a:lnTo>
                    <a:pt x="916686" y="173507"/>
                  </a:lnTo>
                  <a:lnTo>
                    <a:pt x="891921" y="173507"/>
                  </a:lnTo>
                  <a:lnTo>
                    <a:pt x="891921" y="149377"/>
                  </a:lnTo>
                  <a:lnTo>
                    <a:pt x="867130" y="149377"/>
                  </a:lnTo>
                  <a:lnTo>
                    <a:pt x="867130" y="173507"/>
                  </a:lnTo>
                  <a:lnTo>
                    <a:pt x="842365" y="173507"/>
                  </a:lnTo>
                  <a:lnTo>
                    <a:pt x="817587" y="173507"/>
                  </a:lnTo>
                  <a:lnTo>
                    <a:pt x="792810" y="173507"/>
                  </a:lnTo>
                  <a:lnTo>
                    <a:pt x="792810" y="149377"/>
                  </a:lnTo>
                  <a:lnTo>
                    <a:pt x="817587" y="149377"/>
                  </a:lnTo>
                  <a:lnTo>
                    <a:pt x="842365" y="149377"/>
                  </a:lnTo>
                  <a:lnTo>
                    <a:pt x="842365" y="123977"/>
                  </a:lnTo>
                  <a:lnTo>
                    <a:pt x="817587" y="123977"/>
                  </a:lnTo>
                  <a:lnTo>
                    <a:pt x="817587" y="99847"/>
                  </a:lnTo>
                  <a:lnTo>
                    <a:pt x="792810" y="99847"/>
                  </a:lnTo>
                  <a:lnTo>
                    <a:pt x="792810" y="123977"/>
                  </a:lnTo>
                  <a:lnTo>
                    <a:pt x="768032" y="123977"/>
                  </a:lnTo>
                  <a:lnTo>
                    <a:pt x="743254" y="123977"/>
                  </a:lnTo>
                  <a:lnTo>
                    <a:pt x="743254" y="149377"/>
                  </a:lnTo>
                  <a:lnTo>
                    <a:pt x="718489" y="149377"/>
                  </a:lnTo>
                  <a:lnTo>
                    <a:pt x="693712" y="149377"/>
                  </a:lnTo>
                  <a:lnTo>
                    <a:pt x="693712" y="173507"/>
                  </a:lnTo>
                  <a:lnTo>
                    <a:pt x="718489" y="173507"/>
                  </a:lnTo>
                  <a:lnTo>
                    <a:pt x="743254" y="173507"/>
                  </a:lnTo>
                  <a:lnTo>
                    <a:pt x="743254" y="198907"/>
                  </a:lnTo>
                  <a:lnTo>
                    <a:pt x="718489" y="198907"/>
                  </a:lnTo>
                  <a:lnTo>
                    <a:pt x="693712" y="198907"/>
                  </a:lnTo>
                  <a:lnTo>
                    <a:pt x="693712" y="173507"/>
                  </a:lnTo>
                  <a:lnTo>
                    <a:pt x="668934" y="173507"/>
                  </a:lnTo>
                  <a:lnTo>
                    <a:pt x="668934" y="149377"/>
                  </a:lnTo>
                  <a:lnTo>
                    <a:pt x="644156" y="149377"/>
                  </a:lnTo>
                  <a:lnTo>
                    <a:pt x="644156" y="123977"/>
                  </a:lnTo>
                  <a:lnTo>
                    <a:pt x="619379" y="123977"/>
                  </a:lnTo>
                  <a:lnTo>
                    <a:pt x="594614" y="123977"/>
                  </a:lnTo>
                  <a:lnTo>
                    <a:pt x="569836" y="123977"/>
                  </a:lnTo>
                  <a:lnTo>
                    <a:pt x="569836" y="148640"/>
                  </a:lnTo>
                  <a:lnTo>
                    <a:pt x="545058" y="148640"/>
                  </a:lnTo>
                  <a:lnTo>
                    <a:pt x="545058" y="173418"/>
                  </a:lnTo>
                  <a:lnTo>
                    <a:pt x="569836" y="173418"/>
                  </a:lnTo>
                  <a:lnTo>
                    <a:pt x="569836" y="149377"/>
                  </a:lnTo>
                  <a:lnTo>
                    <a:pt x="594614" y="149377"/>
                  </a:lnTo>
                  <a:lnTo>
                    <a:pt x="619379" y="149377"/>
                  </a:lnTo>
                  <a:lnTo>
                    <a:pt x="619379" y="173507"/>
                  </a:lnTo>
                  <a:lnTo>
                    <a:pt x="594614" y="173507"/>
                  </a:lnTo>
                  <a:lnTo>
                    <a:pt x="594614" y="198907"/>
                  </a:lnTo>
                  <a:lnTo>
                    <a:pt x="619379" y="198907"/>
                  </a:lnTo>
                  <a:lnTo>
                    <a:pt x="644156" y="198907"/>
                  </a:lnTo>
                  <a:lnTo>
                    <a:pt x="668934" y="198907"/>
                  </a:lnTo>
                  <a:lnTo>
                    <a:pt x="668934" y="272567"/>
                  </a:lnTo>
                  <a:lnTo>
                    <a:pt x="693712" y="272567"/>
                  </a:lnTo>
                  <a:lnTo>
                    <a:pt x="693712" y="223037"/>
                  </a:lnTo>
                  <a:lnTo>
                    <a:pt x="718489" y="223037"/>
                  </a:lnTo>
                  <a:lnTo>
                    <a:pt x="743254" y="223037"/>
                  </a:lnTo>
                  <a:lnTo>
                    <a:pt x="743254" y="248437"/>
                  </a:lnTo>
                  <a:lnTo>
                    <a:pt x="768032" y="248437"/>
                  </a:lnTo>
                  <a:lnTo>
                    <a:pt x="768032" y="198907"/>
                  </a:lnTo>
                  <a:lnTo>
                    <a:pt x="792810" y="198907"/>
                  </a:lnTo>
                  <a:lnTo>
                    <a:pt x="792810" y="248437"/>
                  </a:lnTo>
                  <a:lnTo>
                    <a:pt x="817587" y="248437"/>
                  </a:lnTo>
                  <a:lnTo>
                    <a:pt x="842365" y="248437"/>
                  </a:lnTo>
                  <a:lnTo>
                    <a:pt x="867130" y="248437"/>
                  </a:lnTo>
                  <a:lnTo>
                    <a:pt x="867130" y="223037"/>
                  </a:lnTo>
                  <a:lnTo>
                    <a:pt x="891921" y="223037"/>
                  </a:lnTo>
                  <a:lnTo>
                    <a:pt x="916686" y="223037"/>
                  </a:lnTo>
                  <a:lnTo>
                    <a:pt x="916686" y="371627"/>
                  </a:lnTo>
                  <a:lnTo>
                    <a:pt x="941463" y="371627"/>
                  </a:lnTo>
                  <a:lnTo>
                    <a:pt x="966241" y="371627"/>
                  </a:lnTo>
                  <a:lnTo>
                    <a:pt x="966241" y="347497"/>
                  </a:lnTo>
                  <a:lnTo>
                    <a:pt x="941463" y="347497"/>
                  </a:lnTo>
                  <a:lnTo>
                    <a:pt x="941463" y="272567"/>
                  </a:lnTo>
                  <a:lnTo>
                    <a:pt x="966241" y="272567"/>
                  </a:lnTo>
                  <a:lnTo>
                    <a:pt x="966241" y="248437"/>
                  </a:lnTo>
                  <a:lnTo>
                    <a:pt x="941463" y="248437"/>
                  </a:lnTo>
                  <a:lnTo>
                    <a:pt x="941463" y="223037"/>
                  </a:lnTo>
                  <a:lnTo>
                    <a:pt x="966241" y="223037"/>
                  </a:lnTo>
                  <a:lnTo>
                    <a:pt x="991019" y="223037"/>
                  </a:lnTo>
                  <a:lnTo>
                    <a:pt x="991019" y="198907"/>
                  </a:lnTo>
                  <a:lnTo>
                    <a:pt x="1015796" y="198907"/>
                  </a:lnTo>
                  <a:lnTo>
                    <a:pt x="1015796" y="173507"/>
                  </a:lnTo>
                  <a:close/>
                </a:path>
                <a:path w="1016000" h="372109">
                  <a:moveTo>
                    <a:pt x="1015796" y="74320"/>
                  </a:moveTo>
                  <a:lnTo>
                    <a:pt x="991019" y="74320"/>
                  </a:lnTo>
                  <a:lnTo>
                    <a:pt x="966241" y="74320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96" y="99098"/>
                  </a:lnTo>
                  <a:lnTo>
                    <a:pt x="1015796" y="7432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3671" y="9945430"/>
              <a:ext cx="991235" cy="471170"/>
            </a:xfrm>
            <a:custGeom>
              <a:avLst/>
              <a:gdLst/>
              <a:ahLst/>
              <a:cxnLst/>
              <a:rect l="l" t="t" r="r" b="b"/>
              <a:pathLst>
                <a:path w="991234" h="471170">
                  <a:moveTo>
                    <a:pt x="49542" y="124460"/>
                  </a:moveTo>
                  <a:lnTo>
                    <a:pt x="24765" y="124460"/>
                  </a:lnTo>
                  <a:lnTo>
                    <a:pt x="24765" y="148590"/>
                  </a:lnTo>
                  <a:lnTo>
                    <a:pt x="0" y="148590"/>
                  </a:lnTo>
                  <a:lnTo>
                    <a:pt x="0" y="198120"/>
                  </a:lnTo>
                  <a:lnTo>
                    <a:pt x="24765" y="198120"/>
                  </a:lnTo>
                  <a:lnTo>
                    <a:pt x="49542" y="198120"/>
                  </a:lnTo>
                  <a:lnTo>
                    <a:pt x="49542" y="124460"/>
                  </a:lnTo>
                  <a:close/>
                </a:path>
                <a:path w="991234" h="471170">
                  <a:moveTo>
                    <a:pt x="49542" y="74930"/>
                  </a:moveTo>
                  <a:lnTo>
                    <a:pt x="24765" y="74930"/>
                  </a:lnTo>
                  <a:lnTo>
                    <a:pt x="0" y="74930"/>
                  </a:lnTo>
                  <a:lnTo>
                    <a:pt x="0" y="124460"/>
                  </a:lnTo>
                  <a:lnTo>
                    <a:pt x="24765" y="124460"/>
                  </a:lnTo>
                  <a:lnTo>
                    <a:pt x="24765" y="99060"/>
                  </a:lnTo>
                  <a:lnTo>
                    <a:pt x="49542" y="99060"/>
                  </a:lnTo>
                  <a:lnTo>
                    <a:pt x="49542" y="74930"/>
                  </a:lnTo>
                  <a:close/>
                </a:path>
                <a:path w="991234" h="471170">
                  <a:moveTo>
                    <a:pt x="148653" y="148590"/>
                  </a:moveTo>
                  <a:lnTo>
                    <a:pt x="123875" y="148590"/>
                  </a:lnTo>
                  <a:lnTo>
                    <a:pt x="123875" y="173990"/>
                  </a:lnTo>
                  <a:lnTo>
                    <a:pt x="148653" y="173990"/>
                  </a:lnTo>
                  <a:lnTo>
                    <a:pt x="148653" y="148590"/>
                  </a:lnTo>
                  <a:close/>
                </a:path>
                <a:path w="991234" h="471170">
                  <a:moveTo>
                    <a:pt x="198196" y="99060"/>
                  </a:moveTo>
                  <a:lnTo>
                    <a:pt x="173431" y="99060"/>
                  </a:lnTo>
                  <a:lnTo>
                    <a:pt x="173431" y="173990"/>
                  </a:lnTo>
                  <a:lnTo>
                    <a:pt x="198196" y="173990"/>
                  </a:lnTo>
                  <a:lnTo>
                    <a:pt x="198196" y="99060"/>
                  </a:lnTo>
                  <a:close/>
                </a:path>
                <a:path w="991234" h="471170">
                  <a:moveTo>
                    <a:pt x="222973" y="346735"/>
                  </a:moveTo>
                  <a:lnTo>
                    <a:pt x="198196" y="346735"/>
                  </a:lnTo>
                  <a:lnTo>
                    <a:pt x="173431" y="346735"/>
                  </a:lnTo>
                  <a:lnTo>
                    <a:pt x="173431" y="421068"/>
                  </a:lnTo>
                  <a:lnTo>
                    <a:pt x="198196" y="421068"/>
                  </a:lnTo>
                  <a:lnTo>
                    <a:pt x="198196" y="371513"/>
                  </a:lnTo>
                  <a:lnTo>
                    <a:pt x="222973" y="371513"/>
                  </a:lnTo>
                  <a:lnTo>
                    <a:pt x="222973" y="346735"/>
                  </a:lnTo>
                  <a:close/>
                </a:path>
                <a:path w="991234" h="471170">
                  <a:moveTo>
                    <a:pt x="222973" y="297180"/>
                  </a:moveTo>
                  <a:lnTo>
                    <a:pt x="198196" y="297180"/>
                  </a:lnTo>
                  <a:lnTo>
                    <a:pt x="198196" y="321957"/>
                  </a:lnTo>
                  <a:lnTo>
                    <a:pt x="222973" y="321957"/>
                  </a:lnTo>
                  <a:lnTo>
                    <a:pt x="222973" y="297180"/>
                  </a:lnTo>
                  <a:close/>
                </a:path>
                <a:path w="991234" h="471170">
                  <a:moveTo>
                    <a:pt x="247751" y="371513"/>
                  </a:moveTo>
                  <a:lnTo>
                    <a:pt x="222973" y="371513"/>
                  </a:lnTo>
                  <a:lnTo>
                    <a:pt x="222973" y="396290"/>
                  </a:lnTo>
                  <a:lnTo>
                    <a:pt x="247751" y="396290"/>
                  </a:lnTo>
                  <a:lnTo>
                    <a:pt x="247751" y="371513"/>
                  </a:lnTo>
                  <a:close/>
                </a:path>
                <a:path w="991234" h="471170">
                  <a:moveTo>
                    <a:pt x="272529" y="272402"/>
                  </a:moveTo>
                  <a:lnTo>
                    <a:pt x="247751" y="272402"/>
                  </a:lnTo>
                  <a:lnTo>
                    <a:pt x="222973" y="272402"/>
                  </a:lnTo>
                  <a:lnTo>
                    <a:pt x="222973" y="297180"/>
                  </a:lnTo>
                  <a:lnTo>
                    <a:pt x="247751" y="297180"/>
                  </a:lnTo>
                  <a:lnTo>
                    <a:pt x="272529" y="297180"/>
                  </a:lnTo>
                  <a:lnTo>
                    <a:pt x="272529" y="272402"/>
                  </a:lnTo>
                  <a:close/>
                </a:path>
                <a:path w="991234" h="471170">
                  <a:moveTo>
                    <a:pt x="297307" y="421068"/>
                  </a:moveTo>
                  <a:lnTo>
                    <a:pt x="272529" y="421068"/>
                  </a:lnTo>
                  <a:lnTo>
                    <a:pt x="272529" y="396290"/>
                  </a:lnTo>
                  <a:lnTo>
                    <a:pt x="247751" y="396290"/>
                  </a:lnTo>
                  <a:lnTo>
                    <a:pt x="247751" y="421068"/>
                  </a:lnTo>
                  <a:lnTo>
                    <a:pt x="222973" y="421068"/>
                  </a:lnTo>
                  <a:lnTo>
                    <a:pt x="222973" y="445833"/>
                  </a:lnTo>
                  <a:lnTo>
                    <a:pt x="198196" y="445833"/>
                  </a:lnTo>
                  <a:lnTo>
                    <a:pt x="198196" y="470611"/>
                  </a:lnTo>
                  <a:lnTo>
                    <a:pt x="222973" y="470611"/>
                  </a:lnTo>
                  <a:lnTo>
                    <a:pt x="247751" y="470611"/>
                  </a:lnTo>
                  <a:lnTo>
                    <a:pt x="247751" y="445833"/>
                  </a:lnTo>
                  <a:lnTo>
                    <a:pt x="272529" y="445833"/>
                  </a:lnTo>
                  <a:lnTo>
                    <a:pt x="297307" y="445833"/>
                  </a:lnTo>
                  <a:lnTo>
                    <a:pt x="297307" y="421068"/>
                  </a:lnTo>
                  <a:close/>
                </a:path>
                <a:path w="991234" h="471170">
                  <a:moveTo>
                    <a:pt x="297307" y="321957"/>
                  </a:moveTo>
                  <a:lnTo>
                    <a:pt x="272529" y="321957"/>
                  </a:lnTo>
                  <a:lnTo>
                    <a:pt x="272529" y="346735"/>
                  </a:lnTo>
                  <a:lnTo>
                    <a:pt x="297307" y="346735"/>
                  </a:lnTo>
                  <a:lnTo>
                    <a:pt x="297307" y="321957"/>
                  </a:lnTo>
                  <a:close/>
                </a:path>
                <a:path w="991234" h="471170">
                  <a:moveTo>
                    <a:pt x="322072" y="445833"/>
                  </a:moveTo>
                  <a:lnTo>
                    <a:pt x="297307" y="445833"/>
                  </a:lnTo>
                  <a:lnTo>
                    <a:pt x="297307" y="470611"/>
                  </a:lnTo>
                  <a:lnTo>
                    <a:pt x="322072" y="470611"/>
                  </a:lnTo>
                  <a:lnTo>
                    <a:pt x="322072" y="445833"/>
                  </a:lnTo>
                  <a:close/>
                </a:path>
                <a:path w="991234" h="471170">
                  <a:moveTo>
                    <a:pt x="371627" y="0"/>
                  </a:moveTo>
                  <a:lnTo>
                    <a:pt x="346849" y="0"/>
                  </a:lnTo>
                  <a:lnTo>
                    <a:pt x="346849" y="25400"/>
                  </a:lnTo>
                  <a:lnTo>
                    <a:pt x="322072" y="25400"/>
                  </a:lnTo>
                  <a:lnTo>
                    <a:pt x="322072" y="0"/>
                  </a:lnTo>
                  <a:lnTo>
                    <a:pt x="297307" y="0"/>
                  </a:lnTo>
                  <a:lnTo>
                    <a:pt x="297307" y="25400"/>
                  </a:lnTo>
                  <a:lnTo>
                    <a:pt x="272529" y="25400"/>
                  </a:lnTo>
                  <a:lnTo>
                    <a:pt x="272529" y="49530"/>
                  </a:lnTo>
                  <a:lnTo>
                    <a:pt x="297307" y="49530"/>
                  </a:lnTo>
                  <a:lnTo>
                    <a:pt x="297307" y="74930"/>
                  </a:lnTo>
                  <a:lnTo>
                    <a:pt x="272529" y="74930"/>
                  </a:lnTo>
                  <a:lnTo>
                    <a:pt x="247751" y="74930"/>
                  </a:lnTo>
                  <a:lnTo>
                    <a:pt x="247751" y="49530"/>
                  </a:lnTo>
                  <a:lnTo>
                    <a:pt x="222973" y="49530"/>
                  </a:lnTo>
                  <a:lnTo>
                    <a:pt x="222973" y="124460"/>
                  </a:lnTo>
                  <a:lnTo>
                    <a:pt x="247751" y="124460"/>
                  </a:lnTo>
                  <a:lnTo>
                    <a:pt x="247751" y="99060"/>
                  </a:lnTo>
                  <a:lnTo>
                    <a:pt x="272529" y="99060"/>
                  </a:lnTo>
                  <a:lnTo>
                    <a:pt x="297307" y="99060"/>
                  </a:lnTo>
                  <a:lnTo>
                    <a:pt x="297307" y="148590"/>
                  </a:lnTo>
                  <a:lnTo>
                    <a:pt x="322072" y="148590"/>
                  </a:lnTo>
                  <a:lnTo>
                    <a:pt x="346849" y="148590"/>
                  </a:lnTo>
                  <a:lnTo>
                    <a:pt x="346849" y="124460"/>
                  </a:lnTo>
                  <a:lnTo>
                    <a:pt x="322072" y="124460"/>
                  </a:lnTo>
                  <a:lnTo>
                    <a:pt x="322072" y="99060"/>
                  </a:lnTo>
                  <a:lnTo>
                    <a:pt x="346849" y="99060"/>
                  </a:lnTo>
                  <a:lnTo>
                    <a:pt x="346849" y="74930"/>
                  </a:lnTo>
                  <a:lnTo>
                    <a:pt x="322072" y="74930"/>
                  </a:lnTo>
                  <a:lnTo>
                    <a:pt x="322072" y="49530"/>
                  </a:lnTo>
                  <a:lnTo>
                    <a:pt x="346849" y="49530"/>
                  </a:lnTo>
                  <a:lnTo>
                    <a:pt x="346849" y="74930"/>
                  </a:lnTo>
                  <a:lnTo>
                    <a:pt x="371627" y="74930"/>
                  </a:lnTo>
                  <a:lnTo>
                    <a:pt x="371627" y="0"/>
                  </a:lnTo>
                  <a:close/>
                </a:path>
                <a:path w="991234" h="471170">
                  <a:moveTo>
                    <a:pt x="396405" y="346735"/>
                  </a:moveTo>
                  <a:lnTo>
                    <a:pt x="371627" y="346735"/>
                  </a:lnTo>
                  <a:lnTo>
                    <a:pt x="346849" y="346735"/>
                  </a:lnTo>
                  <a:lnTo>
                    <a:pt x="346849" y="321957"/>
                  </a:lnTo>
                  <a:lnTo>
                    <a:pt x="322072" y="321957"/>
                  </a:lnTo>
                  <a:lnTo>
                    <a:pt x="322072" y="346735"/>
                  </a:lnTo>
                  <a:lnTo>
                    <a:pt x="297307" y="346735"/>
                  </a:lnTo>
                  <a:lnTo>
                    <a:pt x="297307" y="371513"/>
                  </a:lnTo>
                  <a:lnTo>
                    <a:pt x="272529" y="371513"/>
                  </a:lnTo>
                  <a:lnTo>
                    <a:pt x="272529" y="396290"/>
                  </a:lnTo>
                  <a:lnTo>
                    <a:pt x="297307" y="396290"/>
                  </a:lnTo>
                  <a:lnTo>
                    <a:pt x="322072" y="396290"/>
                  </a:lnTo>
                  <a:lnTo>
                    <a:pt x="322072" y="371513"/>
                  </a:lnTo>
                  <a:lnTo>
                    <a:pt x="346849" y="371513"/>
                  </a:lnTo>
                  <a:lnTo>
                    <a:pt x="346849" y="445833"/>
                  </a:lnTo>
                  <a:lnTo>
                    <a:pt x="371627" y="445833"/>
                  </a:lnTo>
                  <a:lnTo>
                    <a:pt x="371627" y="421068"/>
                  </a:lnTo>
                  <a:lnTo>
                    <a:pt x="396405" y="421068"/>
                  </a:lnTo>
                  <a:lnTo>
                    <a:pt x="396405" y="396290"/>
                  </a:lnTo>
                  <a:lnTo>
                    <a:pt x="371627" y="396290"/>
                  </a:lnTo>
                  <a:lnTo>
                    <a:pt x="371627" y="371513"/>
                  </a:lnTo>
                  <a:lnTo>
                    <a:pt x="396405" y="371513"/>
                  </a:lnTo>
                  <a:lnTo>
                    <a:pt x="396405" y="346735"/>
                  </a:lnTo>
                  <a:close/>
                </a:path>
                <a:path w="991234" h="471170">
                  <a:moveTo>
                    <a:pt x="495503" y="297180"/>
                  </a:moveTo>
                  <a:lnTo>
                    <a:pt x="470725" y="297180"/>
                  </a:lnTo>
                  <a:lnTo>
                    <a:pt x="470725" y="272402"/>
                  </a:lnTo>
                  <a:lnTo>
                    <a:pt x="445947" y="272402"/>
                  </a:lnTo>
                  <a:lnTo>
                    <a:pt x="445947" y="297180"/>
                  </a:lnTo>
                  <a:lnTo>
                    <a:pt x="421182" y="297180"/>
                  </a:lnTo>
                  <a:lnTo>
                    <a:pt x="396405" y="297180"/>
                  </a:lnTo>
                  <a:lnTo>
                    <a:pt x="396405" y="321957"/>
                  </a:lnTo>
                  <a:lnTo>
                    <a:pt x="421182" y="321957"/>
                  </a:lnTo>
                  <a:lnTo>
                    <a:pt x="421182" y="470611"/>
                  </a:lnTo>
                  <a:lnTo>
                    <a:pt x="445947" y="470611"/>
                  </a:lnTo>
                  <a:lnTo>
                    <a:pt x="445947" y="321957"/>
                  </a:lnTo>
                  <a:lnTo>
                    <a:pt x="470725" y="321957"/>
                  </a:lnTo>
                  <a:lnTo>
                    <a:pt x="495503" y="321957"/>
                  </a:lnTo>
                  <a:lnTo>
                    <a:pt x="495503" y="297180"/>
                  </a:lnTo>
                  <a:close/>
                </a:path>
                <a:path w="991234" h="471170">
                  <a:moveTo>
                    <a:pt x="569836" y="346735"/>
                  </a:moveTo>
                  <a:lnTo>
                    <a:pt x="545058" y="346735"/>
                  </a:lnTo>
                  <a:lnTo>
                    <a:pt x="545058" y="321957"/>
                  </a:lnTo>
                  <a:lnTo>
                    <a:pt x="520280" y="321957"/>
                  </a:lnTo>
                  <a:lnTo>
                    <a:pt x="495503" y="321957"/>
                  </a:lnTo>
                  <a:lnTo>
                    <a:pt x="495503" y="346735"/>
                  </a:lnTo>
                  <a:lnTo>
                    <a:pt x="520280" y="346735"/>
                  </a:lnTo>
                  <a:lnTo>
                    <a:pt x="520280" y="371513"/>
                  </a:lnTo>
                  <a:lnTo>
                    <a:pt x="545058" y="371513"/>
                  </a:lnTo>
                  <a:lnTo>
                    <a:pt x="569836" y="371513"/>
                  </a:lnTo>
                  <a:lnTo>
                    <a:pt x="569836" y="346735"/>
                  </a:lnTo>
                  <a:close/>
                </a:path>
                <a:path w="991234" h="471170">
                  <a:moveTo>
                    <a:pt x="619379" y="396290"/>
                  </a:moveTo>
                  <a:lnTo>
                    <a:pt x="594601" y="396290"/>
                  </a:lnTo>
                  <a:lnTo>
                    <a:pt x="594601" y="371513"/>
                  </a:lnTo>
                  <a:lnTo>
                    <a:pt x="569836" y="371513"/>
                  </a:lnTo>
                  <a:lnTo>
                    <a:pt x="569836" y="396290"/>
                  </a:lnTo>
                  <a:lnTo>
                    <a:pt x="545058" y="396290"/>
                  </a:lnTo>
                  <a:lnTo>
                    <a:pt x="520280" y="396290"/>
                  </a:lnTo>
                  <a:lnTo>
                    <a:pt x="520280" y="371513"/>
                  </a:lnTo>
                  <a:lnTo>
                    <a:pt x="495503" y="371513"/>
                  </a:lnTo>
                  <a:lnTo>
                    <a:pt x="495503" y="346735"/>
                  </a:lnTo>
                  <a:lnTo>
                    <a:pt x="470725" y="346735"/>
                  </a:lnTo>
                  <a:lnTo>
                    <a:pt x="470725" y="445833"/>
                  </a:lnTo>
                  <a:lnTo>
                    <a:pt x="495503" y="445833"/>
                  </a:lnTo>
                  <a:lnTo>
                    <a:pt x="495503" y="470611"/>
                  </a:lnTo>
                  <a:lnTo>
                    <a:pt x="520280" y="470611"/>
                  </a:lnTo>
                  <a:lnTo>
                    <a:pt x="545058" y="470611"/>
                  </a:lnTo>
                  <a:lnTo>
                    <a:pt x="569836" y="470611"/>
                  </a:lnTo>
                  <a:lnTo>
                    <a:pt x="594601" y="470611"/>
                  </a:lnTo>
                  <a:lnTo>
                    <a:pt x="594601" y="445833"/>
                  </a:lnTo>
                  <a:lnTo>
                    <a:pt x="569836" y="445833"/>
                  </a:lnTo>
                  <a:lnTo>
                    <a:pt x="545058" y="445833"/>
                  </a:lnTo>
                  <a:lnTo>
                    <a:pt x="545058" y="421068"/>
                  </a:lnTo>
                  <a:lnTo>
                    <a:pt x="569836" y="421068"/>
                  </a:lnTo>
                  <a:lnTo>
                    <a:pt x="594601" y="421068"/>
                  </a:lnTo>
                  <a:lnTo>
                    <a:pt x="594601" y="445833"/>
                  </a:lnTo>
                  <a:lnTo>
                    <a:pt x="619379" y="445833"/>
                  </a:lnTo>
                  <a:lnTo>
                    <a:pt x="619379" y="396290"/>
                  </a:lnTo>
                  <a:close/>
                </a:path>
                <a:path w="991234" h="471170">
                  <a:moveTo>
                    <a:pt x="644156" y="445833"/>
                  </a:moveTo>
                  <a:lnTo>
                    <a:pt x="619379" y="445833"/>
                  </a:lnTo>
                  <a:lnTo>
                    <a:pt x="619379" y="470611"/>
                  </a:lnTo>
                  <a:lnTo>
                    <a:pt x="644156" y="470611"/>
                  </a:lnTo>
                  <a:lnTo>
                    <a:pt x="644156" y="445833"/>
                  </a:lnTo>
                  <a:close/>
                </a:path>
                <a:path w="991234" h="471170">
                  <a:moveTo>
                    <a:pt x="644156" y="321957"/>
                  </a:moveTo>
                  <a:lnTo>
                    <a:pt x="619379" y="321957"/>
                  </a:lnTo>
                  <a:lnTo>
                    <a:pt x="594601" y="321957"/>
                  </a:lnTo>
                  <a:lnTo>
                    <a:pt x="594601" y="297180"/>
                  </a:lnTo>
                  <a:lnTo>
                    <a:pt x="619379" y="297180"/>
                  </a:lnTo>
                  <a:lnTo>
                    <a:pt x="619379" y="272402"/>
                  </a:lnTo>
                  <a:lnTo>
                    <a:pt x="594601" y="272402"/>
                  </a:lnTo>
                  <a:lnTo>
                    <a:pt x="569836" y="272402"/>
                  </a:lnTo>
                  <a:lnTo>
                    <a:pt x="545058" y="272402"/>
                  </a:lnTo>
                  <a:lnTo>
                    <a:pt x="520280" y="272402"/>
                  </a:lnTo>
                  <a:lnTo>
                    <a:pt x="520280" y="297180"/>
                  </a:lnTo>
                  <a:lnTo>
                    <a:pt x="545058" y="297180"/>
                  </a:lnTo>
                  <a:lnTo>
                    <a:pt x="569836" y="297180"/>
                  </a:lnTo>
                  <a:lnTo>
                    <a:pt x="569836" y="346735"/>
                  </a:lnTo>
                  <a:lnTo>
                    <a:pt x="594601" y="346735"/>
                  </a:lnTo>
                  <a:lnTo>
                    <a:pt x="619379" y="346735"/>
                  </a:lnTo>
                  <a:lnTo>
                    <a:pt x="644156" y="346735"/>
                  </a:lnTo>
                  <a:lnTo>
                    <a:pt x="644156" y="321957"/>
                  </a:lnTo>
                  <a:close/>
                </a:path>
                <a:path w="991234" h="471170">
                  <a:moveTo>
                    <a:pt x="668934" y="396290"/>
                  </a:moveTo>
                  <a:lnTo>
                    <a:pt x="644156" y="396290"/>
                  </a:lnTo>
                  <a:lnTo>
                    <a:pt x="644156" y="421068"/>
                  </a:lnTo>
                  <a:lnTo>
                    <a:pt x="668934" y="421068"/>
                  </a:lnTo>
                  <a:lnTo>
                    <a:pt x="668934" y="396290"/>
                  </a:lnTo>
                  <a:close/>
                </a:path>
                <a:path w="991234" h="471170">
                  <a:moveTo>
                    <a:pt x="668934" y="346735"/>
                  </a:moveTo>
                  <a:lnTo>
                    <a:pt x="644156" y="346735"/>
                  </a:lnTo>
                  <a:lnTo>
                    <a:pt x="644156" y="371513"/>
                  </a:lnTo>
                  <a:lnTo>
                    <a:pt x="668934" y="371513"/>
                  </a:lnTo>
                  <a:lnTo>
                    <a:pt x="668934" y="346735"/>
                  </a:lnTo>
                  <a:close/>
                </a:path>
                <a:path w="991234" h="471170">
                  <a:moveTo>
                    <a:pt x="693712" y="421068"/>
                  </a:moveTo>
                  <a:lnTo>
                    <a:pt x="668934" y="421068"/>
                  </a:lnTo>
                  <a:lnTo>
                    <a:pt x="668934" y="445833"/>
                  </a:lnTo>
                  <a:lnTo>
                    <a:pt x="693712" y="445833"/>
                  </a:lnTo>
                  <a:lnTo>
                    <a:pt x="693712" y="421068"/>
                  </a:lnTo>
                  <a:close/>
                </a:path>
                <a:path w="991234" h="471170">
                  <a:moveTo>
                    <a:pt x="693712" y="371513"/>
                  </a:moveTo>
                  <a:lnTo>
                    <a:pt x="668934" y="371513"/>
                  </a:lnTo>
                  <a:lnTo>
                    <a:pt x="668934" y="396290"/>
                  </a:lnTo>
                  <a:lnTo>
                    <a:pt x="693712" y="396290"/>
                  </a:lnTo>
                  <a:lnTo>
                    <a:pt x="693712" y="371513"/>
                  </a:lnTo>
                  <a:close/>
                </a:path>
                <a:path w="991234" h="471170">
                  <a:moveTo>
                    <a:pt x="718477" y="445833"/>
                  </a:moveTo>
                  <a:lnTo>
                    <a:pt x="693712" y="445833"/>
                  </a:lnTo>
                  <a:lnTo>
                    <a:pt x="693712" y="470611"/>
                  </a:lnTo>
                  <a:lnTo>
                    <a:pt x="718477" y="470611"/>
                  </a:lnTo>
                  <a:lnTo>
                    <a:pt x="718477" y="445833"/>
                  </a:lnTo>
                  <a:close/>
                </a:path>
                <a:path w="991234" h="471170">
                  <a:moveTo>
                    <a:pt x="743254" y="371513"/>
                  </a:moveTo>
                  <a:lnTo>
                    <a:pt x="718477" y="371513"/>
                  </a:lnTo>
                  <a:lnTo>
                    <a:pt x="718477" y="396290"/>
                  </a:lnTo>
                  <a:lnTo>
                    <a:pt x="693712" y="396290"/>
                  </a:lnTo>
                  <a:lnTo>
                    <a:pt x="693712" y="421068"/>
                  </a:lnTo>
                  <a:lnTo>
                    <a:pt x="718477" y="421068"/>
                  </a:lnTo>
                  <a:lnTo>
                    <a:pt x="743254" y="421068"/>
                  </a:lnTo>
                  <a:lnTo>
                    <a:pt x="743254" y="371513"/>
                  </a:lnTo>
                  <a:close/>
                </a:path>
                <a:path w="991234" h="471170">
                  <a:moveTo>
                    <a:pt x="768032" y="445833"/>
                  </a:moveTo>
                  <a:lnTo>
                    <a:pt x="743254" y="445833"/>
                  </a:lnTo>
                  <a:lnTo>
                    <a:pt x="743254" y="470611"/>
                  </a:lnTo>
                  <a:lnTo>
                    <a:pt x="768032" y="470611"/>
                  </a:lnTo>
                  <a:lnTo>
                    <a:pt x="768032" y="445833"/>
                  </a:lnTo>
                  <a:close/>
                </a:path>
                <a:path w="991234" h="471170">
                  <a:moveTo>
                    <a:pt x="768032" y="247637"/>
                  </a:moveTo>
                  <a:lnTo>
                    <a:pt x="743254" y="247637"/>
                  </a:lnTo>
                  <a:lnTo>
                    <a:pt x="743254" y="272402"/>
                  </a:lnTo>
                  <a:lnTo>
                    <a:pt x="718477" y="272402"/>
                  </a:lnTo>
                  <a:lnTo>
                    <a:pt x="718477" y="247637"/>
                  </a:lnTo>
                  <a:lnTo>
                    <a:pt x="693712" y="247637"/>
                  </a:lnTo>
                  <a:lnTo>
                    <a:pt x="693712" y="272402"/>
                  </a:lnTo>
                  <a:lnTo>
                    <a:pt x="668934" y="272402"/>
                  </a:lnTo>
                  <a:lnTo>
                    <a:pt x="668934" y="297180"/>
                  </a:lnTo>
                  <a:lnTo>
                    <a:pt x="644156" y="297180"/>
                  </a:lnTo>
                  <a:lnTo>
                    <a:pt x="644156" y="321957"/>
                  </a:lnTo>
                  <a:lnTo>
                    <a:pt x="668934" y="321957"/>
                  </a:lnTo>
                  <a:lnTo>
                    <a:pt x="693712" y="321957"/>
                  </a:lnTo>
                  <a:lnTo>
                    <a:pt x="693712" y="346735"/>
                  </a:lnTo>
                  <a:lnTo>
                    <a:pt x="718477" y="346735"/>
                  </a:lnTo>
                  <a:lnTo>
                    <a:pt x="743254" y="346735"/>
                  </a:lnTo>
                  <a:lnTo>
                    <a:pt x="743254" y="321957"/>
                  </a:lnTo>
                  <a:lnTo>
                    <a:pt x="718477" y="321957"/>
                  </a:lnTo>
                  <a:lnTo>
                    <a:pt x="718477" y="297180"/>
                  </a:lnTo>
                  <a:lnTo>
                    <a:pt x="743254" y="297180"/>
                  </a:lnTo>
                  <a:lnTo>
                    <a:pt x="743254" y="321957"/>
                  </a:lnTo>
                  <a:lnTo>
                    <a:pt x="768032" y="321957"/>
                  </a:lnTo>
                  <a:lnTo>
                    <a:pt x="768032" y="247637"/>
                  </a:lnTo>
                  <a:close/>
                </a:path>
                <a:path w="991234" h="471170">
                  <a:moveTo>
                    <a:pt x="792810" y="371513"/>
                  </a:moveTo>
                  <a:lnTo>
                    <a:pt x="768032" y="371513"/>
                  </a:lnTo>
                  <a:lnTo>
                    <a:pt x="768032" y="445833"/>
                  </a:lnTo>
                  <a:lnTo>
                    <a:pt x="792810" y="445833"/>
                  </a:lnTo>
                  <a:lnTo>
                    <a:pt x="792810" y="371513"/>
                  </a:lnTo>
                  <a:close/>
                </a:path>
                <a:path w="991234" h="471170">
                  <a:moveTo>
                    <a:pt x="891908" y="396290"/>
                  </a:moveTo>
                  <a:lnTo>
                    <a:pt x="867143" y="396290"/>
                  </a:lnTo>
                  <a:lnTo>
                    <a:pt x="867143" y="445833"/>
                  </a:lnTo>
                  <a:lnTo>
                    <a:pt x="842352" y="445833"/>
                  </a:lnTo>
                  <a:lnTo>
                    <a:pt x="842352" y="470611"/>
                  </a:lnTo>
                  <a:lnTo>
                    <a:pt x="867143" y="470611"/>
                  </a:lnTo>
                  <a:lnTo>
                    <a:pt x="891908" y="470611"/>
                  </a:lnTo>
                  <a:lnTo>
                    <a:pt x="891908" y="396290"/>
                  </a:lnTo>
                  <a:close/>
                </a:path>
                <a:path w="991234" h="471170">
                  <a:moveTo>
                    <a:pt x="966241" y="396290"/>
                  </a:moveTo>
                  <a:lnTo>
                    <a:pt x="941463" y="396290"/>
                  </a:lnTo>
                  <a:lnTo>
                    <a:pt x="916686" y="396290"/>
                  </a:lnTo>
                  <a:lnTo>
                    <a:pt x="916686" y="421068"/>
                  </a:lnTo>
                  <a:lnTo>
                    <a:pt x="941463" y="421068"/>
                  </a:lnTo>
                  <a:lnTo>
                    <a:pt x="941463" y="445833"/>
                  </a:lnTo>
                  <a:lnTo>
                    <a:pt x="966241" y="445833"/>
                  </a:lnTo>
                  <a:lnTo>
                    <a:pt x="966241" y="396290"/>
                  </a:lnTo>
                  <a:close/>
                </a:path>
                <a:path w="991234" h="471170">
                  <a:moveTo>
                    <a:pt x="991019" y="321957"/>
                  </a:moveTo>
                  <a:lnTo>
                    <a:pt x="966241" y="321957"/>
                  </a:lnTo>
                  <a:lnTo>
                    <a:pt x="966241" y="396290"/>
                  </a:lnTo>
                  <a:lnTo>
                    <a:pt x="991019" y="396290"/>
                  </a:lnTo>
                  <a:lnTo>
                    <a:pt x="991019" y="321957"/>
                  </a:lnTo>
                  <a:close/>
                </a:path>
                <a:path w="991234" h="471170">
                  <a:moveTo>
                    <a:pt x="991019" y="247637"/>
                  </a:moveTo>
                  <a:lnTo>
                    <a:pt x="966241" y="247637"/>
                  </a:lnTo>
                  <a:lnTo>
                    <a:pt x="966241" y="272402"/>
                  </a:lnTo>
                  <a:lnTo>
                    <a:pt x="941463" y="272402"/>
                  </a:lnTo>
                  <a:lnTo>
                    <a:pt x="941463" y="297180"/>
                  </a:lnTo>
                  <a:lnTo>
                    <a:pt x="966241" y="297180"/>
                  </a:lnTo>
                  <a:lnTo>
                    <a:pt x="991019" y="297180"/>
                  </a:lnTo>
                  <a:lnTo>
                    <a:pt x="991019" y="24763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98894" y="940040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755"/>
                  </a:moveTo>
                  <a:lnTo>
                    <a:pt x="49542" y="891755"/>
                  </a:lnTo>
                  <a:lnTo>
                    <a:pt x="49542" y="966089"/>
                  </a:lnTo>
                  <a:lnTo>
                    <a:pt x="123875" y="966089"/>
                  </a:lnTo>
                  <a:lnTo>
                    <a:pt x="123875" y="891755"/>
                  </a:lnTo>
                  <a:close/>
                </a:path>
                <a:path w="1016000" h="1016000">
                  <a:moveTo>
                    <a:pt x="123875" y="49390"/>
                  </a:moveTo>
                  <a:lnTo>
                    <a:pt x="49542" y="49390"/>
                  </a:lnTo>
                  <a:lnTo>
                    <a:pt x="49542" y="123710"/>
                  </a:lnTo>
                  <a:lnTo>
                    <a:pt x="123875" y="123710"/>
                  </a:lnTo>
                  <a:lnTo>
                    <a:pt x="123875" y="49390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148653" y="842010"/>
                  </a:lnTo>
                  <a:lnTo>
                    <a:pt x="148653" y="867410"/>
                  </a:lnTo>
                  <a:lnTo>
                    <a:pt x="148653" y="990600"/>
                  </a:lnTo>
                  <a:lnTo>
                    <a:pt x="24777" y="990600"/>
                  </a:lnTo>
                  <a:lnTo>
                    <a:pt x="24777" y="867410"/>
                  </a:lnTo>
                  <a:lnTo>
                    <a:pt x="148653" y="867410"/>
                  </a:lnTo>
                  <a:lnTo>
                    <a:pt x="148653" y="842010"/>
                  </a:lnTo>
                  <a:lnTo>
                    <a:pt x="0" y="842010"/>
                  </a:lnTo>
                  <a:lnTo>
                    <a:pt x="0" y="86741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0854"/>
                  </a:lnTo>
                  <a:lnTo>
                    <a:pt x="173431" y="990600"/>
                  </a:lnTo>
                  <a:lnTo>
                    <a:pt x="173431" y="867410"/>
                  </a:lnTo>
                  <a:lnTo>
                    <a:pt x="173431" y="866978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173431" y="24612"/>
                  </a:moveTo>
                  <a:lnTo>
                    <a:pt x="148653" y="24612"/>
                  </a:lnTo>
                  <a:lnTo>
                    <a:pt x="148653" y="148501"/>
                  </a:lnTo>
                  <a:lnTo>
                    <a:pt x="173431" y="148501"/>
                  </a:lnTo>
                  <a:lnTo>
                    <a:pt x="173431" y="24612"/>
                  </a:lnTo>
                  <a:close/>
                </a:path>
                <a:path w="1016000" h="1016000">
                  <a:moveTo>
                    <a:pt x="17343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31" y="172720"/>
                  </a:lnTo>
                  <a:lnTo>
                    <a:pt x="173431" y="148590"/>
                  </a:lnTo>
                  <a:lnTo>
                    <a:pt x="24777" y="148590"/>
                  </a:lnTo>
                  <a:lnTo>
                    <a:pt x="24777" y="24130"/>
                  </a:lnTo>
                  <a:lnTo>
                    <a:pt x="173431" y="24130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867130" y="842200"/>
                  </a:moveTo>
                  <a:lnTo>
                    <a:pt x="842365" y="842200"/>
                  </a:lnTo>
                  <a:lnTo>
                    <a:pt x="842365" y="866978"/>
                  </a:lnTo>
                  <a:lnTo>
                    <a:pt x="867130" y="866978"/>
                  </a:lnTo>
                  <a:lnTo>
                    <a:pt x="867130" y="842200"/>
                  </a:lnTo>
                  <a:close/>
                </a:path>
                <a:path w="1016000" h="1016000">
                  <a:moveTo>
                    <a:pt x="916686" y="792480"/>
                  </a:moveTo>
                  <a:lnTo>
                    <a:pt x="891921" y="792480"/>
                  </a:lnTo>
                  <a:lnTo>
                    <a:pt x="891921" y="817880"/>
                  </a:lnTo>
                  <a:lnTo>
                    <a:pt x="891921" y="891540"/>
                  </a:lnTo>
                  <a:lnTo>
                    <a:pt x="867130" y="891540"/>
                  </a:lnTo>
                  <a:lnTo>
                    <a:pt x="867130" y="916940"/>
                  </a:lnTo>
                  <a:lnTo>
                    <a:pt x="867130" y="941311"/>
                  </a:lnTo>
                  <a:lnTo>
                    <a:pt x="842365" y="941311"/>
                  </a:lnTo>
                  <a:lnTo>
                    <a:pt x="842365" y="916940"/>
                  </a:lnTo>
                  <a:lnTo>
                    <a:pt x="867130" y="916940"/>
                  </a:lnTo>
                  <a:lnTo>
                    <a:pt x="867130" y="891540"/>
                  </a:lnTo>
                  <a:lnTo>
                    <a:pt x="817587" y="891540"/>
                  </a:lnTo>
                  <a:lnTo>
                    <a:pt x="817587" y="817880"/>
                  </a:lnTo>
                  <a:lnTo>
                    <a:pt x="891921" y="817880"/>
                  </a:lnTo>
                  <a:lnTo>
                    <a:pt x="891921" y="792480"/>
                  </a:lnTo>
                  <a:lnTo>
                    <a:pt x="792810" y="792480"/>
                  </a:lnTo>
                  <a:lnTo>
                    <a:pt x="792810" y="817880"/>
                  </a:lnTo>
                  <a:lnTo>
                    <a:pt x="792810" y="891540"/>
                  </a:lnTo>
                  <a:lnTo>
                    <a:pt x="792810" y="916533"/>
                  </a:lnTo>
                  <a:lnTo>
                    <a:pt x="768032" y="916533"/>
                  </a:lnTo>
                  <a:lnTo>
                    <a:pt x="743254" y="916533"/>
                  </a:lnTo>
                  <a:lnTo>
                    <a:pt x="743254" y="966089"/>
                  </a:lnTo>
                  <a:lnTo>
                    <a:pt x="768032" y="966089"/>
                  </a:lnTo>
                  <a:lnTo>
                    <a:pt x="792810" y="966089"/>
                  </a:lnTo>
                  <a:lnTo>
                    <a:pt x="792810" y="916940"/>
                  </a:lnTo>
                  <a:lnTo>
                    <a:pt x="817587" y="916940"/>
                  </a:lnTo>
                  <a:lnTo>
                    <a:pt x="817587" y="966089"/>
                  </a:lnTo>
                  <a:lnTo>
                    <a:pt x="842365" y="966089"/>
                  </a:lnTo>
                  <a:lnTo>
                    <a:pt x="867130" y="966089"/>
                  </a:lnTo>
                  <a:lnTo>
                    <a:pt x="891921" y="966089"/>
                  </a:lnTo>
                  <a:lnTo>
                    <a:pt x="891921" y="916940"/>
                  </a:lnTo>
                  <a:lnTo>
                    <a:pt x="916686" y="916940"/>
                  </a:lnTo>
                  <a:lnTo>
                    <a:pt x="916686" y="891755"/>
                  </a:lnTo>
                  <a:lnTo>
                    <a:pt x="916686" y="891540"/>
                  </a:lnTo>
                  <a:lnTo>
                    <a:pt x="916686" y="817880"/>
                  </a:lnTo>
                  <a:lnTo>
                    <a:pt x="916686" y="817422"/>
                  </a:lnTo>
                  <a:lnTo>
                    <a:pt x="916686" y="792480"/>
                  </a:lnTo>
                  <a:close/>
                </a:path>
                <a:path w="1016000" h="1016000">
                  <a:moveTo>
                    <a:pt x="966241" y="990854"/>
                  </a:moveTo>
                  <a:lnTo>
                    <a:pt x="941463" y="990854"/>
                  </a:lnTo>
                  <a:lnTo>
                    <a:pt x="941463" y="1015631"/>
                  </a:lnTo>
                  <a:lnTo>
                    <a:pt x="966241" y="1015631"/>
                  </a:lnTo>
                  <a:lnTo>
                    <a:pt x="966241" y="990854"/>
                  </a:lnTo>
                  <a:close/>
                </a:path>
                <a:path w="1016000" h="1016000">
                  <a:moveTo>
                    <a:pt x="966241" y="49390"/>
                  </a:moveTo>
                  <a:lnTo>
                    <a:pt x="891921" y="49390"/>
                  </a:lnTo>
                  <a:lnTo>
                    <a:pt x="891921" y="123710"/>
                  </a:lnTo>
                  <a:lnTo>
                    <a:pt x="966241" y="123710"/>
                  </a:lnTo>
                  <a:lnTo>
                    <a:pt x="966241" y="49390"/>
                  </a:lnTo>
                  <a:close/>
                </a:path>
                <a:path w="1016000" h="1016000">
                  <a:moveTo>
                    <a:pt x="1015796" y="24612"/>
                  </a:moveTo>
                  <a:lnTo>
                    <a:pt x="991019" y="24612"/>
                  </a:lnTo>
                  <a:lnTo>
                    <a:pt x="991019" y="148501"/>
                  </a:lnTo>
                  <a:lnTo>
                    <a:pt x="1015796" y="148501"/>
                  </a:lnTo>
                  <a:lnTo>
                    <a:pt x="1015796" y="24612"/>
                  </a:lnTo>
                  <a:close/>
                </a:path>
                <a:path w="1016000" h="1016000">
                  <a:moveTo>
                    <a:pt x="1015796" y="0"/>
                  </a:moveTo>
                  <a:lnTo>
                    <a:pt x="842365" y="0"/>
                  </a:lnTo>
                  <a:lnTo>
                    <a:pt x="842365" y="24130"/>
                  </a:lnTo>
                  <a:lnTo>
                    <a:pt x="842365" y="148590"/>
                  </a:lnTo>
                  <a:lnTo>
                    <a:pt x="842365" y="172720"/>
                  </a:lnTo>
                  <a:lnTo>
                    <a:pt x="1015796" y="172720"/>
                  </a:lnTo>
                  <a:lnTo>
                    <a:pt x="1015796" y="148590"/>
                  </a:lnTo>
                  <a:lnTo>
                    <a:pt x="867130" y="148590"/>
                  </a:lnTo>
                  <a:lnTo>
                    <a:pt x="867130" y="24130"/>
                  </a:lnTo>
                  <a:lnTo>
                    <a:pt x="1015796" y="24130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71511" y="9194613"/>
            <a:ext cx="107378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150" spc="11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612140"/>
            </a:xfrm>
            <a:custGeom>
              <a:avLst/>
              <a:gdLst/>
              <a:ahLst/>
              <a:cxnLst/>
              <a:rect l="l" t="t" r="r" b="b"/>
              <a:pathLst>
                <a:path w="14878685" h="612140">
                  <a:moveTo>
                    <a:pt x="14878058" y="0"/>
                  </a:moveTo>
                  <a:lnTo>
                    <a:pt x="0" y="0"/>
                  </a:lnTo>
                  <a:lnTo>
                    <a:pt x="0" y="611571"/>
                  </a:lnTo>
                  <a:lnTo>
                    <a:pt x="14878058" y="611571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4401" y="1285835"/>
            <a:ext cx="652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KEY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>
            <a:grpSpLocks noGrp="1" noUngrp="1" noRot="1" noMove="1" noResize="1"/>
          </p:cNvGrpSpPr>
          <p:nvPr/>
        </p:nvGrpSpPr>
        <p:grpSpPr>
          <a:xfrm>
            <a:off x="244557" y="749990"/>
            <a:ext cx="14654530" cy="9730105"/>
            <a:chOff x="244557" y="749990"/>
            <a:chExt cx="14654530" cy="9730105"/>
          </a:xfrm>
        </p:grpSpPr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79383" y="1244635"/>
              <a:ext cx="12116435" cy="9231630"/>
            </a:xfrm>
            <a:custGeom>
              <a:avLst/>
              <a:gdLst/>
              <a:ahLst/>
              <a:cxnLst/>
              <a:rect l="l" t="t" r="r" b="b"/>
              <a:pathLst>
                <a:path w="12116435" h="9231630">
                  <a:moveTo>
                    <a:pt x="0" y="0"/>
                  </a:moveTo>
                  <a:lnTo>
                    <a:pt x="12115839" y="0"/>
                  </a:lnTo>
                  <a:lnTo>
                    <a:pt x="12115839" y="9231142"/>
                  </a:lnTo>
                  <a:lnTo>
                    <a:pt x="0" y="923114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81828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90510" y="753800"/>
              <a:ext cx="0" cy="9647555"/>
            </a:xfrm>
            <a:custGeom>
              <a:avLst/>
              <a:gdLst/>
              <a:ahLst/>
              <a:cxnLst/>
              <a:rect l="l" t="t" r="r" b="b"/>
              <a:pathLst>
                <a:path h="9647555">
                  <a:moveTo>
                    <a:pt x="0" y="0"/>
                  </a:moveTo>
                  <a:lnTo>
                    <a:pt x="0" y="9646933"/>
                  </a:lnTo>
                </a:path>
              </a:pathLst>
            </a:custGeom>
            <a:ln w="7199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367" y="812131"/>
              <a:ext cx="5886450" cy="342900"/>
            </a:xfrm>
            <a:custGeom>
              <a:avLst/>
              <a:gdLst/>
              <a:ahLst/>
              <a:cxnLst/>
              <a:rect l="l" t="t" r="r" b="b"/>
              <a:pathLst>
                <a:path w="5886450" h="342900">
                  <a:moveTo>
                    <a:pt x="0" y="0"/>
                  </a:moveTo>
                  <a:lnTo>
                    <a:pt x="5886450" y="0"/>
                  </a:lnTo>
                  <a:lnTo>
                    <a:pt x="5886450" y="342903"/>
                  </a:lnTo>
                  <a:lnTo>
                    <a:pt x="0" y="3429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13827" y="737527"/>
            <a:ext cx="36214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dash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YOUR</a:t>
            </a:r>
            <a:r>
              <a:rPr sz="2400" b="1" u="dash" spc="-6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b="1" u="dash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GARDEN</a:t>
            </a:r>
            <a:r>
              <a:rPr sz="2400" b="1" u="dash" spc="-6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2400" b="1" u="dash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LAYOUT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19290" y="143630"/>
            <a:ext cx="383857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GARDEN</a:t>
            </a:r>
            <a:r>
              <a:rPr sz="2450" spc="-35" dirty="0"/>
              <a:t> </a:t>
            </a:r>
            <a:r>
              <a:rPr sz="2450" spc="-20" dirty="0"/>
              <a:t>LAYOUT</a:t>
            </a:r>
            <a:r>
              <a:rPr sz="2450" spc="-35" dirty="0"/>
              <a:t> </a:t>
            </a:r>
            <a:r>
              <a:rPr sz="2450" dirty="0"/>
              <a:t>/</a:t>
            </a:r>
            <a:r>
              <a:rPr sz="2450" spc="-35" dirty="0"/>
              <a:t> </a:t>
            </a:r>
            <a:r>
              <a:rPr sz="2450" spc="-20" dirty="0"/>
              <a:t>PLAN</a:t>
            </a:r>
            <a:endParaRPr sz="2450"/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165" y="859756"/>
            <a:ext cx="5599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https://technologystudent.com/despro2/architec1.html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>
            <a:grpSpLocks noGrp="1" noUngrp="1" noRot="1" noMove="1" noResize="1"/>
          </p:cNvGrpSpPr>
          <p:nvPr/>
        </p:nvGrpSpPr>
        <p:grpSpPr>
          <a:xfrm>
            <a:off x="13646487" y="89549"/>
            <a:ext cx="1139825" cy="1139825"/>
            <a:chOff x="13646487" y="89549"/>
            <a:chExt cx="1139825" cy="1139825"/>
          </a:xfrm>
        </p:grpSpPr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46487" y="89549"/>
              <a:ext cx="1139825" cy="1139825"/>
            </a:xfrm>
            <a:custGeom>
              <a:avLst/>
              <a:gdLst/>
              <a:ahLst/>
              <a:cxnLst/>
              <a:rect l="l" t="t" r="r" b="b"/>
              <a:pathLst>
                <a:path w="1139825" h="1139825">
                  <a:moveTo>
                    <a:pt x="1139670" y="0"/>
                  </a:moveTo>
                  <a:lnTo>
                    <a:pt x="0" y="0"/>
                  </a:lnTo>
                  <a:lnTo>
                    <a:pt x="0" y="1139670"/>
                  </a:lnTo>
                  <a:lnTo>
                    <a:pt x="1139670" y="1139670"/>
                  </a:lnTo>
                  <a:lnTo>
                    <a:pt x="1139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82751" y="151494"/>
              <a:ext cx="941705" cy="322580"/>
            </a:xfrm>
            <a:custGeom>
              <a:avLst/>
              <a:gdLst/>
              <a:ahLst/>
              <a:cxnLst/>
              <a:rect l="l" t="t" r="r" b="b"/>
              <a:pathLst>
                <a:path w="941705" h="322580">
                  <a:moveTo>
                    <a:pt x="99098" y="297307"/>
                  </a:moveTo>
                  <a:lnTo>
                    <a:pt x="74320" y="297307"/>
                  </a:lnTo>
                  <a:lnTo>
                    <a:pt x="49542" y="297307"/>
                  </a:lnTo>
                  <a:lnTo>
                    <a:pt x="24765" y="297307"/>
                  </a:lnTo>
                  <a:lnTo>
                    <a:pt x="24765" y="198208"/>
                  </a:lnTo>
                  <a:lnTo>
                    <a:pt x="0" y="198208"/>
                  </a:lnTo>
                  <a:lnTo>
                    <a:pt x="0" y="322084"/>
                  </a:lnTo>
                  <a:lnTo>
                    <a:pt x="24765" y="322084"/>
                  </a:lnTo>
                  <a:lnTo>
                    <a:pt x="49542" y="322084"/>
                  </a:lnTo>
                  <a:lnTo>
                    <a:pt x="74320" y="322084"/>
                  </a:lnTo>
                  <a:lnTo>
                    <a:pt x="99098" y="322084"/>
                  </a:lnTo>
                  <a:lnTo>
                    <a:pt x="99098" y="297307"/>
                  </a:lnTo>
                  <a:close/>
                </a:path>
                <a:path w="941705" h="322580">
                  <a:moveTo>
                    <a:pt x="123875" y="247751"/>
                  </a:moveTo>
                  <a:lnTo>
                    <a:pt x="99098" y="247751"/>
                  </a:ln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123875" y="272529"/>
                  </a:lnTo>
                  <a:lnTo>
                    <a:pt x="123875" y="247751"/>
                  </a:lnTo>
                  <a:close/>
                </a:path>
                <a:path w="941705" h="322580">
                  <a:moveTo>
                    <a:pt x="148653" y="99098"/>
                  </a:moveTo>
                  <a:lnTo>
                    <a:pt x="123875" y="99098"/>
                  </a:lnTo>
                  <a:lnTo>
                    <a:pt x="123875" y="123875"/>
                  </a:lnTo>
                  <a:lnTo>
                    <a:pt x="148653" y="123875"/>
                  </a:lnTo>
                  <a:lnTo>
                    <a:pt x="148653" y="99098"/>
                  </a:lnTo>
                  <a:close/>
                </a:path>
                <a:path w="941705" h="322580">
                  <a:moveTo>
                    <a:pt x="173418" y="123875"/>
                  </a:moveTo>
                  <a:lnTo>
                    <a:pt x="148653" y="123875"/>
                  </a:lnTo>
                  <a:lnTo>
                    <a:pt x="148653" y="148653"/>
                  </a:lnTo>
                  <a:lnTo>
                    <a:pt x="173418" y="148653"/>
                  </a:lnTo>
                  <a:lnTo>
                    <a:pt x="173418" y="123875"/>
                  </a:lnTo>
                  <a:close/>
                </a:path>
                <a:path w="941705" h="322580">
                  <a:moveTo>
                    <a:pt x="173418" y="0"/>
                  </a:moveTo>
                  <a:lnTo>
                    <a:pt x="148653" y="0"/>
                  </a:lnTo>
                  <a:lnTo>
                    <a:pt x="148653" y="24777"/>
                  </a:lnTo>
                  <a:lnTo>
                    <a:pt x="173418" y="24777"/>
                  </a:lnTo>
                  <a:lnTo>
                    <a:pt x="173418" y="0"/>
                  </a:lnTo>
                  <a:close/>
                </a:path>
                <a:path w="941705" h="322580">
                  <a:moveTo>
                    <a:pt x="198196" y="148653"/>
                  </a:moveTo>
                  <a:lnTo>
                    <a:pt x="173418" y="148653"/>
                  </a:lnTo>
                  <a:lnTo>
                    <a:pt x="173418" y="198208"/>
                  </a:lnTo>
                  <a:lnTo>
                    <a:pt x="148653" y="198208"/>
                  </a:lnTo>
                  <a:lnTo>
                    <a:pt x="148653" y="148653"/>
                  </a:lnTo>
                  <a:lnTo>
                    <a:pt x="123875" y="148653"/>
                  </a:lnTo>
                  <a:lnTo>
                    <a:pt x="123875" y="198208"/>
                  </a:lnTo>
                  <a:lnTo>
                    <a:pt x="99098" y="198208"/>
                  </a:lnTo>
                  <a:lnTo>
                    <a:pt x="74320" y="198208"/>
                  </a:lnTo>
                  <a:lnTo>
                    <a:pt x="74320" y="222973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48653" y="222973"/>
                  </a:lnTo>
                  <a:lnTo>
                    <a:pt x="148653" y="272529"/>
                  </a:lnTo>
                  <a:lnTo>
                    <a:pt x="173418" y="272529"/>
                  </a:lnTo>
                  <a:lnTo>
                    <a:pt x="198196" y="272529"/>
                  </a:lnTo>
                  <a:lnTo>
                    <a:pt x="198196" y="148653"/>
                  </a:lnTo>
                  <a:close/>
                </a:path>
                <a:path w="941705" h="322580">
                  <a:moveTo>
                    <a:pt x="222973" y="99098"/>
                  </a:moveTo>
                  <a:lnTo>
                    <a:pt x="198196" y="99098"/>
                  </a:lnTo>
                  <a:lnTo>
                    <a:pt x="173418" y="99098"/>
                  </a:lnTo>
                  <a:lnTo>
                    <a:pt x="173418" y="123875"/>
                  </a:lnTo>
                  <a:lnTo>
                    <a:pt x="198196" y="123875"/>
                  </a:lnTo>
                  <a:lnTo>
                    <a:pt x="198196" y="148653"/>
                  </a:lnTo>
                  <a:lnTo>
                    <a:pt x="222973" y="148653"/>
                  </a:lnTo>
                  <a:lnTo>
                    <a:pt x="222973" y="99098"/>
                  </a:lnTo>
                  <a:close/>
                </a:path>
                <a:path w="941705" h="322580">
                  <a:moveTo>
                    <a:pt x="222973" y="24777"/>
                  </a:moveTo>
                  <a:lnTo>
                    <a:pt x="198196" y="24777"/>
                  </a:lnTo>
                  <a:lnTo>
                    <a:pt x="173418" y="24777"/>
                  </a:lnTo>
                  <a:lnTo>
                    <a:pt x="173418" y="49542"/>
                  </a:lnTo>
                  <a:lnTo>
                    <a:pt x="148653" y="49542"/>
                  </a:lnTo>
                  <a:lnTo>
                    <a:pt x="148653" y="74320"/>
                  </a:lnTo>
                  <a:lnTo>
                    <a:pt x="173418" y="74320"/>
                  </a:lnTo>
                  <a:lnTo>
                    <a:pt x="198196" y="74320"/>
                  </a:lnTo>
                  <a:lnTo>
                    <a:pt x="198196" y="49542"/>
                  </a:lnTo>
                  <a:lnTo>
                    <a:pt x="222973" y="49542"/>
                  </a:lnTo>
                  <a:lnTo>
                    <a:pt x="222973" y="24777"/>
                  </a:lnTo>
                  <a:close/>
                </a:path>
                <a:path w="941705" h="322580">
                  <a:moveTo>
                    <a:pt x="272529" y="0"/>
                  </a:moveTo>
                  <a:lnTo>
                    <a:pt x="247751" y="0"/>
                  </a:lnTo>
                  <a:lnTo>
                    <a:pt x="222973" y="0"/>
                  </a:lnTo>
                  <a:lnTo>
                    <a:pt x="222973" y="24777"/>
                  </a:lnTo>
                  <a:lnTo>
                    <a:pt x="247751" y="24777"/>
                  </a:lnTo>
                  <a:lnTo>
                    <a:pt x="247751" y="49542"/>
                  </a:lnTo>
                  <a:lnTo>
                    <a:pt x="272529" y="49542"/>
                  </a:lnTo>
                  <a:lnTo>
                    <a:pt x="272529" y="0"/>
                  </a:lnTo>
                  <a:close/>
                </a:path>
                <a:path w="941705" h="322580">
                  <a:moveTo>
                    <a:pt x="297294" y="198208"/>
                  </a:moveTo>
                  <a:lnTo>
                    <a:pt x="272529" y="198208"/>
                  </a:lnTo>
                  <a:lnTo>
                    <a:pt x="247751" y="198208"/>
                  </a:lnTo>
                  <a:lnTo>
                    <a:pt x="247751" y="148653"/>
                  </a:lnTo>
                  <a:lnTo>
                    <a:pt x="222973" y="148653"/>
                  </a:lnTo>
                  <a:lnTo>
                    <a:pt x="222973" y="222973"/>
                  </a:lnTo>
                  <a:lnTo>
                    <a:pt x="247751" y="222973"/>
                  </a:lnTo>
                  <a:lnTo>
                    <a:pt x="272529" y="222973"/>
                  </a:lnTo>
                  <a:lnTo>
                    <a:pt x="297294" y="222973"/>
                  </a:lnTo>
                  <a:lnTo>
                    <a:pt x="297294" y="198208"/>
                  </a:lnTo>
                  <a:close/>
                </a:path>
                <a:path w="941705" h="322580">
                  <a:moveTo>
                    <a:pt x="297294" y="148653"/>
                  </a:moveTo>
                  <a:lnTo>
                    <a:pt x="272529" y="148653"/>
                  </a:lnTo>
                  <a:lnTo>
                    <a:pt x="272529" y="173431"/>
                  </a:lnTo>
                  <a:lnTo>
                    <a:pt x="297294" y="173431"/>
                  </a:lnTo>
                  <a:lnTo>
                    <a:pt x="297294" y="148653"/>
                  </a:lnTo>
                  <a:close/>
                </a:path>
                <a:path w="941705" h="322580">
                  <a:moveTo>
                    <a:pt x="346849" y="123875"/>
                  </a:moveTo>
                  <a:lnTo>
                    <a:pt x="322072" y="123875"/>
                  </a:lnTo>
                  <a:lnTo>
                    <a:pt x="297294" y="123875"/>
                  </a:lnTo>
                  <a:lnTo>
                    <a:pt x="297294" y="148653"/>
                  </a:lnTo>
                  <a:lnTo>
                    <a:pt x="322072" y="148653"/>
                  </a:lnTo>
                  <a:lnTo>
                    <a:pt x="322072" y="198208"/>
                  </a:lnTo>
                  <a:lnTo>
                    <a:pt x="346849" y="198208"/>
                  </a:lnTo>
                  <a:lnTo>
                    <a:pt x="346849" y="123875"/>
                  </a:lnTo>
                  <a:close/>
                </a:path>
                <a:path w="941705" h="322580">
                  <a:moveTo>
                    <a:pt x="396405" y="148653"/>
                  </a:moveTo>
                  <a:lnTo>
                    <a:pt x="371627" y="148653"/>
                  </a:lnTo>
                  <a:lnTo>
                    <a:pt x="371627" y="173431"/>
                  </a:lnTo>
                  <a:lnTo>
                    <a:pt x="396405" y="173431"/>
                  </a:lnTo>
                  <a:lnTo>
                    <a:pt x="396405" y="148653"/>
                  </a:lnTo>
                  <a:close/>
                </a:path>
                <a:path w="941705" h="322580">
                  <a:moveTo>
                    <a:pt x="421170" y="198208"/>
                  </a:moveTo>
                  <a:lnTo>
                    <a:pt x="396405" y="198208"/>
                  </a:lnTo>
                  <a:lnTo>
                    <a:pt x="396405" y="222973"/>
                  </a:lnTo>
                  <a:lnTo>
                    <a:pt x="371627" y="222973"/>
                  </a:lnTo>
                  <a:lnTo>
                    <a:pt x="371627" y="198208"/>
                  </a:lnTo>
                  <a:lnTo>
                    <a:pt x="346849" y="198208"/>
                  </a:lnTo>
                  <a:lnTo>
                    <a:pt x="346849" y="222973"/>
                  </a:lnTo>
                  <a:lnTo>
                    <a:pt x="322072" y="222973"/>
                  </a:lnTo>
                  <a:lnTo>
                    <a:pt x="322072" y="247751"/>
                  </a:lnTo>
                  <a:lnTo>
                    <a:pt x="297294" y="247751"/>
                  </a:lnTo>
                  <a:lnTo>
                    <a:pt x="272529" y="247751"/>
                  </a:lnTo>
                  <a:lnTo>
                    <a:pt x="247751" y="247751"/>
                  </a:lnTo>
                  <a:lnTo>
                    <a:pt x="247751" y="272529"/>
                  </a:lnTo>
                  <a:lnTo>
                    <a:pt x="272529" y="272529"/>
                  </a:lnTo>
                  <a:lnTo>
                    <a:pt x="297294" y="272529"/>
                  </a:lnTo>
                  <a:lnTo>
                    <a:pt x="322072" y="272529"/>
                  </a:lnTo>
                  <a:lnTo>
                    <a:pt x="346849" y="272529"/>
                  </a:lnTo>
                  <a:lnTo>
                    <a:pt x="346849" y="247751"/>
                  </a:lnTo>
                  <a:lnTo>
                    <a:pt x="371627" y="247751"/>
                  </a:lnTo>
                  <a:lnTo>
                    <a:pt x="371627" y="272529"/>
                  </a:lnTo>
                  <a:lnTo>
                    <a:pt x="396405" y="272529"/>
                  </a:lnTo>
                  <a:lnTo>
                    <a:pt x="396405" y="247751"/>
                  </a:lnTo>
                  <a:lnTo>
                    <a:pt x="421170" y="247751"/>
                  </a:lnTo>
                  <a:lnTo>
                    <a:pt x="421170" y="198208"/>
                  </a:lnTo>
                  <a:close/>
                </a:path>
                <a:path w="941705" h="322580">
                  <a:moveTo>
                    <a:pt x="421170" y="0"/>
                  </a:moveTo>
                  <a:lnTo>
                    <a:pt x="396405" y="0"/>
                  </a:lnTo>
                  <a:lnTo>
                    <a:pt x="396405" y="24777"/>
                  </a:lnTo>
                  <a:lnTo>
                    <a:pt x="421170" y="24777"/>
                  </a:lnTo>
                  <a:lnTo>
                    <a:pt x="421170" y="0"/>
                  </a:lnTo>
                  <a:close/>
                </a:path>
                <a:path w="941705" h="322580">
                  <a:moveTo>
                    <a:pt x="495503" y="74320"/>
                  </a:moveTo>
                  <a:lnTo>
                    <a:pt x="470725" y="74320"/>
                  </a:lnTo>
                  <a:lnTo>
                    <a:pt x="470725" y="24777"/>
                  </a:lnTo>
                  <a:lnTo>
                    <a:pt x="445960" y="24777"/>
                  </a:lnTo>
                  <a:lnTo>
                    <a:pt x="421170" y="24777"/>
                  </a:lnTo>
                  <a:lnTo>
                    <a:pt x="421170" y="49542"/>
                  </a:lnTo>
                  <a:lnTo>
                    <a:pt x="445960" y="49542"/>
                  </a:lnTo>
                  <a:lnTo>
                    <a:pt x="445960" y="99098"/>
                  </a:lnTo>
                  <a:lnTo>
                    <a:pt x="421170" y="99098"/>
                  </a:lnTo>
                  <a:lnTo>
                    <a:pt x="421170" y="49542"/>
                  </a:lnTo>
                  <a:lnTo>
                    <a:pt x="396405" y="49542"/>
                  </a:lnTo>
                  <a:lnTo>
                    <a:pt x="371627" y="49542"/>
                  </a:lnTo>
                  <a:lnTo>
                    <a:pt x="346849" y="49542"/>
                  </a:lnTo>
                  <a:lnTo>
                    <a:pt x="346849" y="24777"/>
                  </a:lnTo>
                  <a:lnTo>
                    <a:pt x="371627" y="24777"/>
                  </a:lnTo>
                  <a:lnTo>
                    <a:pt x="371627" y="0"/>
                  </a:lnTo>
                  <a:lnTo>
                    <a:pt x="346849" y="0"/>
                  </a:lnTo>
                  <a:lnTo>
                    <a:pt x="322072" y="0"/>
                  </a:lnTo>
                  <a:lnTo>
                    <a:pt x="322072" y="24777"/>
                  </a:lnTo>
                  <a:lnTo>
                    <a:pt x="297294" y="24777"/>
                  </a:lnTo>
                  <a:lnTo>
                    <a:pt x="297294" y="49542"/>
                  </a:lnTo>
                  <a:lnTo>
                    <a:pt x="272529" y="49542"/>
                  </a:lnTo>
                  <a:lnTo>
                    <a:pt x="272529" y="99098"/>
                  </a:lnTo>
                  <a:lnTo>
                    <a:pt x="297294" y="99098"/>
                  </a:lnTo>
                  <a:lnTo>
                    <a:pt x="297294" y="74320"/>
                  </a:lnTo>
                  <a:lnTo>
                    <a:pt x="322072" y="74320"/>
                  </a:lnTo>
                  <a:lnTo>
                    <a:pt x="346849" y="74320"/>
                  </a:lnTo>
                  <a:lnTo>
                    <a:pt x="371627" y="74320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421170" y="123875"/>
                  </a:lnTo>
                  <a:lnTo>
                    <a:pt x="421170" y="173431"/>
                  </a:lnTo>
                  <a:lnTo>
                    <a:pt x="445960" y="173431"/>
                  </a:lnTo>
                  <a:lnTo>
                    <a:pt x="445960" y="123875"/>
                  </a:lnTo>
                  <a:lnTo>
                    <a:pt x="470725" y="123875"/>
                  </a:lnTo>
                  <a:lnTo>
                    <a:pt x="470725" y="99098"/>
                  </a:lnTo>
                  <a:lnTo>
                    <a:pt x="495503" y="99098"/>
                  </a:lnTo>
                  <a:lnTo>
                    <a:pt x="495503" y="74320"/>
                  </a:lnTo>
                  <a:close/>
                </a:path>
                <a:path w="941705" h="322580">
                  <a:moveTo>
                    <a:pt x="495503" y="0"/>
                  </a:moveTo>
                  <a:lnTo>
                    <a:pt x="470725" y="0"/>
                  </a:lnTo>
                  <a:lnTo>
                    <a:pt x="470725" y="24777"/>
                  </a:lnTo>
                  <a:lnTo>
                    <a:pt x="495503" y="24777"/>
                  </a:lnTo>
                  <a:lnTo>
                    <a:pt x="495503" y="0"/>
                  </a:lnTo>
                  <a:close/>
                </a:path>
                <a:path w="941705" h="322580">
                  <a:moveTo>
                    <a:pt x="520280" y="99098"/>
                  </a:moveTo>
                  <a:lnTo>
                    <a:pt x="495503" y="99098"/>
                  </a:lnTo>
                  <a:lnTo>
                    <a:pt x="495503" y="123875"/>
                  </a:lnTo>
                  <a:lnTo>
                    <a:pt x="520280" y="123875"/>
                  </a:lnTo>
                  <a:lnTo>
                    <a:pt x="520280" y="99098"/>
                  </a:lnTo>
                  <a:close/>
                </a:path>
                <a:path w="941705" h="322580">
                  <a:moveTo>
                    <a:pt x="545058" y="24777"/>
                  </a:moveTo>
                  <a:lnTo>
                    <a:pt x="520280" y="24777"/>
                  </a:lnTo>
                  <a:lnTo>
                    <a:pt x="495503" y="24777"/>
                  </a:lnTo>
                  <a:lnTo>
                    <a:pt x="495503" y="49542"/>
                  </a:lnTo>
                  <a:lnTo>
                    <a:pt x="520280" y="49542"/>
                  </a:lnTo>
                  <a:lnTo>
                    <a:pt x="545058" y="49542"/>
                  </a:lnTo>
                  <a:lnTo>
                    <a:pt x="545058" y="24777"/>
                  </a:lnTo>
                  <a:close/>
                </a:path>
                <a:path w="941705" h="322580">
                  <a:moveTo>
                    <a:pt x="569836" y="99098"/>
                  </a:moveTo>
                  <a:lnTo>
                    <a:pt x="545058" y="99098"/>
                  </a:lnTo>
                  <a:lnTo>
                    <a:pt x="545058" y="123875"/>
                  </a:lnTo>
                  <a:lnTo>
                    <a:pt x="520280" y="123875"/>
                  </a:lnTo>
                  <a:lnTo>
                    <a:pt x="520280" y="173431"/>
                  </a:lnTo>
                  <a:lnTo>
                    <a:pt x="495503" y="173431"/>
                  </a:lnTo>
                  <a:lnTo>
                    <a:pt x="495503" y="148653"/>
                  </a:lnTo>
                  <a:lnTo>
                    <a:pt x="470725" y="148653"/>
                  </a:lnTo>
                  <a:lnTo>
                    <a:pt x="470725" y="198208"/>
                  </a:lnTo>
                  <a:lnTo>
                    <a:pt x="495503" y="198208"/>
                  </a:lnTo>
                  <a:lnTo>
                    <a:pt x="520280" y="198208"/>
                  </a:lnTo>
                  <a:lnTo>
                    <a:pt x="545058" y="198208"/>
                  </a:lnTo>
                  <a:lnTo>
                    <a:pt x="545058" y="148653"/>
                  </a:lnTo>
                  <a:lnTo>
                    <a:pt x="569836" y="148653"/>
                  </a:lnTo>
                  <a:lnTo>
                    <a:pt x="569836" y="99098"/>
                  </a:lnTo>
                  <a:close/>
                </a:path>
                <a:path w="941705" h="322580">
                  <a:moveTo>
                    <a:pt x="594601" y="0"/>
                  </a:moveTo>
                  <a:lnTo>
                    <a:pt x="569836" y="0"/>
                  </a:lnTo>
                  <a:lnTo>
                    <a:pt x="569836" y="49542"/>
                  </a:lnTo>
                  <a:lnTo>
                    <a:pt x="545058" y="49542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94601" y="74320"/>
                  </a:lnTo>
                  <a:lnTo>
                    <a:pt x="594601" y="0"/>
                  </a:lnTo>
                  <a:close/>
                </a:path>
                <a:path w="941705" h="32258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01" y="99098"/>
                  </a:lnTo>
                  <a:lnTo>
                    <a:pt x="594601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941705" h="322580">
                  <a:moveTo>
                    <a:pt x="743254" y="123875"/>
                  </a:moveTo>
                  <a:lnTo>
                    <a:pt x="718477" y="123875"/>
                  </a:lnTo>
                  <a:lnTo>
                    <a:pt x="718477" y="74320"/>
                  </a:lnTo>
                  <a:lnTo>
                    <a:pt x="693712" y="74320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73431"/>
                  </a:lnTo>
                  <a:lnTo>
                    <a:pt x="693712" y="173431"/>
                  </a:lnTo>
                  <a:lnTo>
                    <a:pt x="693712" y="148653"/>
                  </a:lnTo>
                  <a:lnTo>
                    <a:pt x="718477" y="148653"/>
                  </a:lnTo>
                  <a:lnTo>
                    <a:pt x="718477" y="173431"/>
                  </a:lnTo>
                  <a:lnTo>
                    <a:pt x="743254" y="173431"/>
                  </a:lnTo>
                  <a:lnTo>
                    <a:pt x="743254" y="123875"/>
                  </a:lnTo>
                  <a:close/>
                </a:path>
                <a:path w="941705" h="322580">
                  <a:moveTo>
                    <a:pt x="743254" y="49542"/>
                  </a:moveTo>
                  <a:lnTo>
                    <a:pt x="718477" y="49542"/>
                  </a:lnTo>
                  <a:lnTo>
                    <a:pt x="718477" y="74320"/>
                  </a:lnTo>
                  <a:lnTo>
                    <a:pt x="743254" y="74320"/>
                  </a:lnTo>
                  <a:lnTo>
                    <a:pt x="743254" y="49542"/>
                  </a:lnTo>
                  <a:close/>
                </a:path>
                <a:path w="941705" h="322580">
                  <a:moveTo>
                    <a:pt x="743254" y="0"/>
                  </a:moveTo>
                  <a:lnTo>
                    <a:pt x="743254" y="0"/>
                  </a:lnTo>
                  <a:lnTo>
                    <a:pt x="619379" y="0"/>
                  </a:lnTo>
                  <a:lnTo>
                    <a:pt x="619379" y="74320"/>
                  </a:lnTo>
                  <a:lnTo>
                    <a:pt x="644156" y="74320"/>
                  </a:lnTo>
                  <a:lnTo>
                    <a:pt x="668934" y="74320"/>
                  </a:lnTo>
                  <a:lnTo>
                    <a:pt x="668934" y="49542"/>
                  </a:lnTo>
                  <a:lnTo>
                    <a:pt x="644156" y="49542"/>
                  </a:lnTo>
                  <a:lnTo>
                    <a:pt x="644156" y="24777"/>
                  </a:lnTo>
                  <a:lnTo>
                    <a:pt x="668934" y="24777"/>
                  </a:lnTo>
                  <a:lnTo>
                    <a:pt x="668934" y="49542"/>
                  </a:lnTo>
                  <a:lnTo>
                    <a:pt x="693712" y="49542"/>
                  </a:lnTo>
                  <a:lnTo>
                    <a:pt x="693712" y="24777"/>
                  </a:lnTo>
                  <a:lnTo>
                    <a:pt x="718477" y="24777"/>
                  </a:lnTo>
                  <a:lnTo>
                    <a:pt x="743254" y="24777"/>
                  </a:lnTo>
                  <a:lnTo>
                    <a:pt x="743254" y="0"/>
                  </a:lnTo>
                  <a:close/>
                </a:path>
                <a:path w="941705" h="322580">
                  <a:moveTo>
                    <a:pt x="842365" y="198208"/>
                  </a:moveTo>
                  <a:lnTo>
                    <a:pt x="817587" y="198208"/>
                  </a:lnTo>
                  <a:lnTo>
                    <a:pt x="817587" y="222973"/>
                  </a:lnTo>
                  <a:lnTo>
                    <a:pt x="792810" y="222973"/>
                  </a:lnTo>
                  <a:lnTo>
                    <a:pt x="792810" y="198208"/>
                  </a:lnTo>
                  <a:lnTo>
                    <a:pt x="768032" y="198208"/>
                  </a:lnTo>
                  <a:lnTo>
                    <a:pt x="743254" y="198208"/>
                  </a:lnTo>
                  <a:lnTo>
                    <a:pt x="718477" y="198208"/>
                  </a:lnTo>
                  <a:lnTo>
                    <a:pt x="693712" y="198208"/>
                  </a:lnTo>
                  <a:lnTo>
                    <a:pt x="668934" y="198208"/>
                  </a:lnTo>
                  <a:lnTo>
                    <a:pt x="668934" y="173431"/>
                  </a:lnTo>
                  <a:lnTo>
                    <a:pt x="644156" y="173431"/>
                  </a:lnTo>
                  <a:lnTo>
                    <a:pt x="644156" y="148653"/>
                  </a:lnTo>
                  <a:lnTo>
                    <a:pt x="619379" y="148653"/>
                  </a:lnTo>
                  <a:lnTo>
                    <a:pt x="619379" y="173431"/>
                  </a:lnTo>
                  <a:lnTo>
                    <a:pt x="594601" y="173431"/>
                  </a:lnTo>
                  <a:lnTo>
                    <a:pt x="594601" y="148653"/>
                  </a:lnTo>
                  <a:lnTo>
                    <a:pt x="569836" y="148653"/>
                  </a:lnTo>
                  <a:lnTo>
                    <a:pt x="569836" y="198208"/>
                  </a:lnTo>
                  <a:lnTo>
                    <a:pt x="545058" y="198208"/>
                  </a:lnTo>
                  <a:lnTo>
                    <a:pt x="545058" y="222973"/>
                  </a:lnTo>
                  <a:lnTo>
                    <a:pt x="569836" y="222973"/>
                  </a:lnTo>
                  <a:lnTo>
                    <a:pt x="569836" y="247751"/>
                  </a:lnTo>
                  <a:lnTo>
                    <a:pt x="594601" y="247751"/>
                  </a:lnTo>
                  <a:lnTo>
                    <a:pt x="594601" y="222973"/>
                  </a:ln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68934" y="247751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lnTo>
                    <a:pt x="718477" y="247751"/>
                  </a:lnTo>
                  <a:lnTo>
                    <a:pt x="743254" y="247751"/>
                  </a:lnTo>
                  <a:lnTo>
                    <a:pt x="743254" y="222973"/>
                  </a:lnTo>
                  <a:lnTo>
                    <a:pt x="768032" y="222973"/>
                  </a:lnTo>
                  <a:lnTo>
                    <a:pt x="768032" y="297307"/>
                  </a:lnTo>
                  <a:lnTo>
                    <a:pt x="792810" y="297307"/>
                  </a:lnTo>
                  <a:lnTo>
                    <a:pt x="792810" y="272529"/>
                  </a:lnTo>
                  <a:lnTo>
                    <a:pt x="817587" y="272529"/>
                  </a:lnTo>
                  <a:lnTo>
                    <a:pt x="817587" y="247751"/>
                  </a:lnTo>
                  <a:lnTo>
                    <a:pt x="842365" y="247751"/>
                  </a:lnTo>
                  <a:lnTo>
                    <a:pt x="842365" y="198208"/>
                  </a:lnTo>
                  <a:close/>
                </a:path>
                <a:path w="941705" h="322580">
                  <a:moveTo>
                    <a:pt x="941463" y="222973"/>
                  </a:moveTo>
                  <a:lnTo>
                    <a:pt x="916686" y="222973"/>
                  </a:lnTo>
                  <a:lnTo>
                    <a:pt x="891908" y="222973"/>
                  </a:lnTo>
                  <a:lnTo>
                    <a:pt x="867143" y="222973"/>
                  </a:lnTo>
                  <a:lnTo>
                    <a:pt x="867143" y="272529"/>
                  </a:lnTo>
                  <a:lnTo>
                    <a:pt x="891908" y="272529"/>
                  </a:lnTo>
                  <a:lnTo>
                    <a:pt x="891908" y="297307"/>
                  </a:lnTo>
                  <a:lnTo>
                    <a:pt x="916686" y="297307"/>
                  </a:lnTo>
                  <a:lnTo>
                    <a:pt x="941463" y="297307"/>
                  </a:lnTo>
                  <a:lnTo>
                    <a:pt x="941463" y="272529"/>
                  </a:lnTo>
                  <a:lnTo>
                    <a:pt x="916686" y="272529"/>
                  </a:lnTo>
                  <a:lnTo>
                    <a:pt x="916686" y="247751"/>
                  </a:lnTo>
                  <a:lnTo>
                    <a:pt x="941463" y="247751"/>
                  </a:lnTo>
                  <a:lnTo>
                    <a:pt x="941463" y="22297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08418" y="349703"/>
              <a:ext cx="1016000" cy="297815"/>
            </a:xfrm>
            <a:custGeom>
              <a:avLst/>
              <a:gdLst/>
              <a:ahLst/>
              <a:cxnLst/>
              <a:rect l="l" t="t" r="r" b="b"/>
              <a:pathLst>
                <a:path w="1016000" h="297815">
                  <a:moveTo>
                    <a:pt x="49555" y="123875"/>
                  </a:moveTo>
                  <a:lnTo>
                    <a:pt x="24777" y="123875"/>
                  </a:lnTo>
                  <a:lnTo>
                    <a:pt x="24777" y="99098"/>
                  </a:lnTo>
                  <a:lnTo>
                    <a:pt x="0" y="99098"/>
                  </a:lnTo>
                  <a:lnTo>
                    <a:pt x="0" y="148640"/>
                  </a:lnTo>
                  <a:lnTo>
                    <a:pt x="24777" y="148640"/>
                  </a:lnTo>
                  <a:lnTo>
                    <a:pt x="24777" y="198196"/>
                  </a:lnTo>
                  <a:lnTo>
                    <a:pt x="0" y="198196"/>
                  </a:lnTo>
                  <a:lnTo>
                    <a:pt x="0" y="247751"/>
                  </a:lnTo>
                  <a:lnTo>
                    <a:pt x="24777" y="247751"/>
                  </a:lnTo>
                  <a:lnTo>
                    <a:pt x="24777" y="222973"/>
                  </a:lnTo>
                  <a:lnTo>
                    <a:pt x="49555" y="222973"/>
                  </a:lnTo>
                  <a:lnTo>
                    <a:pt x="49555" y="123875"/>
                  </a:lnTo>
                  <a:close/>
                </a:path>
                <a:path w="1016000" h="297815">
                  <a:moveTo>
                    <a:pt x="74333" y="247751"/>
                  </a:moveTo>
                  <a:lnTo>
                    <a:pt x="49555" y="247751"/>
                  </a:lnTo>
                  <a:lnTo>
                    <a:pt x="24777" y="247751"/>
                  </a:lnTo>
                  <a:lnTo>
                    <a:pt x="24777" y="297294"/>
                  </a:lnTo>
                  <a:lnTo>
                    <a:pt x="49555" y="297294"/>
                  </a:lnTo>
                  <a:lnTo>
                    <a:pt x="49555" y="272516"/>
                  </a:lnTo>
                  <a:lnTo>
                    <a:pt x="74333" y="272516"/>
                  </a:lnTo>
                  <a:lnTo>
                    <a:pt x="74333" y="247751"/>
                  </a:lnTo>
                  <a:close/>
                </a:path>
                <a:path w="1016000" h="297815">
                  <a:moveTo>
                    <a:pt x="74333" y="74320"/>
                  </a:moveTo>
                  <a:lnTo>
                    <a:pt x="49555" y="74320"/>
                  </a:lnTo>
                  <a:lnTo>
                    <a:pt x="49555" y="99098"/>
                  </a:lnTo>
                  <a:lnTo>
                    <a:pt x="74333" y="99098"/>
                  </a:lnTo>
                  <a:lnTo>
                    <a:pt x="74333" y="74320"/>
                  </a:lnTo>
                  <a:close/>
                </a:path>
                <a:path w="1016000" h="297815">
                  <a:moveTo>
                    <a:pt x="74333" y="0"/>
                  </a:moveTo>
                  <a:lnTo>
                    <a:pt x="49555" y="0"/>
                  </a:lnTo>
                  <a:lnTo>
                    <a:pt x="49555" y="49542"/>
                  </a:lnTo>
                  <a:lnTo>
                    <a:pt x="74333" y="49542"/>
                  </a:lnTo>
                  <a:lnTo>
                    <a:pt x="74333" y="0"/>
                  </a:lnTo>
                  <a:close/>
                </a:path>
                <a:path w="1016000" h="297815">
                  <a:moveTo>
                    <a:pt x="123875" y="198196"/>
                  </a:moveTo>
                  <a:lnTo>
                    <a:pt x="99098" y="198196"/>
                  </a:lnTo>
                  <a:lnTo>
                    <a:pt x="74333" y="198196"/>
                  </a:lnTo>
                  <a:lnTo>
                    <a:pt x="74333" y="247751"/>
                  </a:lnTo>
                  <a:lnTo>
                    <a:pt x="99098" y="247751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23875" y="198196"/>
                  </a:lnTo>
                  <a:close/>
                </a:path>
                <a:path w="1016000" h="297815">
                  <a:moveTo>
                    <a:pt x="123875" y="148640"/>
                  </a:moveTo>
                  <a:lnTo>
                    <a:pt x="99098" y="148640"/>
                  </a:lnTo>
                  <a:lnTo>
                    <a:pt x="74333" y="148640"/>
                  </a:lnTo>
                  <a:lnTo>
                    <a:pt x="74333" y="173418"/>
                  </a:lnTo>
                  <a:lnTo>
                    <a:pt x="99098" y="173418"/>
                  </a:lnTo>
                  <a:lnTo>
                    <a:pt x="123875" y="173418"/>
                  </a:lnTo>
                  <a:lnTo>
                    <a:pt x="123875" y="148640"/>
                  </a:lnTo>
                  <a:close/>
                </a:path>
                <a:path w="1016000" h="297815">
                  <a:moveTo>
                    <a:pt x="123875" y="24765"/>
                  </a:moveTo>
                  <a:lnTo>
                    <a:pt x="99098" y="24765"/>
                  </a:lnTo>
                  <a:lnTo>
                    <a:pt x="99098" y="49542"/>
                  </a:lnTo>
                  <a:lnTo>
                    <a:pt x="123875" y="49542"/>
                  </a:lnTo>
                  <a:lnTo>
                    <a:pt x="123875" y="24765"/>
                  </a:lnTo>
                  <a:close/>
                </a:path>
                <a:path w="1016000" h="297815">
                  <a:moveTo>
                    <a:pt x="148653" y="173418"/>
                  </a:moveTo>
                  <a:lnTo>
                    <a:pt x="123875" y="173418"/>
                  </a:lnTo>
                  <a:lnTo>
                    <a:pt x="123875" y="198196"/>
                  </a:lnTo>
                  <a:lnTo>
                    <a:pt x="148653" y="198196"/>
                  </a:lnTo>
                  <a:lnTo>
                    <a:pt x="148653" y="173418"/>
                  </a:lnTo>
                  <a:close/>
                </a:path>
                <a:path w="1016000" h="297815">
                  <a:moveTo>
                    <a:pt x="173431" y="247751"/>
                  </a:moveTo>
                  <a:lnTo>
                    <a:pt x="148653" y="247751"/>
                  </a:lnTo>
                  <a:lnTo>
                    <a:pt x="148653" y="222973"/>
                  </a:lnTo>
                  <a:lnTo>
                    <a:pt x="123875" y="222973"/>
                  </a:lnTo>
                  <a:lnTo>
                    <a:pt x="123875" y="247751"/>
                  </a:lnTo>
                  <a:lnTo>
                    <a:pt x="99098" y="247751"/>
                  </a:lnTo>
                  <a:lnTo>
                    <a:pt x="99098" y="272516"/>
                  </a:lnTo>
                  <a:lnTo>
                    <a:pt x="123875" y="272516"/>
                  </a:lnTo>
                  <a:lnTo>
                    <a:pt x="148653" y="272516"/>
                  </a:lnTo>
                  <a:lnTo>
                    <a:pt x="173431" y="272516"/>
                  </a:lnTo>
                  <a:lnTo>
                    <a:pt x="173431" y="247751"/>
                  </a:lnTo>
                  <a:close/>
                </a:path>
                <a:path w="1016000" h="297815">
                  <a:moveTo>
                    <a:pt x="173431" y="198196"/>
                  </a:moveTo>
                  <a:lnTo>
                    <a:pt x="148653" y="198196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196"/>
                  </a:lnTo>
                  <a:close/>
                </a:path>
                <a:path w="1016000" h="297815">
                  <a:moveTo>
                    <a:pt x="173431" y="148640"/>
                  </a:moveTo>
                  <a:lnTo>
                    <a:pt x="148653" y="148640"/>
                  </a:lnTo>
                  <a:lnTo>
                    <a:pt x="148653" y="173418"/>
                  </a:lnTo>
                  <a:lnTo>
                    <a:pt x="173431" y="173418"/>
                  </a:lnTo>
                  <a:lnTo>
                    <a:pt x="173431" y="148640"/>
                  </a:lnTo>
                  <a:close/>
                </a:path>
                <a:path w="1016000" h="297815">
                  <a:moveTo>
                    <a:pt x="173431" y="99098"/>
                  </a:moveTo>
                  <a:lnTo>
                    <a:pt x="148653" y="99098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297815">
                  <a:moveTo>
                    <a:pt x="198208" y="222973"/>
                  </a:moveTo>
                  <a:lnTo>
                    <a:pt x="173431" y="222973"/>
                  </a:lnTo>
                  <a:lnTo>
                    <a:pt x="173431" y="247751"/>
                  </a:lnTo>
                  <a:lnTo>
                    <a:pt x="198208" y="247751"/>
                  </a:lnTo>
                  <a:lnTo>
                    <a:pt x="198208" y="222973"/>
                  </a:lnTo>
                  <a:close/>
                </a:path>
                <a:path w="1016000" h="297815">
                  <a:moveTo>
                    <a:pt x="297307" y="173418"/>
                  </a:moveTo>
                  <a:lnTo>
                    <a:pt x="272529" y="173418"/>
                  </a:lnTo>
                  <a:lnTo>
                    <a:pt x="247751" y="173418"/>
                  </a:lnTo>
                  <a:lnTo>
                    <a:pt x="247751" y="123875"/>
                  </a:lnTo>
                  <a:lnTo>
                    <a:pt x="222986" y="123875"/>
                  </a:lnTo>
                  <a:lnTo>
                    <a:pt x="198208" y="123875"/>
                  </a:lnTo>
                  <a:lnTo>
                    <a:pt x="198208" y="173418"/>
                  </a:lnTo>
                  <a:lnTo>
                    <a:pt x="173431" y="173418"/>
                  </a:lnTo>
                  <a:lnTo>
                    <a:pt x="173431" y="198196"/>
                  </a:lnTo>
                  <a:lnTo>
                    <a:pt x="198208" y="198196"/>
                  </a:lnTo>
                  <a:lnTo>
                    <a:pt x="198208" y="222973"/>
                  </a:lnTo>
                  <a:lnTo>
                    <a:pt x="222986" y="222973"/>
                  </a:lnTo>
                  <a:lnTo>
                    <a:pt x="222986" y="247751"/>
                  </a:lnTo>
                  <a:lnTo>
                    <a:pt x="198208" y="247751"/>
                  </a:lnTo>
                  <a:lnTo>
                    <a:pt x="198208" y="272516"/>
                  </a:lnTo>
                  <a:lnTo>
                    <a:pt x="222986" y="272516"/>
                  </a:lnTo>
                  <a:lnTo>
                    <a:pt x="247751" y="272516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72529" y="198196"/>
                  </a:lnTo>
                  <a:lnTo>
                    <a:pt x="297307" y="198196"/>
                  </a:lnTo>
                  <a:lnTo>
                    <a:pt x="297307" y="173418"/>
                  </a:lnTo>
                  <a:close/>
                </a:path>
                <a:path w="1016000" h="297815">
                  <a:moveTo>
                    <a:pt x="322084" y="198196"/>
                  </a:moveTo>
                  <a:lnTo>
                    <a:pt x="297307" y="198196"/>
                  </a:lnTo>
                  <a:lnTo>
                    <a:pt x="297307" y="222973"/>
                  </a:lnTo>
                  <a:lnTo>
                    <a:pt x="322084" y="222973"/>
                  </a:lnTo>
                  <a:lnTo>
                    <a:pt x="322084" y="198196"/>
                  </a:lnTo>
                  <a:close/>
                </a:path>
                <a:path w="1016000" h="297815">
                  <a:moveTo>
                    <a:pt x="322084" y="74320"/>
                  </a:moveTo>
                  <a:lnTo>
                    <a:pt x="297307" y="74320"/>
                  </a:lnTo>
                  <a:lnTo>
                    <a:pt x="297307" y="99098"/>
                  </a:lnTo>
                  <a:lnTo>
                    <a:pt x="322084" y="99098"/>
                  </a:lnTo>
                  <a:lnTo>
                    <a:pt x="322084" y="74320"/>
                  </a:lnTo>
                  <a:close/>
                </a:path>
                <a:path w="1016000" h="297815">
                  <a:moveTo>
                    <a:pt x="346862" y="123875"/>
                  </a:moveTo>
                  <a:lnTo>
                    <a:pt x="322084" y="123875"/>
                  </a:lnTo>
                  <a:lnTo>
                    <a:pt x="322084" y="198196"/>
                  </a:lnTo>
                  <a:lnTo>
                    <a:pt x="346862" y="198196"/>
                  </a:lnTo>
                  <a:lnTo>
                    <a:pt x="346862" y="123875"/>
                  </a:lnTo>
                  <a:close/>
                </a:path>
                <a:path w="1016000" h="297815">
                  <a:moveTo>
                    <a:pt x="371627" y="99098"/>
                  </a:moveTo>
                  <a:lnTo>
                    <a:pt x="346862" y="99098"/>
                  </a:lnTo>
                  <a:lnTo>
                    <a:pt x="346862" y="123875"/>
                  </a:lnTo>
                  <a:lnTo>
                    <a:pt x="371627" y="123875"/>
                  </a:lnTo>
                  <a:lnTo>
                    <a:pt x="371627" y="99098"/>
                  </a:lnTo>
                  <a:close/>
                </a:path>
                <a:path w="1016000" h="297815">
                  <a:moveTo>
                    <a:pt x="668934" y="173469"/>
                  </a:moveTo>
                  <a:lnTo>
                    <a:pt x="644169" y="173469"/>
                  </a:lnTo>
                  <a:lnTo>
                    <a:pt x="644169" y="149326"/>
                  </a:lnTo>
                  <a:lnTo>
                    <a:pt x="619391" y="149326"/>
                  </a:lnTo>
                  <a:lnTo>
                    <a:pt x="619391" y="123926"/>
                  </a:lnTo>
                  <a:lnTo>
                    <a:pt x="644169" y="123926"/>
                  </a:lnTo>
                  <a:lnTo>
                    <a:pt x="644169" y="50266"/>
                  </a:lnTo>
                  <a:lnTo>
                    <a:pt x="619391" y="50266"/>
                  </a:lnTo>
                  <a:lnTo>
                    <a:pt x="619391" y="24866"/>
                  </a:lnTo>
                  <a:lnTo>
                    <a:pt x="594614" y="24866"/>
                  </a:lnTo>
                  <a:lnTo>
                    <a:pt x="594614" y="50266"/>
                  </a:lnTo>
                  <a:lnTo>
                    <a:pt x="569836" y="50266"/>
                  </a:lnTo>
                  <a:lnTo>
                    <a:pt x="545058" y="50266"/>
                  </a:lnTo>
                  <a:lnTo>
                    <a:pt x="545058" y="24866"/>
                  </a:lnTo>
                  <a:lnTo>
                    <a:pt x="520293" y="24866"/>
                  </a:lnTo>
                  <a:lnTo>
                    <a:pt x="520293" y="74396"/>
                  </a:lnTo>
                  <a:lnTo>
                    <a:pt x="495503" y="74396"/>
                  </a:lnTo>
                  <a:lnTo>
                    <a:pt x="470738" y="74396"/>
                  </a:lnTo>
                  <a:lnTo>
                    <a:pt x="470738" y="99796"/>
                  </a:lnTo>
                  <a:lnTo>
                    <a:pt x="445960" y="99796"/>
                  </a:lnTo>
                  <a:lnTo>
                    <a:pt x="421182" y="99796"/>
                  </a:lnTo>
                  <a:lnTo>
                    <a:pt x="421182" y="123926"/>
                  </a:lnTo>
                  <a:lnTo>
                    <a:pt x="445960" y="123926"/>
                  </a:lnTo>
                  <a:lnTo>
                    <a:pt x="470738" y="123926"/>
                  </a:lnTo>
                  <a:lnTo>
                    <a:pt x="470738" y="149326"/>
                  </a:lnTo>
                  <a:lnTo>
                    <a:pt x="445960" y="149326"/>
                  </a:lnTo>
                  <a:lnTo>
                    <a:pt x="421182" y="149326"/>
                  </a:lnTo>
                  <a:lnTo>
                    <a:pt x="421182" y="123926"/>
                  </a:lnTo>
                  <a:lnTo>
                    <a:pt x="396405" y="123926"/>
                  </a:lnTo>
                  <a:lnTo>
                    <a:pt x="371627" y="123926"/>
                  </a:lnTo>
                  <a:lnTo>
                    <a:pt x="371627" y="198869"/>
                  </a:lnTo>
                  <a:lnTo>
                    <a:pt x="346862" y="198869"/>
                  </a:lnTo>
                  <a:lnTo>
                    <a:pt x="346862" y="222999"/>
                  </a:lnTo>
                  <a:lnTo>
                    <a:pt x="371627" y="222999"/>
                  </a:lnTo>
                  <a:lnTo>
                    <a:pt x="396405" y="222999"/>
                  </a:lnTo>
                  <a:lnTo>
                    <a:pt x="421182" y="222999"/>
                  </a:lnTo>
                  <a:lnTo>
                    <a:pt x="421182" y="247751"/>
                  </a:lnTo>
                  <a:lnTo>
                    <a:pt x="445960" y="247751"/>
                  </a:lnTo>
                  <a:lnTo>
                    <a:pt x="470738" y="247751"/>
                  </a:lnTo>
                  <a:lnTo>
                    <a:pt x="470738" y="222973"/>
                  </a:lnTo>
                  <a:lnTo>
                    <a:pt x="445960" y="222973"/>
                  </a:lnTo>
                  <a:lnTo>
                    <a:pt x="421182" y="222973"/>
                  </a:lnTo>
                  <a:lnTo>
                    <a:pt x="421182" y="198869"/>
                  </a:lnTo>
                  <a:lnTo>
                    <a:pt x="396405" y="198869"/>
                  </a:lnTo>
                  <a:lnTo>
                    <a:pt x="396405" y="173469"/>
                  </a:lnTo>
                  <a:lnTo>
                    <a:pt x="421182" y="173469"/>
                  </a:lnTo>
                  <a:lnTo>
                    <a:pt x="445960" y="173469"/>
                  </a:lnTo>
                  <a:lnTo>
                    <a:pt x="445960" y="198869"/>
                  </a:lnTo>
                  <a:lnTo>
                    <a:pt x="470738" y="198869"/>
                  </a:lnTo>
                  <a:lnTo>
                    <a:pt x="495503" y="198869"/>
                  </a:lnTo>
                  <a:lnTo>
                    <a:pt x="495503" y="149326"/>
                  </a:lnTo>
                  <a:lnTo>
                    <a:pt x="520293" y="149326"/>
                  </a:lnTo>
                  <a:lnTo>
                    <a:pt x="520293" y="123926"/>
                  </a:lnTo>
                  <a:lnTo>
                    <a:pt x="545058" y="123926"/>
                  </a:lnTo>
                  <a:lnTo>
                    <a:pt x="545058" y="99796"/>
                  </a:lnTo>
                  <a:lnTo>
                    <a:pt x="569836" y="99796"/>
                  </a:lnTo>
                  <a:lnTo>
                    <a:pt x="569836" y="74396"/>
                  </a:lnTo>
                  <a:lnTo>
                    <a:pt x="594614" y="74396"/>
                  </a:lnTo>
                  <a:lnTo>
                    <a:pt x="594614" y="99796"/>
                  </a:lnTo>
                  <a:lnTo>
                    <a:pt x="569836" y="99796"/>
                  </a:lnTo>
                  <a:lnTo>
                    <a:pt x="569836" y="123926"/>
                  </a:lnTo>
                  <a:lnTo>
                    <a:pt x="594614" y="123926"/>
                  </a:lnTo>
                  <a:lnTo>
                    <a:pt x="594614" y="173469"/>
                  </a:lnTo>
                  <a:lnTo>
                    <a:pt x="569836" y="173469"/>
                  </a:lnTo>
                  <a:lnTo>
                    <a:pt x="569836" y="123926"/>
                  </a:lnTo>
                  <a:lnTo>
                    <a:pt x="545058" y="123926"/>
                  </a:lnTo>
                  <a:lnTo>
                    <a:pt x="545058" y="149326"/>
                  </a:lnTo>
                  <a:lnTo>
                    <a:pt x="520293" y="149326"/>
                  </a:lnTo>
                  <a:lnTo>
                    <a:pt x="520293" y="173469"/>
                  </a:lnTo>
                  <a:lnTo>
                    <a:pt x="545058" y="173469"/>
                  </a:lnTo>
                  <a:lnTo>
                    <a:pt x="545058" y="222999"/>
                  </a:lnTo>
                  <a:lnTo>
                    <a:pt x="520293" y="222999"/>
                  </a:lnTo>
                  <a:lnTo>
                    <a:pt x="520293" y="248399"/>
                  </a:lnTo>
                  <a:lnTo>
                    <a:pt x="545058" y="248399"/>
                  </a:lnTo>
                  <a:lnTo>
                    <a:pt x="545058" y="272516"/>
                  </a:lnTo>
                  <a:lnTo>
                    <a:pt x="569836" y="272516"/>
                  </a:lnTo>
                  <a:lnTo>
                    <a:pt x="594614" y="272516"/>
                  </a:lnTo>
                  <a:lnTo>
                    <a:pt x="594614" y="248399"/>
                  </a:lnTo>
                  <a:lnTo>
                    <a:pt x="569836" y="248399"/>
                  </a:lnTo>
                  <a:lnTo>
                    <a:pt x="569836" y="198869"/>
                  </a:lnTo>
                  <a:lnTo>
                    <a:pt x="594614" y="198869"/>
                  </a:lnTo>
                  <a:lnTo>
                    <a:pt x="619391" y="198869"/>
                  </a:lnTo>
                  <a:lnTo>
                    <a:pt x="644169" y="198869"/>
                  </a:lnTo>
                  <a:lnTo>
                    <a:pt x="668934" y="198869"/>
                  </a:lnTo>
                  <a:lnTo>
                    <a:pt x="668934" y="173469"/>
                  </a:lnTo>
                  <a:close/>
                </a:path>
                <a:path w="1016000" h="297815">
                  <a:moveTo>
                    <a:pt x="693712" y="74320"/>
                  </a:moveTo>
                  <a:lnTo>
                    <a:pt x="668934" y="74320"/>
                  </a:lnTo>
                  <a:lnTo>
                    <a:pt x="668934" y="99098"/>
                  </a:lnTo>
                  <a:lnTo>
                    <a:pt x="693712" y="99098"/>
                  </a:lnTo>
                  <a:lnTo>
                    <a:pt x="693712" y="74320"/>
                  </a:lnTo>
                  <a:close/>
                </a:path>
                <a:path w="1016000" h="297815">
                  <a:moveTo>
                    <a:pt x="768045" y="123875"/>
                  </a:moveTo>
                  <a:lnTo>
                    <a:pt x="743267" y="123875"/>
                  </a:lnTo>
                  <a:lnTo>
                    <a:pt x="743267" y="99098"/>
                  </a:lnTo>
                  <a:lnTo>
                    <a:pt x="718489" y="99098"/>
                  </a:lnTo>
                  <a:lnTo>
                    <a:pt x="718489" y="123875"/>
                  </a:lnTo>
                  <a:lnTo>
                    <a:pt x="693712" y="123875"/>
                  </a:lnTo>
                  <a:lnTo>
                    <a:pt x="693712" y="148640"/>
                  </a:lnTo>
                  <a:lnTo>
                    <a:pt x="668934" y="148640"/>
                  </a:lnTo>
                  <a:lnTo>
                    <a:pt x="668934" y="173418"/>
                  </a:lnTo>
                  <a:lnTo>
                    <a:pt x="693712" y="173418"/>
                  </a:lnTo>
                  <a:lnTo>
                    <a:pt x="693712" y="198196"/>
                  </a:lnTo>
                  <a:lnTo>
                    <a:pt x="718489" y="198196"/>
                  </a:lnTo>
                  <a:lnTo>
                    <a:pt x="718489" y="148640"/>
                  </a:lnTo>
                  <a:lnTo>
                    <a:pt x="743267" y="148640"/>
                  </a:lnTo>
                  <a:lnTo>
                    <a:pt x="768045" y="148640"/>
                  </a:lnTo>
                  <a:lnTo>
                    <a:pt x="768045" y="123875"/>
                  </a:lnTo>
                  <a:close/>
                </a:path>
                <a:path w="1016000" h="297815">
                  <a:moveTo>
                    <a:pt x="792810" y="148640"/>
                  </a:moveTo>
                  <a:lnTo>
                    <a:pt x="768045" y="148640"/>
                  </a:lnTo>
                  <a:lnTo>
                    <a:pt x="768045" y="173418"/>
                  </a:lnTo>
                  <a:lnTo>
                    <a:pt x="792810" y="173418"/>
                  </a:lnTo>
                  <a:lnTo>
                    <a:pt x="792810" y="148640"/>
                  </a:lnTo>
                  <a:close/>
                </a:path>
                <a:path w="1016000" h="297815">
                  <a:moveTo>
                    <a:pt x="792810" y="99098"/>
                  </a:moveTo>
                  <a:lnTo>
                    <a:pt x="768045" y="99098"/>
                  </a:lnTo>
                  <a:lnTo>
                    <a:pt x="768045" y="123875"/>
                  </a:lnTo>
                  <a:lnTo>
                    <a:pt x="792810" y="123875"/>
                  </a:lnTo>
                  <a:lnTo>
                    <a:pt x="792810" y="99098"/>
                  </a:lnTo>
                  <a:close/>
                </a:path>
                <a:path w="1016000" h="297815">
                  <a:moveTo>
                    <a:pt x="817587" y="74320"/>
                  </a:moveTo>
                  <a:lnTo>
                    <a:pt x="792810" y="74320"/>
                  </a:lnTo>
                  <a:lnTo>
                    <a:pt x="792810" y="99098"/>
                  </a:lnTo>
                  <a:lnTo>
                    <a:pt x="817587" y="99098"/>
                  </a:lnTo>
                  <a:lnTo>
                    <a:pt x="817587" y="74320"/>
                  </a:lnTo>
                  <a:close/>
                </a:path>
                <a:path w="1016000" h="297815">
                  <a:moveTo>
                    <a:pt x="842365" y="222973"/>
                  </a:moveTo>
                  <a:lnTo>
                    <a:pt x="817587" y="222973"/>
                  </a:lnTo>
                  <a:lnTo>
                    <a:pt x="817587" y="247751"/>
                  </a:lnTo>
                  <a:lnTo>
                    <a:pt x="842365" y="247751"/>
                  </a:lnTo>
                  <a:lnTo>
                    <a:pt x="842365" y="222973"/>
                  </a:lnTo>
                  <a:close/>
                </a:path>
                <a:path w="1016000" h="297815">
                  <a:moveTo>
                    <a:pt x="891921" y="222973"/>
                  </a:moveTo>
                  <a:lnTo>
                    <a:pt x="867143" y="222973"/>
                  </a:lnTo>
                  <a:lnTo>
                    <a:pt x="867143" y="247751"/>
                  </a:lnTo>
                  <a:lnTo>
                    <a:pt x="891921" y="247751"/>
                  </a:lnTo>
                  <a:lnTo>
                    <a:pt x="891921" y="222973"/>
                  </a:lnTo>
                  <a:close/>
                </a:path>
                <a:path w="1016000" h="297815">
                  <a:moveTo>
                    <a:pt x="891921" y="99098"/>
                  </a:moveTo>
                  <a:lnTo>
                    <a:pt x="867143" y="99098"/>
                  </a:lnTo>
                  <a:lnTo>
                    <a:pt x="867143" y="123875"/>
                  </a:lnTo>
                  <a:lnTo>
                    <a:pt x="891921" y="123875"/>
                  </a:lnTo>
                  <a:lnTo>
                    <a:pt x="891921" y="99098"/>
                  </a:lnTo>
                  <a:close/>
                </a:path>
                <a:path w="1016000" h="297815">
                  <a:moveTo>
                    <a:pt x="941476" y="173418"/>
                  </a:moveTo>
                  <a:lnTo>
                    <a:pt x="916698" y="173418"/>
                  </a:lnTo>
                  <a:lnTo>
                    <a:pt x="916698" y="148640"/>
                  </a:lnTo>
                  <a:lnTo>
                    <a:pt x="891921" y="148640"/>
                  </a:lnTo>
                  <a:lnTo>
                    <a:pt x="867143" y="148640"/>
                  </a:lnTo>
                  <a:lnTo>
                    <a:pt x="867143" y="123875"/>
                  </a:lnTo>
                  <a:lnTo>
                    <a:pt x="842365" y="123875"/>
                  </a:lnTo>
                  <a:lnTo>
                    <a:pt x="817587" y="123875"/>
                  </a:lnTo>
                  <a:lnTo>
                    <a:pt x="792810" y="123875"/>
                  </a:lnTo>
                  <a:lnTo>
                    <a:pt x="792810" y="148640"/>
                  </a:lnTo>
                  <a:lnTo>
                    <a:pt x="817587" y="148640"/>
                  </a:lnTo>
                  <a:lnTo>
                    <a:pt x="842365" y="148640"/>
                  </a:lnTo>
                  <a:lnTo>
                    <a:pt x="842365" y="198196"/>
                  </a:lnTo>
                  <a:lnTo>
                    <a:pt x="867143" y="198196"/>
                  </a:lnTo>
                  <a:lnTo>
                    <a:pt x="867143" y="173418"/>
                  </a:lnTo>
                  <a:lnTo>
                    <a:pt x="891921" y="173418"/>
                  </a:lnTo>
                  <a:lnTo>
                    <a:pt x="891921" y="222973"/>
                  </a:lnTo>
                  <a:lnTo>
                    <a:pt x="916698" y="222973"/>
                  </a:lnTo>
                  <a:lnTo>
                    <a:pt x="916698" y="198196"/>
                  </a:lnTo>
                  <a:lnTo>
                    <a:pt x="941476" y="198196"/>
                  </a:lnTo>
                  <a:lnTo>
                    <a:pt x="941476" y="173418"/>
                  </a:lnTo>
                  <a:close/>
                </a:path>
                <a:path w="1016000" h="297815">
                  <a:moveTo>
                    <a:pt x="966241" y="99098"/>
                  </a:moveTo>
                  <a:lnTo>
                    <a:pt x="941476" y="99098"/>
                  </a:lnTo>
                  <a:lnTo>
                    <a:pt x="916698" y="99098"/>
                  </a:lnTo>
                  <a:lnTo>
                    <a:pt x="916698" y="148640"/>
                  </a:lnTo>
                  <a:lnTo>
                    <a:pt x="941476" y="148640"/>
                  </a:lnTo>
                  <a:lnTo>
                    <a:pt x="941476" y="123875"/>
                  </a:lnTo>
                  <a:lnTo>
                    <a:pt x="966241" y="123875"/>
                  </a:lnTo>
                  <a:lnTo>
                    <a:pt x="966241" y="99098"/>
                  </a:lnTo>
                  <a:close/>
                </a:path>
                <a:path w="1016000" h="297815">
                  <a:moveTo>
                    <a:pt x="1015796" y="123875"/>
                  </a:moveTo>
                  <a:lnTo>
                    <a:pt x="991019" y="123875"/>
                  </a:lnTo>
                  <a:lnTo>
                    <a:pt x="991019" y="148640"/>
                  </a:lnTo>
                  <a:lnTo>
                    <a:pt x="966241" y="148640"/>
                  </a:lnTo>
                  <a:lnTo>
                    <a:pt x="941476" y="148640"/>
                  </a:lnTo>
                  <a:lnTo>
                    <a:pt x="941476" y="173418"/>
                  </a:lnTo>
                  <a:lnTo>
                    <a:pt x="966241" y="173418"/>
                  </a:lnTo>
                  <a:lnTo>
                    <a:pt x="991019" y="173418"/>
                  </a:lnTo>
                  <a:lnTo>
                    <a:pt x="991019" y="198196"/>
                  </a:lnTo>
                  <a:lnTo>
                    <a:pt x="966241" y="198196"/>
                  </a:lnTo>
                  <a:lnTo>
                    <a:pt x="966241" y="222973"/>
                  </a:lnTo>
                  <a:lnTo>
                    <a:pt x="991019" y="222973"/>
                  </a:lnTo>
                  <a:lnTo>
                    <a:pt x="1015796" y="222973"/>
                  </a:lnTo>
                  <a:lnTo>
                    <a:pt x="1015796" y="12387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08418" y="448801"/>
              <a:ext cx="1016000" cy="495934"/>
            </a:xfrm>
            <a:custGeom>
              <a:avLst/>
              <a:gdLst/>
              <a:ahLst/>
              <a:cxnLst/>
              <a:rect l="l" t="t" r="r" b="b"/>
              <a:pathLst>
                <a:path w="1016000" h="495934">
                  <a:moveTo>
                    <a:pt x="24777" y="247751"/>
                  </a:moveTo>
                  <a:lnTo>
                    <a:pt x="0" y="247751"/>
                  </a:lnTo>
                  <a:lnTo>
                    <a:pt x="0" y="297307"/>
                  </a:lnTo>
                  <a:lnTo>
                    <a:pt x="24777" y="297307"/>
                  </a:lnTo>
                  <a:lnTo>
                    <a:pt x="24777" y="247751"/>
                  </a:lnTo>
                  <a:close/>
                </a:path>
                <a:path w="1016000" h="495934">
                  <a:moveTo>
                    <a:pt x="24777" y="198196"/>
                  </a:moveTo>
                  <a:lnTo>
                    <a:pt x="0" y="198196"/>
                  </a:lnTo>
                  <a:lnTo>
                    <a:pt x="0" y="222973"/>
                  </a:lnTo>
                  <a:lnTo>
                    <a:pt x="24777" y="222973"/>
                  </a:lnTo>
                  <a:lnTo>
                    <a:pt x="24777" y="198196"/>
                  </a:lnTo>
                  <a:close/>
                </a:path>
                <a:path w="1016000" h="495934">
                  <a:moveTo>
                    <a:pt x="49555" y="322084"/>
                  </a:moveTo>
                  <a:lnTo>
                    <a:pt x="24777" y="322084"/>
                  </a:lnTo>
                  <a:lnTo>
                    <a:pt x="0" y="322084"/>
                  </a:lnTo>
                  <a:lnTo>
                    <a:pt x="0" y="371627"/>
                  </a:lnTo>
                  <a:lnTo>
                    <a:pt x="24777" y="371627"/>
                  </a:lnTo>
                  <a:lnTo>
                    <a:pt x="24777" y="346849"/>
                  </a:lnTo>
                  <a:lnTo>
                    <a:pt x="49555" y="346849"/>
                  </a:lnTo>
                  <a:lnTo>
                    <a:pt x="49555" y="322084"/>
                  </a:lnTo>
                  <a:close/>
                </a:path>
                <a:path w="1016000" h="495934">
                  <a:moveTo>
                    <a:pt x="74333" y="421182"/>
                  </a:moveTo>
                  <a:lnTo>
                    <a:pt x="49555" y="421182"/>
                  </a:lnTo>
                  <a:lnTo>
                    <a:pt x="24777" y="421182"/>
                  </a:lnTo>
                  <a:lnTo>
                    <a:pt x="24777" y="445960"/>
                  </a:lnTo>
                  <a:lnTo>
                    <a:pt x="49555" y="445960"/>
                  </a:lnTo>
                  <a:lnTo>
                    <a:pt x="74333" y="445960"/>
                  </a:lnTo>
                  <a:lnTo>
                    <a:pt x="74333" y="421182"/>
                  </a:lnTo>
                  <a:close/>
                </a:path>
                <a:path w="1016000" h="495934">
                  <a:moveTo>
                    <a:pt x="74333" y="371627"/>
                  </a:moveTo>
                  <a:lnTo>
                    <a:pt x="49555" y="371627"/>
                  </a:lnTo>
                  <a:lnTo>
                    <a:pt x="49555" y="396405"/>
                  </a:lnTo>
                  <a:lnTo>
                    <a:pt x="74333" y="396405"/>
                  </a:lnTo>
                  <a:lnTo>
                    <a:pt x="74333" y="371627"/>
                  </a:lnTo>
                  <a:close/>
                </a:path>
                <a:path w="1016000" h="495934">
                  <a:moveTo>
                    <a:pt x="74333" y="297307"/>
                  </a:moveTo>
                  <a:lnTo>
                    <a:pt x="49555" y="297307"/>
                  </a:lnTo>
                  <a:lnTo>
                    <a:pt x="49555" y="322084"/>
                  </a:lnTo>
                  <a:lnTo>
                    <a:pt x="74333" y="322084"/>
                  </a:lnTo>
                  <a:lnTo>
                    <a:pt x="74333" y="297307"/>
                  </a:lnTo>
                  <a:close/>
                </a:path>
                <a:path w="1016000" h="495934">
                  <a:moveTo>
                    <a:pt x="74333" y="247751"/>
                  </a:moveTo>
                  <a:lnTo>
                    <a:pt x="49555" y="247751"/>
                  </a:lnTo>
                  <a:lnTo>
                    <a:pt x="49555" y="272529"/>
                  </a:lnTo>
                  <a:lnTo>
                    <a:pt x="74333" y="272529"/>
                  </a:lnTo>
                  <a:lnTo>
                    <a:pt x="74333" y="247751"/>
                  </a:lnTo>
                  <a:close/>
                </a:path>
                <a:path w="1016000" h="495934">
                  <a:moveTo>
                    <a:pt x="99098" y="322084"/>
                  </a:moveTo>
                  <a:lnTo>
                    <a:pt x="74333" y="322084"/>
                  </a:lnTo>
                  <a:lnTo>
                    <a:pt x="74333" y="346849"/>
                  </a:lnTo>
                  <a:lnTo>
                    <a:pt x="99098" y="346849"/>
                  </a:lnTo>
                  <a:lnTo>
                    <a:pt x="99098" y="322084"/>
                  </a:lnTo>
                  <a:close/>
                </a:path>
                <a:path w="1016000" h="495934">
                  <a:moveTo>
                    <a:pt x="148653" y="322084"/>
                  </a:moveTo>
                  <a:lnTo>
                    <a:pt x="123875" y="322084"/>
                  </a:lnTo>
                  <a:lnTo>
                    <a:pt x="123875" y="346849"/>
                  </a:lnTo>
                  <a:lnTo>
                    <a:pt x="148653" y="346849"/>
                  </a:lnTo>
                  <a:lnTo>
                    <a:pt x="148653" y="322084"/>
                  </a:lnTo>
                  <a:close/>
                </a:path>
                <a:path w="1016000" h="495934">
                  <a:moveTo>
                    <a:pt x="148653" y="272529"/>
                  </a:moveTo>
                  <a:lnTo>
                    <a:pt x="123875" y="272529"/>
                  </a:lnTo>
                  <a:lnTo>
                    <a:pt x="123875" y="297307"/>
                  </a:lnTo>
                  <a:lnTo>
                    <a:pt x="148653" y="297307"/>
                  </a:lnTo>
                  <a:lnTo>
                    <a:pt x="148653" y="272529"/>
                  </a:lnTo>
                  <a:close/>
                </a:path>
                <a:path w="1016000" h="495934">
                  <a:moveTo>
                    <a:pt x="173431" y="198196"/>
                  </a:moveTo>
                  <a:lnTo>
                    <a:pt x="148653" y="198196"/>
                  </a:lnTo>
                  <a:lnTo>
                    <a:pt x="123875" y="198196"/>
                  </a:lnTo>
                  <a:lnTo>
                    <a:pt x="99098" y="198196"/>
                  </a:lnTo>
                  <a:lnTo>
                    <a:pt x="99098" y="173418"/>
                  </a:lnTo>
                  <a:lnTo>
                    <a:pt x="74333" y="173418"/>
                  </a:lnTo>
                  <a:lnTo>
                    <a:pt x="74333" y="247751"/>
                  </a:lnTo>
                  <a:lnTo>
                    <a:pt x="99098" y="247751"/>
                  </a:lnTo>
                  <a:lnTo>
                    <a:pt x="123875" y="247751"/>
                  </a:lnTo>
                  <a:lnTo>
                    <a:pt x="123875" y="222973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196"/>
                  </a:lnTo>
                  <a:close/>
                </a:path>
                <a:path w="1016000" h="495934">
                  <a:moveTo>
                    <a:pt x="198208" y="396405"/>
                  </a:moveTo>
                  <a:lnTo>
                    <a:pt x="173431" y="396405"/>
                  </a:lnTo>
                  <a:lnTo>
                    <a:pt x="148653" y="396405"/>
                  </a:lnTo>
                  <a:lnTo>
                    <a:pt x="148653" y="421182"/>
                  </a:lnTo>
                  <a:lnTo>
                    <a:pt x="173431" y="421182"/>
                  </a:lnTo>
                  <a:lnTo>
                    <a:pt x="198208" y="421182"/>
                  </a:lnTo>
                  <a:lnTo>
                    <a:pt x="198208" y="396405"/>
                  </a:lnTo>
                  <a:close/>
                </a:path>
                <a:path w="1016000" h="495934">
                  <a:moveTo>
                    <a:pt x="198208" y="24777"/>
                  </a:moveTo>
                  <a:lnTo>
                    <a:pt x="173431" y="24777"/>
                  </a:lnTo>
                  <a:lnTo>
                    <a:pt x="173431" y="49542"/>
                  </a:lnTo>
                  <a:lnTo>
                    <a:pt x="198208" y="49542"/>
                  </a:lnTo>
                  <a:lnTo>
                    <a:pt x="198208" y="24777"/>
                  </a:lnTo>
                  <a:close/>
                </a:path>
                <a:path w="1016000" h="495934">
                  <a:moveTo>
                    <a:pt x="247751" y="371627"/>
                  </a:moveTo>
                  <a:lnTo>
                    <a:pt x="222986" y="371627"/>
                  </a:lnTo>
                  <a:lnTo>
                    <a:pt x="222986" y="247751"/>
                  </a:lnTo>
                  <a:lnTo>
                    <a:pt x="198208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48653" y="297307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98208" y="371627"/>
                  </a:lnTo>
                  <a:lnTo>
                    <a:pt x="198208" y="396405"/>
                  </a:lnTo>
                  <a:lnTo>
                    <a:pt x="222986" y="396405"/>
                  </a:lnTo>
                  <a:lnTo>
                    <a:pt x="247751" y="396405"/>
                  </a:lnTo>
                  <a:lnTo>
                    <a:pt x="247751" y="371627"/>
                  </a:lnTo>
                  <a:close/>
                </a:path>
                <a:path w="1016000" h="495934">
                  <a:moveTo>
                    <a:pt x="247751" y="222973"/>
                  </a:moveTo>
                  <a:lnTo>
                    <a:pt x="222986" y="222973"/>
                  </a:lnTo>
                  <a:lnTo>
                    <a:pt x="222986" y="247751"/>
                  </a:lnTo>
                  <a:lnTo>
                    <a:pt x="247751" y="247751"/>
                  </a:lnTo>
                  <a:lnTo>
                    <a:pt x="247751" y="222973"/>
                  </a:lnTo>
                  <a:close/>
                </a:path>
                <a:path w="1016000" h="495934">
                  <a:moveTo>
                    <a:pt x="272529" y="421182"/>
                  </a:moveTo>
                  <a:lnTo>
                    <a:pt x="247751" y="421182"/>
                  </a:lnTo>
                  <a:lnTo>
                    <a:pt x="247751" y="445960"/>
                  </a:lnTo>
                  <a:lnTo>
                    <a:pt x="272529" y="445960"/>
                  </a:lnTo>
                  <a:lnTo>
                    <a:pt x="272529" y="421182"/>
                  </a:lnTo>
                  <a:close/>
                </a:path>
                <a:path w="1016000" h="495934">
                  <a:moveTo>
                    <a:pt x="272529" y="173418"/>
                  </a:moveTo>
                  <a:lnTo>
                    <a:pt x="247751" y="173418"/>
                  </a:lnTo>
                  <a:lnTo>
                    <a:pt x="247751" y="222973"/>
                  </a:lnTo>
                  <a:lnTo>
                    <a:pt x="272529" y="222973"/>
                  </a:lnTo>
                  <a:lnTo>
                    <a:pt x="272529" y="173418"/>
                  </a:lnTo>
                  <a:close/>
                </a:path>
                <a:path w="1016000" h="495934">
                  <a:moveTo>
                    <a:pt x="297307" y="371627"/>
                  </a:moveTo>
                  <a:lnTo>
                    <a:pt x="272529" y="371627"/>
                  </a:lnTo>
                  <a:lnTo>
                    <a:pt x="272529" y="421182"/>
                  </a:lnTo>
                  <a:lnTo>
                    <a:pt x="297307" y="421182"/>
                  </a:lnTo>
                  <a:lnTo>
                    <a:pt x="297307" y="371627"/>
                  </a:lnTo>
                  <a:close/>
                </a:path>
                <a:path w="1016000" h="495934">
                  <a:moveTo>
                    <a:pt x="322084" y="346849"/>
                  </a:moveTo>
                  <a:lnTo>
                    <a:pt x="297307" y="346849"/>
                  </a:lnTo>
                  <a:lnTo>
                    <a:pt x="297307" y="371627"/>
                  </a:lnTo>
                  <a:lnTo>
                    <a:pt x="322084" y="371627"/>
                  </a:lnTo>
                  <a:lnTo>
                    <a:pt x="322084" y="346849"/>
                  </a:lnTo>
                  <a:close/>
                </a:path>
                <a:path w="1016000" h="495934">
                  <a:moveTo>
                    <a:pt x="346862" y="297307"/>
                  </a:moveTo>
                  <a:lnTo>
                    <a:pt x="322084" y="297307"/>
                  </a:lnTo>
                  <a:lnTo>
                    <a:pt x="322084" y="346849"/>
                  </a:lnTo>
                  <a:lnTo>
                    <a:pt x="346862" y="346849"/>
                  </a:lnTo>
                  <a:lnTo>
                    <a:pt x="346862" y="297307"/>
                  </a:lnTo>
                  <a:close/>
                </a:path>
                <a:path w="1016000" h="495934">
                  <a:moveTo>
                    <a:pt x="346862" y="24777"/>
                  </a:moveTo>
                  <a:lnTo>
                    <a:pt x="322084" y="24777"/>
                  </a:lnTo>
                  <a:lnTo>
                    <a:pt x="297307" y="24777"/>
                  </a:lnTo>
                  <a:lnTo>
                    <a:pt x="272529" y="24777"/>
                  </a:lnTo>
                  <a:lnTo>
                    <a:pt x="272529" y="0"/>
                  </a:lnTo>
                  <a:lnTo>
                    <a:pt x="247751" y="0"/>
                  </a:lnTo>
                  <a:lnTo>
                    <a:pt x="247751" y="49542"/>
                  </a:lnTo>
                  <a:lnTo>
                    <a:pt x="272529" y="49542"/>
                  </a:lnTo>
                  <a:lnTo>
                    <a:pt x="297307" y="49542"/>
                  </a:lnTo>
                  <a:lnTo>
                    <a:pt x="297307" y="74320"/>
                  </a:lnTo>
                  <a:lnTo>
                    <a:pt x="322084" y="74320"/>
                  </a:lnTo>
                  <a:lnTo>
                    <a:pt x="322084" y="99098"/>
                  </a:lnTo>
                  <a:lnTo>
                    <a:pt x="346862" y="99098"/>
                  </a:lnTo>
                  <a:lnTo>
                    <a:pt x="346862" y="24777"/>
                  </a:lnTo>
                  <a:close/>
                </a:path>
                <a:path w="1016000" h="495934">
                  <a:moveTo>
                    <a:pt x="371627" y="222973"/>
                  </a:moveTo>
                  <a:lnTo>
                    <a:pt x="346862" y="222973"/>
                  </a:lnTo>
                  <a:lnTo>
                    <a:pt x="346862" y="247751"/>
                  </a:lnTo>
                  <a:lnTo>
                    <a:pt x="322084" y="247751"/>
                  </a:lnTo>
                  <a:lnTo>
                    <a:pt x="297307" y="247751"/>
                  </a:lnTo>
                  <a:lnTo>
                    <a:pt x="297307" y="222973"/>
                  </a:lnTo>
                  <a:lnTo>
                    <a:pt x="272529" y="222973"/>
                  </a:lnTo>
                  <a:lnTo>
                    <a:pt x="272529" y="247751"/>
                  </a:lnTo>
                  <a:lnTo>
                    <a:pt x="247751" y="247751"/>
                  </a:lnTo>
                  <a:lnTo>
                    <a:pt x="247751" y="346849"/>
                  </a:lnTo>
                  <a:lnTo>
                    <a:pt x="272529" y="346849"/>
                  </a:lnTo>
                  <a:lnTo>
                    <a:pt x="272529" y="272529"/>
                  </a:lnTo>
                  <a:lnTo>
                    <a:pt x="297307" y="272529"/>
                  </a:lnTo>
                  <a:lnTo>
                    <a:pt x="322084" y="272529"/>
                  </a:lnTo>
                  <a:lnTo>
                    <a:pt x="346862" y="272529"/>
                  </a:lnTo>
                  <a:lnTo>
                    <a:pt x="346862" y="297307"/>
                  </a:lnTo>
                  <a:lnTo>
                    <a:pt x="371627" y="297307"/>
                  </a:lnTo>
                  <a:lnTo>
                    <a:pt x="371627" y="222973"/>
                  </a:lnTo>
                  <a:close/>
                </a:path>
                <a:path w="1016000" h="495934">
                  <a:moveTo>
                    <a:pt x="421182" y="322084"/>
                  </a:moveTo>
                  <a:lnTo>
                    <a:pt x="396405" y="322084"/>
                  </a:lnTo>
                  <a:lnTo>
                    <a:pt x="396405" y="297307"/>
                  </a:lnTo>
                  <a:lnTo>
                    <a:pt x="371627" y="297307"/>
                  </a:lnTo>
                  <a:lnTo>
                    <a:pt x="371627" y="371627"/>
                  </a:lnTo>
                  <a:lnTo>
                    <a:pt x="396405" y="371627"/>
                  </a:lnTo>
                  <a:lnTo>
                    <a:pt x="396405" y="346849"/>
                  </a:lnTo>
                  <a:lnTo>
                    <a:pt x="421182" y="346849"/>
                  </a:lnTo>
                  <a:lnTo>
                    <a:pt x="421182" y="322084"/>
                  </a:lnTo>
                  <a:close/>
                </a:path>
                <a:path w="1016000" h="495934">
                  <a:moveTo>
                    <a:pt x="421182" y="272529"/>
                  </a:moveTo>
                  <a:lnTo>
                    <a:pt x="396405" y="272529"/>
                  </a:lnTo>
                  <a:lnTo>
                    <a:pt x="396405" y="297307"/>
                  </a:lnTo>
                  <a:lnTo>
                    <a:pt x="421182" y="297307"/>
                  </a:lnTo>
                  <a:lnTo>
                    <a:pt x="421182" y="272529"/>
                  </a:lnTo>
                  <a:close/>
                </a:path>
                <a:path w="1016000" h="495934">
                  <a:moveTo>
                    <a:pt x="470738" y="322084"/>
                  </a:moveTo>
                  <a:lnTo>
                    <a:pt x="445960" y="322084"/>
                  </a:lnTo>
                  <a:lnTo>
                    <a:pt x="445960" y="346849"/>
                  </a:lnTo>
                  <a:lnTo>
                    <a:pt x="421182" y="346849"/>
                  </a:lnTo>
                  <a:lnTo>
                    <a:pt x="421182" y="371627"/>
                  </a:lnTo>
                  <a:lnTo>
                    <a:pt x="396405" y="371627"/>
                  </a:lnTo>
                  <a:lnTo>
                    <a:pt x="396405" y="396405"/>
                  </a:lnTo>
                  <a:lnTo>
                    <a:pt x="421182" y="396405"/>
                  </a:lnTo>
                  <a:lnTo>
                    <a:pt x="445960" y="396405"/>
                  </a:lnTo>
                  <a:lnTo>
                    <a:pt x="445960" y="371627"/>
                  </a:lnTo>
                  <a:lnTo>
                    <a:pt x="470738" y="371627"/>
                  </a:lnTo>
                  <a:lnTo>
                    <a:pt x="470738" y="322084"/>
                  </a:lnTo>
                  <a:close/>
                </a:path>
                <a:path w="1016000" h="495934">
                  <a:moveTo>
                    <a:pt x="470738" y="222973"/>
                  </a:moveTo>
                  <a:lnTo>
                    <a:pt x="445960" y="222973"/>
                  </a:lnTo>
                  <a:lnTo>
                    <a:pt x="445960" y="247751"/>
                  </a:lnTo>
                  <a:lnTo>
                    <a:pt x="421182" y="247751"/>
                  </a:lnTo>
                  <a:lnTo>
                    <a:pt x="421182" y="272529"/>
                  </a:lnTo>
                  <a:lnTo>
                    <a:pt x="445960" y="272529"/>
                  </a:lnTo>
                  <a:lnTo>
                    <a:pt x="445960" y="297307"/>
                  </a:lnTo>
                  <a:lnTo>
                    <a:pt x="470738" y="297307"/>
                  </a:lnTo>
                  <a:lnTo>
                    <a:pt x="470738" y="222973"/>
                  </a:lnTo>
                  <a:close/>
                </a:path>
                <a:path w="1016000" h="495934">
                  <a:moveTo>
                    <a:pt x="470738" y="173418"/>
                  </a:moveTo>
                  <a:lnTo>
                    <a:pt x="445960" y="173418"/>
                  </a:lnTo>
                  <a:lnTo>
                    <a:pt x="421182" y="173418"/>
                  </a:lnTo>
                  <a:lnTo>
                    <a:pt x="396405" y="173418"/>
                  </a:lnTo>
                  <a:lnTo>
                    <a:pt x="396405" y="148653"/>
                  </a:lnTo>
                  <a:lnTo>
                    <a:pt x="371627" y="148653"/>
                  </a:lnTo>
                  <a:lnTo>
                    <a:pt x="371627" y="173418"/>
                  </a:lnTo>
                  <a:lnTo>
                    <a:pt x="346862" y="173418"/>
                  </a:lnTo>
                  <a:lnTo>
                    <a:pt x="346862" y="123875"/>
                  </a:lnTo>
                  <a:lnTo>
                    <a:pt x="322084" y="123875"/>
                  </a:lnTo>
                  <a:lnTo>
                    <a:pt x="322084" y="173418"/>
                  </a:lnTo>
                  <a:lnTo>
                    <a:pt x="297307" y="173418"/>
                  </a:lnTo>
                  <a:lnTo>
                    <a:pt x="297307" y="222973"/>
                  </a:lnTo>
                  <a:lnTo>
                    <a:pt x="322084" y="222973"/>
                  </a:lnTo>
                  <a:lnTo>
                    <a:pt x="322084" y="198196"/>
                  </a:lnTo>
                  <a:lnTo>
                    <a:pt x="346862" y="198196"/>
                  </a:lnTo>
                  <a:lnTo>
                    <a:pt x="371627" y="198196"/>
                  </a:lnTo>
                  <a:lnTo>
                    <a:pt x="371627" y="222973"/>
                  </a:lnTo>
                  <a:lnTo>
                    <a:pt x="396405" y="222973"/>
                  </a:lnTo>
                  <a:lnTo>
                    <a:pt x="396405" y="247751"/>
                  </a:lnTo>
                  <a:lnTo>
                    <a:pt x="421182" y="247751"/>
                  </a:lnTo>
                  <a:lnTo>
                    <a:pt x="421182" y="198196"/>
                  </a:lnTo>
                  <a:lnTo>
                    <a:pt x="445960" y="198196"/>
                  </a:lnTo>
                  <a:lnTo>
                    <a:pt x="470738" y="198196"/>
                  </a:lnTo>
                  <a:lnTo>
                    <a:pt x="470738" y="173418"/>
                  </a:lnTo>
                  <a:close/>
                </a:path>
                <a:path w="1016000" h="495934">
                  <a:moveTo>
                    <a:pt x="495503" y="297307"/>
                  </a:moveTo>
                  <a:lnTo>
                    <a:pt x="470738" y="297307"/>
                  </a:lnTo>
                  <a:lnTo>
                    <a:pt x="470738" y="322084"/>
                  </a:lnTo>
                  <a:lnTo>
                    <a:pt x="495503" y="322084"/>
                  </a:lnTo>
                  <a:lnTo>
                    <a:pt x="495503" y="297307"/>
                  </a:lnTo>
                  <a:close/>
                </a:path>
                <a:path w="1016000" h="495934">
                  <a:moveTo>
                    <a:pt x="520293" y="371627"/>
                  </a:moveTo>
                  <a:lnTo>
                    <a:pt x="495503" y="371627"/>
                  </a:lnTo>
                  <a:lnTo>
                    <a:pt x="495503" y="396405"/>
                  </a:lnTo>
                  <a:lnTo>
                    <a:pt x="520293" y="396405"/>
                  </a:lnTo>
                  <a:lnTo>
                    <a:pt x="520293" y="371627"/>
                  </a:lnTo>
                  <a:close/>
                </a:path>
                <a:path w="1016000" h="495934">
                  <a:moveTo>
                    <a:pt x="520293" y="148653"/>
                  </a:moveTo>
                  <a:lnTo>
                    <a:pt x="495503" y="148653"/>
                  </a:lnTo>
                  <a:lnTo>
                    <a:pt x="495503" y="173418"/>
                  </a:lnTo>
                  <a:lnTo>
                    <a:pt x="520293" y="173418"/>
                  </a:lnTo>
                  <a:lnTo>
                    <a:pt x="520293" y="148653"/>
                  </a:lnTo>
                  <a:close/>
                </a:path>
                <a:path w="1016000" h="495934">
                  <a:moveTo>
                    <a:pt x="545058" y="247751"/>
                  </a:moveTo>
                  <a:lnTo>
                    <a:pt x="520293" y="247751"/>
                  </a:lnTo>
                  <a:lnTo>
                    <a:pt x="520293" y="272529"/>
                  </a:lnTo>
                  <a:lnTo>
                    <a:pt x="545058" y="272529"/>
                  </a:lnTo>
                  <a:lnTo>
                    <a:pt x="545058" y="247751"/>
                  </a:lnTo>
                  <a:close/>
                </a:path>
                <a:path w="1016000" h="495934">
                  <a:moveTo>
                    <a:pt x="545058" y="173418"/>
                  </a:moveTo>
                  <a:lnTo>
                    <a:pt x="520293" y="173418"/>
                  </a:lnTo>
                  <a:lnTo>
                    <a:pt x="520293" y="198196"/>
                  </a:lnTo>
                  <a:lnTo>
                    <a:pt x="545058" y="198196"/>
                  </a:lnTo>
                  <a:lnTo>
                    <a:pt x="545058" y="173418"/>
                  </a:lnTo>
                  <a:close/>
                </a:path>
                <a:path w="1016000" h="495934">
                  <a:moveTo>
                    <a:pt x="569836" y="322084"/>
                  </a:moveTo>
                  <a:lnTo>
                    <a:pt x="545058" y="322084"/>
                  </a:lnTo>
                  <a:lnTo>
                    <a:pt x="545058" y="297307"/>
                  </a:lnTo>
                  <a:lnTo>
                    <a:pt x="520293" y="297307"/>
                  </a:lnTo>
                  <a:lnTo>
                    <a:pt x="520293" y="371627"/>
                  </a:lnTo>
                  <a:lnTo>
                    <a:pt x="545058" y="371627"/>
                  </a:lnTo>
                  <a:lnTo>
                    <a:pt x="545058" y="346849"/>
                  </a:lnTo>
                  <a:lnTo>
                    <a:pt x="569836" y="346849"/>
                  </a:lnTo>
                  <a:lnTo>
                    <a:pt x="569836" y="322084"/>
                  </a:lnTo>
                  <a:close/>
                </a:path>
                <a:path w="1016000" h="495934">
                  <a:moveTo>
                    <a:pt x="594614" y="272529"/>
                  </a:moveTo>
                  <a:lnTo>
                    <a:pt x="569836" y="272529"/>
                  </a:lnTo>
                  <a:lnTo>
                    <a:pt x="569836" y="297307"/>
                  </a:lnTo>
                  <a:lnTo>
                    <a:pt x="594614" y="297307"/>
                  </a:lnTo>
                  <a:lnTo>
                    <a:pt x="594614" y="272529"/>
                  </a:lnTo>
                  <a:close/>
                </a:path>
                <a:path w="1016000" h="495934">
                  <a:moveTo>
                    <a:pt x="619391" y="173418"/>
                  </a:moveTo>
                  <a:lnTo>
                    <a:pt x="594614" y="173418"/>
                  </a:lnTo>
                  <a:lnTo>
                    <a:pt x="594614" y="198196"/>
                  </a:lnTo>
                  <a:lnTo>
                    <a:pt x="569836" y="198196"/>
                  </a:lnTo>
                  <a:lnTo>
                    <a:pt x="569836" y="247751"/>
                  </a:lnTo>
                  <a:lnTo>
                    <a:pt x="594614" y="247751"/>
                  </a:lnTo>
                  <a:lnTo>
                    <a:pt x="594614" y="222973"/>
                  </a:lnTo>
                  <a:lnTo>
                    <a:pt x="619391" y="222973"/>
                  </a:lnTo>
                  <a:lnTo>
                    <a:pt x="619391" y="173418"/>
                  </a:lnTo>
                  <a:close/>
                </a:path>
                <a:path w="1016000" h="495934">
                  <a:moveTo>
                    <a:pt x="644169" y="346913"/>
                  </a:moveTo>
                  <a:lnTo>
                    <a:pt x="619391" y="346913"/>
                  </a:lnTo>
                  <a:lnTo>
                    <a:pt x="619391" y="297383"/>
                  </a:lnTo>
                  <a:lnTo>
                    <a:pt x="594614" y="297383"/>
                  </a:lnTo>
                  <a:lnTo>
                    <a:pt x="594614" y="372313"/>
                  </a:lnTo>
                  <a:lnTo>
                    <a:pt x="569836" y="372313"/>
                  </a:lnTo>
                  <a:lnTo>
                    <a:pt x="569836" y="396443"/>
                  </a:lnTo>
                  <a:lnTo>
                    <a:pt x="545058" y="396443"/>
                  </a:lnTo>
                  <a:lnTo>
                    <a:pt x="520293" y="396443"/>
                  </a:lnTo>
                  <a:lnTo>
                    <a:pt x="520293" y="421843"/>
                  </a:lnTo>
                  <a:lnTo>
                    <a:pt x="495503" y="421843"/>
                  </a:lnTo>
                  <a:lnTo>
                    <a:pt x="470738" y="421843"/>
                  </a:lnTo>
                  <a:lnTo>
                    <a:pt x="445960" y="421843"/>
                  </a:lnTo>
                  <a:lnTo>
                    <a:pt x="445960" y="445960"/>
                  </a:lnTo>
                  <a:lnTo>
                    <a:pt x="421182" y="445960"/>
                  </a:lnTo>
                  <a:lnTo>
                    <a:pt x="421182" y="421182"/>
                  </a:lnTo>
                  <a:lnTo>
                    <a:pt x="396405" y="421182"/>
                  </a:lnTo>
                  <a:lnTo>
                    <a:pt x="396405" y="470725"/>
                  </a:lnTo>
                  <a:lnTo>
                    <a:pt x="421182" y="470725"/>
                  </a:lnTo>
                  <a:lnTo>
                    <a:pt x="445960" y="470725"/>
                  </a:lnTo>
                  <a:lnTo>
                    <a:pt x="445960" y="445973"/>
                  </a:lnTo>
                  <a:lnTo>
                    <a:pt x="470738" y="445973"/>
                  </a:lnTo>
                  <a:lnTo>
                    <a:pt x="470738" y="471373"/>
                  </a:lnTo>
                  <a:lnTo>
                    <a:pt x="495503" y="471373"/>
                  </a:lnTo>
                  <a:lnTo>
                    <a:pt x="495503" y="495503"/>
                  </a:lnTo>
                  <a:lnTo>
                    <a:pt x="520293" y="495503"/>
                  </a:lnTo>
                  <a:lnTo>
                    <a:pt x="520293" y="471373"/>
                  </a:lnTo>
                  <a:lnTo>
                    <a:pt x="545058" y="471373"/>
                  </a:lnTo>
                  <a:lnTo>
                    <a:pt x="545058" y="445973"/>
                  </a:lnTo>
                  <a:lnTo>
                    <a:pt x="569836" y="445973"/>
                  </a:lnTo>
                  <a:lnTo>
                    <a:pt x="569836" y="421843"/>
                  </a:lnTo>
                  <a:lnTo>
                    <a:pt x="594614" y="421843"/>
                  </a:lnTo>
                  <a:lnTo>
                    <a:pt x="619391" y="421843"/>
                  </a:lnTo>
                  <a:lnTo>
                    <a:pt x="644169" y="421843"/>
                  </a:lnTo>
                  <a:lnTo>
                    <a:pt x="644169" y="346913"/>
                  </a:lnTo>
                  <a:close/>
                </a:path>
                <a:path w="1016000" h="495934">
                  <a:moveTo>
                    <a:pt x="693712" y="99098"/>
                  </a:moveTo>
                  <a:lnTo>
                    <a:pt x="668934" y="99098"/>
                  </a:lnTo>
                  <a:lnTo>
                    <a:pt x="668934" y="148653"/>
                  </a:lnTo>
                  <a:lnTo>
                    <a:pt x="644169" y="148653"/>
                  </a:lnTo>
                  <a:lnTo>
                    <a:pt x="619391" y="148653"/>
                  </a:lnTo>
                  <a:lnTo>
                    <a:pt x="619391" y="173418"/>
                  </a:lnTo>
                  <a:lnTo>
                    <a:pt x="644169" y="173418"/>
                  </a:lnTo>
                  <a:lnTo>
                    <a:pt x="668934" y="173418"/>
                  </a:lnTo>
                  <a:lnTo>
                    <a:pt x="693712" y="173418"/>
                  </a:lnTo>
                  <a:lnTo>
                    <a:pt x="693712" y="99098"/>
                  </a:lnTo>
                  <a:close/>
                </a:path>
                <a:path w="1016000" h="495934">
                  <a:moveTo>
                    <a:pt x="891921" y="173418"/>
                  </a:moveTo>
                  <a:lnTo>
                    <a:pt x="867143" y="173418"/>
                  </a:lnTo>
                  <a:lnTo>
                    <a:pt x="867143" y="198196"/>
                  </a:lnTo>
                  <a:lnTo>
                    <a:pt x="891921" y="198196"/>
                  </a:lnTo>
                  <a:lnTo>
                    <a:pt x="891921" y="173418"/>
                  </a:lnTo>
                  <a:close/>
                </a:path>
                <a:path w="1016000" h="495934">
                  <a:moveTo>
                    <a:pt x="916698" y="148653"/>
                  </a:moveTo>
                  <a:lnTo>
                    <a:pt x="891921" y="148653"/>
                  </a:lnTo>
                  <a:lnTo>
                    <a:pt x="891921" y="173418"/>
                  </a:lnTo>
                  <a:lnTo>
                    <a:pt x="916698" y="173418"/>
                  </a:lnTo>
                  <a:lnTo>
                    <a:pt x="916698" y="148653"/>
                  </a:lnTo>
                  <a:close/>
                </a:path>
                <a:path w="1016000" h="495934">
                  <a:moveTo>
                    <a:pt x="1015796" y="322084"/>
                  </a:moveTo>
                  <a:lnTo>
                    <a:pt x="991019" y="322084"/>
                  </a:lnTo>
                  <a:lnTo>
                    <a:pt x="991019" y="346849"/>
                  </a:lnTo>
                  <a:lnTo>
                    <a:pt x="966241" y="346849"/>
                  </a:lnTo>
                  <a:lnTo>
                    <a:pt x="966241" y="421182"/>
                  </a:lnTo>
                  <a:lnTo>
                    <a:pt x="991019" y="421182"/>
                  </a:lnTo>
                  <a:lnTo>
                    <a:pt x="991019" y="371627"/>
                  </a:lnTo>
                  <a:lnTo>
                    <a:pt x="1015796" y="371627"/>
                  </a:lnTo>
                  <a:lnTo>
                    <a:pt x="1015796" y="322084"/>
                  </a:lnTo>
                  <a:close/>
                </a:path>
                <a:path w="1016000" h="495934">
                  <a:moveTo>
                    <a:pt x="1015796" y="272529"/>
                  </a:moveTo>
                  <a:lnTo>
                    <a:pt x="991019" y="272529"/>
                  </a:lnTo>
                  <a:lnTo>
                    <a:pt x="991019" y="297307"/>
                  </a:lnTo>
                  <a:lnTo>
                    <a:pt x="1015796" y="297307"/>
                  </a:lnTo>
                  <a:lnTo>
                    <a:pt x="1015796" y="27252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08418" y="523935"/>
              <a:ext cx="1016000" cy="520065"/>
            </a:xfrm>
            <a:custGeom>
              <a:avLst/>
              <a:gdLst/>
              <a:ahLst/>
              <a:cxnLst/>
              <a:rect l="l" t="t" r="r" b="b"/>
              <a:pathLst>
                <a:path w="1016000" h="520065">
                  <a:moveTo>
                    <a:pt x="24777" y="370827"/>
                  </a:moveTo>
                  <a:lnTo>
                    <a:pt x="0" y="370827"/>
                  </a:lnTo>
                  <a:lnTo>
                    <a:pt x="0" y="395592"/>
                  </a:lnTo>
                  <a:lnTo>
                    <a:pt x="24777" y="395592"/>
                  </a:lnTo>
                  <a:lnTo>
                    <a:pt x="24777" y="370827"/>
                  </a:lnTo>
                  <a:close/>
                </a:path>
                <a:path w="1016000" h="520065">
                  <a:moveTo>
                    <a:pt x="49555" y="420370"/>
                  </a:moveTo>
                  <a:lnTo>
                    <a:pt x="24777" y="420370"/>
                  </a:lnTo>
                  <a:lnTo>
                    <a:pt x="24777" y="445147"/>
                  </a:lnTo>
                  <a:lnTo>
                    <a:pt x="49555" y="445147"/>
                  </a:lnTo>
                  <a:lnTo>
                    <a:pt x="49555" y="420370"/>
                  </a:lnTo>
                  <a:close/>
                </a:path>
                <a:path w="1016000" h="520065">
                  <a:moveTo>
                    <a:pt x="123875" y="420370"/>
                  </a:moveTo>
                  <a:lnTo>
                    <a:pt x="99098" y="420370"/>
                  </a:lnTo>
                  <a:lnTo>
                    <a:pt x="99098" y="445147"/>
                  </a:lnTo>
                  <a:lnTo>
                    <a:pt x="123875" y="445147"/>
                  </a:lnTo>
                  <a:lnTo>
                    <a:pt x="123875" y="420370"/>
                  </a:lnTo>
                  <a:close/>
                </a:path>
                <a:path w="1016000" h="520065">
                  <a:moveTo>
                    <a:pt x="173431" y="420370"/>
                  </a:moveTo>
                  <a:lnTo>
                    <a:pt x="148653" y="420370"/>
                  </a:lnTo>
                  <a:lnTo>
                    <a:pt x="148653" y="445147"/>
                  </a:lnTo>
                  <a:lnTo>
                    <a:pt x="173431" y="445147"/>
                  </a:lnTo>
                  <a:lnTo>
                    <a:pt x="173431" y="420370"/>
                  </a:lnTo>
                  <a:close/>
                </a:path>
                <a:path w="1016000" h="520065">
                  <a:moveTo>
                    <a:pt x="198208" y="370827"/>
                  </a:moveTo>
                  <a:lnTo>
                    <a:pt x="173431" y="370827"/>
                  </a:lnTo>
                  <a:lnTo>
                    <a:pt x="148653" y="370827"/>
                  </a:lnTo>
                  <a:lnTo>
                    <a:pt x="148653" y="346049"/>
                  </a:lnTo>
                  <a:lnTo>
                    <a:pt x="123875" y="346049"/>
                  </a:lnTo>
                  <a:lnTo>
                    <a:pt x="123875" y="296494"/>
                  </a:lnTo>
                  <a:lnTo>
                    <a:pt x="99098" y="296494"/>
                  </a:lnTo>
                  <a:lnTo>
                    <a:pt x="99098" y="321271"/>
                  </a:lnTo>
                  <a:lnTo>
                    <a:pt x="74333" y="321271"/>
                  </a:lnTo>
                  <a:lnTo>
                    <a:pt x="74333" y="346049"/>
                  </a:lnTo>
                  <a:lnTo>
                    <a:pt x="99098" y="346049"/>
                  </a:lnTo>
                  <a:lnTo>
                    <a:pt x="99098" y="370827"/>
                  </a:lnTo>
                  <a:lnTo>
                    <a:pt x="74333" y="370827"/>
                  </a:lnTo>
                  <a:lnTo>
                    <a:pt x="74333" y="395592"/>
                  </a:lnTo>
                  <a:lnTo>
                    <a:pt x="49555" y="395592"/>
                  </a:lnTo>
                  <a:lnTo>
                    <a:pt x="49555" y="420370"/>
                  </a:lnTo>
                  <a:lnTo>
                    <a:pt x="74333" y="420370"/>
                  </a:lnTo>
                  <a:lnTo>
                    <a:pt x="99098" y="420370"/>
                  </a:lnTo>
                  <a:lnTo>
                    <a:pt x="99098" y="395592"/>
                  </a:lnTo>
                  <a:lnTo>
                    <a:pt x="123875" y="395592"/>
                  </a:lnTo>
                  <a:lnTo>
                    <a:pt x="148653" y="395592"/>
                  </a:lnTo>
                  <a:lnTo>
                    <a:pt x="173431" y="395592"/>
                  </a:lnTo>
                  <a:lnTo>
                    <a:pt x="173431" y="420370"/>
                  </a:lnTo>
                  <a:lnTo>
                    <a:pt x="198208" y="420370"/>
                  </a:lnTo>
                  <a:lnTo>
                    <a:pt x="198208" y="370827"/>
                  </a:lnTo>
                  <a:close/>
                </a:path>
                <a:path w="1016000" h="520065">
                  <a:moveTo>
                    <a:pt x="396405" y="321271"/>
                  </a:moveTo>
                  <a:lnTo>
                    <a:pt x="371627" y="321271"/>
                  </a:lnTo>
                  <a:lnTo>
                    <a:pt x="371627" y="296494"/>
                  </a:lnTo>
                  <a:lnTo>
                    <a:pt x="346862" y="296494"/>
                  </a:lnTo>
                  <a:lnTo>
                    <a:pt x="322084" y="296494"/>
                  </a:lnTo>
                  <a:lnTo>
                    <a:pt x="322084" y="321271"/>
                  </a:lnTo>
                  <a:lnTo>
                    <a:pt x="346862" y="321271"/>
                  </a:lnTo>
                  <a:lnTo>
                    <a:pt x="346862" y="370827"/>
                  </a:lnTo>
                  <a:lnTo>
                    <a:pt x="322084" y="370827"/>
                  </a:lnTo>
                  <a:lnTo>
                    <a:pt x="322084" y="395592"/>
                  </a:lnTo>
                  <a:lnTo>
                    <a:pt x="297307" y="395592"/>
                  </a:lnTo>
                  <a:lnTo>
                    <a:pt x="297307" y="370827"/>
                  </a:lnTo>
                  <a:lnTo>
                    <a:pt x="272529" y="370827"/>
                  </a:lnTo>
                  <a:lnTo>
                    <a:pt x="272529" y="395592"/>
                  </a:lnTo>
                  <a:lnTo>
                    <a:pt x="247751" y="395592"/>
                  </a:lnTo>
                  <a:lnTo>
                    <a:pt x="247751" y="370827"/>
                  </a:lnTo>
                  <a:lnTo>
                    <a:pt x="222986" y="370827"/>
                  </a:lnTo>
                  <a:lnTo>
                    <a:pt x="222986" y="420370"/>
                  </a:lnTo>
                  <a:lnTo>
                    <a:pt x="198208" y="420370"/>
                  </a:lnTo>
                  <a:lnTo>
                    <a:pt x="198208" y="494703"/>
                  </a:lnTo>
                  <a:lnTo>
                    <a:pt x="222986" y="494703"/>
                  </a:lnTo>
                  <a:lnTo>
                    <a:pt x="222986" y="445147"/>
                  </a:lnTo>
                  <a:lnTo>
                    <a:pt x="247751" y="445147"/>
                  </a:lnTo>
                  <a:lnTo>
                    <a:pt x="247751" y="469925"/>
                  </a:lnTo>
                  <a:lnTo>
                    <a:pt x="272529" y="469925"/>
                  </a:lnTo>
                  <a:lnTo>
                    <a:pt x="272529" y="494703"/>
                  </a:lnTo>
                  <a:lnTo>
                    <a:pt x="297307" y="494703"/>
                  </a:lnTo>
                  <a:lnTo>
                    <a:pt x="322084" y="494703"/>
                  </a:lnTo>
                  <a:lnTo>
                    <a:pt x="346862" y="494703"/>
                  </a:lnTo>
                  <a:lnTo>
                    <a:pt x="346862" y="469925"/>
                  </a:lnTo>
                  <a:lnTo>
                    <a:pt x="322084" y="469925"/>
                  </a:lnTo>
                  <a:lnTo>
                    <a:pt x="297307" y="469925"/>
                  </a:lnTo>
                  <a:lnTo>
                    <a:pt x="297307" y="445147"/>
                  </a:lnTo>
                  <a:lnTo>
                    <a:pt x="322084" y="445147"/>
                  </a:lnTo>
                  <a:lnTo>
                    <a:pt x="322084" y="420370"/>
                  </a:lnTo>
                  <a:lnTo>
                    <a:pt x="346862" y="420370"/>
                  </a:lnTo>
                  <a:lnTo>
                    <a:pt x="371627" y="420370"/>
                  </a:lnTo>
                  <a:lnTo>
                    <a:pt x="371627" y="346049"/>
                  </a:lnTo>
                  <a:lnTo>
                    <a:pt x="396405" y="346049"/>
                  </a:lnTo>
                  <a:lnTo>
                    <a:pt x="396405" y="321271"/>
                  </a:lnTo>
                  <a:close/>
                </a:path>
                <a:path w="1016000" h="520065">
                  <a:moveTo>
                    <a:pt x="421182" y="445147"/>
                  </a:moveTo>
                  <a:lnTo>
                    <a:pt x="396405" y="445147"/>
                  </a:lnTo>
                  <a:lnTo>
                    <a:pt x="396405" y="420370"/>
                  </a:lnTo>
                  <a:lnTo>
                    <a:pt x="371627" y="420370"/>
                  </a:lnTo>
                  <a:lnTo>
                    <a:pt x="371627" y="445147"/>
                  </a:lnTo>
                  <a:lnTo>
                    <a:pt x="346862" y="445147"/>
                  </a:lnTo>
                  <a:lnTo>
                    <a:pt x="346862" y="469925"/>
                  </a:lnTo>
                  <a:lnTo>
                    <a:pt x="371627" y="469925"/>
                  </a:lnTo>
                  <a:lnTo>
                    <a:pt x="396405" y="469925"/>
                  </a:lnTo>
                  <a:lnTo>
                    <a:pt x="421182" y="469925"/>
                  </a:lnTo>
                  <a:lnTo>
                    <a:pt x="421182" y="445147"/>
                  </a:lnTo>
                  <a:close/>
                </a:path>
                <a:path w="1016000" h="520065">
                  <a:moveTo>
                    <a:pt x="470738" y="420370"/>
                  </a:moveTo>
                  <a:lnTo>
                    <a:pt x="445960" y="420370"/>
                  </a:lnTo>
                  <a:lnTo>
                    <a:pt x="421182" y="420370"/>
                  </a:lnTo>
                  <a:lnTo>
                    <a:pt x="421182" y="445147"/>
                  </a:lnTo>
                  <a:lnTo>
                    <a:pt x="445960" y="445147"/>
                  </a:lnTo>
                  <a:lnTo>
                    <a:pt x="470738" y="445147"/>
                  </a:lnTo>
                  <a:lnTo>
                    <a:pt x="470738" y="420370"/>
                  </a:lnTo>
                  <a:close/>
                </a:path>
                <a:path w="1016000" h="520065">
                  <a:moveTo>
                    <a:pt x="668934" y="395592"/>
                  </a:moveTo>
                  <a:lnTo>
                    <a:pt x="668934" y="395592"/>
                  </a:lnTo>
                  <a:lnTo>
                    <a:pt x="545058" y="395592"/>
                  </a:lnTo>
                  <a:lnTo>
                    <a:pt x="545058" y="519480"/>
                  </a:lnTo>
                  <a:lnTo>
                    <a:pt x="569836" y="519480"/>
                  </a:lnTo>
                  <a:lnTo>
                    <a:pt x="569836" y="494703"/>
                  </a:lnTo>
                  <a:lnTo>
                    <a:pt x="594614" y="494703"/>
                  </a:lnTo>
                  <a:lnTo>
                    <a:pt x="594614" y="469925"/>
                  </a:lnTo>
                  <a:lnTo>
                    <a:pt x="619391" y="469925"/>
                  </a:lnTo>
                  <a:lnTo>
                    <a:pt x="619391" y="445147"/>
                  </a:lnTo>
                  <a:lnTo>
                    <a:pt x="644169" y="445147"/>
                  </a:lnTo>
                  <a:lnTo>
                    <a:pt x="644169" y="420370"/>
                  </a:lnTo>
                  <a:lnTo>
                    <a:pt x="668934" y="420370"/>
                  </a:lnTo>
                  <a:lnTo>
                    <a:pt x="668934" y="395592"/>
                  </a:lnTo>
                  <a:close/>
                </a:path>
                <a:path w="1016000" h="520065">
                  <a:moveTo>
                    <a:pt x="668934" y="271780"/>
                  </a:moveTo>
                  <a:lnTo>
                    <a:pt x="644169" y="271780"/>
                  </a:lnTo>
                  <a:lnTo>
                    <a:pt x="619391" y="271780"/>
                  </a:lnTo>
                  <a:lnTo>
                    <a:pt x="619391" y="346710"/>
                  </a:lnTo>
                  <a:lnTo>
                    <a:pt x="644169" y="346710"/>
                  </a:lnTo>
                  <a:lnTo>
                    <a:pt x="644169" y="370827"/>
                  </a:lnTo>
                  <a:lnTo>
                    <a:pt x="668934" y="370827"/>
                  </a:lnTo>
                  <a:lnTo>
                    <a:pt x="668934" y="346049"/>
                  </a:lnTo>
                  <a:lnTo>
                    <a:pt x="644169" y="346049"/>
                  </a:lnTo>
                  <a:lnTo>
                    <a:pt x="644169" y="297180"/>
                  </a:lnTo>
                  <a:lnTo>
                    <a:pt x="668934" y="297180"/>
                  </a:lnTo>
                  <a:lnTo>
                    <a:pt x="668934" y="271780"/>
                  </a:lnTo>
                  <a:close/>
                </a:path>
                <a:path w="1016000" h="520065">
                  <a:moveTo>
                    <a:pt x="817587" y="0"/>
                  </a:moveTo>
                  <a:lnTo>
                    <a:pt x="792810" y="0"/>
                  </a:lnTo>
                  <a:lnTo>
                    <a:pt x="792810" y="24130"/>
                  </a:lnTo>
                  <a:lnTo>
                    <a:pt x="768045" y="24130"/>
                  </a:lnTo>
                  <a:lnTo>
                    <a:pt x="743267" y="24130"/>
                  </a:lnTo>
                  <a:lnTo>
                    <a:pt x="743267" y="99060"/>
                  </a:lnTo>
                  <a:lnTo>
                    <a:pt x="718489" y="99060"/>
                  </a:lnTo>
                  <a:lnTo>
                    <a:pt x="718489" y="123190"/>
                  </a:lnTo>
                  <a:lnTo>
                    <a:pt x="743267" y="123190"/>
                  </a:lnTo>
                  <a:lnTo>
                    <a:pt x="768045" y="123190"/>
                  </a:lnTo>
                  <a:lnTo>
                    <a:pt x="768045" y="172720"/>
                  </a:lnTo>
                  <a:lnTo>
                    <a:pt x="792810" y="172720"/>
                  </a:lnTo>
                  <a:lnTo>
                    <a:pt x="792810" y="198120"/>
                  </a:lnTo>
                  <a:lnTo>
                    <a:pt x="768045" y="198120"/>
                  </a:lnTo>
                  <a:lnTo>
                    <a:pt x="768045" y="172720"/>
                  </a:lnTo>
                  <a:lnTo>
                    <a:pt x="743267" y="172720"/>
                  </a:lnTo>
                  <a:lnTo>
                    <a:pt x="718489" y="172720"/>
                  </a:lnTo>
                  <a:lnTo>
                    <a:pt x="718489" y="123190"/>
                  </a:lnTo>
                  <a:lnTo>
                    <a:pt x="693712" y="123190"/>
                  </a:lnTo>
                  <a:lnTo>
                    <a:pt x="668934" y="123190"/>
                  </a:lnTo>
                  <a:lnTo>
                    <a:pt x="668934" y="148590"/>
                  </a:lnTo>
                  <a:lnTo>
                    <a:pt x="693712" y="148590"/>
                  </a:lnTo>
                  <a:lnTo>
                    <a:pt x="693712" y="198120"/>
                  </a:lnTo>
                  <a:lnTo>
                    <a:pt x="668934" y="198120"/>
                  </a:lnTo>
                  <a:lnTo>
                    <a:pt x="668934" y="222250"/>
                  </a:lnTo>
                  <a:lnTo>
                    <a:pt x="644169" y="222250"/>
                  </a:lnTo>
                  <a:lnTo>
                    <a:pt x="644169" y="198120"/>
                  </a:lnTo>
                  <a:lnTo>
                    <a:pt x="668934" y="198120"/>
                  </a:lnTo>
                  <a:lnTo>
                    <a:pt x="668934" y="148590"/>
                  </a:lnTo>
                  <a:lnTo>
                    <a:pt x="644169" y="148590"/>
                  </a:lnTo>
                  <a:lnTo>
                    <a:pt x="644169" y="172720"/>
                  </a:lnTo>
                  <a:lnTo>
                    <a:pt x="619391" y="172720"/>
                  </a:lnTo>
                  <a:lnTo>
                    <a:pt x="594614" y="172720"/>
                  </a:lnTo>
                  <a:lnTo>
                    <a:pt x="594614" y="198120"/>
                  </a:lnTo>
                  <a:lnTo>
                    <a:pt x="619391" y="198120"/>
                  </a:lnTo>
                  <a:lnTo>
                    <a:pt x="619391" y="247650"/>
                  </a:lnTo>
                  <a:lnTo>
                    <a:pt x="644169" y="247650"/>
                  </a:lnTo>
                  <a:lnTo>
                    <a:pt x="668934" y="247650"/>
                  </a:lnTo>
                  <a:lnTo>
                    <a:pt x="668934" y="271780"/>
                  </a:lnTo>
                  <a:lnTo>
                    <a:pt x="693712" y="271780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18489" y="271780"/>
                  </a:lnTo>
                  <a:lnTo>
                    <a:pt x="743267" y="271780"/>
                  </a:lnTo>
                  <a:lnTo>
                    <a:pt x="743267" y="222250"/>
                  </a:lnTo>
                  <a:lnTo>
                    <a:pt x="718489" y="222250"/>
                  </a:lnTo>
                  <a:lnTo>
                    <a:pt x="718489" y="247650"/>
                  </a:lnTo>
                  <a:lnTo>
                    <a:pt x="693712" y="247650"/>
                  </a:lnTo>
                  <a:lnTo>
                    <a:pt x="693712" y="222250"/>
                  </a:lnTo>
                  <a:lnTo>
                    <a:pt x="718489" y="222250"/>
                  </a:lnTo>
                  <a:lnTo>
                    <a:pt x="718489" y="198120"/>
                  </a:lnTo>
                  <a:lnTo>
                    <a:pt x="743267" y="198120"/>
                  </a:lnTo>
                  <a:lnTo>
                    <a:pt x="743267" y="222250"/>
                  </a:lnTo>
                  <a:lnTo>
                    <a:pt x="768045" y="222250"/>
                  </a:lnTo>
                  <a:lnTo>
                    <a:pt x="792810" y="222250"/>
                  </a:lnTo>
                  <a:lnTo>
                    <a:pt x="817587" y="222250"/>
                  </a:lnTo>
                  <a:lnTo>
                    <a:pt x="817587" y="148590"/>
                  </a:lnTo>
                  <a:lnTo>
                    <a:pt x="792810" y="148590"/>
                  </a:lnTo>
                  <a:lnTo>
                    <a:pt x="792810" y="123190"/>
                  </a:lnTo>
                  <a:lnTo>
                    <a:pt x="817587" y="123190"/>
                  </a:lnTo>
                  <a:lnTo>
                    <a:pt x="817587" y="99060"/>
                  </a:lnTo>
                  <a:lnTo>
                    <a:pt x="792810" y="99060"/>
                  </a:lnTo>
                  <a:lnTo>
                    <a:pt x="768045" y="99060"/>
                  </a:lnTo>
                  <a:lnTo>
                    <a:pt x="768045" y="49530"/>
                  </a:lnTo>
                  <a:lnTo>
                    <a:pt x="792810" y="49530"/>
                  </a:lnTo>
                  <a:lnTo>
                    <a:pt x="817587" y="49530"/>
                  </a:lnTo>
                  <a:lnTo>
                    <a:pt x="817587" y="0"/>
                  </a:lnTo>
                  <a:close/>
                </a:path>
                <a:path w="1016000" h="520065">
                  <a:moveTo>
                    <a:pt x="891921" y="148640"/>
                  </a:moveTo>
                  <a:lnTo>
                    <a:pt x="867143" y="148640"/>
                  </a:lnTo>
                  <a:lnTo>
                    <a:pt x="867143" y="247700"/>
                  </a:lnTo>
                  <a:lnTo>
                    <a:pt x="891921" y="247700"/>
                  </a:lnTo>
                  <a:lnTo>
                    <a:pt x="891921" y="148640"/>
                  </a:lnTo>
                  <a:close/>
                </a:path>
                <a:path w="1016000" h="520065">
                  <a:moveTo>
                    <a:pt x="1015796" y="445820"/>
                  </a:moveTo>
                  <a:lnTo>
                    <a:pt x="991019" y="445820"/>
                  </a:lnTo>
                  <a:lnTo>
                    <a:pt x="991019" y="370890"/>
                  </a:lnTo>
                  <a:lnTo>
                    <a:pt x="966241" y="370890"/>
                  </a:lnTo>
                  <a:lnTo>
                    <a:pt x="941476" y="370890"/>
                  </a:lnTo>
                  <a:lnTo>
                    <a:pt x="916698" y="370890"/>
                  </a:lnTo>
                  <a:lnTo>
                    <a:pt x="891921" y="370890"/>
                  </a:lnTo>
                  <a:lnTo>
                    <a:pt x="891921" y="346760"/>
                  </a:lnTo>
                  <a:lnTo>
                    <a:pt x="867143" y="346760"/>
                  </a:lnTo>
                  <a:lnTo>
                    <a:pt x="867143" y="370890"/>
                  </a:lnTo>
                  <a:lnTo>
                    <a:pt x="842365" y="370890"/>
                  </a:lnTo>
                  <a:lnTo>
                    <a:pt x="817587" y="370890"/>
                  </a:lnTo>
                  <a:lnTo>
                    <a:pt x="817587" y="346760"/>
                  </a:lnTo>
                  <a:lnTo>
                    <a:pt x="842365" y="346760"/>
                  </a:lnTo>
                  <a:lnTo>
                    <a:pt x="842365" y="297230"/>
                  </a:lnTo>
                  <a:lnTo>
                    <a:pt x="867143" y="297230"/>
                  </a:lnTo>
                  <a:lnTo>
                    <a:pt x="891921" y="297230"/>
                  </a:lnTo>
                  <a:lnTo>
                    <a:pt x="891921" y="346760"/>
                  </a:lnTo>
                  <a:lnTo>
                    <a:pt x="916698" y="346760"/>
                  </a:lnTo>
                  <a:lnTo>
                    <a:pt x="941476" y="346760"/>
                  </a:lnTo>
                  <a:lnTo>
                    <a:pt x="941476" y="271830"/>
                  </a:lnTo>
                  <a:lnTo>
                    <a:pt x="966241" y="271830"/>
                  </a:lnTo>
                  <a:lnTo>
                    <a:pt x="966241" y="222300"/>
                  </a:lnTo>
                  <a:lnTo>
                    <a:pt x="941476" y="222300"/>
                  </a:lnTo>
                  <a:lnTo>
                    <a:pt x="941476" y="172770"/>
                  </a:lnTo>
                  <a:lnTo>
                    <a:pt x="916698" y="172770"/>
                  </a:lnTo>
                  <a:lnTo>
                    <a:pt x="916698" y="271830"/>
                  </a:lnTo>
                  <a:lnTo>
                    <a:pt x="891921" y="271830"/>
                  </a:lnTo>
                  <a:lnTo>
                    <a:pt x="867143" y="271830"/>
                  </a:lnTo>
                  <a:lnTo>
                    <a:pt x="867143" y="247700"/>
                  </a:lnTo>
                  <a:lnTo>
                    <a:pt x="842365" y="247700"/>
                  </a:lnTo>
                  <a:lnTo>
                    <a:pt x="842365" y="271830"/>
                  </a:lnTo>
                  <a:lnTo>
                    <a:pt x="817587" y="271830"/>
                  </a:lnTo>
                  <a:lnTo>
                    <a:pt x="817587" y="247700"/>
                  </a:lnTo>
                  <a:lnTo>
                    <a:pt x="792810" y="247700"/>
                  </a:lnTo>
                  <a:lnTo>
                    <a:pt x="768045" y="247700"/>
                  </a:lnTo>
                  <a:lnTo>
                    <a:pt x="768045" y="271830"/>
                  </a:lnTo>
                  <a:lnTo>
                    <a:pt x="743267" y="271830"/>
                  </a:lnTo>
                  <a:lnTo>
                    <a:pt x="743267" y="321360"/>
                  </a:lnTo>
                  <a:lnTo>
                    <a:pt x="768045" y="321360"/>
                  </a:lnTo>
                  <a:lnTo>
                    <a:pt x="768045" y="346760"/>
                  </a:lnTo>
                  <a:lnTo>
                    <a:pt x="792810" y="346760"/>
                  </a:lnTo>
                  <a:lnTo>
                    <a:pt x="792810" y="396290"/>
                  </a:lnTo>
                  <a:lnTo>
                    <a:pt x="817587" y="396290"/>
                  </a:lnTo>
                  <a:lnTo>
                    <a:pt x="842365" y="396290"/>
                  </a:lnTo>
                  <a:lnTo>
                    <a:pt x="842365" y="420420"/>
                  </a:lnTo>
                  <a:lnTo>
                    <a:pt x="867143" y="420420"/>
                  </a:lnTo>
                  <a:lnTo>
                    <a:pt x="891921" y="420420"/>
                  </a:lnTo>
                  <a:lnTo>
                    <a:pt x="916698" y="420420"/>
                  </a:lnTo>
                  <a:lnTo>
                    <a:pt x="941476" y="420420"/>
                  </a:lnTo>
                  <a:lnTo>
                    <a:pt x="941476" y="445820"/>
                  </a:lnTo>
                  <a:lnTo>
                    <a:pt x="966241" y="445820"/>
                  </a:lnTo>
                  <a:lnTo>
                    <a:pt x="966241" y="469950"/>
                  </a:lnTo>
                  <a:lnTo>
                    <a:pt x="941476" y="469950"/>
                  </a:lnTo>
                  <a:lnTo>
                    <a:pt x="941476" y="445820"/>
                  </a:lnTo>
                  <a:lnTo>
                    <a:pt x="916698" y="445820"/>
                  </a:lnTo>
                  <a:lnTo>
                    <a:pt x="916698" y="495350"/>
                  </a:lnTo>
                  <a:lnTo>
                    <a:pt x="941476" y="495350"/>
                  </a:lnTo>
                  <a:lnTo>
                    <a:pt x="966241" y="495350"/>
                  </a:lnTo>
                  <a:lnTo>
                    <a:pt x="966241" y="519480"/>
                  </a:lnTo>
                  <a:lnTo>
                    <a:pt x="991019" y="519480"/>
                  </a:lnTo>
                  <a:lnTo>
                    <a:pt x="991019" y="469950"/>
                  </a:lnTo>
                  <a:lnTo>
                    <a:pt x="1015796" y="469950"/>
                  </a:lnTo>
                  <a:lnTo>
                    <a:pt x="1015796" y="44582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08418" y="150999"/>
              <a:ext cx="1016000" cy="1016635"/>
            </a:xfrm>
            <a:custGeom>
              <a:avLst/>
              <a:gdLst/>
              <a:ahLst/>
              <a:cxnLst/>
              <a:rect l="l" t="t" r="r" b="b"/>
              <a:pathLst>
                <a:path w="1016000" h="1016635">
                  <a:moveTo>
                    <a:pt x="173431" y="0"/>
                  </a:moveTo>
                  <a:lnTo>
                    <a:pt x="148653" y="0"/>
                  </a:lnTo>
                  <a:lnTo>
                    <a:pt x="148653" y="25400"/>
                  </a:lnTo>
                  <a:lnTo>
                    <a:pt x="148653" y="148590"/>
                  </a:lnTo>
                  <a:lnTo>
                    <a:pt x="24777" y="148590"/>
                  </a:lnTo>
                  <a:lnTo>
                    <a:pt x="24777" y="25400"/>
                  </a:lnTo>
                  <a:lnTo>
                    <a:pt x="148653" y="25400"/>
                  </a:lnTo>
                  <a:lnTo>
                    <a:pt x="14865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48590"/>
                  </a:lnTo>
                  <a:lnTo>
                    <a:pt x="0" y="173990"/>
                  </a:lnTo>
                  <a:lnTo>
                    <a:pt x="173431" y="173990"/>
                  </a:lnTo>
                  <a:lnTo>
                    <a:pt x="173431" y="149148"/>
                  </a:lnTo>
                  <a:lnTo>
                    <a:pt x="173431" y="148590"/>
                  </a:lnTo>
                  <a:lnTo>
                    <a:pt x="173431" y="25400"/>
                  </a:lnTo>
                  <a:lnTo>
                    <a:pt x="173431" y="25273"/>
                  </a:lnTo>
                  <a:lnTo>
                    <a:pt x="173431" y="0"/>
                  </a:lnTo>
                  <a:close/>
                </a:path>
                <a:path w="1016000" h="1016635">
                  <a:moveTo>
                    <a:pt x="272529" y="867638"/>
                  </a:moveTo>
                  <a:lnTo>
                    <a:pt x="247751" y="867638"/>
                  </a:lnTo>
                  <a:lnTo>
                    <a:pt x="247751" y="892416"/>
                  </a:lnTo>
                  <a:lnTo>
                    <a:pt x="272529" y="892416"/>
                  </a:lnTo>
                  <a:lnTo>
                    <a:pt x="272529" y="867638"/>
                  </a:lnTo>
                  <a:close/>
                </a:path>
                <a:path w="1016000" h="1016635">
                  <a:moveTo>
                    <a:pt x="421182" y="867638"/>
                  </a:moveTo>
                  <a:lnTo>
                    <a:pt x="396405" y="867638"/>
                  </a:lnTo>
                  <a:lnTo>
                    <a:pt x="371627" y="867638"/>
                  </a:lnTo>
                  <a:lnTo>
                    <a:pt x="371627" y="892416"/>
                  </a:lnTo>
                  <a:lnTo>
                    <a:pt x="346862" y="892416"/>
                  </a:lnTo>
                  <a:lnTo>
                    <a:pt x="322084" y="892416"/>
                  </a:lnTo>
                  <a:lnTo>
                    <a:pt x="322084" y="941959"/>
                  </a:lnTo>
                  <a:lnTo>
                    <a:pt x="297307" y="941959"/>
                  </a:lnTo>
                  <a:lnTo>
                    <a:pt x="297307" y="917181"/>
                  </a:lnTo>
                  <a:lnTo>
                    <a:pt x="272529" y="917181"/>
                  </a:lnTo>
                  <a:lnTo>
                    <a:pt x="272529" y="941959"/>
                  </a:lnTo>
                  <a:lnTo>
                    <a:pt x="247751" y="941959"/>
                  </a:lnTo>
                  <a:lnTo>
                    <a:pt x="247751" y="892416"/>
                  </a:lnTo>
                  <a:lnTo>
                    <a:pt x="222986" y="892416"/>
                  </a:lnTo>
                  <a:lnTo>
                    <a:pt x="222986" y="917181"/>
                  </a:lnTo>
                  <a:lnTo>
                    <a:pt x="198208" y="917181"/>
                  </a:lnTo>
                  <a:lnTo>
                    <a:pt x="198208" y="966736"/>
                  </a:lnTo>
                  <a:lnTo>
                    <a:pt x="222986" y="966736"/>
                  </a:lnTo>
                  <a:lnTo>
                    <a:pt x="247751" y="966736"/>
                  </a:lnTo>
                  <a:lnTo>
                    <a:pt x="247751" y="1016292"/>
                  </a:lnTo>
                  <a:lnTo>
                    <a:pt x="396405" y="1016292"/>
                  </a:lnTo>
                  <a:lnTo>
                    <a:pt x="396405" y="966736"/>
                  </a:lnTo>
                  <a:lnTo>
                    <a:pt x="371627" y="966736"/>
                  </a:lnTo>
                  <a:lnTo>
                    <a:pt x="371627" y="991514"/>
                  </a:lnTo>
                  <a:lnTo>
                    <a:pt x="346862" y="991514"/>
                  </a:lnTo>
                  <a:lnTo>
                    <a:pt x="322084" y="991514"/>
                  </a:lnTo>
                  <a:lnTo>
                    <a:pt x="322084" y="966736"/>
                  </a:lnTo>
                  <a:lnTo>
                    <a:pt x="346862" y="966736"/>
                  </a:lnTo>
                  <a:lnTo>
                    <a:pt x="346862" y="917181"/>
                  </a:lnTo>
                  <a:lnTo>
                    <a:pt x="371627" y="917181"/>
                  </a:lnTo>
                  <a:lnTo>
                    <a:pt x="396405" y="917181"/>
                  </a:lnTo>
                  <a:lnTo>
                    <a:pt x="421182" y="917181"/>
                  </a:lnTo>
                  <a:lnTo>
                    <a:pt x="421182" y="867638"/>
                  </a:lnTo>
                  <a:close/>
                </a:path>
                <a:path w="1016000" h="1016635">
                  <a:moveTo>
                    <a:pt x="445960" y="991514"/>
                  </a:moveTo>
                  <a:lnTo>
                    <a:pt x="421182" y="991514"/>
                  </a:lnTo>
                  <a:lnTo>
                    <a:pt x="421182" y="1016292"/>
                  </a:lnTo>
                  <a:lnTo>
                    <a:pt x="445960" y="1016292"/>
                  </a:lnTo>
                  <a:lnTo>
                    <a:pt x="445960" y="991514"/>
                  </a:lnTo>
                  <a:close/>
                </a:path>
                <a:path w="1016000" h="1016635">
                  <a:moveTo>
                    <a:pt x="470738" y="966736"/>
                  </a:moveTo>
                  <a:lnTo>
                    <a:pt x="445960" y="966736"/>
                  </a:lnTo>
                  <a:lnTo>
                    <a:pt x="445960" y="991514"/>
                  </a:lnTo>
                  <a:lnTo>
                    <a:pt x="470738" y="991514"/>
                  </a:lnTo>
                  <a:lnTo>
                    <a:pt x="470738" y="966736"/>
                  </a:lnTo>
                  <a:close/>
                </a:path>
                <a:path w="1016000" h="1016635">
                  <a:moveTo>
                    <a:pt x="470738" y="917181"/>
                  </a:moveTo>
                  <a:lnTo>
                    <a:pt x="445960" y="917181"/>
                  </a:lnTo>
                  <a:lnTo>
                    <a:pt x="421182" y="917181"/>
                  </a:lnTo>
                  <a:lnTo>
                    <a:pt x="421182" y="941959"/>
                  </a:lnTo>
                  <a:lnTo>
                    <a:pt x="445960" y="941959"/>
                  </a:lnTo>
                  <a:lnTo>
                    <a:pt x="470738" y="941959"/>
                  </a:lnTo>
                  <a:lnTo>
                    <a:pt x="470738" y="917181"/>
                  </a:lnTo>
                  <a:close/>
                </a:path>
                <a:path w="1016000" h="1016635">
                  <a:moveTo>
                    <a:pt x="495503" y="818083"/>
                  </a:moveTo>
                  <a:lnTo>
                    <a:pt x="470738" y="818083"/>
                  </a:lnTo>
                  <a:lnTo>
                    <a:pt x="470738" y="867638"/>
                  </a:lnTo>
                  <a:lnTo>
                    <a:pt x="445960" y="867638"/>
                  </a:lnTo>
                  <a:lnTo>
                    <a:pt x="445960" y="892416"/>
                  </a:lnTo>
                  <a:lnTo>
                    <a:pt x="470738" y="892416"/>
                  </a:lnTo>
                  <a:lnTo>
                    <a:pt x="495503" y="892416"/>
                  </a:lnTo>
                  <a:lnTo>
                    <a:pt x="495503" y="818083"/>
                  </a:lnTo>
                  <a:close/>
                </a:path>
                <a:path w="1016000" h="1016635">
                  <a:moveTo>
                    <a:pt x="545058" y="892416"/>
                  </a:moveTo>
                  <a:lnTo>
                    <a:pt x="520293" y="892416"/>
                  </a:lnTo>
                  <a:lnTo>
                    <a:pt x="495503" y="892416"/>
                  </a:lnTo>
                  <a:lnTo>
                    <a:pt x="495503" y="917181"/>
                  </a:lnTo>
                  <a:lnTo>
                    <a:pt x="520293" y="917181"/>
                  </a:lnTo>
                  <a:lnTo>
                    <a:pt x="545058" y="917181"/>
                  </a:lnTo>
                  <a:lnTo>
                    <a:pt x="545058" y="892416"/>
                  </a:lnTo>
                  <a:close/>
                </a:path>
                <a:path w="1016000" h="1016635">
                  <a:moveTo>
                    <a:pt x="569836" y="966736"/>
                  </a:moveTo>
                  <a:lnTo>
                    <a:pt x="545058" y="966736"/>
                  </a:lnTo>
                  <a:lnTo>
                    <a:pt x="520293" y="966736"/>
                  </a:lnTo>
                  <a:lnTo>
                    <a:pt x="520293" y="941959"/>
                  </a:lnTo>
                  <a:lnTo>
                    <a:pt x="495503" y="941959"/>
                  </a:lnTo>
                  <a:lnTo>
                    <a:pt x="470738" y="941959"/>
                  </a:lnTo>
                  <a:lnTo>
                    <a:pt x="470738" y="966736"/>
                  </a:lnTo>
                  <a:lnTo>
                    <a:pt x="495503" y="966736"/>
                  </a:lnTo>
                  <a:lnTo>
                    <a:pt x="495503" y="1016292"/>
                  </a:lnTo>
                  <a:lnTo>
                    <a:pt x="520293" y="1016292"/>
                  </a:lnTo>
                  <a:lnTo>
                    <a:pt x="520293" y="991514"/>
                  </a:lnTo>
                  <a:lnTo>
                    <a:pt x="545058" y="991514"/>
                  </a:lnTo>
                  <a:lnTo>
                    <a:pt x="545058" y="1016292"/>
                  </a:lnTo>
                  <a:lnTo>
                    <a:pt x="569836" y="1016292"/>
                  </a:lnTo>
                  <a:lnTo>
                    <a:pt x="569836" y="966736"/>
                  </a:lnTo>
                  <a:close/>
                </a:path>
                <a:path w="1016000" h="1016635">
                  <a:moveTo>
                    <a:pt x="594614" y="892416"/>
                  </a:moveTo>
                  <a:lnTo>
                    <a:pt x="569836" y="892416"/>
                  </a:lnTo>
                  <a:lnTo>
                    <a:pt x="569836" y="917181"/>
                  </a:lnTo>
                  <a:lnTo>
                    <a:pt x="545058" y="917181"/>
                  </a:lnTo>
                  <a:lnTo>
                    <a:pt x="545058" y="941959"/>
                  </a:lnTo>
                  <a:lnTo>
                    <a:pt x="569836" y="941959"/>
                  </a:lnTo>
                  <a:lnTo>
                    <a:pt x="569836" y="966736"/>
                  </a:lnTo>
                  <a:lnTo>
                    <a:pt x="594614" y="966736"/>
                  </a:lnTo>
                  <a:lnTo>
                    <a:pt x="594614" y="892416"/>
                  </a:lnTo>
                  <a:close/>
                </a:path>
                <a:path w="1016000" h="1016635">
                  <a:moveTo>
                    <a:pt x="644169" y="966736"/>
                  </a:moveTo>
                  <a:lnTo>
                    <a:pt x="619391" y="966736"/>
                  </a:lnTo>
                  <a:lnTo>
                    <a:pt x="619391" y="991514"/>
                  </a:lnTo>
                  <a:lnTo>
                    <a:pt x="644169" y="991514"/>
                  </a:lnTo>
                  <a:lnTo>
                    <a:pt x="644169" y="966736"/>
                  </a:lnTo>
                  <a:close/>
                </a:path>
                <a:path w="1016000" h="1016635">
                  <a:moveTo>
                    <a:pt x="693712" y="991514"/>
                  </a:moveTo>
                  <a:lnTo>
                    <a:pt x="668934" y="991514"/>
                  </a:lnTo>
                  <a:lnTo>
                    <a:pt x="668934" y="1016292"/>
                  </a:lnTo>
                  <a:lnTo>
                    <a:pt x="693712" y="1016292"/>
                  </a:lnTo>
                  <a:lnTo>
                    <a:pt x="693712" y="991514"/>
                  </a:lnTo>
                  <a:close/>
                </a:path>
                <a:path w="1016000" h="1016635">
                  <a:moveTo>
                    <a:pt x="792810" y="917181"/>
                  </a:moveTo>
                  <a:lnTo>
                    <a:pt x="768045" y="917181"/>
                  </a:lnTo>
                  <a:lnTo>
                    <a:pt x="768045" y="941959"/>
                  </a:lnTo>
                  <a:lnTo>
                    <a:pt x="792810" y="941959"/>
                  </a:lnTo>
                  <a:lnTo>
                    <a:pt x="792810" y="917181"/>
                  </a:lnTo>
                  <a:close/>
                </a:path>
                <a:path w="1016000" h="1016635">
                  <a:moveTo>
                    <a:pt x="842365" y="991514"/>
                  </a:moveTo>
                  <a:lnTo>
                    <a:pt x="817587" y="991514"/>
                  </a:lnTo>
                  <a:lnTo>
                    <a:pt x="817587" y="941959"/>
                  </a:lnTo>
                  <a:lnTo>
                    <a:pt x="792810" y="941959"/>
                  </a:lnTo>
                  <a:lnTo>
                    <a:pt x="792810" y="991514"/>
                  </a:lnTo>
                  <a:lnTo>
                    <a:pt x="768045" y="991514"/>
                  </a:lnTo>
                  <a:lnTo>
                    <a:pt x="743267" y="991514"/>
                  </a:lnTo>
                  <a:lnTo>
                    <a:pt x="743267" y="1016292"/>
                  </a:lnTo>
                  <a:lnTo>
                    <a:pt x="768045" y="1016292"/>
                  </a:lnTo>
                  <a:lnTo>
                    <a:pt x="792810" y="1016292"/>
                  </a:lnTo>
                  <a:lnTo>
                    <a:pt x="817587" y="1016292"/>
                  </a:lnTo>
                  <a:lnTo>
                    <a:pt x="842365" y="1016292"/>
                  </a:lnTo>
                  <a:lnTo>
                    <a:pt x="842365" y="991514"/>
                  </a:lnTo>
                  <a:close/>
                </a:path>
                <a:path w="1016000" h="1016635">
                  <a:moveTo>
                    <a:pt x="891921" y="941959"/>
                  </a:moveTo>
                  <a:lnTo>
                    <a:pt x="867143" y="941959"/>
                  </a:lnTo>
                  <a:lnTo>
                    <a:pt x="867143" y="966736"/>
                  </a:lnTo>
                  <a:lnTo>
                    <a:pt x="891921" y="966736"/>
                  </a:lnTo>
                  <a:lnTo>
                    <a:pt x="891921" y="941959"/>
                  </a:lnTo>
                  <a:close/>
                </a:path>
                <a:path w="1016000" h="1016635">
                  <a:moveTo>
                    <a:pt x="916698" y="966736"/>
                  </a:moveTo>
                  <a:lnTo>
                    <a:pt x="891921" y="966736"/>
                  </a:lnTo>
                  <a:lnTo>
                    <a:pt x="891921" y="991514"/>
                  </a:lnTo>
                  <a:lnTo>
                    <a:pt x="916698" y="991514"/>
                  </a:lnTo>
                  <a:lnTo>
                    <a:pt x="916698" y="966736"/>
                  </a:lnTo>
                  <a:close/>
                </a:path>
                <a:path w="1016000" h="1016635">
                  <a:moveTo>
                    <a:pt x="916698" y="917181"/>
                  </a:moveTo>
                  <a:lnTo>
                    <a:pt x="891921" y="917181"/>
                  </a:lnTo>
                  <a:lnTo>
                    <a:pt x="891921" y="941959"/>
                  </a:lnTo>
                  <a:lnTo>
                    <a:pt x="916698" y="941959"/>
                  </a:lnTo>
                  <a:lnTo>
                    <a:pt x="916698" y="917181"/>
                  </a:lnTo>
                  <a:close/>
                </a:path>
                <a:path w="1016000" h="1016635">
                  <a:moveTo>
                    <a:pt x="991019" y="966736"/>
                  </a:moveTo>
                  <a:lnTo>
                    <a:pt x="966241" y="966736"/>
                  </a:lnTo>
                  <a:lnTo>
                    <a:pt x="966241" y="1016292"/>
                  </a:lnTo>
                  <a:lnTo>
                    <a:pt x="991019" y="1016292"/>
                  </a:lnTo>
                  <a:lnTo>
                    <a:pt x="991019" y="966736"/>
                  </a:lnTo>
                  <a:close/>
                </a:path>
                <a:path w="1016000" h="1016635">
                  <a:moveTo>
                    <a:pt x="1015796" y="892416"/>
                  </a:moveTo>
                  <a:lnTo>
                    <a:pt x="991019" y="892416"/>
                  </a:lnTo>
                  <a:lnTo>
                    <a:pt x="991019" y="917181"/>
                  </a:lnTo>
                  <a:lnTo>
                    <a:pt x="966241" y="917181"/>
                  </a:lnTo>
                  <a:lnTo>
                    <a:pt x="966241" y="892416"/>
                  </a:lnTo>
                  <a:lnTo>
                    <a:pt x="941476" y="892416"/>
                  </a:lnTo>
                  <a:lnTo>
                    <a:pt x="916698" y="892416"/>
                  </a:lnTo>
                  <a:lnTo>
                    <a:pt x="916698" y="892810"/>
                  </a:lnTo>
                  <a:lnTo>
                    <a:pt x="817587" y="892810"/>
                  </a:lnTo>
                  <a:lnTo>
                    <a:pt x="817587" y="817880"/>
                  </a:lnTo>
                  <a:lnTo>
                    <a:pt x="916698" y="817880"/>
                  </a:lnTo>
                  <a:lnTo>
                    <a:pt x="916698" y="793750"/>
                  </a:lnTo>
                  <a:lnTo>
                    <a:pt x="792810" y="793750"/>
                  </a:lnTo>
                  <a:lnTo>
                    <a:pt x="792810" y="817880"/>
                  </a:lnTo>
                  <a:lnTo>
                    <a:pt x="792810" y="818083"/>
                  </a:lnTo>
                  <a:lnTo>
                    <a:pt x="768045" y="818083"/>
                  </a:lnTo>
                  <a:lnTo>
                    <a:pt x="768045" y="793305"/>
                  </a:lnTo>
                  <a:lnTo>
                    <a:pt x="743267" y="793305"/>
                  </a:lnTo>
                  <a:lnTo>
                    <a:pt x="743267" y="768527"/>
                  </a:lnTo>
                  <a:lnTo>
                    <a:pt x="768045" y="768527"/>
                  </a:lnTo>
                  <a:lnTo>
                    <a:pt x="768045" y="743762"/>
                  </a:lnTo>
                  <a:lnTo>
                    <a:pt x="743267" y="743762"/>
                  </a:lnTo>
                  <a:lnTo>
                    <a:pt x="718489" y="743762"/>
                  </a:lnTo>
                  <a:lnTo>
                    <a:pt x="718489" y="694207"/>
                  </a:lnTo>
                  <a:lnTo>
                    <a:pt x="693712" y="694207"/>
                  </a:lnTo>
                  <a:lnTo>
                    <a:pt x="693712" y="669429"/>
                  </a:lnTo>
                  <a:lnTo>
                    <a:pt x="668934" y="669429"/>
                  </a:lnTo>
                  <a:lnTo>
                    <a:pt x="668934" y="718985"/>
                  </a:lnTo>
                  <a:lnTo>
                    <a:pt x="693712" y="718985"/>
                  </a:lnTo>
                  <a:lnTo>
                    <a:pt x="693712" y="743762"/>
                  </a:lnTo>
                  <a:lnTo>
                    <a:pt x="668934" y="743762"/>
                  </a:lnTo>
                  <a:lnTo>
                    <a:pt x="668934" y="768527"/>
                  </a:lnTo>
                  <a:lnTo>
                    <a:pt x="693712" y="768527"/>
                  </a:lnTo>
                  <a:lnTo>
                    <a:pt x="718489" y="768527"/>
                  </a:lnTo>
                  <a:lnTo>
                    <a:pt x="718489" y="793305"/>
                  </a:lnTo>
                  <a:lnTo>
                    <a:pt x="693712" y="793305"/>
                  </a:lnTo>
                  <a:lnTo>
                    <a:pt x="693712" y="867638"/>
                  </a:lnTo>
                  <a:lnTo>
                    <a:pt x="668934" y="867638"/>
                  </a:lnTo>
                  <a:lnTo>
                    <a:pt x="668934" y="842860"/>
                  </a:lnTo>
                  <a:lnTo>
                    <a:pt x="644169" y="842860"/>
                  </a:lnTo>
                  <a:lnTo>
                    <a:pt x="644169" y="867638"/>
                  </a:lnTo>
                  <a:lnTo>
                    <a:pt x="619391" y="867638"/>
                  </a:lnTo>
                  <a:lnTo>
                    <a:pt x="619391" y="917181"/>
                  </a:lnTo>
                  <a:lnTo>
                    <a:pt x="644169" y="917181"/>
                  </a:lnTo>
                  <a:lnTo>
                    <a:pt x="644169" y="892416"/>
                  </a:lnTo>
                  <a:lnTo>
                    <a:pt x="668934" y="892416"/>
                  </a:lnTo>
                  <a:lnTo>
                    <a:pt x="668934" y="941959"/>
                  </a:lnTo>
                  <a:lnTo>
                    <a:pt x="693712" y="941959"/>
                  </a:lnTo>
                  <a:lnTo>
                    <a:pt x="693712" y="991514"/>
                  </a:lnTo>
                  <a:lnTo>
                    <a:pt x="718489" y="991514"/>
                  </a:lnTo>
                  <a:lnTo>
                    <a:pt x="718489" y="966736"/>
                  </a:lnTo>
                  <a:lnTo>
                    <a:pt x="743267" y="966736"/>
                  </a:lnTo>
                  <a:lnTo>
                    <a:pt x="743267" y="917181"/>
                  </a:lnTo>
                  <a:lnTo>
                    <a:pt x="718489" y="917181"/>
                  </a:lnTo>
                  <a:lnTo>
                    <a:pt x="693712" y="917181"/>
                  </a:lnTo>
                  <a:lnTo>
                    <a:pt x="693712" y="892416"/>
                  </a:lnTo>
                  <a:lnTo>
                    <a:pt x="718489" y="892416"/>
                  </a:lnTo>
                  <a:lnTo>
                    <a:pt x="743267" y="892416"/>
                  </a:lnTo>
                  <a:lnTo>
                    <a:pt x="743267" y="867638"/>
                  </a:lnTo>
                  <a:lnTo>
                    <a:pt x="718489" y="867638"/>
                  </a:lnTo>
                  <a:lnTo>
                    <a:pt x="718489" y="842860"/>
                  </a:lnTo>
                  <a:lnTo>
                    <a:pt x="743267" y="842860"/>
                  </a:lnTo>
                  <a:lnTo>
                    <a:pt x="743267" y="867638"/>
                  </a:lnTo>
                  <a:lnTo>
                    <a:pt x="768045" y="867638"/>
                  </a:lnTo>
                  <a:lnTo>
                    <a:pt x="768045" y="892416"/>
                  </a:lnTo>
                  <a:lnTo>
                    <a:pt x="792810" y="892416"/>
                  </a:lnTo>
                  <a:lnTo>
                    <a:pt x="792810" y="892810"/>
                  </a:lnTo>
                  <a:lnTo>
                    <a:pt x="792810" y="916940"/>
                  </a:lnTo>
                  <a:lnTo>
                    <a:pt x="916698" y="916940"/>
                  </a:lnTo>
                  <a:lnTo>
                    <a:pt x="916698" y="917181"/>
                  </a:lnTo>
                  <a:lnTo>
                    <a:pt x="941476" y="917181"/>
                  </a:lnTo>
                  <a:lnTo>
                    <a:pt x="941476" y="941959"/>
                  </a:lnTo>
                  <a:lnTo>
                    <a:pt x="966241" y="941959"/>
                  </a:lnTo>
                  <a:lnTo>
                    <a:pt x="991019" y="941959"/>
                  </a:lnTo>
                  <a:lnTo>
                    <a:pt x="991019" y="966736"/>
                  </a:lnTo>
                  <a:lnTo>
                    <a:pt x="1015796" y="966736"/>
                  </a:lnTo>
                  <a:lnTo>
                    <a:pt x="1015796" y="892416"/>
                  </a:lnTo>
                  <a:close/>
                </a:path>
                <a:path w="1016000" h="1016635">
                  <a:moveTo>
                    <a:pt x="1015796" y="521576"/>
                  </a:moveTo>
                  <a:lnTo>
                    <a:pt x="991019" y="521576"/>
                  </a:lnTo>
                  <a:lnTo>
                    <a:pt x="991019" y="496176"/>
                  </a:lnTo>
                  <a:lnTo>
                    <a:pt x="966241" y="496176"/>
                  </a:lnTo>
                  <a:lnTo>
                    <a:pt x="966241" y="472046"/>
                  </a:lnTo>
                  <a:lnTo>
                    <a:pt x="941476" y="472046"/>
                  </a:lnTo>
                  <a:lnTo>
                    <a:pt x="916698" y="472046"/>
                  </a:lnTo>
                  <a:lnTo>
                    <a:pt x="916698" y="496176"/>
                  </a:lnTo>
                  <a:lnTo>
                    <a:pt x="891921" y="496176"/>
                  </a:lnTo>
                  <a:lnTo>
                    <a:pt x="891921" y="521576"/>
                  </a:lnTo>
                  <a:lnTo>
                    <a:pt x="867143" y="521576"/>
                  </a:lnTo>
                  <a:lnTo>
                    <a:pt x="867143" y="496176"/>
                  </a:lnTo>
                  <a:lnTo>
                    <a:pt x="842365" y="496176"/>
                  </a:lnTo>
                  <a:lnTo>
                    <a:pt x="817587" y="496176"/>
                  </a:lnTo>
                  <a:lnTo>
                    <a:pt x="817587" y="521576"/>
                  </a:lnTo>
                  <a:lnTo>
                    <a:pt x="842365" y="521576"/>
                  </a:lnTo>
                  <a:lnTo>
                    <a:pt x="842365" y="545706"/>
                  </a:lnTo>
                  <a:lnTo>
                    <a:pt x="867143" y="545706"/>
                  </a:lnTo>
                  <a:lnTo>
                    <a:pt x="867143" y="620636"/>
                  </a:lnTo>
                  <a:lnTo>
                    <a:pt x="891921" y="620636"/>
                  </a:lnTo>
                  <a:lnTo>
                    <a:pt x="891921" y="595236"/>
                  </a:lnTo>
                  <a:lnTo>
                    <a:pt x="916698" y="595236"/>
                  </a:lnTo>
                  <a:lnTo>
                    <a:pt x="916698" y="521576"/>
                  </a:lnTo>
                  <a:lnTo>
                    <a:pt x="941476" y="521576"/>
                  </a:lnTo>
                  <a:lnTo>
                    <a:pt x="966241" y="521576"/>
                  </a:lnTo>
                  <a:lnTo>
                    <a:pt x="966241" y="571106"/>
                  </a:lnTo>
                  <a:lnTo>
                    <a:pt x="991019" y="571106"/>
                  </a:lnTo>
                  <a:lnTo>
                    <a:pt x="991019" y="545706"/>
                  </a:lnTo>
                  <a:lnTo>
                    <a:pt x="1015796" y="545706"/>
                  </a:lnTo>
                  <a:lnTo>
                    <a:pt x="1015796" y="521576"/>
                  </a:lnTo>
                  <a:close/>
                </a:path>
                <a:path w="1016000" h="1016635">
                  <a:moveTo>
                    <a:pt x="1015796" y="0"/>
                  </a:moveTo>
                  <a:lnTo>
                    <a:pt x="991019" y="0"/>
                  </a:lnTo>
                  <a:lnTo>
                    <a:pt x="991019" y="25400"/>
                  </a:lnTo>
                  <a:lnTo>
                    <a:pt x="991019" y="148590"/>
                  </a:lnTo>
                  <a:lnTo>
                    <a:pt x="867143" y="148590"/>
                  </a:lnTo>
                  <a:lnTo>
                    <a:pt x="867143" y="25400"/>
                  </a:lnTo>
                  <a:lnTo>
                    <a:pt x="991019" y="25400"/>
                  </a:lnTo>
                  <a:lnTo>
                    <a:pt x="991019" y="0"/>
                  </a:lnTo>
                  <a:lnTo>
                    <a:pt x="842365" y="0"/>
                  </a:lnTo>
                  <a:lnTo>
                    <a:pt x="842365" y="25400"/>
                  </a:lnTo>
                  <a:lnTo>
                    <a:pt x="842365" y="148590"/>
                  </a:lnTo>
                  <a:lnTo>
                    <a:pt x="842365" y="173990"/>
                  </a:lnTo>
                  <a:lnTo>
                    <a:pt x="1015796" y="173990"/>
                  </a:lnTo>
                  <a:lnTo>
                    <a:pt x="1015796" y="149148"/>
                  </a:lnTo>
                  <a:lnTo>
                    <a:pt x="1015796" y="148590"/>
                  </a:lnTo>
                  <a:lnTo>
                    <a:pt x="1015796" y="25400"/>
                  </a:lnTo>
                  <a:lnTo>
                    <a:pt x="1015796" y="25273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08418" y="201037"/>
              <a:ext cx="966469" cy="966469"/>
            </a:xfrm>
            <a:custGeom>
              <a:avLst/>
              <a:gdLst/>
              <a:ahLst/>
              <a:cxnLst/>
              <a:rect l="l" t="t" r="r" b="b"/>
              <a:pathLst>
                <a:path w="966469" h="966469">
                  <a:moveTo>
                    <a:pt x="123875" y="842378"/>
                  </a:moveTo>
                  <a:lnTo>
                    <a:pt x="49555" y="842378"/>
                  </a:lnTo>
                  <a:lnTo>
                    <a:pt x="49555" y="916698"/>
                  </a:lnTo>
                  <a:lnTo>
                    <a:pt x="123875" y="916698"/>
                  </a:lnTo>
                  <a:lnTo>
                    <a:pt x="123875" y="842378"/>
                  </a:lnTo>
                  <a:close/>
                </a:path>
                <a:path w="966469" h="966469">
                  <a:moveTo>
                    <a:pt x="123875" y="0"/>
                  </a:moveTo>
                  <a:lnTo>
                    <a:pt x="49555" y="0"/>
                  </a:lnTo>
                  <a:lnTo>
                    <a:pt x="49555" y="74333"/>
                  </a:lnTo>
                  <a:lnTo>
                    <a:pt x="123875" y="74333"/>
                  </a:lnTo>
                  <a:lnTo>
                    <a:pt x="123875" y="0"/>
                  </a:lnTo>
                  <a:close/>
                </a:path>
                <a:path w="966469" h="966469">
                  <a:moveTo>
                    <a:pt x="173431" y="817600"/>
                  </a:moveTo>
                  <a:lnTo>
                    <a:pt x="148653" y="817600"/>
                  </a:lnTo>
                  <a:lnTo>
                    <a:pt x="148653" y="941476"/>
                  </a:lnTo>
                  <a:lnTo>
                    <a:pt x="173431" y="941476"/>
                  </a:lnTo>
                  <a:lnTo>
                    <a:pt x="173431" y="817600"/>
                  </a:lnTo>
                  <a:close/>
                </a:path>
                <a:path w="966469" h="966469">
                  <a:moveTo>
                    <a:pt x="173431" y="793242"/>
                  </a:moveTo>
                  <a:lnTo>
                    <a:pt x="0" y="793242"/>
                  </a:lnTo>
                  <a:lnTo>
                    <a:pt x="0" y="817372"/>
                  </a:lnTo>
                  <a:lnTo>
                    <a:pt x="0" y="941832"/>
                  </a:lnTo>
                  <a:lnTo>
                    <a:pt x="0" y="965962"/>
                  </a:lnTo>
                  <a:lnTo>
                    <a:pt x="173431" y="965962"/>
                  </a:lnTo>
                  <a:lnTo>
                    <a:pt x="173431" y="941832"/>
                  </a:lnTo>
                  <a:lnTo>
                    <a:pt x="24777" y="941832"/>
                  </a:lnTo>
                  <a:lnTo>
                    <a:pt x="24777" y="817372"/>
                  </a:lnTo>
                  <a:lnTo>
                    <a:pt x="173431" y="817372"/>
                  </a:lnTo>
                  <a:lnTo>
                    <a:pt x="173431" y="793242"/>
                  </a:lnTo>
                  <a:close/>
                </a:path>
                <a:path w="966469" h="966469">
                  <a:moveTo>
                    <a:pt x="867143" y="792822"/>
                  </a:moveTo>
                  <a:lnTo>
                    <a:pt x="842365" y="792822"/>
                  </a:lnTo>
                  <a:lnTo>
                    <a:pt x="842365" y="817600"/>
                  </a:lnTo>
                  <a:lnTo>
                    <a:pt x="867143" y="817600"/>
                  </a:lnTo>
                  <a:lnTo>
                    <a:pt x="867143" y="792822"/>
                  </a:lnTo>
                  <a:close/>
                </a:path>
                <a:path w="966469" h="966469">
                  <a:moveTo>
                    <a:pt x="916698" y="768045"/>
                  </a:moveTo>
                  <a:lnTo>
                    <a:pt x="891921" y="768045"/>
                  </a:lnTo>
                  <a:lnTo>
                    <a:pt x="891921" y="842378"/>
                  </a:lnTo>
                  <a:lnTo>
                    <a:pt x="916698" y="842378"/>
                  </a:lnTo>
                  <a:lnTo>
                    <a:pt x="916698" y="768045"/>
                  </a:lnTo>
                  <a:close/>
                </a:path>
                <a:path w="966469" h="966469">
                  <a:moveTo>
                    <a:pt x="916698" y="743712"/>
                  </a:moveTo>
                  <a:lnTo>
                    <a:pt x="792810" y="743712"/>
                  </a:lnTo>
                  <a:lnTo>
                    <a:pt x="792810" y="767842"/>
                  </a:lnTo>
                  <a:lnTo>
                    <a:pt x="916698" y="767842"/>
                  </a:lnTo>
                  <a:lnTo>
                    <a:pt x="916698" y="743712"/>
                  </a:lnTo>
                  <a:close/>
                </a:path>
                <a:path w="966469" h="966469">
                  <a:moveTo>
                    <a:pt x="966241" y="0"/>
                  </a:moveTo>
                  <a:lnTo>
                    <a:pt x="891921" y="0"/>
                  </a:lnTo>
                  <a:lnTo>
                    <a:pt x="891921" y="74333"/>
                  </a:lnTo>
                  <a:lnTo>
                    <a:pt x="966241" y="74333"/>
                  </a:lnTo>
                  <a:lnTo>
                    <a:pt x="96624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452994" y="499455"/>
            <a:ext cx="120015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5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51616"/>
                </a:solidFill>
                <a:latin typeface="Arial"/>
                <a:cs typeface="Arial"/>
              </a:rPr>
              <a:t>LINK: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8683" y="710050"/>
              <a:ext cx="14725650" cy="347980"/>
            </a:xfrm>
            <a:custGeom>
              <a:avLst/>
              <a:gdLst/>
              <a:ahLst/>
              <a:cxnLst/>
              <a:rect l="l" t="t" r="r" b="b"/>
              <a:pathLst>
                <a:path w="14725650" h="347980">
                  <a:moveTo>
                    <a:pt x="14725652" y="0"/>
                  </a:moveTo>
                  <a:lnTo>
                    <a:pt x="0" y="0"/>
                  </a:lnTo>
                  <a:lnTo>
                    <a:pt x="0" y="347662"/>
                  </a:lnTo>
                  <a:lnTo>
                    <a:pt x="14725652" y="347662"/>
                  </a:lnTo>
                  <a:lnTo>
                    <a:pt x="14725652" y="0"/>
                  </a:lnTo>
                  <a:close/>
                </a:path>
              </a:pathLst>
            </a:custGeom>
            <a:solidFill>
              <a:srgbClr val="E5F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93090"/>
            </a:xfrm>
            <a:custGeom>
              <a:avLst/>
              <a:gdLst/>
              <a:ahLst/>
              <a:cxnLst/>
              <a:rect l="l" t="t" r="r" b="b"/>
              <a:pathLst>
                <a:path w="14878685" h="593090">
                  <a:moveTo>
                    <a:pt x="14878058" y="0"/>
                  </a:moveTo>
                  <a:lnTo>
                    <a:pt x="0" y="0"/>
                  </a:lnTo>
                  <a:lnTo>
                    <a:pt x="0" y="592519"/>
                  </a:lnTo>
                  <a:lnTo>
                    <a:pt x="14878058" y="592519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466517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450960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3491" y="740047"/>
            <a:ext cx="117259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sz="16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FEATURES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STYLE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HOME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6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RESEARCHED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PREVIOUS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SHEET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7864" y="70187"/>
            <a:ext cx="1133157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62275" algn="l"/>
              </a:tabLst>
            </a:pPr>
            <a:r>
              <a:rPr sz="3600" baseline="1157" dirty="0"/>
              <a:t>SHEET </a:t>
            </a:r>
            <a:r>
              <a:rPr sz="3600" spc="-37" baseline="1157" dirty="0"/>
              <a:t>TWO</a:t>
            </a:r>
            <a:r>
              <a:rPr sz="3600" baseline="1157" dirty="0"/>
              <a:t>	</a:t>
            </a:r>
            <a:r>
              <a:rPr sz="2450" dirty="0"/>
              <a:t>ARCHITECTURAL</a:t>
            </a:r>
            <a:r>
              <a:rPr sz="2450" spc="-40" dirty="0"/>
              <a:t> </a:t>
            </a:r>
            <a:r>
              <a:rPr sz="2450" dirty="0"/>
              <a:t>STYLES OF HOMES - </a:t>
            </a:r>
            <a:r>
              <a:rPr sz="2450" spc="-10" dirty="0"/>
              <a:t>DESCRIPTIONS</a:t>
            </a:r>
            <a:endParaRPr sz="2450"/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7418" y="10146660"/>
            <a:ext cx="5886450" cy="3429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https://technologystudent.com/despro2/architec2.html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>
            <a:grpSpLocks noGrp="1" noUngrp="1" noRot="1" noMove="1" noResize="1"/>
          </p:cNvGrpSpPr>
          <p:nvPr/>
        </p:nvGrpSpPr>
        <p:grpSpPr>
          <a:xfrm>
            <a:off x="13698897" y="9400244"/>
            <a:ext cx="1016000" cy="1016635"/>
            <a:chOff x="13698897" y="9400244"/>
            <a:chExt cx="1016000" cy="1016635"/>
          </a:xfrm>
        </p:grpSpPr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98894" y="9400244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62"/>
                  </a:moveTo>
                  <a:lnTo>
                    <a:pt x="0" y="346862"/>
                  </a:lnTo>
                  <a:lnTo>
                    <a:pt x="0" y="371640"/>
                  </a:lnTo>
                  <a:lnTo>
                    <a:pt x="24777" y="371640"/>
                  </a:lnTo>
                  <a:lnTo>
                    <a:pt x="24777" y="346862"/>
                  </a:lnTo>
                  <a:close/>
                </a:path>
                <a:path w="1016000" h="421640">
                  <a:moveTo>
                    <a:pt x="123875" y="198208"/>
                  </a:moveTo>
                  <a:lnTo>
                    <a:pt x="99098" y="198208"/>
                  </a:lnTo>
                  <a:lnTo>
                    <a:pt x="74320" y="198208"/>
                  </a:lnTo>
                  <a:lnTo>
                    <a:pt x="49542" y="198208"/>
                  </a:lnTo>
                  <a:lnTo>
                    <a:pt x="49542" y="272542"/>
                  </a:lnTo>
                  <a:lnTo>
                    <a:pt x="24777" y="272542"/>
                  </a:lnTo>
                  <a:lnTo>
                    <a:pt x="24777" y="222986"/>
                  </a:lnTo>
                  <a:lnTo>
                    <a:pt x="0" y="222986"/>
                  </a:lnTo>
                  <a:lnTo>
                    <a:pt x="0" y="297307"/>
                  </a:lnTo>
                  <a:lnTo>
                    <a:pt x="24777" y="297307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64"/>
                  </a:lnTo>
                  <a:lnTo>
                    <a:pt x="99098" y="247764"/>
                  </a:lnTo>
                  <a:lnTo>
                    <a:pt x="99098" y="222986"/>
                  </a:lnTo>
                  <a:lnTo>
                    <a:pt x="123875" y="222986"/>
                  </a:lnTo>
                  <a:lnTo>
                    <a:pt x="123875" y="198208"/>
                  </a:lnTo>
                  <a:close/>
                </a:path>
                <a:path w="1016000" h="421640">
                  <a:moveTo>
                    <a:pt x="148653" y="322084"/>
                  </a:moveTo>
                  <a:lnTo>
                    <a:pt x="123875" y="322084"/>
                  </a:lnTo>
                  <a:lnTo>
                    <a:pt x="123875" y="346862"/>
                  </a:lnTo>
                  <a:lnTo>
                    <a:pt x="148653" y="346862"/>
                  </a:lnTo>
                  <a:lnTo>
                    <a:pt x="148653" y="322084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208"/>
                  </a:moveTo>
                  <a:lnTo>
                    <a:pt x="148653" y="198208"/>
                  </a:lnTo>
                  <a:lnTo>
                    <a:pt x="148653" y="222986"/>
                  </a:lnTo>
                  <a:lnTo>
                    <a:pt x="173431" y="222986"/>
                  </a:lnTo>
                  <a:lnTo>
                    <a:pt x="173431" y="198208"/>
                  </a:lnTo>
                  <a:close/>
                </a:path>
                <a:path w="1016000" h="421640">
                  <a:moveTo>
                    <a:pt x="222973" y="247764"/>
                  </a:moveTo>
                  <a:lnTo>
                    <a:pt x="222973" y="247764"/>
                  </a:lnTo>
                  <a:lnTo>
                    <a:pt x="99098" y="247764"/>
                  </a:lnTo>
                  <a:lnTo>
                    <a:pt x="99098" y="297307"/>
                  </a:lnTo>
                  <a:lnTo>
                    <a:pt x="74320" y="297307"/>
                  </a:lnTo>
                  <a:lnTo>
                    <a:pt x="74320" y="322084"/>
                  </a:lnTo>
                  <a:lnTo>
                    <a:pt x="49542" y="322084"/>
                  </a:lnTo>
                  <a:lnTo>
                    <a:pt x="49542" y="346862"/>
                  </a:lnTo>
                  <a:lnTo>
                    <a:pt x="74320" y="346862"/>
                  </a:lnTo>
                  <a:lnTo>
                    <a:pt x="99098" y="346862"/>
                  </a:lnTo>
                  <a:lnTo>
                    <a:pt x="99098" y="322084"/>
                  </a:lnTo>
                  <a:lnTo>
                    <a:pt x="123875" y="322084"/>
                  </a:lnTo>
                  <a:lnTo>
                    <a:pt x="123875" y="272542"/>
                  </a:lnTo>
                  <a:lnTo>
                    <a:pt x="148653" y="272542"/>
                  </a:lnTo>
                  <a:lnTo>
                    <a:pt x="173431" y="272542"/>
                  </a:lnTo>
                  <a:lnTo>
                    <a:pt x="173431" y="297307"/>
                  </a:lnTo>
                  <a:lnTo>
                    <a:pt x="198208" y="297307"/>
                  </a:lnTo>
                  <a:lnTo>
                    <a:pt x="198208" y="272542"/>
                  </a:lnTo>
                  <a:lnTo>
                    <a:pt x="222973" y="272542"/>
                  </a:lnTo>
                  <a:lnTo>
                    <a:pt x="222973" y="247764"/>
                  </a:lnTo>
                  <a:close/>
                </a:path>
                <a:path w="1016000" h="421640">
                  <a:moveTo>
                    <a:pt x="247751" y="99110"/>
                  </a:moveTo>
                  <a:lnTo>
                    <a:pt x="222973" y="99110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99110"/>
                  </a:lnTo>
                  <a:close/>
                </a:path>
                <a:path w="1016000" h="421640">
                  <a:moveTo>
                    <a:pt x="247751" y="0"/>
                  </a:moveTo>
                  <a:lnTo>
                    <a:pt x="222973" y="0"/>
                  </a:lnTo>
                  <a:lnTo>
                    <a:pt x="198208" y="0"/>
                  </a:lnTo>
                  <a:lnTo>
                    <a:pt x="198208" y="74333"/>
                  </a:lnTo>
                  <a:lnTo>
                    <a:pt x="222973" y="74333"/>
                  </a:lnTo>
                  <a:lnTo>
                    <a:pt x="247751" y="74333"/>
                  </a:lnTo>
                  <a:lnTo>
                    <a:pt x="247751" y="49555"/>
                  </a:lnTo>
                  <a:lnTo>
                    <a:pt x="222973" y="49555"/>
                  </a:lnTo>
                  <a:lnTo>
                    <a:pt x="222973" y="24777"/>
                  </a:lnTo>
                  <a:lnTo>
                    <a:pt x="247751" y="24777"/>
                  </a:lnTo>
                  <a:lnTo>
                    <a:pt x="247751" y="0"/>
                  </a:lnTo>
                  <a:close/>
                </a:path>
                <a:path w="1016000" h="421640">
                  <a:moveTo>
                    <a:pt x="272529" y="24777"/>
                  </a:moveTo>
                  <a:lnTo>
                    <a:pt x="247751" y="24777"/>
                  </a:lnTo>
                  <a:lnTo>
                    <a:pt x="247751" y="49555"/>
                  </a:lnTo>
                  <a:lnTo>
                    <a:pt x="272529" y="49555"/>
                  </a:lnTo>
                  <a:lnTo>
                    <a:pt x="272529" y="24777"/>
                  </a:lnTo>
                  <a:close/>
                </a:path>
                <a:path w="1016000" h="421640">
                  <a:moveTo>
                    <a:pt x="346849" y="371640"/>
                  </a:moveTo>
                  <a:lnTo>
                    <a:pt x="322084" y="371640"/>
                  </a:lnTo>
                  <a:lnTo>
                    <a:pt x="322084" y="346862"/>
                  </a:lnTo>
                  <a:lnTo>
                    <a:pt x="297307" y="346862"/>
                  </a:lnTo>
                  <a:lnTo>
                    <a:pt x="297307" y="396417"/>
                  </a:lnTo>
                  <a:lnTo>
                    <a:pt x="322084" y="396417"/>
                  </a:lnTo>
                  <a:lnTo>
                    <a:pt x="346849" y="396417"/>
                  </a:lnTo>
                  <a:lnTo>
                    <a:pt x="346849" y="371640"/>
                  </a:lnTo>
                  <a:close/>
                </a:path>
                <a:path w="1016000" h="421640">
                  <a:moveTo>
                    <a:pt x="346849" y="247764"/>
                  </a:moveTo>
                  <a:lnTo>
                    <a:pt x="322084" y="247764"/>
                  </a:lnTo>
                  <a:lnTo>
                    <a:pt x="297307" y="247764"/>
                  </a:lnTo>
                  <a:lnTo>
                    <a:pt x="272529" y="247764"/>
                  </a:lnTo>
                  <a:lnTo>
                    <a:pt x="272529" y="222986"/>
                  </a:lnTo>
                  <a:lnTo>
                    <a:pt x="247751" y="222986"/>
                  </a:lnTo>
                  <a:lnTo>
                    <a:pt x="222973" y="222986"/>
                  </a:lnTo>
                  <a:lnTo>
                    <a:pt x="222973" y="247764"/>
                  </a:lnTo>
                  <a:lnTo>
                    <a:pt x="247751" y="247764"/>
                  </a:lnTo>
                  <a:lnTo>
                    <a:pt x="247751" y="272542"/>
                  </a:lnTo>
                  <a:lnTo>
                    <a:pt x="222973" y="272542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40"/>
                  </a:lnTo>
                  <a:lnTo>
                    <a:pt x="222973" y="371640"/>
                  </a:lnTo>
                  <a:lnTo>
                    <a:pt x="222973" y="346862"/>
                  </a:lnTo>
                  <a:lnTo>
                    <a:pt x="198208" y="346862"/>
                  </a:lnTo>
                  <a:lnTo>
                    <a:pt x="198208" y="322084"/>
                  </a:lnTo>
                  <a:lnTo>
                    <a:pt x="173431" y="322084"/>
                  </a:lnTo>
                  <a:lnTo>
                    <a:pt x="173431" y="346862"/>
                  </a:lnTo>
                  <a:lnTo>
                    <a:pt x="148653" y="346862"/>
                  </a:lnTo>
                  <a:lnTo>
                    <a:pt x="148653" y="371640"/>
                  </a:lnTo>
                  <a:lnTo>
                    <a:pt x="173431" y="371640"/>
                  </a:lnTo>
                  <a:lnTo>
                    <a:pt x="173431" y="396417"/>
                  </a:lnTo>
                  <a:lnTo>
                    <a:pt x="198208" y="396417"/>
                  </a:lnTo>
                  <a:lnTo>
                    <a:pt x="222973" y="396417"/>
                  </a:lnTo>
                  <a:lnTo>
                    <a:pt x="247751" y="396417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72529" y="272542"/>
                  </a:lnTo>
                  <a:lnTo>
                    <a:pt x="297307" y="272542"/>
                  </a:lnTo>
                  <a:lnTo>
                    <a:pt x="322084" y="272542"/>
                  </a:lnTo>
                  <a:lnTo>
                    <a:pt x="322084" y="297307"/>
                  </a:lnTo>
                  <a:lnTo>
                    <a:pt x="346849" y="297307"/>
                  </a:lnTo>
                  <a:lnTo>
                    <a:pt x="346849" y="247764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84" y="123875"/>
                  </a:lnTo>
                  <a:lnTo>
                    <a:pt x="322084" y="99110"/>
                  </a:lnTo>
                  <a:lnTo>
                    <a:pt x="297307" y="99110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208" y="123875"/>
                  </a:lnTo>
                  <a:lnTo>
                    <a:pt x="198208" y="222986"/>
                  </a:lnTo>
                  <a:lnTo>
                    <a:pt x="222973" y="222986"/>
                  </a:lnTo>
                  <a:lnTo>
                    <a:pt x="222973" y="198208"/>
                  </a:lnTo>
                  <a:lnTo>
                    <a:pt x="247751" y="198208"/>
                  </a:lnTo>
                  <a:lnTo>
                    <a:pt x="272529" y="198208"/>
                  </a:lnTo>
                  <a:lnTo>
                    <a:pt x="297307" y="198208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48666"/>
                  </a:lnTo>
                  <a:lnTo>
                    <a:pt x="297307" y="148666"/>
                  </a:lnTo>
                  <a:lnTo>
                    <a:pt x="297307" y="173431"/>
                  </a:lnTo>
                  <a:lnTo>
                    <a:pt x="322084" y="173431"/>
                  </a:lnTo>
                  <a:lnTo>
                    <a:pt x="322084" y="148666"/>
                  </a:lnTo>
                  <a:lnTo>
                    <a:pt x="346849" y="148666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46849" y="74333"/>
                  </a:moveTo>
                  <a:lnTo>
                    <a:pt x="322084" y="74333"/>
                  </a:lnTo>
                  <a:lnTo>
                    <a:pt x="322084" y="99110"/>
                  </a:lnTo>
                  <a:lnTo>
                    <a:pt x="346849" y="99110"/>
                  </a:lnTo>
                  <a:lnTo>
                    <a:pt x="346849" y="74333"/>
                  </a:lnTo>
                  <a:close/>
                </a:path>
                <a:path w="1016000" h="421640">
                  <a:moveTo>
                    <a:pt x="346849" y="0"/>
                  </a:moveTo>
                  <a:lnTo>
                    <a:pt x="322084" y="0"/>
                  </a:lnTo>
                  <a:lnTo>
                    <a:pt x="297307" y="0"/>
                  </a:lnTo>
                  <a:lnTo>
                    <a:pt x="297307" y="74333"/>
                  </a:lnTo>
                  <a:lnTo>
                    <a:pt x="322084" y="74333"/>
                  </a:lnTo>
                  <a:lnTo>
                    <a:pt x="322084" y="24777"/>
                  </a:lnTo>
                  <a:lnTo>
                    <a:pt x="346849" y="24777"/>
                  </a:lnTo>
                  <a:lnTo>
                    <a:pt x="346849" y="0"/>
                  </a:lnTo>
                  <a:close/>
                </a:path>
                <a:path w="1016000" h="421640">
                  <a:moveTo>
                    <a:pt x="371627" y="297307"/>
                  </a:moveTo>
                  <a:lnTo>
                    <a:pt x="346849" y="297307"/>
                  </a:lnTo>
                  <a:lnTo>
                    <a:pt x="346849" y="322084"/>
                  </a:lnTo>
                  <a:lnTo>
                    <a:pt x="322084" y="322084"/>
                  </a:lnTo>
                  <a:lnTo>
                    <a:pt x="322084" y="346862"/>
                  </a:lnTo>
                  <a:lnTo>
                    <a:pt x="346849" y="346862"/>
                  </a:lnTo>
                  <a:lnTo>
                    <a:pt x="371627" y="346862"/>
                  </a:lnTo>
                  <a:lnTo>
                    <a:pt x="371627" y="297307"/>
                  </a:lnTo>
                  <a:close/>
                </a:path>
                <a:path w="1016000" h="421640">
                  <a:moveTo>
                    <a:pt x="371627" y="24777"/>
                  </a:moveTo>
                  <a:lnTo>
                    <a:pt x="346849" y="24777"/>
                  </a:lnTo>
                  <a:lnTo>
                    <a:pt x="346849" y="74333"/>
                  </a:lnTo>
                  <a:lnTo>
                    <a:pt x="371627" y="74333"/>
                  </a:lnTo>
                  <a:lnTo>
                    <a:pt x="371627" y="24777"/>
                  </a:lnTo>
                  <a:close/>
                </a:path>
                <a:path w="1016000" h="421640">
                  <a:moveTo>
                    <a:pt x="396405" y="346862"/>
                  </a:moveTo>
                  <a:lnTo>
                    <a:pt x="371627" y="346862"/>
                  </a:lnTo>
                  <a:lnTo>
                    <a:pt x="371627" y="371640"/>
                  </a:lnTo>
                  <a:lnTo>
                    <a:pt x="396405" y="371640"/>
                  </a:lnTo>
                  <a:lnTo>
                    <a:pt x="396405" y="346862"/>
                  </a:lnTo>
                  <a:close/>
                </a:path>
                <a:path w="1016000" h="421640">
                  <a:moveTo>
                    <a:pt x="396405" y="99110"/>
                  </a:moveTo>
                  <a:lnTo>
                    <a:pt x="371627" y="99110"/>
                  </a:lnTo>
                  <a:lnTo>
                    <a:pt x="346849" y="99110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110"/>
                  </a:lnTo>
                  <a:close/>
                </a:path>
                <a:path w="1016000" h="421640">
                  <a:moveTo>
                    <a:pt x="445960" y="0"/>
                  </a:moveTo>
                  <a:lnTo>
                    <a:pt x="421182" y="0"/>
                  </a:lnTo>
                  <a:lnTo>
                    <a:pt x="396405" y="0"/>
                  </a:lnTo>
                  <a:lnTo>
                    <a:pt x="396405" y="49555"/>
                  </a:lnTo>
                  <a:lnTo>
                    <a:pt x="421182" y="49555"/>
                  </a:lnTo>
                  <a:lnTo>
                    <a:pt x="421182" y="24777"/>
                  </a:lnTo>
                  <a:lnTo>
                    <a:pt x="445960" y="24777"/>
                  </a:lnTo>
                  <a:lnTo>
                    <a:pt x="445960" y="0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77"/>
                  </a:lnTo>
                  <a:lnTo>
                    <a:pt x="495503" y="24777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69836" y="247764"/>
                  </a:moveTo>
                  <a:lnTo>
                    <a:pt x="545058" y="247764"/>
                  </a:lnTo>
                  <a:lnTo>
                    <a:pt x="545058" y="272542"/>
                  </a:lnTo>
                  <a:lnTo>
                    <a:pt x="569836" y="272542"/>
                  </a:lnTo>
                  <a:lnTo>
                    <a:pt x="569836" y="247764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77"/>
                  </a:lnTo>
                  <a:lnTo>
                    <a:pt x="569836" y="24777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594614" y="297307"/>
                  </a:moveTo>
                  <a:lnTo>
                    <a:pt x="569836" y="297307"/>
                  </a:lnTo>
                  <a:lnTo>
                    <a:pt x="569836" y="322084"/>
                  </a:lnTo>
                  <a:lnTo>
                    <a:pt x="594614" y="322084"/>
                  </a:lnTo>
                  <a:lnTo>
                    <a:pt x="594614" y="297307"/>
                  </a:lnTo>
                  <a:close/>
                </a:path>
                <a:path w="1016000" h="421640">
                  <a:moveTo>
                    <a:pt x="619379" y="346862"/>
                  </a:moveTo>
                  <a:lnTo>
                    <a:pt x="594614" y="346862"/>
                  </a:lnTo>
                  <a:lnTo>
                    <a:pt x="569836" y="346862"/>
                  </a:lnTo>
                  <a:lnTo>
                    <a:pt x="569836" y="371640"/>
                  </a:lnTo>
                  <a:lnTo>
                    <a:pt x="594614" y="371640"/>
                  </a:lnTo>
                  <a:lnTo>
                    <a:pt x="619379" y="371640"/>
                  </a:lnTo>
                  <a:lnTo>
                    <a:pt x="619379" y="346862"/>
                  </a:lnTo>
                  <a:close/>
                </a:path>
                <a:path w="1016000" h="421640">
                  <a:moveTo>
                    <a:pt x="619379" y="198208"/>
                  </a:moveTo>
                  <a:lnTo>
                    <a:pt x="594614" y="198208"/>
                  </a:lnTo>
                  <a:lnTo>
                    <a:pt x="594614" y="247764"/>
                  </a:lnTo>
                  <a:lnTo>
                    <a:pt x="619379" y="247764"/>
                  </a:lnTo>
                  <a:lnTo>
                    <a:pt x="619379" y="198208"/>
                  </a:lnTo>
                  <a:close/>
                </a:path>
                <a:path w="1016000" h="421640">
                  <a:moveTo>
                    <a:pt x="619379" y="148666"/>
                  </a:moveTo>
                  <a:lnTo>
                    <a:pt x="594614" y="148666"/>
                  </a:lnTo>
                  <a:lnTo>
                    <a:pt x="594614" y="173431"/>
                  </a:lnTo>
                  <a:lnTo>
                    <a:pt x="619379" y="173431"/>
                  </a:lnTo>
                  <a:lnTo>
                    <a:pt x="619379" y="148666"/>
                  </a:lnTo>
                  <a:close/>
                </a:path>
                <a:path w="1016000" h="421640">
                  <a:moveTo>
                    <a:pt x="619379" y="49555"/>
                  </a:moveTo>
                  <a:lnTo>
                    <a:pt x="594614" y="49555"/>
                  </a:lnTo>
                  <a:lnTo>
                    <a:pt x="594614" y="74333"/>
                  </a:lnTo>
                  <a:lnTo>
                    <a:pt x="619379" y="74333"/>
                  </a:lnTo>
                  <a:lnTo>
                    <a:pt x="619379" y="49555"/>
                  </a:lnTo>
                  <a:close/>
                </a:path>
                <a:path w="1016000" h="421640">
                  <a:moveTo>
                    <a:pt x="644156" y="297307"/>
                  </a:moveTo>
                  <a:lnTo>
                    <a:pt x="619379" y="297307"/>
                  </a:lnTo>
                  <a:lnTo>
                    <a:pt x="619379" y="322084"/>
                  </a:lnTo>
                  <a:lnTo>
                    <a:pt x="644156" y="322084"/>
                  </a:lnTo>
                  <a:lnTo>
                    <a:pt x="644156" y="297307"/>
                  </a:lnTo>
                  <a:close/>
                </a:path>
                <a:path w="1016000" h="421640">
                  <a:moveTo>
                    <a:pt x="668934" y="371640"/>
                  </a:moveTo>
                  <a:lnTo>
                    <a:pt x="644156" y="371640"/>
                  </a:lnTo>
                  <a:lnTo>
                    <a:pt x="619379" y="371640"/>
                  </a:lnTo>
                  <a:lnTo>
                    <a:pt x="619379" y="396417"/>
                  </a:lnTo>
                  <a:lnTo>
                    <a:pt x="644156" y="396417"/>
                  </a:lnTo>
                  <a:lnTo>
                    <a:pt x="644156" y="421182"/>
                  </a:lnTo>
                  <a:lnTo>
                    <a:pt x="668934" y="421182"/>
                  </a:lnTo>
                  <a:lnTo>
                    <a:pt x="668934" y="371640"/>
                  </a:lnTo>
                  <a:close/>
                </a:path>
                <a:path w="1016000" h="421640">
                  <a:moveTo>
                    <a:pt x="668934" y="148666"/>
                  </a:moveTo>
                  <a:lnTo>
                    <a:pt x="644156" y="148666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66"/>
                  </a:lnTo>
                  <a:close/>
                </a:path>
                <a:path w="1016000" h="421640">
                  <a:moveTo>
                    <a:pt x="668934" y="99110"/>
                  </a:moveTo>
                  <a:lnTo>
                    <a:pt x="644156" y="99110"/>
                  </a:lnTo>
                  <a:lnTo>
                    <a:pt x="619379" y="99110"/>
                  </a:lnTo>
                  <a:lnTo>
                    <a:pt x="594614" y="99110"/>
                  </a:lnTo>
                  <a:lnTo>
                    <a:pt x="594614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110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77"/>
                  </a:lnTo>
                  <a:lnTo>
                    <a:pt x="668934" y="24777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64"/>
                  </a:moveTo>
                  <a:lnTo>
                    <a:pt x="668934" y="247764"/>
                  </a:lnTo>
                  <a:lnTo>
                    <a:pt x="668934" y="198208"/>
                  </a:lnTo>
                  <a:lnTo>
                    <a:pt x="644156" y="198208"/>
                  </a:lnTo>
                  <a:lnTo>
                    <a:pt x="644156" y="247764"/>
                  </a:lnTo>
                  <a:lnTo>
                    <a:pt x="619379" y="247764"/>
                  </a:lnTo>
                  <a:lnTo>
                    <a:pt x="619379" y="272542"/>
                  </a:lnTo>
                  <a:lnTo>
                    <a:pt x="644156" y="272542"/>
                  </a:lnTo>
                  <a:lnTo>
                    <a:pt x="668934" y="272542"/>
                  </a:lnTo>
                  <a:lnTo>
                    <a:pt x="693712" y="272542"/>
                  </a:lnTo>
                  <a:lnTo>
                    <a:pt x="693712" y="247764"/>
                  </a:lnTo>
                  <a:close/>
                </a:path>
                <a:path w="1016000" h="421640">
                  <a:moveTo>
                    <a:pt x="718489" y="371640"/>
                  </a:moveTo>
                  <a:lnTo>
                    <a:pt x="693712" y="371640"/>
                  </a:lnTo>
                  <a:lnTo>
                    <a:pt x="693712" y="396417"/>
                  </a:lnTo>
                  <a:lnTo>
                    <a:pt x="718489" y="396417"/>
                  </a:lnTo>
                  <a:lnTo>
                    <a:pt x="718489" y="371640"/>
                  </a:lnTo>
                  <a:close/>
                </a:path>
                <a:path w="1016000" h="421640">
                  <a:moveTo>
                    <a:pt x="718489" y="322084"/>
                  </a:moveTo>
                  <a:lnTo>
                    <a:pt x="693712" y="322084"/>
                  </a:lnTo>
                  <a:lnTo>
                    <a:pt x="668934" y="322084"/>
                  </a:lnTo>
                  <a:lnTo>
                    <a:pt x="644156" y="322084"/>
                  </a:lnTo>
                  <a:lnTo>
                    <a:pt x="644156" y="346862"/>
                  </a:lnTo>
                  <a:lnTo>
                    <a:pt x="668934" y="346862"/>
                  </a:lnTo>
                  <a:lnTo>
                    <a:pt x="693712" y="346862"/>
                  </a:lnTo>
                  <a:lnTo>
                    <a:pt x="718489" y="346862"/>
                  </a:lnTo>
                  <a:lnTo>
                    <a:pt x="718489" y="322084"/>
                  </a:lnTo>
                  <a:close/>
                </a:path>
                <a:path w="1016000" h="421640">
                  <a:moveTo>
                    <a:pt x="718489" y="272542"/>
                  </a:moveTo>
                  <a:lnTo>
                    <a:pt x="693712" y="272542"/>
                  </a:lnTo>
                  <a:lnTo>
                    <a:pt x="693712" y="297307"/>
                  </a:lnTo>
                  <a:lnTo>
                    <a:pt x="718489" y="297307"/>
                  </a:lnTo>
                  <a:lnTo>
                    <a:pt x="718489" y="272542"/>
                  </a:lnTo>
                  <a:close/>
                </a:path>
                <a:path w="1016000" h="421640">
                  <a:moveTo>
                    <a:pt x="718489" y="99110"/>
                  </a:moveTo>
                  <a:lnTo>
                    <a:pt x="693712" y="99110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66"/>
                  </a:lnTo>
                  <a:lnTo>
                    <a:pt x="693712" y="148666"/>
                  </a:lnTo>
                  <a:lnTo>
                    <a:pt x="693712" y="198208"/>
                  </a:lnTo>
                  <a:lnTo>
                    <a:pt x="718489" y="198208"/>
                  </a:lnTo>
                  <a:lnTo>
                    <a:pt x="718489" y="99110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89" y="297307"/>
                  </a:lnTo>
                  <a:lnTo>
                    <a:pt x="718489" y="322084"/>
                  </a:lnTo>
                  <a:lnTo>
                    <a:pt x="743254" y="322084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346862"/>
                  </a:moveTo>
                  <a:lnTo>
                    <a:pt x="743254" y="346862"/>
                  </a:lnTo>
                  <a:lnTo>
                    <a:pt x="743254" y="371640"/>
                  </a:lnTo>
                  <a:lnTo>
                    <a:pt x="768032" y="371640"/>
                  </a:lnTo>
                  <a:lnTo>
                    <a:pt x="768032" y="346862"/>
                  </a:lnTo>
                  <a:close/>
                </a:path>
                <a:path w="1016000" h="421640">
                  <a:moveTo>
                    <a:pt x="768032" y="148666"/>
                  </a:moveTo>
                  <a:lnTo>
                    <a:pt x="743254" y="148666"/>
                  </a:lnTo>
                  <a:lnTo>
                    <a:pt x="743254" y="198208"/>
                  </a:lnTo>
                  <a:lnTo>
                    <a:pt x="768032" y="198208"/>
                  </a:lnTo>
                  <a:lnTo>
                    <a:pt x="768032" y="148666"/>
                  </a:lnTo>
                  <a:close/>
                </a:path>
                <a:path w="1016000" h="421640">
                  <a:moveTo>
                    <a:pt x="817587" y="371640"/>
                  </a:moveTo>
                  <a:lnTo>
                    <a:pt x="792810" y="371640"/>
                  </a:lnTo>
                  <a:lnTo>
                    <a:pt x="792810" y="396417"/>
                  </a:lnTo>
                  <a:lnTo>
                    <a:pt x="817587" y="396417"/>
                  </a:lnTo>
                  <a:lnTo>
                    <a:pt x="817587" y="371640"/>
                  </a:lnTo>
                  <a:close/>
                </a:path>
                <a:path w="1016000" h="421640">
                  <a:moveTo>
                    <a:pt x="842365" y="346862"/>
                  </a:moveTo>
                  <a:lnTo>
                    <a:pt x="817587" y="346862"/>
                  </a:lnTo>
                  <a:lnTo>
                    <a:pt x="817587" y="371640"/>
                  </a:lnTo>
                  <a:lnTo>
                    <a:pt x="842365" y="371640"/>
                  </a:lnTo>
                  <a:lnTo>
                    <a:pt x="842365" y="346862"/>
                  </a:lnTo>
                  <a:close/>
                </a:path>
                <a:path w="1016000" h="421640">
                  <a:moveTo>
                    <a:pt x="867130" y="371640"/>
                  </a:moveTo>
                  <a:lnTo>
                    <a:pt x="842365" y="371640"/>
                  </a:lnTo>
                  <a:lnTo>
                    <a:pt x="842365" y="396417"/>
                  </a:lnTo>
                  <a:lnTo>
                    <a:pt x="867130" y="396417"/>
                  </a:lnTo>
                  <a:lnTo>
                    <a:pt x="867130" y="371640"/>
                  </a:lnTo>
                  <a:close/>
                </a:path>
                <a:path w="1016000" h="421640">
                  <a:moveTo>
                    <a:pt x="916686" y="372287"/>
                  </a:moveTo>
                  <a:lnTo>
                    <a:pt x="891921" y="372287"/>
                  </a:lnTo>
                  <a:lnTo>
                    <a:pt x="891921" y="396417"/>
                  </a:lnTo>
                  <a:lnTo>
                    <a:pt x="916686" y="396417"/>
                  </a:lnTo>
                  <a:lnTo>
                    <a:pt x="916686" y="372287"/>
                  </a:lnTo>
                  <a:close/>
                </a:path>
                <a:path w="1016000" h="421640">
                  <a:moveTo>
                    <a:pt x="1015796" y="198208"/>
                  </a:moveTo>
                  <a:lnTo>
                    <a:pt x="991019" y="198208"/>
                  </a:lnTo>
                  <a:lnTo>
                    <a:pt x="966241" y="198208"/>
                  </a:lnTo>
                  <a:lnTo>
                    <a:pt x="941463" y="198208"/>
                  </a:lnTo>
                  <a:lnTo>
                    <a:pt x="941463" y="247764"/>
                  </a:lnTo>
                  <a:lnTo>
                    <a:pt x="966241" y="247764"/>
                  </a:lnTo>
                  <a:lnTo>
                    <a:pt x="991019" y="247764"/>
                  </a:lnTo>
                  <a:lnTo>
                    <a:pt x="1015796" y="247764"/>
                  </a:lnTo>
                  <a:lnTo>
                    <a:pt x="1015796" y="19820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97992" y="9400422"/>
              <a:ext cx="916940" cy="594995"/>
            </a:xfrm>
            <a:custGeom>
              <a:avLst/>
              <a:gdLst/>
              <a:ahLst/>
              <a:cxnLst/>
              <a:rect l="l" t="t" r="r" b="b"/>
              <a:pathLst>
                <a:path w="916940" h="594995">
                  <a:moveTo>
                    <a:pt x="148653" y="421005"/>
                  </a:moveTo>
                  <a:lnTo>
                    <a:pt x="123875" y="421005"/>
                  </a:lnTo>
                  <a:lnTo>
                    <a:pt x="123875" y="445782"/>
                  </a:lnTo>
                  <a:lnTo>
                    <a:pt x="148653" y="445782"/>
                  </a:lnTo>
                  <a:lnTo>
                    <a:pt x="148653" y="421005"/>
                  </a:lnTo>
                  <a:close/>
                </a:path>
                <a:path w="916940" h="594995">
                  <a:moveTo>
                    <a:pt x="198208" y="520115"/>
                  </a:moveTo>
                  <a:lnTo>
                    <a:pt x="173431" y="520115"/>
                  </a:lnTo>
                  <a:lnTo>
                    <a:pt x="173431" y="495338"/>
                  </a:lnTo>
                  <a:lnTo>
                    <a:pt x="148653" y="495338"/>
                  </a:lnTo>
                  <a:lnTo>
                    <a:pt x="123875" y="495338"/>
                  </a:lnTo>
                  <a:lnTo>
                    <a:pt x="123875" y="445782"/>
                  </a:lnTo>
                  <a:lnTo>
                    <a:pt x="99110" y="445782"/>
                  </a:lnTo>
                  <a:lnTo>
                    <a:pt x="99110" y="495338"/>
                  </a:lnTo>
                  <a:lnTo>
                    <a:pt x="74333" y="495338"/>
                  </a:lnTo>
                  <a:lnTo>
                    <a:pt x="49555" y="495338"/>
                  </a:lnTo>
                  <a:lnTo>
                    <a:pt x="49555" y="470560"/>
                  </a:lnTo>
                  <a:lnTo>
                    <a:pt x="74333" y="470560"/>
                  </a:lnTo>
                  <a:lnTo>
                    <a:pt x="74333" y="445782"/>
                  </a:lnTo>
                  <a:lnTo>
                    <a:pt x="49555" y="445782"/>
                  </a:lnTo>
                  <a:lnTo>
                    <a:pt x="49555" y="421005"/>
                  </a:lnTo>
                  <a:lnTo>
                    <a:pt x="74333" y="421005"/>
                  </a:lnTo>
                  <a:lnTo>
                    <a:pt x="74333" y="396240"/>
                  </a:lnTo>
                  <a:lnTo>
                    <a:pt x="49555" y="396240"/>
                  </a:lnTo>
                  <a:lnTo>
                    <a:pt x="49555" y="371462"/>
                  </a:lnTo>
                  <a:lnTo>
                    <a:pt x="24777" y="371462"/>
                  </a:lnTo>
                  <a:lnTo>
                    <a:pt x="24777" y="396240"/>
                  </a:lnTo>
                  <a:lnTo>
                    <a:pt x="0" y="396240"/>
                  </a:lnTo>
                  <a:lnTo>
                    <a:pt x="0" y="470560"/>
                  </a:lnTo>
                  <a:lnTo>
                    <a:pt x="24777" y="470560"/>
                  </a:lnTo>
                  <a:lnTo>
                    <a:pt x="24777" y="520115"/>
                  </a:lnTo>
                  <a:lnTo>
                    <a:pt x="49555" y="520115"/>
                  </a:lnTo>
                  <a:lnTo>
                    <a:pt x="74333" y="520115"/>
                  </a:lnTo>
                  <a:lnTo>
                    <a:pt x="99110" y="520115"/>
                  </a:lnTo>
                  <a:lnTo>
                    <a:pt x="99110" y="569658"/>
                  </a:lnTo>
                  <a:lnTo>
                    <a:pt x="123875" y="569658"/>
                  </a:lnTo>
                  <a:lnTo>
                    <a:pt x="123875" y="594436"/>
                  </a:lnTo>
                  <a:lnTo>
                    <a:pt x="148653" y="594436"/>
                  </a:lnTo>
                  <a:lnTo>
                    <a:pt x="148653" y="569658"/>
                  </a:lnTo>
                  <a:lnTo>
                    <a:pt x="173431" y="569658"/>
                  </a:lnTo>
                  <a:lnTo>
                    <a:pt x="173431" y="544893"/>
                  </a:lnTo>
                  <a:lnTo>
                    <a:pt x="198208" y="544893"/>
                  </a:lnTo>
                  <a:lnTo>
                    <a:pt x="198208" y="520115"/>
                  </a:lnTo>
                  <a:close/>
                </a:path>
                <a:path w="916940" h="594995">
                  <a:moveTo>
                    <a:pt x="222986" y="421005"/>
                  </a:moveTo>
                  <a:lnTo>
                    <a:pt x="198208" y="421005"/>
                  </a:lnTo>
                  <a:lnTo>
                    <a:pt x="198208" y="445782"/>
                  </a:lnTo>
                  <a:lnTo>
                    <a:pt x="222986" y="445782"/>
                  </a:lnTo>
                  <a:lnTo>
                    <a:pt x="222986" y="421005"/>
                  </a:lnTo>
                  <a:close/>
                </a:path>
                <a:path w="916940" h="594995">
                  <a:moveTo>
                    <a:pt x="445960" y="173380"/>
                  </a:moveTo>
                  <a:lnTo>
                    <a:pt x="421182" y="173380"/>
                  </a:lnTo>
                  <a:lnTo>
                    <a:pt x="421182" y="248310"/>
                  </a:lnTo>
                  <a:lnTo>
                    <a:pt x="445960" y="248310"/>
                  </a:lnTo>
                  <a:lnTo>
                    <a:pt x="445960" y="173380"/>
                  </a:lnTo>
                  <a:close/>
                </a:path>
                <a:path w="916940" h="594995">
                  <a:moveTo>
                    <a:pt x="470738" y="321970"/>
                  </a:moveTo>
                  <a:lnTo>
                    <a:pt x="445960" y="321970"/>
                  </a:lnTo>
                  <a:lnTo>
                    <a:pt x="445960" y="297840"/>
                  </a:lnTo>
                  <a:lnTo>
                    <a:pt x="421182" y="297840"/>
                  </a:lnTo>
                  <a:lnTo>
                    <a:pt x="421182" y="248310"/>
                  </a:lnTo>
                  <a:lnTo>
                    <a:pt x="396405" y="248310"/>
                  </a:lnTo>
                  <a:lnTo>
                    <a:pt x="396405" y="297840"/>
                  </a:lnTo>
                  <a:lnTo>
                    <a:pt x="371627" y="297840"/>
                  </a:lnTo>
                  <a:lnTo>
                    <a:pt x="371627" y="272440"/>
                  </a:lnTo>
                  <a:lnTo>
                    <a:pt x="346862" y="272440"/>
                  </a:lnTo>
                  <a:lnTo>
                    <a:pt x="346862" y="297840"/>
                  </a:lnTo>
                  <a:lnTo>
                    <a:pt x="322084" y="297840"/>
                  </a:lnTo>
                  <a:lnTo>
                    <a:pt x="322084" y="272440"/>
                  </a:lnTo>
                  <a:lnTo>
                    <a:pt x="346862" y="272440"/>
                  </a:lnTo>
                  <a:lnTo>
                    <a:pt x="346862" y="248310"/>
                  </a:lnTo>
                  <a:lnTo>
                    <a:pt x="371627" y="248310"/>
                  </a:lnTo>
                  <a:lnTo>
                    <a:pt x="396405" y="248310"/>
                  </a:lnTo>
                  <a:lnTo>
                    <a:pt x="396405" y="222910"/>
                  </a:lnTo>
                  <a:lnTo>
                    <a:pt x="371627" y="222910"/>
                  </a:lnTo>
                  <a:lnTo>
                    <a:pt x="371627" y="123850"/>
                  </a:lnTo>
                  <a:lnTo>
                    <a:pt x="346862" y="123850"/>
                  </a:lnTo>
                  <a:lnTo>
                    <a:pt x="346862" y="173380"/>
                  </a:lnTo>
                  <a:lnTo>
                    <a:pt x="322084" y="173380"/>
                  </a:lnTo>
                  <a:lnTo>
                    <a:pt x="322084" y="149250"/>
                  </a:lnTo>
                  <a:lnTo>
                    <a:pt x="297307" y="149250"/>
                  </a:lnTo>
                  <a:lnTo>
                    <a:pt x="297307" y="173380"/>
                  </a:lnTo>
                  <a:lnTo>
                    <a:pt x="272529" y="173380"/>
                  </a:lnTo>
                  <a:lnTo>
                    <a:pt x="272529" y="149250"/>
                  </a:lnTo>
                  <a:lnTo>
                    <a:pt x="247751" y="149250"/>
                  </a:lnTo>
                  <a:lnTo>
                    <a:pt x="247751" y="222910"/>
                  </a:lnTo>
                  <a:lnTo>
                    <a:pt x="272529" y="222910"/>
                  </a:lnTo>
                  <a:lnTo>
                    <a:pt x="297307" y="222910"/>
                  </a:lnTo>
                  <a:lnTo>
                    <a:pt x="297307" y="272440"/>
                  </a:lnTo>
                  <a:lnTo>
                    <a:pt x="272529" y="272440"/>
                  </a:lnTo>
                  <a:lnTo>
                    <a:pt x="272529" y="297840"/>
                  </a:lnTo>
                  <a:lnTo>
                    <a:pt x="297307" y="297840"/>
                  </a:lnTo>
                  <a:lnTo>
                    <a:pt x="297307" y="347370"/>
                  </a:lnTo>
                  <a:lnTo>
                    <a:pt x="322084" y="347370"/>
                  </a:lnTo>
                  <a:lnTo>
                    <a:pt x="322084" y="371500"/>
                  </a:lnTo>
                  <a:lnTo>
                    <a:pt x="346862" y="371500"/>
                  </a:lnTo>
                  <a:lnTo>
                    <a:pt x="346862" y="347370"/>
                  </a:lnTo>
                  <a:lnTo>
                    <a:pt x="371627" y="347370"/>
                  </a:lnTo>
                  <a:lnTo>
                    <a:pt x="371627" y="371500"/>
                  </a:lnTo>
                  <a:lnTo>
                    <a:pt x="346862" y="371500"/>
                  </a:lnTo>
                  <a:lnTo>
                    <a:pt x="346862" y="396900"/>
                  </a:lnTo>
                  <a:lnTo>
                    <a:pt x="322084" y="396900"/>
                  </a:lnTo>
                  <a:lnTo>
                    <a:pt x="322084" y="371500"/>
                  </a:lnTo>
                  <a:lnTo>
                    <a:pt x="297307" y="371500"/>
                  </a:lnTo>
                  <a:lnTo>
                    <a:pt x="297307" y="421030"/>
                  </a:lnTo>
                  <a:lnTo>
                    <a:pt x="272529" y="421030"/>
                  </a:lnTo>
                  <a:lnTo>
                    <a:pt x="272529" y="470560"/>
                  </a:lnTo>
                  <a:lnTo>
                    <a:pt x="297307" y="470560"/>
                  </a:lnTo>
                  <a:lnTo>
                    <a:pt x="297307" y="446430"/>
                  </a:lnTo>
                  <a:lnTo>
                    <a:pt x="322084" y="446430"/>
                  </a:lnTo>
                  <a:lnTo>
                    <a:pt x="322084" y="421030"/>
                  </a:lnTo>
                  <a:lnTo>
                    <a:pt x="346862" y="421030"/>
                  </a:lnTo>
                  <a:lnTo>
                    <a:pt x="371627" y="421030"/>
                  </a:lnTo>
                  <a:lnTo>
                    <a:pt x="371627" y="446430"/>
                  </a:lnTo>
                  <a:lnTo>
                    <a:pt x="396405" y="446430"/>
                  </a:lnTo>
                  <a:lnTo>
                    <a:pt x="396405" y="421030"/>
                  </a:lnTo>
                  <a:lnTo>
                    <a:pt x="421182" y="421030"/>
                  </a:lnTo>
                  <a:lnTo>
                    <a:pt x="421182" y="446430"/>
                  </a:lnTo>
                  <a:lnTo>
                    <a:pt x="445960" y="446430"/>
                  </a:lnTo>
                  <a:lnTo>
                    <a:pt x="445960" y="421030"/>
                  </a:lnTo>
                  <a:lnTo>
                    <a:pt x="470738" y="421030"/>
                  </a:lnTo>
                  <a:lnTo>
                    <a:pt x="470738" y="371500"/>
                  </a:lnTo>
                  <a:lnTo>
                    <a:pt x="445960" y="371500"/>
                  </a:lnTo>
                  <a:lnTo>
                    <a:pt x="445960" y="396900"/>
                  </a:lnTo>
                  <a:lnTo>
                    <a:pt x="421182" y="396900"/>
                  </a:lnTo>
                  <a:lnTo>
                    <a:pt x="421182" y="347370"/>
                  </a:lnTo>
                  <a:lnTo>
                    <a:pt x="396405" y="347370"/>
                  </a:lnTo>
                  <a:lnTo>
                    <a:pt x="396405" y="321970"/>
                  </a:lnTo>
                  <a:lnTo>
                    <a:pt x="421182" y="321970"/>
                  </a:lnTo>
                  <a:lnTo>
                    <a:pt x="421182" y="347370"/>
                  </a:lnTo>
                  <a:lnTo>
                    <a:pt x="445960" y="347370"/>
                  </a:lnTo>
                  <a:lnTo>
                    <a:pt x="470738" y="347370"/>
                  </a:lnTo>
                  <a:lnTo>
                    <a:pt x="470738" y="321970"/>
                  </a:lnTo>
                  <a:close/>
                </a:path>
                <a:path w="916940" h="594995">
                  <a:moveTo>
                    <a:pt x="594614" y="445782"/>
                  </a:moveTo>
                  <a:lnTo>
                    <a:pt x="569836" y="445782"/>
                  </a:lnTo>
                  <a:lnTo>
                    <a:pt x="545058" y="445782"/>
                  </a:lnTo>
                  <a:lnTo>
                    <a:pt x="545058" y="421005"/>
                  </a:lnTo>
                  <a:lnTo>
                    <a:pt x="520280" y="421005"/>
                  </a:lnTo>
                  <a:lnTo>
                    <a:pt x="520280" y="396240"/>
                  </a:lnTo>
                  <a:lnTo>
                    <a:pt x="495515" y="396240"/>
                  </a:lnTo>
                  <a:lnTo>
                    <a:pt x="495515" y="445782"/>
                  </a:lnTo>
                  <a:lnTo>
                    <a:pt x="520280" y="445782"/>
                  </a:lnTo>
                  <a:lnTo>
                    <a:pt x="520280" y="470560"/>
                  </a:lnTo>
                  <a:lnTo>
                    <a:pt x="545058" y="470560"/>
                  </a:lnTo>
                  <a:lnTo>
                    <a:pt x="569836" y="470560"/>
                  </a:lnTo>
                  <a:lnTo>
                    <a:pt x="569836" y="495338"/>
                  </a:lnTo>
                  <a:lnTo>
                    <a:pt x="594614" y="495338"/>
                  </a:lnTo>
                  <a:lnTo>
                    <a:pt x="594614" y="445782"/>
                  </a:lnTo>
                  <a:close/>
                </a:path>
                <a:path w="916940" h="594995">
                  <a:moveTo>
                    <a:pt x="644156" y="396240"/>
                  </a:moveTo>
                  <a:lnTo>
                    <a:pt x="619391" y="396240"/>
                  </a:lnTo>
                  <a:lnTo>
                    <a:pt x="619391" y="421005"/>
                  </a:lnTo>
                  <a:lnTo>
                    <a:pt x="644156" y="421005"/>
                  </a:lnTo>
                  <a:lnTo>
                    <a:pt x="644156" y="396240"/>
                  </a:lnTo>
                  <a:close/>
                </a:path>
                <a:path w="916940" h="594995">
                  <a:moveTo>
                    <a:pt x="693712" y="396240"/>
                  </a:moveTo>
                  <a:lnTo>
                    <a:pt x="668934" y="396240"/>
                  </a:lnTo>
                  <a:lnTo>
                    <a:pt x="668934" y="445782"/>
                  </a:lnTo>
                  <a:lnTo>
                    <a:pt x="693712" y="445782"/>
                  </a:lnTo>
                  <a:lnTo>
                    <a:pt x="693712" y="396240"/>
                  </a:lnTo>
                  <a:close/>
                </a:path>
                <a:path w="916940" h="594995">
                  <a:moveTo>
                    <a:pt x="743267" y="396240"/>
                  </a:moveTo>
                  <a:lnTo>
                    <a:pt x="718489" y="396240"/>
                  </a:lnTo>
                  <a:lnTo>
                    <a:pt x="718489" y="421005"/>
                  </a:lnTo>
                  <a:lnTo>
                    <a:pt x="743267" y="421005"/>
                  </a:lnTo>
                  <a:lnTo>
                    <a:pt x="743267" y="396240"/>
                  </a:lnTo>
                  <a:close/>
                </a:path>
                <a:path w="916940" h="594995">
                  <a:moveTo>
                    <a:pt x="867143" y="396240"/>
                  </a:moveTo>
                  <a:lnTo>
                    <a:pt x="842365" y="396240"/>
                  </a:lnTo>
                  <a:lnTo>
                    <a:pt x="842365" y="421005"/>
                  </a:lnTo>
                  <a:lnTo>
                    <a:pt x="867143" y="421005"/>
                  </a:lnTo>
                  <a:lnTo>
                    <a:pt x="867143" y="396240"/>
                  </a:lnTo>
                  <a:close/>
                </a:path>
                <a:path w="916940" h="594995">
                  <a:moveTo>
                    <a:pt x="916698" y="322580"/>
                  </a:moveTo>
                  <a:lnTo>
                    <a:pt x="891921" y="322580"/>
                  </a:lnTo>
                  <a:lnTo>
                    <a:pt x="867143" y="322580"/>
                  </a:lnTo>
                  <a:lnTo>
                    <a:pt x="867143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17587" y="273050"/>
                  </a:lnTo>
                  <a:lnTo>
                    <a:pt x="817587" y="223520"/>
                  </a:lnTo>
                  <a:lnTo>
                    <a:pt x="792822" y="223520"/>
                  </a:lnTo>
                  <a:lnTo>
                    <a:pt x="792822" y="198120"/>
                  </a:lnTo>
                  <a:lnTo>
                    <a:pt x="768032" y="198120"/>
                  </a:lnTo>
                  <a:lnTo>
                    <a:pt x="743267" y="198120"/>
                  </a:lnTo>
                  <a:lnTo>
                    <a:pt x="743267" y="223520"/>
                  </a:lnTo>
                  <a:lnTo>
                    <a:pt x="743267" y="247650"/>
                  </a:lnTo>
                  <a:lnTo>
                    <a:pt x="718489" y="247650"/>
                  </a:lnTo>
                  <a:lnTo>
                    <a:pt x="718489" y="223520"/>
                  </a:lnTo>
                  <a:lnTo>
                    <a:pt x="743267" y="223520"/>
                  </a:lnTo>
                  <a:lnTo>
                    <a:pt x="743267" y="198120"/>
                  </a:lnTo>
                  <a:lnTo>
                    <a:pt x="718489" y="198120"/>
                  </a:lnTo>
                  <a:lnTo>
                    <a:pt x="718489" y="99060"/>
                  </a:lnTo>
                  <a:lnTo>
                    <a:pt x="693712" y="99060"/>
                  </a:lnTo>
                  <a:lnTo>
                    <a:pt x="693712" y="74930"/>
                  </a:lnTo>
                  <a:lnTo>
                    <a:pt x="718489" y="7493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93712" y="4953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25400"/>
                  </a:lnTo>
                  <a:lnTo>
                    <a:pt x="668934" y="25400"/>
                  </a:lnTo>
                  <a:lnTo>
                    <a:pt x="693712" y="25400"/>
                  </a:lnTo>
                  <a:lnTo>
                    <a:pt x="693712" y="0"/>
                  </a:lnTo>
                  <a:lnTo>
                    <a:pt x="668934" y="0"/>
                  </a:lnTo>
                  <a:lnTo>
                    <a:pt x="644156" y="0"/>
                  </a:lnTo>
                  <a:lnTo>
                    <a:pt x="619391" y="0"/>
                  </a:lnTo>
                  <a:lnTo>
                    <a:pt x="594614" y="0"/>
                  </a:lnTo>
                  <a:lnTo>
                    <a:pt x="594614" y="25400"/>
                  </a:lnTo>
                  <a:lnTo>
                    <a:pt x="569836" y="25400"/>
                  </a:lnTo>
                  <a:lnTo>
                    <a:pt x="569836" y="49530"/>
                  </a:lnTo>
                  <a:lnTo>
                    <a:pt x="545058" y="49530"/>
                  </a:lnTo>
                  <a:lnTo>
                    <a:pt x="545058" y="74930"/>
                  </a:lnTo>
                  <a:lnTo>
                    <a:pt x="569836" y="74930"/>
                  </a:lnTo>
                  <a:lnTo>
                    <a:pt x="594614" y="74930"/>
                  </a:lnTo>
                  <a:lnTo>
                    <a:pt x="594614" y="49530"/>
                  </a:lnTo>
                  <a:lnTo>
                    <a:pt x="619391" y="49530"/>
                  </a:lnTo>
                  <a:lnTo>
                    <a:pt x="619391" y="749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68934" y="99060"/>
                  </a:lnTo>
                  <a:lnTo>
                    <a:pt x="644156" y="99060"/>
                  </a:lnTo>
                  <a:lnTo>
                    <a:pt x="644156" y="124460"/>
                  </a:lnTo>
                  <a:lnTo>
                    <a:pt x="668934" y="124460"/>
                  </a:lnTo>
                  <a:lnTo>
                    <a:pt x="693712" y="124460"/>
                  </a:lnTo>
                  <a:lnTo>
                    <a:pt x="693712" y="223520"/>
                  </a:lnTo>
                  <a:lnTo>
                    <a:pt x="668934" y="223520"/>
                  </a:lnTo>
                  <a:lnTo>
                    <a:pt x="644156" y="223520"/>
                  </a:lnTo>
                  <a:lnTo>
                    <a:pt x="644156" y="198120"/>
                  </a:lnTo>
                  <a:lnTo>
                    <a:pt x="619391" y="198120"/>
                  </a:lnTo>
                  <a:lnTo>
                    <a:pt x="619391" y="223520"/>
                  </a:lnTo>
                  <a:lnTo>
                    <a:pt x="594614" y="223520"/>
                  </a:lnTo>
                  <a:lnTo>
                    <a:pt x="594614" y="247650"/>
                  </a:lnTo>
                  <a:lnTo>
                    <a:pt x="619391" y="247650"/>
                  </a:lnTo>
                  <a:lnTo>
                    <a:pt x="619391" y="273050"/>
                  </a:lnTo>
                  <a:lnTo>
                    <a:pt x="644156" y="273050"/>
                  </a:lnTo>
                  <a:lnTo>
                    <a:pt x="644156" y="247650"/>
                  </a:lnTo>
                  <a:lnTo>
                    <a:pt x="668934" y="247650"/>
                  </a:lnTo>
                  <a:lnTo>
                    <a:pt x="693712" y="247650"/>
                  </a:lnTo>
                  <a:lnTo>
                    <a:pt x="693712" y="273050"/>
                  </a:lnTo>
                  <a:lnTo>
                    <a:pt x="668934" y="273050"/>
                  </a:lnTo>
                  <a:lnTo>
                    <a:pt x="644156" y="273050"/>
                  </a:lnTo>
                  <a:lnTo>
                    <a:pt x="644156" y="297180"/>
                  </a:lnTo>
                  <a:lnTo>
                    <a:pt x="668934" y="297180"/>
                  </a:lnTo>
                  <a:lnTo>
                    <a:pt x="668934" y="322580"/>
                  </a:lnTo>
                  <a:lnTo>
                    <a:pt x="693712" y="322580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43267" y="297180"/>
                  </a:lnTo>
                  <a:lnTo>
                    <a:pt x="743267" y="273050"/>
                  </a:lnTo>
                  <a:lnTo>
                    <a:pt x="768032" y="273050"/>
                  </a:lnTo>
                  <a:lnTo>
                    <a:pt x="768032" y="247650"/>
                  </a:lnTo>
                  <a:lnTo>
                    <a:pt x="792822" y="247650"/>
                  </a:lnTo>
                  <a:lnTo>
                    <a:pt x="792822" y="297180"/>
                  </a:lnTo>
                  <a:lnTo>
                    <a:pt x="817587" y="297180"/>
                  </a:lnTo>
                  <a:lnTo>
                    <a:pt x="817587" y="322580"/>
                  </a:lnTo>
                  <a:lnTo>
                    <a:pt x="792822" y="322580"/>
                  </a:lnTo>
                  <a:lnTo>
                    <a:pt x="792822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43267" y="322580"/>
                  </a:lnTo>
                  <a:lnTo>
                    <a:pt x="743267" y="346710"/>
                  </a:lnTo>
                  <a:lnTo>
                    <a:pt x="768032" y="346710"/>
                  </a:lnTo>
                  <a:lnTo>
                    <a:pt x="768032" y="372110"/>
                  </a:lnTo>
                  <a:lnTo>
                    <a:pt x="792822" y="372110"/>
                  </a:lnTo>
                  <a:lnTo>
                    <a:pt x="792822" y="346710"/>
                  </a:lnTo>
                  <a:lnTo>
                    <a:pt x="817587" y="346710"/>
                  </a:lnTo>
                  <a:lnTo>
                    <a:pt x="817587" y="372110"/>
                  </a:lnTo>
                  <a:lnTo>
                    <a:pt x="792822" y="372110"/>
                  </a:lnTo>
                  <a:lnTo>
                    <a:pt x="792822" y="396240"/>
                  </a:lnTo>
                  <a:lnTo>
                    <a:pt x="817587" y="396240"/>
                  </a:lnTo>
                  <a:lnTo>
                    <a:pt x="842365" y="396240"/>
                  </a:lnTo>
                  <a:lnTo>
                    <a:pt x="842365" y="372110"/>
                  </a:lnTo>
                  <a:lnTo>
                    <a:pt x="867143" y="372110"/>
                  </a:lnTo>
                  <a:lnTo>
                    <a:pt x="867143" y="346710"/>
                  </a:lnTo>
                  <a:lnTo>
                    <a:pt x="891921" y="346710"/>
                  </a:lnTo>
                  <a:lnTo>
                    <a:pt x="916698" y="346710"/>
                  </a:lnTo>
                  <a:lnTo>
                    <a:pt x="916698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98894" y="9425212"/>
              <a:ext cx="1016000" cy="718820"/>
            </a:xfrm>
            <a:custGeom>
              <a:avLst/>
              <a:gdLst/>
              <a:ahLst/>
              <a:cxnLst/>
              <a:rect l="l" t="t" r="r" b="b"/>
              <a:pathLst>
                <a:path w="1016000" h="718820">
                  <a:moveTo>
                    <a:pt x="49542" y="544868"/>
                  </a:moveTo>
                  <a:lnTo>
                    <a:pt x="24777" y="544868"/>
                  </a:lnTo>
                  <a:lnTo>
                    <a:pt x="24777" y="569645"/>
                  </a:lnTo>
                  <a:lnTo>
                    <a:pt x="49542" y="569645"/>
                  </a:lnTo>
                  <a:lnTo>
                    <a:pt x="49542" y="544868"/>
                  </a:lnTo>
                  <a:close/>
                </a:path>
                <a:path w="1016000" h="718820">
                  <a:moveTo>
                    <a:pt x="74320" y="371449"/>
                  </a:moveTo>
                  <a:lnTo>
                    <a:pt x="49542" y="371449"/>
                  </a:lnTo>
                  <a:lnTo>
                    <a:pt x="49542" y="346671"/>
                  </a:lnTo>
                  <a:lnTo>
                    <a:pt x="24777" y="346671"/>
                  </a:lnTo>
                  <a:lnTo>
                    <a:pt x="24777" y="445770"/>
                  </a:lnTo>
                  <a:lnTo>
                    <a:pt x="0" y="445770"/>
                  </a:lnTo>
                  <a:lnTo>
                    <a:pt x="0" y="470547"/>
                  </a:lnTo>
                  <a:lnTo>
                    <a:pt x="24777" y="470547"/>
                  </a:lnTo>
                  <a:lnTo>
                    <a:pt x="24777" y="495325"/>
                  </a:lnTo>
                  <a:lnTo>
                    <a:pt x="49542" y="495325"/>
                  </a:lnTo>
                  <a:lnTo>
                    <a:pt x="49542" y="470547"/>
                  </a:lnTo>
                  <a:lnTo>
                    <a:pt x="74320" y="470547"/>
                  </a:lnTo>
                  <a:lnTo>
                    <a:pt x="74320" y="420992"/>
                  </a:lnTo>
                  <a:lnTo>
                    <a:pt x="49542" y="420992"/>
                  </a:lnTo>
                  <a:lnTo>
                    <a:pt x="49542" y="396214"/>
                  </a:lnTo>
                  <a:lnTo>
                    <a:pt x="74320" y="396214"/>
                  </a:lnTo>
                  <a:lnTo>
                    <a:pt x="74320" y="371449"/>
                  </a:lnTo>
                  <a:close/>
                </a:path>
                <a:path w="1016000" h="718820">
                  <a:moveTo>
                    <a:pt x="123875" y="594423"/>
                  </a:moveTo>
                  <a:lnTo>
                    <a:pt x="99098" y="594423"/>
                  </a:lnTo>
                  <a:lnTo>
                    <a:pt x="99098" y="619201"/>
                  </a:lnTo>
                  <a:lnTo>
                    <a:pt x="123875" y="619201"/>
                  </a:lnTo>
                  <a:lnTo>
                    <a:pt x="123875" y="594423"/>
                  </a:lnTo>
                  <a:close/>
                </a:path>
                <a:path w="1016000" h="718820">
                  <a:moveTo>
                    <a:pt x="123875" y="495325"/>
                  </a:moveTo>
                  <a:lnTo>
                    <a:pt x="99098" y="495325"/>
                  </a:lnTo>
                  <a:lnTo>
                    <a:pt x="99098" y="470547"/>
                  </a:lnTo>
                  <a:lnTo>
                    <a:pt x="74320" y="470547"/>
                  </a:lnTo>
                  <a:lnTo>
                    <a:pt x="74320" y="495325"/>
                  </a:lnTo>
                  <a:lnTo>
                    <a:pt x="49542" y="495325"/>
                  </a:lnTo>
                  <a:lnTo>
                    <a:pt x="49542" y="520103"/>
                  </a:lnTo>
                  <a:lnTo>
                    <a:pt x="74320" y="520103"/>
                  </a:lnTo>
                  <a:lnTo>
                    <a:pt x="99098" y="520103"/>
                  </a:lnTo>
                  <a:lnTo>
                    <a:pt x="123875" y="520103"/>
                  </a:lnTo>
                  <a:lnTo>
                    <a:pt x="123875" y="495325"/>
                  </a:lnTo>
                  <a:close/>
                </a:path>
                <a:path w="1016000" h="718820">
                  <a:moveTo>
                    <a:pt x="173431" y="569645"/>
                  </a:moveTo>
                  <a:lnTo>
                    <a:pt x="148653" y="569645"/>
                  </a:lnTo>
                  <a:lnTo>
                    <a:pt x="148653" y="594423"/>
                  </a:lnTo>
                  <a:lnTo>
                    <a:pt x="173431" y="594423"/>
                  </a:lnTo>
                  <a:lnTo>
                    <a:pt x="173431" y="569645"/>
                  </a:lnTo>
                  <a:close/>
                </a:path>
                <a:path w="1016000" h="718820">
                  <a:moveTo>
                    <a:pt x="173431" y="520103"/>
                  </a:moveTo>
                  <a:lnTo>
                    <a:pt x="148653" y="520103"/>
                  </a:lnTo>
                  <a:lnTo>
                    <a:pt x="123875" y="520103"/>
                  </a:lnTo>
                  <a:lnTo>
                    <a:pt x="123875" y="544868"/>
                  </a:lnTo>
                  <a:lnTo>
                    <a:pt x="99098" y="544868"/>
                  </a:lnTo>
                  <a:lnTo>
                    <a:pt x="74320" y="544868"/>
                  </a:lnTo>
                  <a:lnTo>
                    <a:pt x="74320" y="569645"/>
                  </a:lnTo>
                  <a:lnTo>
                    <a:pt x="99098" y="569645"/>
                  </a:lnTo>
                  <a:lnTo>
                    <a:pt x="123875" y="569645"/>
                  </a:lnTo>
                  <a:lnTo>
                    <a:pt x="148653" y="569645"/>
                  </a:lnTo>
                  <a:lnTo>
                    <a:pt x="148653" y="544868"/>
                  </a:lnTo>
                  <a:lnTo>
                    <a:pt x="173431" y="544868"/>
                  </a:lnTo>
                  <a:lnTo>
                    <a:pt x="173431" y="520103"/>
                  </a:lnTo>
                  <a:close/>
                </a:path>
                <a:path w="1016000" h="718820">
                  <a:moveTo>
                    <a:pt x="198208" y="594423"/>
                  </a:moveTo>
                  <a:lnTo>
                    <a:pt x="173431" y="594423"/>
                  </a:lnTo>
                  <a:lnTo>
                    <a:pt x="173431" y="619201"/>
                  </a:lnTo>
                  <a:lnTo>
                    <a:pt x="198208" y="619201"/>
                  </a:lnTo>
                  <a:lnTo>
                    <a:pt x="198208" y="594423"/>
                  </a:lnTo>
                  <a:close/>
                </a:path>
                <a:path w="1016000" h="718820">
                  <a:moveTo>
                    <a:pt x="198208" y="544868"/>
                  </a:moveTo>
                  <a:lnTo>
                    <a:pt x="173431" y="544868"/>
                  </a:lnTo>
                  <a:lnTo>
                    <a:pt x="173431" y="569645"/>
                  </a:lnTo>
                  <a:lnTo>
                    <a:pt x="198208" y="569645"/>
                  </a:lnTo>
                  <a:lnTo>
                    <a:pt x="198208" y="544868"/>
                  </a:lnTo>
                  <a:close/>
                </a:path>
                <a:path w="1016000" h="718820">
                  <a:moveTo>
                    <a:pt x="222973" y="569645"/>
                  </a:moveTo>
                  <a:lnTo>
                    <a:pt x="198208" y="569645"/>
                  </a:lnTo>
                  <a:lnTo>
                    <a:pt x="198208" y="594423"/>
                  </a:lnTo>
                  <a:lnTo>
                    <a:pt x="222973" y="594423"/>
                  </a:lnTo>
                  <a:lnTo>
                    <a:pt x="222973" y="569645"/>
                  </a:lnTo>
                  <a:close/>
                </a:path>
                <a:path w="1016000" h="718820">
                  <a:moveTo>
                    <a:pt x="272529" y="420992"/>
                  </a:moveTo>
                  <a:lnTo>
                    <a:pt x="247751" y="420992"/>
                  </a:lnTo>
                  <a:lnTo>
                    <a:pt x="247751" y="445770"/>
                  </a:lnTo>
                  <a:lnTo>
                    <a:pt x="272529" y="445770"/>
                  </a:lnTo>
                  <a:lnTo>
                    <a:pt x="272529" y="420992"/>
                  </a:lnTo>
                  <a:close/>
                </a:path>
                <a:path w="1016000" h="718820">
                  <a:moveTo>
                    <a:pt x="297307" y="445770"/>
                  </a:moveTo>
                  <a:lnTo>
                    <a:pt x="272529" y="445770"/>
                  </a:lnTo>
                  <a:lnTo>
                    <a:pt x="272529" y="470547"/>
                  </a:lnTo>
                  <a:lnTo>
                    <a:pt x="297307" y="470547"/>
                  </a:lnTo>
                  <a:lnTo>
                    <a:pt x="297307" y="445770"/>
                  </a:lnTo>
                  <a:close/>
                </a:path>
                <a:path w="1016000" h="718820">
                  <a:moveTo>
                    <a:pt x="371627" y="470547"/>
                  </a:moveTo>
                  <a:lnTo>
                    <a:pt x="346849" y="470547"/>
                  </a:lnTo>
                  <a:lnTo>
                    <a:pt x="346849" y="420992"/>
                  </a:lnTo>
                  <a:lnTo>
                    <a:pt x="322084" y="420992"/>
                  </a:lnTo>
                  <a:lnTo>
                    <a:pt x="322084" y="495325"/>
                  </a:lnTo>
                  <a:lnTo>
                    <a:pt x="346849" y="495325"/>
                  </a:lnTo>
                  <a:lnTo>
                    <a:pt x="371627" y="495325"/>
                  </a:lnTo>
                  <a:lnTo>
                    <a:pt x="371627" y="470547"/>
                  </a:lnTo>
                  <a:close/>
                </a:path>
                <a:path w="1016000" h="718820">
                  <a:moveTo>
                    <a:pt x="396405" y="148590"/>
                  </a:moveTo>
                  <a:lnTo>
                    <a:pt x="371627" y="148590"/>
                  </a:lnTo>
                  <a:lnTo>
                    <a:pt x="371627" y="198120"/>
                  </a:lnTo>
                  <a:lnTo>
                    <a:pt x="396405" y="198120"/>
                  </a:lnTo>
                  <a:lnTo>
                    <a:pt x="396405" y="148590"/>
                  </a:lnTo>
                  <a:close/>
                </a:path>
                <a:path w="1016000" h="718820">
                  <a:moveTo>
                    <a:pt x="421182" y="495325"/>
                  </a:moveTo>
                  <a:lnTo>
                    <a:pt x="396405" y="495325"/>
                  </a:lnTo>
                  <a:lnTo>
                    <a:pt x="396405" y="520103"/>
                  </a:lnTo>
                  <a:lnTo>
                    <a:pt x="421182" y="520103"/>
                  </a:lnTo>
                  <a:lnTo>
                    <a:pt x="421182" y="495325"/>
                  </a:lnTo>
                  <a:close/>
                </a:path>
                <a:path w="1016000" h="718820">
                  <a:moveTo>
                    <a:pt x="421182" y="445770"/>
                  </a:moveTo>
                  <a:lnTo>
                    <a:pt x="396405" y="445770"/>
                  </a:lnTo>
                  <a:lnTo>
                    <a:pt x="396405" y="470547"/>
                  </a:lnTo>
                  <a:lnTo>
                    <a:pt x="421182" y="470547"/>
                  </a:lnTo>
                  <a:lnTo>
                    <a:pt x="421182" y="445770"/>
                  </a:lnTo>
                  <a:close/>
                </a:path>
                <a:path w="1016000" h="718820">
                  <a:moveTo>
                    <a:pt x="445960" y="470547"/>
                  </a:moveTo>
                  <a:lnTo>
                    <a:pt x="421182" y="470547"/>
                  </a:lnTo>
                  <a:lnTo>
                    <a:pt x="421182" y="495325"/>
                  </a:lnTo>
                  <a:lnTo>
                    <a:pt x="445960" y="495325"/>
                  </a:lnTo>
                  <a:lnTo>
                    <a:pt x="445960" y="470547"/>
                  </a:lnTo>
                  <a:close/>
                </a:path>
                <a:path w="1016000" h="718820">
                  <a:moveTo>
                    <a:pt x="470725" y="668743"/>
                  </a:moveTo>
                  <a:lnTo>
                    <a:pt x="445960" y="668743"/>
                  </a:lnTo>
                  <a:lnTo>
                    <a:pt x="445960" y="594423"/>
                  </a:lnTo>
                  <a:lnTo>
                    <a:pt x="421182" y="594423"/>
                  </a:lnTo>
                  <a:lnTo>
                    <a:pt x="396405" y="594423"/>
                  </a:lnTo>
                  <a:lnTo>
                    <a:pt x="396405" y="718299"/>
                  </a:lnTo>
                  <a:lnTo>
                    <a:pt x="421182" y="718299"/>
                  </a:lnTo>
                  <a:lnTo>
                    <a:pt x="421182" y="693521"/>
                  </a:lnTo>
                  <a:lnTo>
                    <a:pt x="445960" y="693521"/>
                  </a:lnTo>
                  <a:lnTo>
                    <a:pt x="470725" y="693521"/>
                  </a:lnTo>
                  <a:lnTo>
                    <a:pt x="470725" y="668743"/>
                  </a:lnTo>
                  <a:close/>
                </a:path>
                <a:path w="1016000" h="718820">
                  <a:moveTo>
                    <a:pt x="495503" y="544868"/>
                  </a:moveTo>
                  <a:lnTo>
                    <a:pt x="470725" y="544868"/>
                  </a:lnTo>
                  <a:lnTo>
                    <a:pt x="470725" y="594423"/>
                  </a:lnTo>
                  <a:lnTo>
                    <a:pt x="495503" y="594423"/>
                  </a:lnTo>
                  <a:lnTo>
                    <a:pt x="495503" y="544868"/>
                  </a:lnTo>
                  <a:close/>
                </a:path>
                <a:path w="1016000" h="718820">
                  <a:moveTo>
                    <a:pt x="495503" y="470547"/>
                  </a:moveTo>
                  <a:lnTo>
                    <a:pt x="470725" y="470547"/>
                  </a:lnTo>
                  <a:lnTo>
                    <a:pt x="470725" y="495325"/>
                  </a:lnTo>
                  <a:lnTo>
                    <a:pt x="495503" y="495325"/>
                  </a:lnTo>
                  <a:lnTo>
                    <a:pt x="495503" y="470547"/>
                  </a:lnTo>
                  <a:close/>
                </a:path>
                <a:path w="1016000" h="718820">
                  <a:moveTo>
                    <a:pt x="520280" y="594423"/>
                  </a:moveTo>
                  <a:lnTo>
                    <a:pt x="495503" y="594423"/>
                  </a:lnTo>
                  <a:lnTo>
                    <a:pt x="495503" y="619201"/>
                  </a:lnTo>
                  <a:lnTo>
                    <a:pt x="520280" y="619201"/>
                  </a:lnTo>
                  <a:lnTo>
                    <a:pt x="520280" y="594423"/>
                  </a:lnTo>
                  <a:close/>
                </a:path>
                <a:path w="1016000" h="718820">
                  <a:moveTo>
                    <a:pt x="520280" y="520103"/>
                  </a:moveTo>
                  <a:lnTo>
                    <a:pt x="495503" y="520103"/>
                  </a:lnTo>
                  <a:lnTo>
                    <a:pt x="495503" y="544868"/>
                  </a:lnTo>
                  <a:lnTo>
                    <a:pt x="520280" y="544868"/>
                  </a:lnTo>
                  <a:lnTo>
                    <a:pt x="520280" y="520103"/>
                  </a:lnTo>
                  <a:close/>
                </a:path>
                <a:path w="1016000" h="718820">
                  <a:moveTo>
                    <a:pt x="520280" y="420992"/>
                  </a:moveTo>
                  <a:lnTo>
                    <a:pt x="495503" y="420992"/>
                  </a:lnTo>
                  <a:lnTo>
                    <a:pt x="495503" y="470547"/>
                  </a:lnTo>
                  <a:lnTo>
                    <a:pt x="520280" y="470547"/>
                  </a:lnTo>
                  <a:lnTo>
                    <a:pt x="520280" y="420992"/>
                  </a:lnTo>
                  <a:close/>
                </a:path>
                <a:path w="1016000" h="718820">
                  <a:moveTo>
                    <a:pt x="569836" y="25400"/>
                  </a:moveTo>
                  <a:lnTo>
                    <a:pt x="545058" y="25400"/>
                  </a:lnTo>
                  <a:lnTo>
                    <a:pt x="545058" y="99060"/>
                  </a:lnTo>
                  <a:lnTo>
                    <a:pt x="520280" y="99060"/>
                  </a:lnTo>
                  <a:lnTo>
                    <a:pt x="495503" y="99060"/>
                  </a:lnTo>
                  <a:lnTo>
                    <a:pt x="495503" y="49530"/>
                  </a:lnTo>
                  <a:lnTo>
                    <a:pt x="470725" y="49530"/>
                  </a:lnTo>
                  <a:lnTo>
                    <a:pt x="470725" y="0"/>
                  </a:lnTo>
                  <a:lnTo>
                    <a:pt x="445960" y="0"/>
                  </a:lnTo>
                  <a:lnTo>
                    <a:pt x="445960" y="49530"/>
                  </a:lnTo>
                  <a:lnTo>
                    <a:pt x="421182" y="49530"/>
                  </a:lnTo>
                  <a:lnTo>
                    <a:pt x="421182" y="99060"/>
                  </a:lnTo>
                  <a:lnTo>
                    <a:pt x="445960" y="99060"/>
                  </a:lnTo>
                  <a:lnTo>
                    <a:pt x="445960" y="74930"/>
                  </a:lnTo>
                  <a:lnTo>
                    <a:pt x="470725" y="74930"/>
                  </a:lnTo>
                  <a:lnTo>
                    <a:pt x="470725" y="124460"/>
                  </a:lnTo>
                  <a:lnTo>
                    <a:pt x="495503" y="124460"/>
                  </a:lnTo>
                  <a:lnTo>
                    <a:pt x="495503" y="173990"/>
                  </a:lnTo>
                  <a:lnTo>
                    <a:pt x="520280" y="173990"/>
                  </a:lnTo>
                  <a:lnTo>
                    <a:pt x="520280" y="124460"/>
                  </a:lnTo>
                  <a:lnTo>
                    <a:pt x="545058" y="124460"/>
                  </a:lnTo>
                  <a:lnTo>
                    <a:pt x="545058" y="198120"/>
                  </a:lnTo>
                  <a:lnTo>
                    <a:pt x="569836" y="198120"/>
                  </a:lnTo>
                  <a:lnTo>
                    <a:pt x="569836" y="25400"/>
                  </a:lnTo>
                  <a:close/>
                </a:path>
                <a:path w="1016000" h="718820">
                  <a:moveTo>
                    <a:pt x="594614" y="594423"/>
                  </a:moveTo>
                  <a:lnTo>
                    <a:pt x="569836" y="594423"/>
                  </a:lnTo>
                  <a:lnTo>
                    <a:pt x="545058" y="594423"/>
                  </a:lnTo>
                  <a:lnTo>
                    <a:pt x="545058" y="643978"/>
                  </a:lnTo>
                  <a:lnTo>
                    <a:pt x="569836" y="643978"/>
                  </a:lnTo>
                  <a:lnTo>
                    <a:pt x="569836" y="619201"/>
                  </a:lnTo>
                  <a:lnTo>
                    <a:pt x="594614" y="619201"/>
                  </a:lnTo>
                  <a:lnTo>
                    <a:pt x="594614" y="594423"/>
                  </a:lnTo>
                  <a:close/>
                </a:path>
                <a:path w="1016000" h="718820">
                  <a:moveTo>
                    <a:pt x="644156" y="520103"/>
                  </a:moveTo>
                  <a:lnTo>
                    <a:pt x="619379" y="520103"/>
                  </a:lnTo>
                  <a:lnTo>
                    <a:pt x="619379" y="544868"/>
                  </a:lnTo>
                  <a:lnTo>
                    <a:pt x="644156" y="544868"/>
                  </a:lnTo>
                  <a:lnTo>
                    <a:pt x="644156" y="520103"/>
                  </a:lnTo>
                  <a:close/>
                </a:path>
                <a:path w="1016000" h="718820">
                  <a:moveTo>
                    <a:pt x="668934" y="470547"/>
                  </a:moveTo>
                  <a:lnTo>
                    <a:pt x="644156" y="470547"/>
                  </a:lnTo>
                  <a:lnTo>
                    <a:pt x="644156" y="495325"/>
                  </a:lnTo>
                  <a:lnTo>
                    <a:pt x="668934" y="495325"/>
                  </a:lnTo>
                  <a:lnTo>
                    <a:pt x="668934" y="470547"/>
                  </a:lnTo>
                  <a:close/>
                </a:path>
                <a:path w="1016000" h="718820">
                  <a:moveTo>
                    <a:pt x="693712" y="569645"/>
                  </a:moveTo>
                  <a:lnTo>
                    <a:pt x="668934" y="569645"/>
                  </a:lnTo>
                  <a:lnTo>
                    <a:pt x="644156" y="569645"/>
                  </a:lnTo>
                  <a:lnTo>
                    <a:pt x="619379" y="569645"/>
                  </a:lnTo>
                  <a:lnTo>
                    <a:pt x="619379" y="544868"/>
                  </a:lnTo>
                  <a:lnTo>
                    <a:pt x="594614" y="544868"/>
                  </a:lnTo>
                  <a:lnTo>
                    <a:pt x="594614" y="420992"/>
                  </a:lnTo>
                  <a:lnTo>
                    <a:pt x="569836" y="420992"/>
                  </a:lnTo>
                  <a:lnTo>
                    <a:pt x="545058" y="420992"/>
                  </a:lnTo>
                  <a:lnTo>
                    <a:pt x="545058" y="470547"/>
                  </a:lnTo>
                  <a:lnTo>
                    <a:pt x="520280" y="470547"/>
                  </a:lnTo>
                  <a:lnTo>
                    <a:pt x="520280" y="495325"/>
                  </a:lnTo>
                  <a:lnTo>
                    <a:pt x="545058" y="495325"/>
                  </a:lnTo>
                  <a:lnTo>
                    <a:pt x="545058" y="520103"/>
                  </a:lnTo>
                  <a:lnTo>
                    <a:pt x="569836" y="520103"/>
                  </a:lnTo>
                  <a:lnTo>
                    <a:pt x="569836" y="544868"/>
                  </a:lnTo>
                  <a:lnTo>
                    <a:pt x="545058" y="544868"/>
                  </a:lnTo>
                  <a:lnTo>
                    <a:pt x="520280" y="544868"/>
                  </a:lnTo>
                  <a:lnTo>
                    <a:pt x="520280" y="594423"/>
                  </a:lnTo>
                  <a:lnTo>
                    <a:pt x="545058" y="594423"/>
                  </a:lnTo>
                  <a:lnTo>
                    <a:pt x="545058" y="569645"/>
                  </a:lnTo>
                  <a:lnTo>
                    <a:pt x="569836" y="569645"/>
                  </a:lnTo>
                  <a:lnTo>
                    <a:pt x="594614" y="569645"/>
                  </a:lnTo>
                  <a:lnTo>
                    <a:pt x="594614" y="594423"/>
                  </a:lnTo>
                  <a:lnTo>
                    <a:pt x="619379" y="594423"/>
                  </a:lnTo>
                  <a:lnTo>
                    <a:pt x="644156" y="594423"/>
                  </a:lnTo>
                  <a:lnTo>
                    <a:pt x="644156" y="643978"/>
                  </a:lnTo>
                  <a:lnTo>
                    <a:pt x="668934" y="643978"/>
                  </a:lnTo>
                  <a:lnTo>
                    <a:pt x="668934" y="668743"/>
                  </a:lnTo>
                  <a:lnTo>
                    <a:pt x="693712" y="668743"/>
                  </a:lnTo>
                  <a:lnTo>
                    <a:pt x="693712" y="619201"/>
                  </a:lnTo>
                  <a:lnTo>
                    <a:pt x="668934" y="619201"/>
                  </a:lnTo>
                  <a:lnTo>
                    <a:pt x="668934" y="594423"/>
                  </a:lnTo>
                  <a:lnTo>
                    <a:pt x="693712" y="594423"/>
                  </a:lnTo>
                  <a:lnTo>
                    <a:pt x="693712" y="569645"/>
                  </a:lnTo>
                  <a:close/>
                </a:path>
                <a:path w="1016000" h="718820">
                  <a:moveTo>
                    <a:pt x="718489" y="594423"/>
                  </a:moveTo>
                  <a:lnTo>
                    <a:pt x="693712" y="594423"/>
                  </a:lnTo>
                  <a:lnTo>
                    <a:pt x="693712" y="619201"/>
                  </a:lnTo>
                  <a:lnTo>
                    <a:pt x="718489" y="619201"/>
                  </a:lnTo>
                  <a:lnTo>
                    <a:pt x="718489" y="594423"/>
                  </a:lnTo>
                  <a:close/>
                </a:path>
                <a:path w="1016000" h="718820">
                  <a:moveTo>
                    <a:pt x="718489" y="495325"/>
                  </a:moveTo>
                  <a:lnTo>
                    <a:pt x="693712" y="495325"/>
                  </a:lnTo>
                  <a:lnTo>
                    <a:pt x="693712" y="520103"/>
                  </a:lnTo>
                  <a:lnTo>
                    <a:pt x="668934" y="520103"/>
                  </a:lnTo>
                  <a:lnTo>
                    <a:pt x="668934" y="544868"/>
                  </a:lnTo>
                  <a:lnTo>
                    <a:pt x="693712" y="544868"/>
                  </a:lnTo>
                  <a:lnTo>
                    <a:pt x="718489" y="544868"/>
                  </a:lnTo>
                  <a:lnTo>
                    <a:pt x="718489" y="495325"/>
                  </a:lnTo>
                  <a:close/>
                </a:path>
                <a:path w="1016000" h="718820">
                  <a:moveTo>
                    <a:pt x="718489" y="396214"/>
                  </a:moveTo>
                  <a:lnTo>
                    <a:pt x="693712" y="396214"/>
                  </a:lnTo>
                  <a:lnTo>
                    <a:pt x="693712" y="420992"/>
                  </a:lnTo>
                  <a:lnTo>
                    <a:pt x="718489" y="420992"/>
                  </a:lnTo>
                  <a:lnTo>
                    <a:pt x="718489" y="396214"/>
                  </a:lnTo>
                  <a:close/>
                </a:path>
                <a:path w="1016000" h="718820">
                  <a:moveTo>
                    <a:pt x="743254" y="569645"/>
                  </a:moveTo>
                  <a:lnTo>
                    <a:pt x="718489" y="569645"/>
                  </a:lnTo>
                  <a:lnTo>
                    <a:pt x="718489" y="594423"/>
                  </a:lnTo>
                  <a:lnTo>
                    <a:pt x="743254" y="594423"/>
                  </a:lnTo>
                  <a:lnTo>
                    <a:pt x="743254" y="569645"/>
                  </a:lnTo>
                  <a:close/>
                </a:path>
                <a:path w="1016000" h="718820">
                  <a:moveTo>
                    <a:pt x="768032" y="470547"/>
                  </a:moveTo>
                  <a:lnTo>
                    <a:pt x="743254" y="470547"/>
                  </a:lnTo>
                  <a:lnTo>
                    <a:pt x="743254" y="495325"/>
                  </a:lnTo>
                  <a:lnTo>
                    <a:pt x="768032" y="495325"/>
                  </a:lnTo>
                  <a:lnTo>
                    <a:pt x="768032" y="470547"/>
                  </a:lnTo>
                  <a:close/>
                </a:path>
                <a:path w="1016000" h="718820">
                  <a:moveTo>
                    <a:pt x="768032" y="420992"/>
                  </a:moveTo>
                  <a:lnTo>
                    <a:pt x="743254" y="420992"/>
                  </a:lnTo>
                  <a:lnTo>
                    <a:pt x="743254" y="445770"/>
                  </a:lnTo>
                  <a:lnTo>
                    <a:pt x="768032" y="445770"/>
                  </a:lnTo>
                  <a:lnTo>
                    <a:pt x="768032" y="420992"/>
                  </a:lnTo>
                  <a:close/>
                </a:path>
                <a:path w="1016000" h="718820">
                  <a:moveTo>
                    <a:pt x="792810" y="594423"/>
                  </a:moveTo>
                  <a:lnTo>
                    <a:pt x="768032" y="594423"/>
                  </a:lnTo>
                  <a:lnTo>
                    <a:pt x="743254" y="594423"/>
                  </a:lnTo>
                  <a:lnTo>
                    <a:pt x="743254" y="619201"/>
                  </a:lnTo>
                  <a:lnTo>
                    <a:pt x="768032" y="619201"/>
                  </a:lnTo>
                  <a:lnTo>
                    <a:pt x="792810" y="619201"/>
                  </a:lnTo>
                  <a:lnTo>
                    <a:pt x="792810" y="594423"/>
                  </a:lnTo>
                  <a:close/>
                </a:path>
                <a:path w="1016000" h="718820">
                  <a:moveTo>
                    <a:pt x="792810" y="445770"/>
                  </a:moveTo>
                  <a:lnTo>
                    <a:pt x="768032" y="445770"/>
                  </a:lnTo>
                  <a:lnTo>
                    <a:pt x="768032" y="470547"/>
                  </a:lnTo>
                  <a:lnTo>
                    <a:pt x="792810" y="470547"/>
                  </a:lnTo>
                  <a:lnTo>
                    <a:pt x="792810" y="445770"/>
                  </a:lnTo>
                  <a:close/>
                </a:path>
                <a:path w="1016000" h="718820">
                  <a:moveTo>
                    <a:pt x="817587" y="495325"/>
                  </a:moveTo>
                  <a:lnTo>
                    <a:pt x="792810" y="495325"/>
                  </a:lnTo>
                  <a:lnTo>
                    <a:pt x="768032" y="495325"/>
                  </a:lnTo>
                  <a:lnTo>
                    <a:pt x="768032" y="520103"/>
                  </a:lnTo>
                  <a:lnTo>
                    <a:pt x="792810" y="520103"/>
                  </a:lnTo>
                  <a:lnTo>
                    <a:pt x="817587" y="520103"/>
                  </a:lnTo>
                  <a:lnTo>
                    <a:pt x="817587" y="495325"/>
                  </a:lnTo>
                  <a:close/>
                </a:path>
                <a:path w="1016000" h="718820">
                  <a:moveTo>
                    <a:pt x="842365" y="445770"/>
                  </a:moveTo>
                  <a:lnTo>
                    <a:pt x="817587" y="445770"/>
                  </a:lnTo>
                  <a:lnTo>
                    <a:pt x="817587" y="470547"/>
                  </a:lnTo>
                  <a:lnTo>
                    <a:pt x="842365" y="470547"/>
                  </a:lnTo>
                  <a:lnTo>
                    <a:pt x="842365" y="445770"/>
                  </a:lnTo>
                  <a:close/>
                </a:path>
                <a:path w="1016000" h="718820">
                  <a:moveTo>
                    <a:pt x="916686" y="495325"/>
                  </a:moveTo>
                  <a:lnTo>
                    <a:pt x="891921" y="495325"/>
                  </a:lnTo>
                  <a:lnTo>
                    <a:pt x="867130" y="495325"/>
                  </a:lnTo>
                  <a:lnTo>
                    <a:pt x="842365" y="495325"/>
                  </a:lnTo>
                  <a:lnTo>
                    <a:pt x="842365" y="520103"/>
                  </a:lnTo>
                  <a:lnTo>
                    <a:pt x="867130" y="520103"/>
                  </a:lnTo>
                  <a:lnTo>
                    <a:pt x="891921" y="520103"/>
                  </a:lnTo>
                  <a:lnTo>
                    <a:pt x="916686" y="520103"/>
                  </a:lnTo>
                  <a:lnTo>
                    <a:pt x="916686" y="495325"/>
                  </a:lnTo>
                  <a:close/>
                </a:path>
                <a:path w="1016000" h="718820">
                  <a:moveTo>
                    <a:pt x="941463" y="396214"/>
                  </a:moveTo>
                  <a:lnTo>
                    <a:pt x="916686" y="396214"/>
                  </a:lnTo>
                  <a:lnTo>
                    <a:pt x="891921" y="396214"/>
                  </a:lnTo>
                  <a:lnTo>
                    <a:pt x="891921" y="371449"/>
                  </a:lnTo>
                  <a:lnTo>
                    <a:pt x="867130" y="371449"/>
                  </a:lnTo>
                  <a:lnTo>
                    <a:pt x="867130" y="396214"/>
                  </a:lnTo>
                  <a:lnTo>
                    <a:pt x="842365" y="396214"/>
                  </a:lnTo>
                  <a:lnTo>
                    <a:pt x="842365" y="420992"/>
                  </a:lnTo>
                  <a:lnTo>
                    <a:pt x="867130" y="420992"/>
                  </a:lnTo>
                  <a:lnTo>
                    <a:pt x="891921" y="420992"/>
                  </a:lnTo>
                  <a:lnTo>
                    <a:pt x="891921" y="470547"/>
                  </a:lnTo>
                  <a:lnTo>
                    <a:pt x="916686" y="470547"/>
                  </a:lnTo>
                  <a:lnTo>
                    <a:pt x="941463" y="470547"/>
                  </a:lnTo>
                  <a:lnTo>
                    <a:pt x="941463" y="445770"/>
                  </a:lnTo>
                  <a:lnTo>
                    <a:pt x="916686" y="445770"/>
                  </a:lnTo>
                  <a:lnTo>
                    <a:pt x="916686" y="420992"/>
                  </a:lnTo>
                  <a:lnTo>
                    <a:pt x="941463" y="420992"/>
                  </a:lnTo>
                  <a:lnTo>
                    <a:pt x="941463" y="396214"/>
                  </a:lnTo>
                  <a:close/>
                </a:path>
                <a:path w="1016000" h="718820">
                  <a:moveTo>
                    <a:pt x="966241" y="520103"/>
                  </a:moveTo>
                  <a:lnTo>
                    <a:pt x="941463" y="520103"/>
                  </a:lnTo>
                  <a:lnTo>
                    <a:pt x="916686" y="520103"/>
                  </a:lnTo>
                  <a:lnTo>
                    <a:pt x="916686" y="544868"/>
                  </a:lnTo>
                  <a:lnTo>
                    <a:pt x="941463" y="544868"/>
                  </a:lnTo>
                  <a:lnTo>
                    <a:pt x="966241" y="544868"/>
                  </a:lnTo>
                  <a:lnTo>
                    <a:pt x="966241" y="520103"/>
                  </a:lnTo>
                  <a:close/>
                </a:path>
                <a:path w="1016000" h="718820">
                  <a:moveTo>
                    <a:pt x="966241" y="470547"/>
                  </a:moveTo>
                  <a:lnTo>
                    <a:pt x="941463" y="470547"/>
                  </a:lnTo>
                  <a:lnTo>
                    <a:pt x="941463" y="495325"/>
                  </a:lnTo>
                  <a:lnTo>
                    <a:pt x="966241" y="495325"/>
                  </a:lnTo>
                  <a:lnTo>
                    <a:pt x="966241" y="470547"/>
                  </a:lnTo>
                  <a:close/>
                </a:path>
                <a:path w="1016000" h="718820">
                  <a:moveTo>
                    <a:pt x="991019" y="544868"/>
                  </a:moveTo>
                  <a:lnTo>
                    <a:pt x="966241" y="544868"/>
                  </a:lnTo>
                  <a:lnTo>
                    <a:pt x="966241" y="569645"/>
                  </a:lnTo>
                  <a:lnTo>
                    <a:pt x="991019" y="569645"/>
                  </a:lnTo>
                  <a:lnTo>
                    <a:pt x="991019" y="544868"/>
                  </a:lnTo>
                  <a:close/>
                </a:path>
                <a:path w="1016000" h="718820">
                  <a:moveTo>
                    <a:pt x="991019" y="445770"/>
                  </a:moveTo>
                  <a:lnTo>
                    <a:pt x="966241" y="445770"/>
                  </a:lnTo>
                  <a:lnTo>
                    <a:pt x="966241" y="470547"/>
                  </a:lnTo>
                  <a:lnTo>
                    <a:pt x="991019" y="470547"/>
                  </a:lnTo>
                  <a:lnTo>
                    <a:pt x="991019" y="445770"/>
                  </a:lnTo>
                  <a:close/>
                </a:path>
                <a:path w="1016000" h="718820">
                  <a:moveTo>
                    <a:pt x="1015796" y="470547"/>
                  </a:moveTo>
                  <a:lnTo>
                    <a:pt x="991019" y="470547"/>
                  </a:lnTo>
                  <a:lnTo>
                    <a:pt x="991019" y="495325"/>
                  </a:lnTo>
                  <a:lnTo>
                    <a:pt x="966241" y="495325"/>
                  </a:lnTo>
                  <a:lnTo>
                    <a:pt x="966241" y="520103"/>
                  </a:lnTo>
                  <a:lnTo>
                    <a:pt x="991019" y="520103"/>
                  </a:lnTo>
                  <a:lnTo>
                    <a:pt x="1015796" y="520103"/>
                  </a:lnTo>
                  <a:lnTo>
                    <a:pt x="1015796" y="470547"/>
                  </a:lnTo>
                  <a:close/>
                </a:path>
                <a:path w="1016000" h="718820">
                  <a:moveTo>
                    <a:pt x="1015796" y="346671"/>
                  </a:moveTo>
                  <a:lnTo>
                    <a:pt x="991019" y="346671"/>
                  </a:lnTo>
                  <a:lnTo>
                    <a:pt x="991019" y="396214"/>
                  </a:lnTo>
                  <a:lnTo>
                    <a:pt x="966241" y="396214"/>
                  </a:lnTo>
                  <a:lnTo>
                    <a:pt x="966241" y="420992"/>
                  </a:lnTo>
                  <a:lnTo>
                    <a:pt x="991019" y="420992"/>
                  </a:lnTo>
                  <a:lnTo>
                    <a:pt x="1015796" y="420992"/>
                  </a:lnTo>
                  <a:lnTo>
                    <a:pt x="1015796" y="34667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98894" y="9945316"/>
              <a:ext cx="1016000" cy="372110"/>
            </a:xfrm>
            <a:custGeom>
              <a:avLst/>
              <a:gdLst/>
              <a:ahLst/>
              <a:cxnLst/>
              <a:rect l="l" t="t" r="r" b="b"/>
              <a:pathLst>
                <a:path w="1016000" h="372109">
                  <a:moveTo>
                    <a:pt x="49542" y="148704"/>
                  </a:moveTo>
                  <a:lnTo>
                    <a:pt x="24777" y="148704"/>
                  </a:lnTo>
                  <a:lnTo>
                    <a:pt x="24777" y="99174"/>
                  </a:lnTo>
                  <a:lnTo>
                    <a:pt x="0" y="99174"/>
                  </a:lnTo>
                  <a:lnTo>
                    <a:pt x="0" y="273164"/>
                  </a:lnTo>
                  <a:lnTo>
                    <a:pt x="24777" y="273164"/>
                  </a:lnTo>
                  <a:lnTo>
                    <a:pt x="24777" y="198234"/>
                  </a:lnTo>
                  <a:lnTo>
                    <a:pt x="49542" y="198234"/>
                  </a:lnTo>
                  <a:lnTo>
                    <a:pt x="49542" y="148704"/>
                  </a:lnTo>
                  <a:close/>
                </a:path>
                <a:path w="1016000" h="372109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16"/>
                  </a:lnTo>
                  <a:lnTo>
                    <a:pt x="99098" y="272516"/>
                  </a:lnTo>
                  <a:lnTo>
                    <a:pt x="99098" y="247751"/>
                  </a:lnTo>
                  <a:close/>
                </a:path>
                <a:path w="1016000" h="372109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372109">
                  <a:moveTo>
                    <a:pt x="123875" y="123875"/>
                  </a:moveTo>
                  <a:lnTo>
                    <a:pt x="99098" y="123875"/>
                  </a:lnTo>
                  <a:lnTo>
                    <a:pt x="99098" y="148640"/>
                  </a:lnTo>
                  <a:lnTo>
                    <a:pt x="123875" y="148640"/>
                  </a:lnTo>
                  <a:lnTo>
                    <a:pt x="123875" y="123875"/>
                  </a:lnTo>
                  <a:close/>
                </a:path>
                <a:path w="1016000" h="372109">
                  <a:moveTo>
                    <a:pt x="173431" y="99098"/>
                  </a:moveTo>
                  <a:lnTo>
                    <a:pt x="148653" y="99098"/>
                  </a:lnTo>
                  <a:lnTo>
                    <a:pt x="123875" y="99098"/>
                  </a:lnTo>
                  <a:lnTo>
                    <a:pt x="123875" y="123875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372109">
                  <a:moveTo>
                    <a:pt x="222973" y="223634"/>
                  </a:moveTo>
                  <a:lnTo>
                    <a:pt x="198208" y="223634"/>
                  </a:lnTo>
                  <a:lnTo>
                    <a:pt x="198208" y="148704"/>
                  </a:lnTo>
                  <a:lnTo>
                    <a:pt x="173431" y="148704"/>
                  </a:lnTo>
                  <a:lnTo>
                    <a:pt x="173431" y="198234"/>
                  </a:lnTo>
                  <a:lnTo>
                    <a:pt x="148653" y="198234"/>
                  </a:lnTo>
                  <a:lnTo>
                    <a:pt x="123875" y="198234"/>
                  </a:lnTo>
                  <a:lnTo>
                    <a:pt x="99098" y="198234"/>
                  </a:lnTo>
                  <a:lnTo>
                    <a:pt x="99098" y="174104"/>
                  </a:lnTo>
                  <a:lnTo>
                    <a:pt x="74320" y="174104"/>
                  </a:lnTo>
                  <a:lnTo>
                    <a:pt x="74320" y="223634"/>
                  </a:lnTo>
                  <a:lnTo>
                    <a:pt x="99098" y="223634"/>
                  </a:lnTo>
                  <a:lnTo>
                    <a:pt x="123875" y="223634"/>
                  </a:lnTo>
                  <a:lnTo>
                    <a:pt x="123875" y="247764"/>
                  </a:lnTo>
                  <a:lnTo>
                    <a:pt x="148653" y="247764"/>
                  </a:lnTo>
                  <a:lnTo>
                    <a:pt x="148653" y="223634"/>
                  </a:lnTo>
                  <a:lnTo>
                    <a:pt x="173431" y="223634"/>
                  </a:lnTo>
                  <a:lnTo>
                    <a:pt x="173431" y="247764"/>
                  </a:lnTo>
                  <a:lnTo>
                    <a:pt x="148653" y="247764"/>
                  </a:lnTo>
                  <a:lnTo>
                    <a:pt x="148653" y="273164"/>
                  </a:lnTo>
                  <a:lnTo>
                    <a:pt x="173431" y="273164"/>
                  </a:lnTo>
                  <a:lnTo>
                    <a:pt x="198208" y="273164"/>
                  </a:lnTo>
                  <a:lnTo>
                    <a:pt x="198208" y="297294"/>
                  </a:lnTo>
                  <a:lnTo>
                    <a:pt x="222973" y="297294"/>
                  </a:lnTo>
                  <a:lnTo>
                    <a:pt x="222973" y="223634"/>
                  </a:lnTo>
                  <a:close/>
                </a:path>
                <a:path w="1016000" h="372109">
                  <a:moveTo>
                    <a:pt x="272529" y="222973"/>
                  </a:moveTo>
                  <a:lnTo>
                    <a:pt x="247751" y="222973"/>
                  </a:lnTo>
                  <a:lnTo>
                    <a:pt x="247751" y="75044"/>
                  </a:lnTo>
                  <a:lnTo>
                    <a:pt x="222973" y="75044"/>
                  </a:lnTo>
                  <a:lnTo>
                    <a:pt x="222973" y="223634"/>
                  </a:lnTo>
                  <a:lnTo>
                    <a:pt x="247751" y="223634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72529" y="222973"/>
                  </a:lnTo>
                  <a:close/>
                </a:path>
                <a:path w="1016000" h="372109">
                  <a:moveTo>
                    <a:pt x="297307" y="123875"/>
                  </a:moveTo>
                  <a:lnTo>
                    <a:pt x="272529" y="123875"/>
                  </a:lnTo>
                  <a:lnTo>
                    <a:pt x="272529" y="148640"/>
                  </a:lnTo>
                  <a:lnTo>
                    <a:pt x="297307" y="148640"/>
                  </a:lnTo>
                  <a:lnTo>
                    <a:pt x="297307" y="123875"/>
                  </a:lnTo>
                  <a:close/>
                </a:path>
                <a:path w="1016000" h="372109">
                  <a:moveTo>
                    <a:pt x="470725" y="222973"/>
                  </a:moveTo>
                  <a:lnTo>
                    <a:pt x="445960" y="222973"/>
                  </a:lnTo>
                  <a:lnTo>
                    <a:pt x="445960" y="198196"/>
                  </a:lnTo>
                  <a:lnTo>
                    <a:pt x="421182" y="198196"/>
                  </a:lnTo>
                  <a:lnTo>
                    <a:pt x="421182" y="247751"/>
                  </a:lnTo>
                  <a:lnTo>
                    <a:pt x="396405" y="247751"/>
                  </a:lnTo>
                  <a:lnTo>
                    <a:pt x="396405" y="272516"/>
                  </a:lnTo>
                  <a:lnTo>
                    <a:pt x="371627" y="272516"/>
                  </a:lnTo>
                  <a:lnTo>
                    <a:pt x="346849" y="272516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247751"/>
                  </a:lnTo>
                  <a:lnTo>
                    <a:pt x="396405" y="247751"/>
                  </a:lnTo>
                  <a:lnTo>
                    <a:pt x="396405" y="198196"/>
                  </a:lnTo>
                  <a:lnTo>
                    <a:pt x="371627" y="198196"/>
                  </a:lnTo>
                  <a:lnTo>
                    <a:pt x="371627" y="173418"/>
                  </a:lnTo>
                  <a:lnTo>
                    <a:pt x="346849" y="173418"/>
                  </a:lnTo>
                  <a:lnTo>
                    <a:pt x="322084" y="173418"/>
                  </a:lnTo>
                  <a:lnTo>
                    <a:pt x="297307" y="173418"/>
                  </a:lnTo>
                  <a:lnTo>
                    <a:pt x="297307" y="198196"/>
                  </a:lnTo>
                  <a:lnTo>
                    <a:pt x="272529" y="198196"/>
                  </a:lnTo>
                  <a:lnTo>
                    <a:pt x="272529" y="222973"/>
                  </a:lnTo>
                  <a:lnTo>
                    <a:pt x="297307" y="222973"/>
                  </a:lnTo>
                  <a:lnTo>
                    <a:pt x="322084" y="222973"/>
                  </a:lnTo>
                  <a:lnTo>
                    <a:pt x="322084" y="297294"/>
                  </a:lnTo>
                  <a:lnTo>
                    <a:pt x="346849" y="297294"/>
                  </a:lnTo>
                  <a:lnTo>
                    <a:pt x="371627" y="297294"/>
                  </a:lnTo>
                  <a:lnTo>
                    <a:pt x="371627" y="322072"/>
                  </a:lnTo>
                  <a:lnTo>
                    <a:pt x="396405" y="322072"/>
                  </a:lnTo>
                  <a:lnTo>
                    <a:pt x="396405" y="297294"/>
                  </a:lnTo>
                  <a:lnTo>
                    <a:pt x="421182" y="297294"/>
                  </a:lnTo>
                  <a:lnTo>
                    <a:pt x="421182" y="272516"/>
                  </a:lnTo>
                  <a:lnTo>
                    <a:pt x="445960" y="272516"/>
                  </a:lnTo>
                  <a:lnTo>
                    <a:pt x="445960" y="247751"/>
                  </a:lnTo>
                  <a:lnTo>
                    <a:pt x="470725" y="247751"/>
                  </a:lnTo>
                  <a:lnTo>
                    <a:pt x="470725" y="222973"/>
                  </a:lnTo>
                  <a:close/>
                </a:path>
                <a:path w="1016000" h="372109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372109">
                  <a:moveTo>
                    <a:pt x="520280" y="173418"/>
                  </a:moveTo>
                  <a:lnTo>
                    <a:pt x="495503" y="173418"/>
                  </a:lnTo>
                  <a:lnTo>
                    <a:pt x="495503" y="198196"/>
                  </a:lnTo>
                  <a:lnTo>
                    <a:pt x="520280" y="198196"/>
                  </a:lnTo>
                  <a:lnTo>
                    <a:pt x="520280" y="173418"/>
                  </a:lnTo>
                  <a:close/>
                </a:path>
                <a:path w="1016000" h="372109">
                  <a:moveTo>
                    <a:pt x="520280" y="123875"/>
                  </a:moveTo>
                  <a:lnTo>
                    <a:pt x="495503" y="123875"/>
                  </a:lnTo>
                  <a:lnTo>
                    <a:pt x="495503" y="148640"/>
                  </a:lnTo>
                  <a:lnTo>
                    <a:pt x="520280" y="148640"/>
                  </a:lnTo>
                  <a:lnTo>
                    <a:pt x="520280" y="123875"/>
                  </a:lnTo>
                  <a:close/>
                </a:path>
                <a:path w="1016000" h="372109">
                  <a:moveTo>
                    <a:pt x="569836" y="222973"/>
                  </a:moveTo>
                  <a:lnTo>
                    <a:pt x="545058" y="222973"/>
                  </a:lnTo>
                  <a:lnTo>
                    <a:pt x="545058" y="198196"/>
                  </a:lnTo>
                  <a:lnTo>
                    <a:pt x="520280" y="198196"/>
                  </a:lnTo>
                  <a:lnTo>
                    <a:pt x="520280" y="222973"/>
                  </a:lnTo>
                  <a:lnTo>
                    <a:pt x="495503" y="222973"/>
                  </a:lnTo>
                  <a:lnTo>
                    <a:pt x="495503" y="247751"/>
                  </a:lnTo>
                  <a:lnTo>
                    <a:pt x="520280" y="247751"/>
                  </a:lnTo>
                  <a:lnTo>
                    <a:pt x="520280" y="272516"/>
                  </a:lnTo>
                  <a:lnTo>
                    <a:pt x="545058" y="272516"/>
                  </a:lnTo>
                  <a:lnTo>
                    <a:pt x="545058" y="247751"/>
                  </a:lnTo>
                  <a:lnTo>
                    <a:pt x="569836" y="247751"/>
                  </a:lnTo>
                  <a:lnTo>
                    <a:pt x="569836" y="222973"/>
                  </a:lnTo>
                  <a:close/>
                </a:path>
                <a:path w="1016000" h="372109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372109">
                  <a:moveTo>
                    <a:pt x="792810" y="74320"/>
                  </a:moveTo>
                  <a:lnTo>
                    <a:pt x="768032" y="74320"/>
                  </a:lnTo>
                  <a:lnTo>
                    <a:pt x="743254" y="74320"/>
                  </a:lnTo>
                  <a:lnTo>
                    <a:pt x="743254" y="99098"/>
                  </a:lnTo>
                  <a:lnTo>
                    <a:pt x="768032" y="99098"/>
                  </a:lnTo>
                  <a:lnTo>
                    <a:pt x="792810" y="99098"/>
                  </a:lnTo>
                  <a:lnTo>
                    <a:pt x="792810" y="74320"/>
                  </a:lnTo>
                  <a:close/>
                </a:path>
                <a:path w="1016000" h="372109">
                  <a:moveTo>
                    <a:pt x="966241" y="49542"/>
                  </a:moveTo>
                  <a:lnTo>
                    <a:pt x="941463" y="49542"/>
                  </a:lnTo>
                  <a:lnTo>
                    <a:pt x="916686" y="49542"/>
                  </a:lnTo>
                  <a:lnTo>
                    <a:pt x="916686" y="74320"/>
                  </a:lnTo>
                  <a:lnTo>
                    <a:pt x="891921" y="74320"/>
                  </a:lnTo>
                  <a:lnTo>
                    <a:pt x="891921" y="24765"/>
                  </a:lnTo>
                  <a:lnTo>
                    <a:pt x="867130" y="24765"/>
                  </a:lnTo>
                  <a:lnTo>
                    <a:pt x="842365" y="24765"/>
                  </a:lnTo>
                  <a:lnTo>
                    <a:pt x="842365" y="0"/>
                  </a:lnTo>
                  <a:lnTo>
                    <a:pt x="817587" y="0"/>
                  </a:lnTo>
                  <a:lnTo>
                    <a:pt x="817587" y="24765"/>
                  </a:lnTo>
                  <a:lnTo>
                    <a:pt x="792810" y="24765"/>
                  </a:lnTo>
                  <a:lnTo>
                    <a:pt x="792810" y="49542"/>
                  </a:lnTo>
                  <a:lnTo>
                    <a:pt x="817587" y="49542"/>
                  </a:lnTo>
                  <a:lnTo>
                    <a:pt x="842365" y="49542"/>
                  </a:lnTo>
                  <a:lnTo>
                    <a:pt x="867130" y="49542"/>
                  </a:lnTo>
                  <a:lnTo>
                    <a:pt x="867130" y="74320"/>
                  </a:lnTo>
                  <a:lnTo>
                    <a:pt x="842365" y="74320"/>
                  </a:lnTo>
                  <a:lnTo>
                    <a:pt x="817587" y="74320"/>
                  </a:lnTo>
                  <a:lnTo>
                    <a:pt x="817587" y="99098"/>
                  </a:lnTo>
                  <a:lnTo>
                    <a:pt x="842365" y="99098"/>
                  </a:lnTo>
                  <a:lnTo>
                    <a:pt x="867130" y="99098"/>
                  </a:lnTo>
                  <a:lnTo>
                    <a:pt x="867130" y="123875"/>
                  </a:lnTo>
                  <a:lnTo>
                    <a:pt x="891921" y="123875"/>
                  </a:lnTo>
                  <a:lnTo>
                    <a:pt x="891921" y="99098"/>
                  </a:lnTo>
                  <a:lnTo>
                    <a:pt x="916686" y="99098"/>
                  </a:lnTo>
                  <a:lnTo>
                    <a:pt x="941463" y="99098"/>
                  </a:lnTo>
                  <a:lnTo>
                    <a:pt x="941463" y="74320"/>
                  </a:lnTo>
                  <a:lnTo>
                    <a:pt x="966241" y="74320"/>
                  </a:lnTo>
                  <a:lnTo>
                    <a:pt x="966241" y="49542"/>
                  </a:lnTo>
                  <a:close/>
                </a:path>
                <a:path w="1016000" h="372109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40"/>
                  </a:lnTo>
                  <a:lnTo>
                    <a:pt x="991019" y="148640"/>
                  </a:lnTo>
                  <a:lnTo>
                    <a:pt x="991019" y="123875"/>
                  </a:lnTo>
                  <a:close/>
                </a:path>
                <a:path w="1016000" h="372109">
                  <a:moveTo>
                    <a:pt x="1015796" y="173507"/>
                  </a:moveTo>
                  <a:lnTo>
                    <a:pt x="991019" y="173507"/>
                  </a:lnTo>
                  <a:lnTo>
                    <a:pt x="966241" y="173507"/>
                  </a:lnTo>
                  <a:lnTo>
                    <a:pt x="966241" y="198907"/>
                  </a:lnTo>
                  <a:lnTo>
                    <a:pt x="941463" y="198907"/>
                  </a:lnTo>
                  <a:lnTo>
                    <a:pt x="941463" y="173507"/>
                  </a:lnTo>
                  <a:lnTo>
                    <a:pt x="966241" y="173507"/>
                  </a:lnTo>
                  <a:lnTo>
                    <a:pt x="966241" y="149377"/>
                  </a:lnTo>
                  <a:lnTo>
                    <a:pt x="941463" y="149377"/>
                  </a:lnTo>
                  <a:lnTo>
                    <a:pt x="941463" y="123977"/>
                  </a:lnTo>
                  <a:lnTo>
                    <a:pt x="916686" y="123977"/>
                  </a:lnTo>
                  <a:lnTo>
                    <a:pt x="891921" y="123977"/>
                  </a:lnTo>
                  <a:lnTo>
                    <a:pt x="891921" y="149377"/>
                  </a:lnTo>
                  <a:lnTo>
                    <a:pt x="916686" y="149377"/>
                  </a:lnTo>
                  <a:lnTo>
                    <a:pt x="916686" y="173507"/>
                  </a:lnTo>
                  <a:lnTo>
                    <a:pt x="891921" y="173507"/>
                  </a:lnTo>
                  <a:lnTo>
                    <a:pt x="891921" y="149377"/>
                  </a:lnTo>
                  <a:lnTo>
                    <a:pt x="867130" y="149377"/>
                  </a:lnTo>
                  <a:lnTo>
                    <a:pt x="867130" y="173507"/>
                  </a:lnTo>
                  <a:lnTo>
                    <a:pt x="842365" y="173507"/>
                  </a:lnTo>
                  <a:lnTo>
                    <a:pt x="817587" y="173507"/>
                  </a:lnTo>
                  <a:lnTo>
                    <a:pt x="792810" y="173507"/>
                  </a:lnTo>
                  <a:lnTo>
                    <a:pt x="792810" y="149377"/>
                  </a:lnTo>
                  <a:lnTo>
                    <a:pt x="817587" y="149377"/>
                  </a:lnTo>
                  <a:lnTo>
                    <a:pt x="842365" y="149377"/>
                  </a:lnTo>
                  <a:lnTo>
                    <a:pt x="842365" y="123977"/>
                  </a:lnTo>
                  <a:lnTo>
                    <a:pt x="817587" y="123977"/>
                  </a:lnTo>
                  <a:lnTo>
                    <a:pt x="817587" y="99847"/>
                  </a:lnTo>
                  <a:lnTo>
                    <a:pt x="792810" y="99847"/>
                  </a:lnTo>
                  <a:lnTo>
                    <a:pt x="792810" y="123977"/>
                  </a:lnTo>
                  <a:lnTo>
                    <a:pt x="768032" y="123977"/>
                  </a:lnTo>
                  <a:lnTo>
                    <a:pt x="743254" y="123977"/>
                  </a:lnTo>
                  <a:lnTo>
                    <a:pt x="743254" y="149377"/>
                  </a:lnTo>
                  <a:lnTo>
                    <a:pt x="718489" y="149377"/>
                  </a:lnTo>
                  <a:lnTo>
                    <a:pt x="693712" y="149377"/>
                  </a:lnTo>
                  <a:lnTo>
                    <a:pt x="693712" y="173507"/>
                  </a:lnTo>
                  <a:lnTo>
                    <a:pt x="718489" y="173507"/>
                  </a:lnTo>
                  <a:lnTo>
                    <a:pt x="743254" y="173507"/>
                  </a:lnTo>
                  <a:lnTo>
                    <a:pt x="743254" y="198907"/>
                  </a:lnTo>
                  <a:lnTo>
                    <a:pt x="718489" y="198907"/>
                  </a:lnTo>
                  <a:lnTo>
                    <a:pt x="693712" y="198907"/>
                  </a:lnTo>
                  <a:lnTo>
                    <a:pt x="693712" y="173507"/>
                  </a:lnTo>
                  <a:lnTo>
                    <a:pt x="668934" y="173507"/>
                  </a:lnTo>
                  <a:lnTo>
                    <a:pt x="668934" y="149377"/>
                  </a:lnTo>
                  <a:lnTo>
                    <a:pt x="644156" y="149377"/>
                  </a:lnTo>
                  <a:lnTo>
                    <a:pt x="644156" y="123977"/>
                  </a:lnTo>
                  <a:lnTo>
                    <a:pt x="619379" y="123977"/>
                  </a:lnTo>
                  <a:lnTo>
                    <a:pt x="594614" y="123977"/>
                  </a:lnTo>
                  <a:lnTo>
                    <a:pt x="569836" y="123977"/>
                  </a:lnTo>
                  <a:lnTo>
                    <a:pt x="569836" y="148640"/>
                  </a:lnTo>
                  <a:lnTo>
                    <a:pt x="545058" y="148640"/>
                  </a:lnTo>
                  <a:lnTo>
                    <a:pt x="545058" y="173418"/>
                  </a:lnTo>
                  <a:lnTo>
                    <a:pt x="569836" y="173418"/>
                  </a:lnTo>
                  <a:lnTo>
                    <a:pt x="569836" y="149377"/>
                  </a:lnTo>
                  <a:lnTo>
                    <a:pt x="594614" y="149377"/>
                  </a:lnTo>
                  <a:lnTo>
                    <a:pt x="619379" y="149377"/>
                  </a:lnTo>
                  <a:lnTo>
                    <a:pt x="619379" y="173507"/>
                  </a:lnTo>
                  <a:lnTo>
                    <a:pt x="594614" y="173507"/>
                  </a:lnTo>
                  <a:lnTo>
                    <a:pt x="594614" y="198907"/>
                  </a:lnTo>
                  <a:lnTo>
                    <a:pt x="619379" y="198907"/>
                  </a:lnTo>
                  <a:lnTo>
                    <a:pt x="644156" y="198907"/>
                  </a:lnTo>
                  <a:lnTo>
                    <a:pt x="668934" y="198907"/>
                  </a:lnTo>
                  <a:lnTo>
                    <a:pt x="668934" y="272567"/>
                  </a:lnTo>
                  <a:lnTo>
                    <a:pt x="693712" y="272567"/>
                  </a:lnTo>
                  <a:lnTo>
                    <a:pt x="693712" y="223037"/>
                  </a:lnTo>
                  <a:lnTo>
                    <a:pt x="718489" y="223037"/>
                  </a:lnTo>
                  <a:lnTo>
                    <a:pt x="743254" y="223037"/>
                  </a:lnTo>
                  <a:lnTo>
                    <a:pt x="743254" y="248437"/>
                  </a:lnTo>
                  <a:lnTo>
                    <a:pt x="768032" y="248437"/>
                  </a:lnTo>
                  <a:lnTo>
                    <a:pt x="768032" y="198907"/>
                  </a:lnTo>
                  <a:lnTo>
                    <a:pt x="792810" y="198907"/>
                  </a:lnTo>
                  <a:lnTo>
                    <a:pt x="792810" y="248437"/>
                  </a:lnTo>
                  <a:lnTo>
                    <a:pt x="817587" y="248437"/>
                  </a:lnTo>
                  <a:lnTo>
                    <a:pt x="842365" y="248437"/>
                  </a:lnTo>
                  <a:lnTo>
                    <a:pt x="867130" y="248437"/>
                  </a:lnTo>
                  <a:lnTo>
                    <a:pt x="867130" y="223037"/>
                  </a:lnTo>
                  <a:lnTo>
                    <a:pt x="891921" y="223037"/>
                  </a:lnTo>
                  <a:lnTo>
                    <a:pt x="916686" y="223037"/>
                  </a:lnTo>
                  <a:lnTo>
                    <a:pt x="916686" y="371627"/>
                  </a:lnTo>
                  <a:lnTo>
                    <a:pt x="941463" y="371627"/>
                  </a:lnTo>
                  <a:lnTo>
                    <a:pt x="966241" y="371627"/>
                  </a:lnTo>
                  <a:lnTo>
                    <a:pt x="966241" y="347497"/>
                  </a:lnTo>
                  <a:lnTo>
                    <a:pt x="941463" y="347497"/>
                  </a:lnTo>
                  <a:lnTo>
                    <a:pt x="941463" y="272567"/>
                  </a:lnTo>
                  <a:lnTo>
                    <a:pt x="966241" y="272567"/>
                  </a:lnTo>
                  <a:lnTo>
                    <a:pt x="966241" y="248437"/>
                  </a:lnTo>
                  <a:lnTo>
                    <a:pt x="941463" y="248437"/>
                  </a:lnTo>
                  <a:lnTo>
                    <a:pt x="941463" y="223037"/>
                  </a:lnTo>
                  <a:lnTo>
                    <a:pt x="966241" y="223037"/>
                  </a:lnTo>
                  <a:lnTo>
                    <a:pt x="991019" y="223037"/>
                  </a:lnTo>
                  <a:lnTo>
                    <a:pt x="991019" y="198907"/>
                  </a:lnTo>
                  <a:lnTo>
                    <a:pt x="1015796" y="198907"/>
                  </a:lnTo>
                  <a:lnTo>
                    <a:pt x="1015796" y="173507"/>
                  </a:lnTo>
                  <a:close/>
                </a:path>
                <a:path w="1016000" h="372109">
                  <a:moveTo>
                    <a:pt x="1015796" y="74320"/>
                  </a:moveTo>
                  <a:lnTo>
                    <a:pt x="991019" y="74320"/>
                  </a:lnTo>
                  <a:lnTo>
                    <a:pt x="966241" y="74320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96" y="99098"/>
                  </a:lnTo>
                  <a:lnTo>
                    <a:pt x="1015796" y="7432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3671" y="9945430"/>
              <a:ext cx="991235" cy="471170"/>
            </a:xfrm>
            <a:custGeom>
              <a:avLst/>
              <a:gdLst/>
              <a:ahLst/>
              <a:cxnLst/>
              <a:rect l="l" t="t" r="r" b="b"/>
              <a:pathLst>
                <a:path w="991234" h="471170">
                  <a:moveTo>
                    <a:pt x="49542" y="124460"/>
                  </a:moveTo>
                  <a:lnTo>
                    <a:pt x="24765" y="124460"/>
                  </a:lnTo>
                  <a:lnTo>
                    <a:pt x="24765" y="148590"/>
                  </a:lnTo>
                  <a:lnTo>
                    <a:pt x="0" y="148590"/>
                  </a:lnTo>
                  <a:lnTo>
                    <a:pt x="0" y="198120"/>
                  </a:lnTo>
                  <a:lnTo>
                    <a:pt x="24765" y="198120"/>
                  </a:lnTo>
                  <a:lnTo>
                    <a:pt x="49542" y="198120"/>
                  </a:lnTo>
                  <a:lnTo>
                    <a:pt x="49542" y="124460"/>
                  </a:lnTo>
                  <a:close/>
                </a:path>
                <a:path w="991234" h="471170">
                  <a:moveTo>
                    <a:pt x="49542" y="74930"/>
                  </a:moveTo>
                  <a:lnTo>
                    <a:pt x="24765" y="74930"/>
                  </a:lnTo>
                  <a:lnTo>
                    <a:pt x="0" y="74930"/>
                  </a:lnTo>
                  <a:lnTo>
                    <a:pt x="0" y="124460"/>
                  </a:lnTo>
                  <a:lnTo>
                    <a:pt x="24765" y="124460"/>
                  </a:lnTo>
                  <a:lnTo>
                    <a:pt x="24765" y="99060"/>
                  </a:lnTo>
                  <a:lnTo>
                    <a:pt x="49542" y="99060"/>
                  </a:lnTo>
                  <a:lnTo>
                    <a:pt x="49542" y="74930"/>
                  </a:lnTo>
                  <a:close/>
                </a:path>
                <a:path w="991234" h="471170">
                  <a:moveTo>
                    <a:pt x="148653" y="148590"/>
                  </a:moveTo>
                  <a:lnTo>
                    <a:pt x="123875" y="148590"/>
                  </a:lnTo>
                  <a:lnTo>
                    <a:pt x="123875" y="173990"/>
                  </a:lnTo>
                  <a:lnTo>
                    <a:pt x="148653" y="173990"/>
                  </a:lnTo>
                  <a:lnTo>
                    <a:pt x="148653" y="148590"/>
                  </a:lnTo>
                  <a:close/>
                </a:path>
                <a:path w="991234" h="471170">
                  <a:moveTo>
                    <a:pt x="198196" y="99060"/>
                  </a:moveTo>
                  <a:lnTo>
                    <a:pt x="173431" y="99060"/>
                  </a:lnTo>
                  <a:lnTo>
                    <a:pt x="173431" y="173990"/>
                  </a:lnTo>
                  <a:lnTo>
                    <a:pt x="198196" y="173990"/>
                  </a:lnTo>
                  <a:lnTo>
                    <a:pt x="198196" y="99060"/>
                  </a:lnTo>
                  <a:close/>
                </a:path>
                <a:path w="991234" h="471170">
                  <a:moveTo>
                    <a:pt x="222973" y="346735"/>
                  </a:moveTo>
                  <a:lnTo>
                    <a:pt x="198196" y="346735"/>
                  </a:lnTo>
                  <a:lnTo>
                    <a:pt x="173431" y="346735"/>
                  </a:lnTo>
                  <a:lnTo>
                    <a:pt x="173431" y="421068"/>
                  </a:lnTo>
                  <a:lnTo>
                    <a:pt x="198196" y="421068"/>
                  </a:lnTo>
                  <a:lnTo>
                    <a:pt x="198196" y="371513"/>
                  </a:lnTo>
                  <a:lnTo>
                    <a:pt x="222973" y="371513"/>
                  </a:lnTo>
                  <a:lnTo>
                    <a:pt x="222973" y="346735"/>
                  </a:lnTo>
                  <a:close/>
                </a:path>
                <a:path w="991234" h="471170">
                  <a:moveTo>
                    <a:pt x="222973" y="297180"/>
                  </a:moveTo>
                  <a:lnTo>
                    <a:pt x="198196" y="297180"/>
                  </a:lnTo>
                  <a:lnTo>
                    <a:pt x="198196" y="321957"/>
                  </a:lnTo>
                  <a:lnTo>
                    <a:pt x="222973" y="321957"/>
                  </a:lnTo>
                  <a:lnTo>
                    <a:pt x="222973" y="297180"/>
                  </a:lnTo>
                  <a:close/>
                </a:path>
                <a:path w="991234" h="471170">
                  <a:moveTo>
                    <a:pt x="247751" y="371513"/>
                  </a:moveTo>
                  <a:lnTo>
                    <a:pt x="222973" y="371513"/>
                  </a:lnTo>
                  <a:lnTo>
                    <a:pt x="222973" y="396290"/>
                  </a:lnTo>
                  <a:lnTo>
                    <a:pt x="247751" y="396290"/>
                  </a:lnTo>
                  <a:lnTo>
                    <a:pt x="247751" y="371513"/>
                  </a:lnTo>
                  <a:close/>
                </a:path>
                <a:path w="991234" h="471170">
                  <a:moveTo>
                    <a:pt x="272529" y="272402"/>
                  </a:moveTo>
                  <a:lnTo>
                    <a:pt x="247751" y="272402"/>
                  </a:lnTo>
                  <a:lnTo>
                    <a:pt x="222973" y="272402"/>
                  </a:lnTo>
                  <a:lnTo>
                    <a:pt x="222973" y="297180"/>
                  </a:lnTo>
                  <a:lnTo>
                    <a:pt x="247751" y="297180"/>
                  </a:lnTo>
                  <a:lnTo>
                    <a:pt x="272529" y="297180"/>
                  </a:lnTo>
                  <a:lnTo>
                    <a:pt x="272529" y="272402"/>
                  </a:lnTo>
                  <a:close/>
                </a:path>
                <a:path w="991234" h="471170">
                  <a:moveTo>
                    <a:pt x="297307" y="421068"/>
                  </a:moveTo>
                  <a:lnTo>
                    <a:pt x="272529" y="421068"/>
                  </a:lnTo>
                  <a:lnTo>
                    <a:pt x="272529" y="396290"/>
                  </a:lnTo>
                  <a:lnTo>
                    <a:pt x="247751" y="396290"/>
                  </a:lnTo>
                  <a:lnTo>
                    <a:pt x="247751" y="421068"/>
                  </a:lnTo>
                  <a:lnTo>
                    <a:pt x="222973" y="421068"/>
                  </a:lnTo>
                  <a:lnTo>
                    <a:pt x="222973" y="445833"/>
                  </a:lnTo>
                  <a:lnTo>
                    <a:pt x="198196" y="445833"/>
                  </a:lnTo>
                  <a:lnTo>
                    <a:pt x="198196" y="470611"/>
                  </a:lnTo>
                  <a:lnTo>
                    <a:pt x="222973" y="470611"/>
                  </a:lnTo>
                  <a:lnTo>
                    <a:pt x="247751" y="470611"/>
                  </a:lnTo>
                  <a:lnTo>
                    <a:pt x="247751" y="445833"/>
                  </a:lnTo>
                  <a:lnTo>
                    <a:pt x="272529" y="445833"/>
                  </a:lnTo>
                  <a:lnTo>
                    <a:pt x="297307" y="445833"/>
                  </a:lnTo>
                  <a:lnTo>
                    <a:pt x="297307" y="421068"/>
                  </a:lnTo>
                  <a:close/>
                </a:path>
                <a:path w="991234" h="471170">
                  <a:moveTo>
                    <a:pt x="297307" y="321957"/>
                  </a:moveTo>
                  <a:lnTo>
                    <a:pt x="272529" y="321957"/>
                  </a:lnTo>
                  <a:lnTo>
                    <a:pt x="272529" y="346735"/>
                  </a:lnTo>
                  <a:lnTo>
                    <a:pt x="297307" y="346735"/>
                  </a:lnTo>
                  <a:lnTo>
                    <a:pt x="297307" y="321957"/>
                  </a:lnTo>
                  <a:close/>
                </a:path>
                <a:path w="991234" h="471170">
                  <a:moveTo>
                    <a:pt x="322072" y="445833"/>
                  </a:moveTo>
                  <a:lnTo>
                    <a:pt x="297307" y="445833"/>
                  </a:lnTo>
                  <a:lnTo>
                    <a:pt x="297307" y="470611"/>
                  </a:lnTo>
                  <a:lnTo>
                    <a:pt x="322072" y="470611"/>
                  </a:lnTo>
                  <a:lnTo>
                    <a:pt x="322072" y="445833"/>
                  </a:lnTo>
                  <a:close/>
                </a:path>
                <a:path w="991234" h="471170">
                  <a:moveTo>
                    <a:pt x="371627" y="0"/>
                  </a:moveTo>
                  <a:lnTo>
                    <a:pt x="346849" y="0"/>
                  </a:lnTo>
                  <a:lnTo>
                    <a:pt x="346849" y="25400"/>
                  </a:lnTo>
                  <a:lnTo>
                    <a:pt x="322072" y="25400"/>
                  </a:lnTo>
                  <a:lnTo>
                    <a:pt x="322072" y="0"/>
                  </a:lnTo>
                  <a:lnTo>
                    <a:pt x="297307" y="0"/>
                  </a:lnTo>
                  <a:lnTo>
                    <a:pt x="297307" y="25400"/>
                  </a:lnTo>
                  <a:lnTo>
                    <a:pt x="272529" y="25400"/>
                  </a:lnTo>
                  <a:lnTo>
                    <a:pt x="272529" y="49530"/>
                  </a:lnTo>
                  <a:lnTo>
                    <a:pt x="297307" y="49530"/>
                  </a:lnTo>
                  <a:lnTo>
                    <a:pt x="297307" y="74930"/>
                  </a:lnTo>
                  <a:lnTo>
                    <a:pt x="272529" y="74930"/>
                  </a:lnTo>
                  <a:lnTo>
                    <a:pt x="247751" y="74930"/>
                  </a:lnTo>
                  <a:lnTo>
                    <a:pt x="247751" y="49530"/>
                  </a:lnTo>
                  <a:lnTo>
                    <a:pt x="222973" y="49530"/>
                  </a:lnTo>
                  <a:lnTo>
                    <a:pt x="222973" y="124460"/>
                  </a:lnTo>
                  <a:lnTo>
                    <a:pt x="247751" y="124460"/>
                  </a:lnTo>
                  <a:lnTo>
                    <a:pt x="247751" y="99060"/>
                  </a:lnTo>
                  <a:lnTo>
                    <a:pt x="272529" y="99060"/>
                  </a:lnTo>
                  <a:lnTo>
                    <a:pt x="297307" y="99060"/>
                  </a:lnTo>
                  <a:lnTo>
                    <a:pt x="297307" y="148590"/>
                  </a:lnTo>
                  <a:lnTo>
                    <a:pt x="322072" y="148590"/>
                  </a:lnTo>
                  <a:lnTo>
                    <a:pt x="346849" y="148590"/>
                  </a:lnTo>
                  <a:lnTo>
                    <a:pt x="346849" y="124460"/>
                  </a:lnTo>
                  <a:lnTo>
                    <a:pt x="322072" y="124460"/>
                  </a:lnTo>
                  <a:lnTo>
                    <a:pt x="322072" y="99060"/>
                  </a:lnTo>
                  <a:lnTo>
                    <a:pt x="346849" y="99060"/>
                  </a:lnTo>
                  <a:lnTo>
                    <a:pt x="346849" y="74930"/>
                  </a:lnTo>
                  <a:lnTo>
                    <a:pt x="322072" y="74930"/>
                  </a:lnTo>
                  <a:lnTo>
                    <a:pt x="322072" y="49530"/>
                  </a:lnTo>
                  <a:lnTo>
                    <a:pt x="346849" y="49530"/>
                  </a:lnTo>
                  <a:lnTo>
                    <a:pt x="346849" y="74930"/>
                  </a:lnTo>
                  <a:lnTo>
                    <a:pt x="371627" y="74930"/>
                  </a:lnTo>
                  <a:lnTo>
                    <a:pt x="371627" y="0"/>
                  </a:lnTo>
                  <a:close/>
                </a:path>
                <a:path w="991234" h="471170">
                  <a:moveTo>
                    <a:pt x="396405" y="346735"/>
                  </a:moveTo>
                  <a:lnTo>
                    <a:pt x="371627" y="346735"/>
                  </a:lnTo>
                  <a:lnTo>
                    <a:pt x="346849" y="346735"/>
                  </a:lnTo>
                  <a:lnTo>
                    <a:pt x="346849" y="321957"/>
                  </a:lnTo>
                  <a:lnTo>
                    <a:pt x="322072" y="321957"/>
                  </a:lnTo>
                  <a:lnTo>
                    <a:pt x="322072" y="346735"/>
                  </a:lnTo>
                  <a:lnTo>
                    <a:pt x="297307" y="346735"/>
                  </a:lnTo>
                  <a:lnTo>
                    <a:pt x="297307" y="371513"/>
                  </a:lnTo>
                  <a:lnTo>
                    <a:pt x="272529" y="371513"/>
                  </a:lnTo>
                  <a:lnTo>
                    <a:pt x="272529" y="396290"/>
                  </a:lnTo>
                  <a:lnTo>
                    <a:pt x="297307" y="396290"/>
                  </a:lnTo>
                  <a:lnTo>
                    <a:pt x="322072" y="396290"/>
                  </a:lnTo>
                  <a:lnTo>
                    <a:pt x="322072" y="371513"/>
                  </a:lnTo>
                  <a:lnTo>
                    <a:pt x="346849" y="371513"/>
                  </a:lnTo>
                  <a:lnTo>
                    <a:pt x="346849" y="445833"/>
                  </a:lnTo>
                  <a:lnTo>
                    <a:pt x="371627" y="445833"/>
                  </a:lnTo>
                  <a:lnTo>
                    <a:pt x="371627" y="421068"/>
                  </a:lnTo>
                  <a:lnTo>
                    <a:pt x="396405" y="421068"/>
                  </a:lnTo>
                  <a:lnTo>
                    <a:pt x="396405" y="396290"/>
                  </a:lnTo>
                  <a:lnTo>
                    <a:pt x="371627" y="396290"/>
                  </a:lnTo>
                  <a:lnTo>
                    <a:pt x="371627" y="371513"/>
                  </a:lnTo>
                  <a:lnTo>
                    <a:pt x="396405" y="371513"/>
                  </a:lnTo>
                  <a:lnTo>
                    <a:pt x="396405" y="346735"/>
                  </a:lnTo>
                  <a:close/>
                </a:path>
                <a:path w="991234" h="471170">
                  <a:moveTo>
                    <a:pt x="495503" y="297180"/>
                  </a:moveTo>
                  <a:lnTo>
                    <a:pt x="470725" y="297180"/>
                  </a:lnTo>
                  <a:lnTo>
                    <a:pt x="470725" y="272402"/>
                  </a:lnTo>
                  <a:lnTo>
                    <a:pt x="445947" y="272402"/>
                  </a:lnTo>
                  <a:lnTo>
                    <a:pt x="445947" y="297180"/>
                  </a:lnTo>
                  <a:lnTo>
                    <a:pt x="421182" y="297180"/>
                  </a:lnTo>
                  <a:lnTo>
                    <a:pt x="396405" y="297180"/>
                  </a:lnTo>
                  <a:lnTo>
                    <a:pt x="396405" y="321957"/>
                  </a:lnTo>
                  <a:lnTo>
                    <a:pt x="421182" y="321957"/>
                  </a:lnTo>
                  <a:lnTo>
                    <a:pt x="421182" y="470611"/>
                  </a:lnTo>
                  <a:lnTo>
                    <a:pt x="445947" y="470611"/>
                  </a:lnTo>
                  <a:lnTo>
                    <a:pt x="445947" y="321957"/>
                  </a:lnTo>
                  <a:lnTo>
                    <a:pt x="470725" y="321957"/>
                  </a:lnTo>
                  <a:lnTo>
                    <a:pt x="495503" y="321957"/>
                  </a:lnTo>
                  <a:lnTo>
                    <a:pt x="495503" y="297180"/>
                  </a:lnTo>
                  <a:close/>
                </a:path>
                <a:path w="991234" h="471170">
                  <a:moveTo>
                    <a:pt x="569836" y="346735"/>
                  </a:moveTo>
                  <a:lnTo>
                    <a:pt x="545058" y="346735"/>
                  </a:lnTo>
                  <a:lnTo>
                    <a:pt x="545058" y="321957"/>
                  </a:lnTo>
                  <a:lnTo>
                    <a:pt x="520280" y="321957"/>
                  </a:lnTo>
                  <a:lnTo>
                    <a:pt x="495503" y="321957"/>
                  </a:lnTo>
                  <a:lnTo>
                    <a:pt x="495503" y="346735"/>
                  </a:lnTo>
                  <a:lnTo>
                    <a:pt x="520280" y="346735"/>
                  </a:lnTo>
                  <a:lnTo>
                    <a:pt x="520280" y="371513"/>
                  </a:lnTo>
                  <a:lnTo>
                    <a:pt x="545058" y="371513"/>
                  </a:lnTo>
                  <a:lnTo>
                    <a:pt x="569836" y="371513"/>
                  </a:lnTo>
                  <a:lnTo>
                    <a:pt x="569836" y="346735"/>
                  </a:lnTo>
                  <a:close/>
                </a:path>
                <a:path w="991234" h="471170">
                  <a:moveTo>
                    <a:pt x="619379" y="396290"/>
                  </a:moveTo>
                  <a:lnTo>
                    <a:pt x="594601" y="396290"/>
                  </a:lnTo>
                  <a:lnTo>
                    <a:pt x="594601" y="371513"/>
                  </a:lnTo>
                  <a:lnTo>
                    <a:pt x="569836" y="371513"/>
                  </a:lnTo>
                  <a:lnTo>
                    <a:pt x="569836" y="396290"/>
                  </a:lnTo>
                  <a:lnTo>
                    <a:pt x="545058" y="396290"/>
                  </a:lnTo>
                  <a:lnTo>
                    <a:pt x="520280" y="396290"/>
                  </a:lnTo>
                  <a:lnTo>
                    <a:pt x="520280" y="371513"/>
                  </a:lnTo>
                  <a:lnTo>
                    <a:pt x="495503" y="371513"/>
                  </a:lnTo>
                  <a:lnTo>
                    <a:pt x="495503" y="346735"/>
                  </a:lnTo>
                  <a:lnTo>
                    <a:pt x="470725" y="346735"/>
                  </a:lnTo>
                  <a:lnTo>
                    <a:pt x="470725" y="445833"/>
                  </a:lnTo>
                  <a:lnTo>
                    <a:pt x="495503" y="445833"/>
                  </a:lnTo>
                  <a:lnTo>
                    <a:pt x="495503" y="470611"/>
                  </a:lnTo>
                  <a:lnTo>
                    <a:pt x="520280" y="470611"/>
                  </a:lnTo>
                  <a:lnTo>
                    <a:pt x="545058" y="470611"/>
                  </a:lnTo>
                  <a:lnTo>
                    <a:pt x="569836" y="470611"/>
                  </a:lnTo>
                  <a:lnTo>
                    <a:pt x="594601" y="470611"/>
                  </a:lnTo>
                  <a:lnTo>
                    <a:pt x="594601" y="445833"/>
                  </a:lnTo>
                  <a:lnTo>
                    <a:pt x="569836" y="445833"/>
                  </a:lnTo>
                  <a:lnTo>
                    <a:pt x="545058" y="445833"/>
                  </a:lnTo>
                  <a:lnTo>
                    <a:pt x="545058" y="421068"/>
                  </a:lnTo>
                  <a:lnTo>
                    <a:pt x="569836" y="421068"/>
                  </a:lnTo>
                  <a:lnTo>
                    <a:pt x="594601" y="421068"/>
                  </a:lnTo>
                  <a:lnTo>
                    <a:pt x="594601" y="445833"/>
                  </a:lnTo>
                  <a:lnTo>
                    <a:pt x="619379" y="445833"/>
                  </a:lnTo>
                  <a:lnTo>
                    <a:pt x="619379" y="396290"/>
                  </a:lnTo>
                  <a:close/>
                </a:path>
                <a:path w="991234" h="471170">
                  <a:moveTo>
                    <a:pt x="644156" y="445833"/>
                  </a:moveTo>
                  <a:lnTo>
                    <a:pt x="619379" y="445833"/>
                  </a:lnTo>
                  <a:lnTo>
                    <a:pt x="619379" y="470611"/>
                  </a:lnTo>
                  <a:lnTo>
                    <a:pt x="644156" y="470611"/>
                  </a:lnTo>
                  <a:lnTo>
                    <a:pt x="644156" y="445833"/>
                  </a:lnTo>
                  <a:close/>
                </a:path>
                <a:path w="991234" h="471170">
                  <a:moveTo>
                    <a:pt x="644156" y="321957"/>
                  </a:moveTo>
                  <a:lnTo>
                    <a:pt x="619379" y="321957"/>
                  </a:lnTo>
                  <a:lnTo>
                    <a:pt x="594601" y="321957"/>
                  </a:lnTo>
                  <a:lnTo>
                    <a:pt x="594601" y="297180"/>
                  </a:lnTo>
                  <a:lnTo>
                    <a:pt x="619379" y="297180"/>
                  </a:lnTo>
                  <a:lnTo>
                    <a:pt x="619379" y="272402"/>
                  </a:lnTo>
                  <a:lnTo>
                    <a:pt x="594601" y="272402"/>
                  </a:lnTo>
                  <a:lnTo>
                    <a:pt x="569836" y="272402"/>
                  </a:lnTo>
                  <a:lnTo>
                    <a:pt x="545058" y="272402"/>
                  </a:lnTo>
                  <a:lnTo>
                    <a:pt x="520280" y="272402"/>
                  </a:lnTo>
                  <a:lnTo>
                    <a:pt x="520280" y="297180"/>
                  </a:lnTo>
                  <a:lnTo>
                    <a:pt x="545058" y="297180"/>
                  </a:lnTo>
                  <a:lnTo>
                    <a:pt x="569836" y="297180"/>
                  </a:lnTo>
                  <a:lnTo>
                    <a:pt x="569836" y="346735"/>
                  </a:lnTo>
                  <a:lnTo>
                    <a:pt x="594601" y="346735"/>
                  </a:lnTo>
                  <a:lnTo>
                    <a:pt x="619379" y="346735"/>
                  </a:lnTo>
                  <a:lnTo>
                    <a:pt x="644156" y="346735"/>
                  </a:lnTo>
                  <a:lnTo>
                    <a:pt x="644156" y="321957"/>
                  </a:lnTo>
                  <a:close/>
                </a:path>
                <a:path w="991234" h="471170">
                  <a:moveTo>
                    <a:pt x="668934" y="396290"/>
                  </a:moveTo>
                  <a:lnTo>
                    <a:pt x="644156" y="396290"/>
                  </a:lnTo>
                  <a:lnTo>
                    <a:pt x="644156" y="421068"/>
                  </a:lnTo>
                  <a:lnTo>
                    <a:pt x="668934" y="421068"/>
                  </a:lnTo>
                  <a:lnTo>
                    <a:pt x="668934" y="396290"/>
                  </a:lnTo>
                  <a:close/>
                </a:path>
                <a:path w="991234" h="471170">
                  <a:moveTo>
                    <a:pt x="668934" y="346735"/>
                  </a:moveTo>
                  <a:lnTo>
                    <a:pt x="644156" y="346735"/>
                  </a:lnTo>
                  <a:lnTo>
                    <a:pt x="644156" y="371513"/>
                  </a:lnTo>
                  <a:lnTo>
                    <a:pt x="668934" y="371513"/>
                  </a:lnTo>
                  <a:lnTo>
                    <a:pt x="668934" y="346735"/>
                  </a:lnTo>
                  <a:close/>
                </a:path>
                <a:path w="991234" h="471170">
                  <a:moveTo>
                    <a:pt x="693712" y="421068"/>
                  </a:moveTo>
                  <a:lnTo>
                    <a:pt x="668934" y="421068"/>
                  </a:lnTo>
                  <a:lnTo>
                    <a:pt x="668934" y="445833"/>
                  </a:lnTo>
                  <a:lnTo>
                    <a:pt x="693712" y="445833"/>
                  </a:lnTo>
                  <a:lnTo>
                    <a:pt x="693712" y="421068"/>
                  </a:lnTo>
                  <a:close/>
                </a:path>
                <a:path w="991234" h="471170">
                  <a:moveTo>
                    <a:pt x="693712" y="371513"/>
                  </a:moveTo>
                  <a:lnTo>
                    <a:pt x="668934" y="371513"/>
                  </a:lnTo>
                  <a:lnTo>
                    <a:pt x="668934" y="396290"/>
                  </a:lnTo>
                  <a:lnTo>
                    <a:pt x="693712" y="396290"/>
                  </a:lnTo>
                  <a:lnTo>
                    <a:pt x="693712" y="371513"/>
                  </a:lnTo>
                  <a:close/>
                </a:path>
                <a:path w="991234" h="471170">
                  <a:moveTo>
                    <a:pt x="718477" y="445833"/>
                  </a:moveTo>
                  <a:lnTo>
                    <a:pt x="693712" y="445833"/>
                  </a:lnTo>
                  <a:lnTo>
                    <a:pt x="693712" y="470611"/>
                  </a:lnTo>
                  <a:lnTo>
                    <a:pt x="718477" y="470611"/>
                  </a:lnTo>
                  <a:lnTo>
                    <a:pt x="718477" y="445833"/>
                  </a:lnTo>
                  <a:close/>
                </a:path>
                <a:path w="991234" h="471170">
                  <a:moveTo>
                    <a:pt x="743254" y="371513"/>
                  </a:moveTo>
                  <a:lnTo>
                    <a:pt x="718477" y="371513"/>
                  </a:lnTo>
                  <a:lnTo>
                    <a:pt x="718477" y="396290"/>
                  </a:lnTo>
                  <a:lnTo>
                    <a:pt x="693712" y="396290"/>
                  </a:lnTo>
                  <a:lnTo>
                    <a:pt x="693712" y="421068"/>
                  </a:lnTo>
                  <a:lnTo>
                    <a:pt x="718477" y="421068"/>
                  </a:lnTo>
                  <a:lnTo>
                    <a:pt x="743254" y="421068"/>
                  </a:lnTo>
                  <a:lnTo>
                    <a:pt x="743254" y="371513"/>
                  </a:lnTo>
                  <a:close/>
                </a:path>
                <a:path w="991234" h="471170">
                  <a:moveTo>
                    <a:pt x="768032" y="445833"/>
                  </a:moveTo>
                  <a:lnTo>
                    <a:pt x="743254" y="445833"/>
                  </a:lnTo>
                  <a:lnTo>
                    <a:pt x="743254" y="470611"/>
                  </a:lnTo>
                  <a:lnTo>
                    <a:pt x="768032" y="470611"/>
                  </a:lnTo>
                  <a:lnTo>
                    <a:pt x="768032" y="445833"/>
                  </a:lnTo>
                  <a:close/>
                </a:path>
                <a:path w="991234" h="471170">
                  <a:moveTo>
                    <a:pt x="768032" y="247637"/>
                  </a:moveTo>
                  <a:lnTo>
                    <a:pt x="743254" y="247637"/>
                  </a:lnTo>
                  <a:lnTo>
                    <a:pt x="743254" y="272402"/>
                  </a:lnTo>
                  <a:lnTo>
                    <a:pt x="718477" y="272402"/>
                  </a:lnTo>
                  <a:lnTo>
                    <a:pt x="718477" y="247637"/>
                  </a:lnTo>
                  <a:lnTo>
                    <a:pt x="693712" y="247637"/>
                  </a:lnTo>
                  <a:lnTo>
                    <a:pt x="693712" y="272402"/>
                  </a:lnTo>
                  <a:lnTo>
                    <a:pt x="668934" y="272402"/>
                  </a:lnTo>
                  <a:lnTo>
                    <a:pt x="668934" y="297180"/>
                  </a:lnTo>
                  <a:lnTo>
                    <a:pt x="644156" y="297180"/>
                  </a:lnTo>
                  <a:lnTo>
                    <a:pt x="644156" y="321957"/>
                  </a:lnTo>
                  <a:lnTo>
                    <a:pt x="668934" y="321957"/>
                  </a:lnTo>
                  <a:lnTo>
                    <a:pt x="693712" y="321957"/>
                  </a:lnTo>
                  <a:lnTo>
                    <a:pt x="693712" y="346735"/>
                  </a:lnTo>
                  <a:lnTo>
                    <a:pt x="718477" y="346735"/>
                  </a:lnTo>
                  <a:lnTo>
                    <a:pt x="743254" y="346735"/>
                  </a:lnTo>
                  <a:lnTo>
                    <a:pt x="743254" y="321957"/>
                  </a:lnTo>
                  <a:lnTo>
                    <a:pt x="718477" y="321957"/>
                  </a:lnTo>
                  <a:lnTo>
                    <a:pt x="718477" y="297180"/>
                  </a:lnTo>
                  <a:lnTo>
                    <a:pt x="743254" y="297180"/>
                  </a:lnTo>
                  <a:lnTo>
                    <a:pt x="743254" y="321957"/>
                  </a:lnTo>
                  <a:lnTo>
                    <a:pt x="768032" y="321957"/>
                  </a:lnTo>
                  <a:lnTo>
                    <a:pt x="768032" y="247637"/>
                  </a:lnTo>
                  <a:close/>
                </a:path>
                <a:path w="991234" h="471170">
                  <a:moveTo>
                    <a:pt x="792810" y="371513"/>
                  </a:moveTo>
                  <a:lnTo>
                    <a:pt x="768032" y="371513"/>
                  </a:lnTo>
                  <a:lnTo>
                    <a:pt x="768032" y="445833"/>
                  </a:lnTo>
                  <a:lnTo>
                    <a:pt x="792810" y="445833"/>
                  </a:lnTo>
                  <a:lnTo>
                    <a:pt x="792810" y="371513"/>
                  </a:lnTo>
                  <a:close/>
                </a:path>
                <a:path w="991234" h="471170">
                  <a:moveTo>
                    <a:pt x="891908" y="396290"/>
                  </a:moveTo>
                  <a:lnTo>
                    <a:pt x="867143" y="396290"/>
                  </a:lnTo>
                  <a:lnTo>
                    <a:pt x="867143" y="445833"/>
                  </a:lnTo>
                  <a:lnTo>
                    <a:pt x="842352" y="445833"/>
                  </a:lnTo>
                  <a:lnTo>
                    <a:pt x="842352" y="470611"/>
                  </a:lnTo>
                  <a:lnTo>
                    <a:pt x="867143" y="470611"/>
                  </a:lnTo>
                  <a:lnTo>
                    <a:pt x="891908" y="470611"/>
                  </a:lnTo>
                  <a:lnTo>
                    <a:pt x="891908" y="396290"/>
                  </a:lnTo>
                  <a:close/>
                </a:path>
                <a:path w="991234" h="471170">
                  <a:moveTo>
                    <a:pt x="966241" y="396290"/>
                  </a:moveTo>
                  <a:lnTo>
                    <a:pt x="941463" y="396290"/>
                  </a:lnTo>
                  <a:lnTo>
                    <a:pt x="916686" y="396290"/>
                  </a:lnTo>
                  <a:lnTo>
                    <a:pt x="916686" y="421068"/>
                  </a:lnTo>
                  <a:lnTo>
                    <a:pt x="941463" y="421068"/>
                  </a:lnTo>
                  <a:lnTo>
                    <a:pt x="941463" y="445833"/>
                  </a:lnTo>
                  <a:lnTo>
                    <a:pt x="966241" y="445833"/>
                  </a:lnTo>
                  <a:lnTo>
                    <a:pt x="966241" y="396290"/>
                  </a:lnTo>
                  <a:close/>
                </a:path>
                <a:path w="991234" h="471170">
                  <a:moveTo>
                    <a:pt x="991019" y="321957"/>
                  </a:moveTo>
                  <a:lnTo>
                    <a:pt x="966241" y="321957"/>
                  </a:lnTo>
                  <a:lnTo>
                    <a:pt x="966241" y="396290"/>
                  </a:lnTo>
                  <a:lnTo>
                    <a:pt x="991019" y="396290"/>
                  </a:lnTo>
                  <a:lnTo>
                    <a:pt x="991019" y="321957"/>
                  </a:lnTo>
                  <a:close/>
                </a:path>
                <a:path w="991234" h="471170">
                  <a:moveTo>
                    <a:pt x="991019" y="247637"/>
                  </a:moveTo>
                  <a:lnTo>
                    <a:pt x="966241" y="247637"/>
                  </a:lnTo>
                  <a:lnTo>
                    <a:pt x="966241" y="272402"/>
                  </a:lnTo>
                  <a:lnTo>
                    <a:pt x="941463" y="272402"/>
                  </a:lnTo>
                  <a:lnTo>
                    <a:pt x="941463" y="297180"/>
                  </a:lnTo>
                  <a:lnTo>
                    <a:pt x="966241" y="297180"/>
                  </a:lnTo>
                  <a:lnTo>
                    <a:pt x="991019" y="297180"/>
                  </a:lnTo>
                  <a:lnTo>
                    <a:pt x="991019" y="24763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98894" y="940040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755"/>
                  </a:moveTo>
                  <a:lnTo>
                    <a:pt x="49542" y="891755"/>
                  </a:lnTo>
                  <a:lnTo>
                    <a:pt x="49542" y="966089"/>
                  </a:lnTo>
                  <a:lnTo>
                    <a:pt x="123875" y="966089"/>
                  </a:lnTo>
                  <a:lnTo>
                    <a:pt x="123875" y="891755"/>
                  </a:lnTo>
                  <a:close/>
                </a:path>
                <a:path w="1016000" h="1016000">
                  <a:moveTo>
                    <a:pt x="123875" y="49390"/>
                  </a:moveTo>
                  <a:lnTo>
                    <a:pt x="49542" y="49390"/>
                  </a:lnTo>
                  <a:lnTo>
                    <a:pt x="49542" y="123710"/>
                  </a:lnTo>
                  <a:lnTo>
                    <a:pt x="123875" y="123710"/>
                  </a:lnTo>
                  <a:lnTo>
                    <a:pt x="123875" y="49390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148653" y="842010"/>
                  </a:lnTo>
                  <a:lnTo>
                    <a:pt x="148653" y="867410"/>
                  </a:lnTo>
                  <a:lnTo>
                    <a:pt x="148653" y="990600"/>
                  </a:lnTo>
                  <a:lnTo>
                    <a:pt x="24777" y="990600"/>
                  </a:lnTo>
                  <a:lnTo>
                    <a:pt x="24777" y="867410"/>
                  </a:lnTo>
                  <a:lnTo>
                    <a:pt x="148653" y="867410"/>
                  </a:lnTo>
                  <a:lnTo>
                    <a:pt x="148653" y="842010"/>
                  </a:lnTo>
                  <a:lnTo>
                    <a:pt x="0" y="842010"/>
                  </a:lnTo>
                  <a:lnTo>
                    <a:pt x="0" y="86741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0854"/>
                  </a:lnTo>
                  <a:lnTo>
                    <a:pt x="173431" y="990600"/>
                  </a:lnTo>
                  <a:lnTo>
                    <a:pt x="173431" y="867410"/>
                  </a:lnTo>
                  <a:lnTo>
                    <a:pt x="173431" y="866978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173431" y="24612"/>
                  </a:moveTo>
                  <a:lnTo>
                    <a:pt x="148653" y="24612"/>
                  </a:lnTo>
                  <a:lnTo>
                    <a:pt x="148653" y="148501"/>
                  </a:lnTo>
                  <a:lnTo>
                    <a:pt x="173431" y="148501"/>
                  </a:lnTo>
                  <a:lnTo>
                    <a:pt x="173431" y="24612"/>
                  </a:lnTo>
                  <a:close/>
                </a:path>
                <a:path w="1016000" h="1016000">
                  <a:moveTo>
                    <a:pt x="17343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31" y="172720"/>
                  </a:lnTo>
                  <a:lnTo>
                    <a:pt x="173431" y="148590"/>
                  </a:lnTo>
                  <a:lnTo>
                    <a:pt x="24777" y="148590"/>
                  </a:lnTo>
                  <a:lnTo>
                    <a:pt x="24777" y="24130"/>
                  </a:lnTo>
                  <a:lnTo>
                    <a:pt x="173431" y="24130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867130" y="842200"/>
                  </a:moveTo>
                  <a:lnTo>
                    <a:pt x="842365" y="842200"/>
                  </a:lnTo>
                  <a:lnTo>
                    <a:pt x="842365" y="866978"/>
                  </a:lnTo>
                  <a:lnTo>
                    <a:pt x="867130" y="866978"/>
                  </a:lnTo>
                  <a:lnTo>
                    <a:pt x="867130" y="842200"/>
                  </a:lnTo>
                  <a:close/>
                </a:path>
                <a:path w="1016000" h="1016000">
                  <a:moveTo>
                    <a:pt x="916686" y="792480"/>
                  </a:moveTo>
                  <a:lnTo>
                    <a:pt x="891921" y="792480"/>
                  </a:lnTo>
                  <a:lnTo>
                    <a:pt x="891921" y="817880"/>
                  </a:lnTo>
                  <a:lnTo>
                    <a:pt x="891921" y="891540"/>
                  </a:lnTo>
                  <a:lnTo>
                    <a:pt x="867130" y="891540"/>
                  </a:lnTo>
                  <a:lnTo>
                    <a:pt x="867130" y="916940"/>
                  </a:lnTo>
                  <a:lnTo>
                    <a:pt x="867130" y="941311"/>
                  </a:lnTo>
                  <a:lnTo>
                    <a:pt x="842365" y="941311"/>
                  </a:lnTo>
                  <a:lnTo>
                    <a:pt x="842365" y="916940"/>
                  </a:lnTo>
                  <a:lnTo>
                    <a:pt x="867130" y="916940"/>
                  </a:lnTo>
                  <a:lnTo>
                    <a:pt x="867130" y="891540"/>
                  </a:lnTo>
                  <a:lnTo>
                    <a:pt x="817587" y="891540"/>
                  </a:lnTo>
                  <a:lnTo>
                    <a:pt x="817587" y="817880"/>
                  </a:lnTo>
                  <a:lnTo>
                    <a:pt x="891921" y="817880"/>
                  </a:lnTo>
                  <a:lnTo>
                    <a:pt x="891921" y="792480"/>
                  </a:lnTo>
                  <a:lnTo>
                    <a:pt x="792810" y="792480"/>
                  </a:lnTo>
                  <a:lnTo>
                    <a:pt x="792810" y="817880"/>
                  </a:lnTo>
                  <a:lnTo>
                    <a:pt x="792810" y="891540"/>
                  </a:lnTo>
                  <a:lnTo>
                    <a:pt x="792810" y="916533"/>
                  </a:lnTo>
                  <a:lnTo>
                    <a:pt x="768032" y="916533"/>
                  </a:lnTo>
                  <a:lnTo>
                    <a:pt x="743254" y="916533"/>
                  </a:lnTo>
                  <a:lnTo>
                    <a:pt x="743254" y="966089"/>
                  </a:lnTo>
                  <a:lnTo>
                    <a:pt x="768032" y="966089"/>
                  </a:lnTo>
                  <a:lnTo>
                    <a:pt x="792810" y="966089"/>
                  </a:lnTo>
                  <a:lnTo>
                    <a:pt x="792810" y="916940"/>
                  </a:lnTo>
                  <a:lnTo>
                    <a:pt x="817587" y="916940"/>
                  </a:lnTo>
                  <a:lnTo>
                    <a:pt x="817587" y="966089"/>
                  </a:lnTo>
                  <a:lnTo>
                    <a:pt x="842365" y="966089"/>
                  </a:lnTo>
                  <a:lnTo>
                    <a:pt x="867130" y="966089"/>
                  </a:lnTo>
                  <a:lnTo>
                    <a:pt x="891921" y="966089"/>
                  </a:lnTo>
                  <a:lnTo>
                    <a:pt x="891921" y="916940"/>
                  </a:lnTo>
                  <a:lnTo>
                    <a:pt x="916686" y="916940"/>
                  </a:lnTo>
                  <a:lnTo>
                    <a:pt x="916686" y="891755"/>
                  </a:lnTo>
                  <a:lnTo>
                    <a:pt x="916686" y="891540"/>
                  </a:lnTo>
                  <a:lnTo>
                    <a:pt x="916686" y="817880"/>
                  </a:lnTo>
                  <a:lnTo>
                    <a:pt x="916686" y="817422"/>
                  </a:lnTo>
                  <a:lnTo>
                    <a:pt x="916686" y="792480"/>
                  </a:lnTo>
                  <a:close/>
                </a:path>
                <a:path w="1016000" h="1016000">
                  <a:moveTo>
                    <a:pt x="966241" y="990854"/>
                  </a:moveTo>
                  <a:lnTo>
                    <a:pt x="941463" y="990854"/>
                  </a:lnTo>
                  <a:lnTo>
                    <a:pt x="941463" y="1015631"/>
                  </a:lnTo>
                  <a:lnTo>
                    <a:pt x="966241" y="1015631"/>
                  </a:lnTo>
                  <a:lnTo>
                    <a:pt x="966241" y="990854"/>
                  </a:lnTo>
                  <a:close/>
                </a:path>
                <a:path w="1016000" h="1016000">
                  <a:moveTo>
                    <a:pt x="966241" y="49390"/>
                  </a:moveTo>
                  <a:lnTo>
                    <a:pt x="891921" y="49390"/>
                  </a:lnTo>
                  <a:lnTo>
                    <a:pt x="891921" y="123710"/>
                  </a:lnTo>
                  <a:lnTo>
                    <a:pt x="966241" y="123710"/>
                  </a:lnTo>
                  <a:lnTo>
                    <a:pt x="966241" y="49390"/>
                  </a:lnTo>
                  <a:close/>
                </a:path>
                <a:path w="1016000" h="1016000">
                  <a:moveTo>
                    <a:pt x="1015796" y="24612"/>
                  </a:moveTo>
                  <a:lnTo>
                    <a:pt x="991019" y="24612"/>
                  </a:lnTo>
                  <a:lnTo>
                    <a:pt x="991019" y="148501"/>
                  </a:lnTo>
                  <a:lnTo>
                    <a:pt x="1015796" y="148501"/>
                  </a:lnTo>
                  <a:lnTo>
                    <a:pt x="1015796" y="24612"/>
                  </a:lnTo>
                  <a:close/>
                </a:path>
                <a:path w="1016000" h="1016000">
                  <a:moveTo>
                    <a:pt x="1015796" y="0"/>
                  </a:moveTo>
                  <a:lnTo>
                    <a:pt x="842365" y="0"/>
                  </a:lnTo>
                  <a:lnTo>
                    <a:pt x="842365" y="24130"/>
                  </a:lnTo>
                  <a:lnTo>
                    <a:pt x="842365" y="148590"/>
                  </a:lnTo>
                  <a:lnTo>
                    <a:pt x="842365" y="172720"/>
                  </a:lnTo>
                  <a:lnTo>
                    <a:pt x="1015796" y="172720"/>
                  </a:lnTo>
                  <a:lnTo>
                    <a:pt x="1015796" y="148590"/>
                  </a:lnTo>
                  <a:lnTo>
                    <a:pt x="867130" y="148590"/>
                  </a:lnTo>
                  <a:lnTo>
                    <a:pt x="867130" y="24130"/>
                  </a:lnTo>
                  <a:lnTo>
                    <a:pt x="1015796" y="24130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64398" y="9168414"/>
            <a:ext cx="10718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150" spc="11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120736" y="75388"/>
            <a:ext cx="14881860" cy="10523220"/>
            <a:chOff x="120736" y="75388"/>
            <a:chExt cx="14881860" cy="10523220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86740"/>
            </a:xfrm>
            <a:custGeom>
              <a:avLst/>
              <a:gdLst/>
              <a:ahLst/>
              <a:cxnLst/>
              <a:rect l="l" t="t" r="r" b="b"/>
              <a:pathLst>
                <a:path w="14878685" h="586740">
                  <a:moveTo>
                    <a:pt x="14878058" y="0"/>
                  </a:moveTo>
                  <a:lnTo>
                    <a:pt x="0" y="0"/>
                  </a:lnTo>
                  <a:lnTo>
                    <a:pt x="0" y="586177"/>
                  </a:lnTo>
                  <a:lnTo>
                    <a:pt x="14878058" y="586177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81086"/>
              <a:ext cx="14878685" cy="10516235"/>
            </a:xfrm>
            <a:custGeom>
              <a:avLst/>
              <a:gdLst/>
              <a:ahLst/>
              <a:cxnLst/>
              <a:rect l="l" t="t" r="r" b="b"/>
              <a:pathLst>
                <a:path w="14878685" h="10516235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7"/>
                  </a:lnTo>
                  <a:lnTo>
                    <a:pt x="0" y="105156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269" y="1005351"/>
            <a:ext cx="7019290" cy="16294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2865" marR="55880" algn="ctr">
              <a:lnSpc>
                <a:spcPts val="1560"/>
              </a:lnSpc>
              <a:spcBef>
                <a:spcPts val="250"/>
              </a:spcBef>
            </a:pP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design the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arrangement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 furniture,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fixtures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fittings of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typical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detached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house.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house has two floors with the dining room, kitchen and lounge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downstairs.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480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Bedrooms and bathroom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upstairs.</a:t>
            </a:r>
            <a:endParaRPr sz="1400">
              <a:latin typeface="Arial"/>
              <a:cs typeface="Arial"/>
            </a:endParaRPr>
          </a:p>
          <a:p>
            <a:pPr marL="12065" marR="5080" indent="-635" algn="ctr">
              <a:lnSpc>
                <a:spcPts val="1560"/>
              </a:lnSpc>
              <a:spcBef>
                <a:spcPts val="95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sample key shows how a variety of furniture, fixtures and fittings look as a plan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view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(birds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eye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view).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 examples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key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develop your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own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designs.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Think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carefully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about the style of furniture, fixtures and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fittings.</a:t>
            </a:r>
            <a:endParaRPr sz="1400">
              <a:latin typeface="Arial"/>
              <a:cs typeface="Arial"/>
            </a:endParaRPr>
          </a:p>
          <a:p>
            <a:pPr marL="272415" marR="265430" algn="ctr">
              <a:lnSpc>
                <a:spcPts val="1560"/>
              </a:lnSpc>
              <a:spcBef>
                <a:spcPts val="1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Keep in mind, that there are certain pieces of furniture, fixtures and fittings that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essential in any house.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List some that you think are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essential: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5227" y="3091269"/>
            <a:ext cx="5896610" cy="1085850"/>
          </a:xfrm>
          <a:custGeom>
            <a:avLst/>
            <a:gdLst/>
            <a:ahLst/>
            <a:cxnLst/>
            <a:rect l="l" t="t" r="r" b="b"/>
            <a:pathLst>
              <a:path w="5896609" h="1085850">
                <a:moveTo>
                  <a:pt x="0" y="0"/>
                </a:moveTo>
                <a:lnTo>
                  <a:pt x="2638734" y="0"/>
                </a:lnTo>
              </a:path>
              <a:path w="5896609" h="1085850">
                <a:moveTo>
                  <a:pt x="0" y="361918"/>
                </a:moveTo>
                <a:lnTo>
                  <a:pt x="2638734" y="361918"/>
                </a:lnTo>
              </a:path>
              <a:path w="5896609" h="1085850">
                <a:moveTo>
                  <a:pt x="0" y="723837"/>
                </a:moveTo>
                <a:lnTo>
                  <a:pt x="2638734" y="723837"/>
                </a:lnTo>
              </a:path>
              <a:path w="5896609" h="1085850">
                <a:moveTo>
                  <a:pt x="0" y="1085756"/>
                </a:moveTo>
                <a:lnTo>
                  <a:pt x="2638734" y="1085756"/>
                </a:lnTo>
              </a:path>
              <a:path w="5896609" h="1085850">
                <a:moveTo>
                  <a:pt x="3257269" y="0"/>
                </a:moveTo>
                <a:lnTo>
                  <a:pt x="5896004" y="0"/>
                </a:lnTo>
              </a:path>
              <a:path w="5896609" h="1085850">
                <a:moveTo>
                  <a:pt x="3257269" y="361918"/>
                </a:moveTo>
                <a:lnTo>
                  <a:pt x="5896004" y="361918"/>
                </a:lnTo>
              </a:path>
              <a:path w="5896609" h="1085850">
                <a:moveTo>
                  <a:pt x="3257269" y="723837"/>
                </a:moveTo>
                <a:lnTo>
                  <a:pt x="5896004" y="723837"/>
                </a:lnTo>
              </a:path>
              <a:path w="5896609" h="1085850">
                <a:moveTo>
                  <a:pt x="3257269" y="1085756"/>
                </a:moveTo>
                <a:lnTo>
                  <a:pt x="5896004" y="1085756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503" y="4353668"/>
            <a:ext cx="6884034" cy="13100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560"/>
              </a:lnSpc>
              <a:spcBef>
                <a:spcPts val="25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Houses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are very expensive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 this location. It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 said that a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house is the most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expensive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single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item a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person /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couple will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ever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buy.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42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Write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down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what you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consider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 be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price of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house seen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 marL="1526540">
              <a:lnSpc>
                <a:spcPct val="100000"/>
              </a:lnSpc>
              <a:spcBef>
                <a:spcPts val="1580"/>
              </a:spcBef>
            </a:pPr>
            <a:r>
              <a:rPr sz="1800" spc="-10" dirty="0">
                <a:solidFill>
                  <a:srgbClr val="151616"/>
                </a:solidFill>
                <a:latin typeface="Century Gothic"/>
                <a:cs typeface="Century Gothic"/>
              </a:rPr>
              <a:t>PRICE:</a:t>
            </a:r>
            <a:endParaRPr sz="1800">
              <a:latin typeface="Century Gothic"/>
              <a:cs typeface="Century Gothic"/>
            </a:endParaRPr>
          </a:p>
        </p:txBody>
      </p:sp>
      <p:graphicFrame>
        <p:nvGraphicFramePr>
          <p:cNvPr id="10" name="object 10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3487915"/>
              </p:ext>
            </p:extLst>
          </p:nvPr>
        </p:nvGraphicFramePr>
        <p:xfrm>
          <a:off x="7653683" y="1120892"/>
          <a:ext cx="7132320" cy="7440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LEASE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ARCHITECT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HOUSE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FLAT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REPOSSESSION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ROOF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SUBSIDENCE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18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SURVEY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KITCHEN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849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b="1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DOOR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56782885"/>
              </p:ext>
            </p:extLst>
          </p:nvPr>
        </p:nvGraphicFramePr>
        <p:xfrm>
          <a:off x="7653683" y="8609616"/>
          <a:ext cx="7132320" cy="1852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GARAGE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GARDEN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MORTGAGE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3175">
                      <a:solidFill>
                        <a:srgbClr val="989899"/>
                      </a:solidFill>
                      <a:prstDash val="solid"/>
                    </a:lnL>
                    <a:lnR w="3175">
                      <a:solidFill>
                        <a:srgbClr val="989899"/>
                      </a:solidFill>
                      <a:prstDash val="solid"/>
                    </a:lnR>
                    <a:lnT w="3175">
                      <a:solidFill>
                        <a:srgbClr val="989899"/>
                      </a:solidFill>
                      <a:prstDash val="solid"/>
                    </a:lnT>
                    <a:lnB w="3175">
                      <a:solidFill>
                        <a:srgbClr val="9898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>
            <a:grpSpLocks noGrp="1" noUngrp="1" noRot="1" noMove="1" noResize="1"/>
          </p:cNvGrpSpPr>
          <p:nvPr/>
        </p:nvGrpSpPr>
        <p:grpSpPr>
          <a:xfrm>
            <a:off x="248850" y="682100"/>
            <a:ext cx="7258050" cy="9843135"/>
            <a:chOff x="248850" y="682100"/>
            <a:chExt cx="7258050" cy="9843135"/>
          </a:xfrm>
        </p:grpSpPr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9528" y="5690573"/>
              <a:ext cx="3402965" cy="0"/>
            </a:xfrm>
            <a:custGeom>
              <a:avLst/>
              <a:gdLst/>
              <a:ahLst/>
              <a:cxnLst/>
              <a:rect l="l" t="t" r="r" b="b"/>
              <a:pathLst>
                <a:path w="3402965">
                  <a:moveTo>
                    <a:pt x="0" y="0"/>
                  </a:moveTo>
                  <a:lnTo>
                    <a:pt x="3402918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691" y="5840391"/>
              <a:ext cx="3079710" cy="2476950"/>
            </a:xfrm>
            <a:prstGeom prst="rect">
              <a:avLst/>
            </a:prstGeom>
          </p:spPr>
        </p:pic>
        <p:pic>
          <p:nvPicPr>
            <p:cNvPr id="15" name="object 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6973" y="5796439"/>
              <a:ext cx="3548239" cy="2643978"/>
            </a:xfrm>
            <a:prstGeom prst="rect">
              <a:avLst/>
            </a:prstGeom>
          </p:spPr>
        </p:pic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0437" y="9669325"/>
              <a:ext cx="6066790" cy="382905"/>
            </a:xfrm>
            <a:custGeom>
              <a:avLst/>
              <a:gdLst/>
              <a:ahLst/>
              <a:cxnLst/>
              <a:rect l="l" t="t" r="r" b="b"/>
              <a:pathLst>
                <a:path w="6066790" h="382904">
                  <a:moveTo>
                    <a:pt x="0" y="0"/>
                  </a:moveTo>
                  <a:lnTo>
                    <a:pt x="6066525" y="0"/>
                  </a:lnTo>
                </a:path>
                <a:path w="6066790" h="382904">
                  <a:moveTo>
                    <a:pt x="0" y="382903"/>
                  </a:moveTo>
                  <a:lnTo>
                    <a:pt x="6066525" y="382903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00074" y="688450"/>
              <a:ext cx="0" cy="9830435"/>
            </a:xfrm>
            <a:custGeom>
              <a:avLst/>
              <a:gdLst/>
              <a:ahLst/>
              <a:cxnLst/>
              <a:rect l="l" t="t" r="r" b="b"/>
              <a:pathLst>
                <a:path h="9830435">
                  <a:moveTo>
                    <a:pt x="0" y="0"/>
                  </a:moveTo>
                  <a:lnTo>
                    <a:pt x="0" y="9829810"/>
                  </a:lnTo>
                </a:path>
              </a:pathLst>
            </a:custGeom>
            <a:ln w="12697">
              <a:solidFill>
                <a:srgbClr val="15161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83693" y="9457369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65" y="346849"/>
                  </a:moveTo>
                  <a:lnTo>
                    <a:pt x="0" y="346849"/>
                  </a:lnTo>
                  <a:lnTo>
                    <a:pt x="0" y="371627"/>
                  </a:lnTo>
                  <a:lnTo>
                    <a:pt x="24765" y="371627"/>
                  </a:lnTo>
                  <a:lnTo>
                    <a:pt x="24765" y="346849"/>
                  </a:lnTo>
                  <a:close/>
                </a:path>
                <a:path w="1016000" h="421640">
                  <a:moveTo>
                    <a:pt x="24765" y="297307"/>
                  </a:moveTo>
                  <a:lnTo>
                    <a:pt x="0" y="297307"/>
                  </a:lnTo>
                  <a:lnTo>
                    <a:pt x="0" y="322084"/>
                  </a:lnTo>
                  <a:lnTo>
                    <a:pt x="24765" y="322084"/>
                  </a:lnTo>
                  <a:lnTo>
                    <a:pt x="24765" y="297307"/>
                  </a:lnTo>
                  <a:close/>
                </a:path>
                <a:path w="1016000" h="421640">
                  <a:moveTo>
                    <a:pt x="24765" y="247751"/>
                  </a:moveTo>
                  <a:lnTo>
                    <a:pt x="0" y="247751"/>
                  </a:lnTo>
                  <a:lnTo>
                    <a:pt x="0" y="272529"/>
                  </a:lnTo>
                  <a:lnTo>
                    <a:pt x="24765" y="272529"/>
                  </a:lnTo>
                  <a:lnTo>
                    <a:pt x="24765" y="247751"/>
                  </a:lnTo>
                  <a:close/>
                </a:path>
                <a:path w="1016000" h="421640">
                  <a:moveTo>
                    <a:pt x="99098" y="297307"/>
                  </a:moveTo>
                  <a:lnTo>
                    <a:pt x="74320" y="297307"/>
                  </a:lnTo>
                  <a:lnTo>
                    <a:pt x="74320" y="322084"/>
                  </a:lnTo>
                  <a:lnTo>
                    <a:pt x="49542" y="322084"/>
                  </a:lnTo>
                  <a:lnTo>
                    <a:pt x="49542" y="346849"/>
                  </a:lnTo>
                  <a:lnTo>
                    <a:pt x="74320" y="346849"/>
                  </a:lnTo>
                  <a:lnTo>
                    <a:pt x="99098" y="346849"/>
                  </a:lnTo>
                  <a:lnTo>
                    <a:pt x="99098" y="297307"/>
                  </a:lnTo>
                  <a:close/>
                </a:path>
                <a:path w="1016000" h="421640">
                  <a:moveTo>
                    <a:pt x="173418" y="198208"/>
                  </a:moveTo>
                  <a:lnTo>
                    <a:pt x="148653" y="198208"/>
                  </a:lnTo>
                  <a:lnTo>
                    <a:pt x="148653" y="222973"/>
                  </a:lnTo>
                  <a:lnTo>
                    <a:pt x="173418" y="222973"/>
                  </a:lnTo>
                  <a:lnTo>
                    <a:pt x="173418" y="198208"/>
                  </a:lnTo>
                  <a:close/>
                </a:path>
                <a:path w="1016000" h="421640">
                  <a:moveTo>
                    <a:pt x="222973" y="247751"/>
                  </a:moveTo>
                  <a:lnTo>
                    <a:pt x="198196" y="247751"/>
                  </a:lnTo>
                  <a:lnTo>
                    <a:pt x="173418" y="247751"/>
                  </a:lnTo>
                  <a:lnTo>
                    <a:pt x="148653" y="247751"/>
                  </a:lnTo>
                  <a:lnTo>
                    <a:pt x="123875" y="247751"/>
                  </a:lnTo>
                  <a:lnTo>
                    <a:pt x="123875" y="198208"/>
                  </a:lnTo>
                  <a:lnTo>
                    <a:pt x="99098" y="198208"/>
                  </a:lnTo>
                  <a:lnTo>
                    <a:pt x="74320" y="198208"/>
                  </a:lnTo>
                  <a:lnTo>
                    <a:pt x="49542" y="198208"/>
                  </a:lnTo>
                  <a:lnTo>
                    <a:pt x="49542" y="272529"/>
                  </a:lnTo>
                  <a:lnTo>
                    <a:pt x="24765" y="272529"/>
                  </a:lnTo>
                  <a:lnTo>
                    <a:pt x="24765" y="297307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51"/>
                  </a:lnTo>
                  <a:lnTo>
                    <a:pt x="99098" y="247751"/>
                  </a:lnTo>
                  <a:lnTo>
                    <a:pt x="99098" y="297307"/>
                  </a:lnTo>
                  <a:lnTo>
                    <a:pt x="123875" y="297307"/>
                  </a:lnTo>
                  <a:lnTo>
                    <a:pt x="123875" y="322084"/>
                  </a:lnTo>
                  <a:lnTo>
                    <a:pt x="148653" y="322084"/>
                  </a:lnTo>
                  <a:lnTo>
                    <a:pt x="173418" y="322084"/>
                  </a:lnTo>
                  <a:lnTo>
                    <a:pt x="173418" y="297307"/>
                  </a:lnTo>
                  <a:lnTo>
                    <a:pt x="148653" y="297307"/>
                  </a:lnTo>
                  <a:lnTo>
                    <a:pt x="148653" y="272529"/>
                  </a:lnTo>
                  <a:lnTo>
                    <a:pt x="173418" y="272529"/>
                  </a:lnTo>
                  <a:lnTo>
                    <a:pt x="173418" y="297307"/>
                  </a:lnTo>
                  <a:lnTo>
                    <a:pt x="198196" y="297307"/>
                  </a:lnTo>
                  <a:lnTo>
                    <a:pt x="198196" y="272529"/>
                  </a:lnTo>
                  <a:lnTo>
                    <a:pt x="222973" y="272529"/>
                  </a:lnTo>
                  <a:lnTo>
                    <a:pt x="222973" y="247751"/>
                  </a:lnTo>
                  <a:close/>
                </a:path>
                <a:path w="1016000" h="421640">
                  <a:moveTo>
                    <a:pt x="247751" y="99098"/>
                  </a:moveTo>
                  <a:lnTo>
                    <a:pt x="222973" y="99098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99098"/>
                  </a:lnTo>
                  <a:close/>
                </a:path>
                <a:path w="1016000" h="421640">
                  <a:moveTo>
                    <a:pt x="247751" y="24777"/>
                  </a:moveTo>
                  <a:lnTo>
                    <a:pt x="222973" y="24777"/>
                  </a:lnTo>
                  <a:lnTo>
                    <a:pt x="222973" y="0"/>
                  </a:lnTo>
                  <a:lnTo>
                    <a:pt x="198196" y="0"/>
                  </a:lnTo>
                  <a:lnTo>
                    <a:pt x="198196" y="74320"/>
                  </a:lnTo>
                  <a:lnTo>
                    <a:pt x="222973" y="74320"/>
                  </a:lnTo>
                  <a:lnTo>
                    <a:pt x="222973" y="49542"/>
                  </a:lnTo>
                  <a:lnTo>
                    <a:pt x="247751" y="49542"/>
                  </a:lnTo>
                  <a:lnTo>
                    <a:pt x="247751" y="24777"/>
                  </a:lnTo>
                  <a:close/>
                </a:path>
                <a:path w="1016000" h="421640">
                  <a:moveTo>
                    <a:pt x="272529" y="74320"/>
                  </a:moveTo>
                  <a:lnTo>
                    <a:pt x="247751" y="74320"/>
                  </a:lnTo>
                  <a:lnTo>
                    <a:pt x="247751" y="99098"/>
                  </a:lnTo>
                  <a:lnTo>
                    <a:pt x="272529" y="99098"/>
                  </a:lnTo>
                  <a:lnTo>
                    <a:pt x="272529" y="74320"/>
                  </a:lnTo>
                  <a:close/>
                </a:path>
                <a:path w="1016000" h="421640">
                  <a:moveTo>
                    <a:pt x="346849" y="247751"/>
                  </a:moveTo>
                  <a:lnTo>
                    <a:pt x="322072" y="247751"/>
                  </a:lnTo>
                  <a:lnTo>
                    <a:pt x="297294" y="247751"/>
                  </a:lnTo>
                  <a:lnTo>
                    <a:pt x="272529" y="247751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22973" y="222973"/>
                  </a:lnTo>
                  <a:lnTo>
                    <a:pt x="222973" y="247751"/>
                  </a:lnTo>
                  <a:lnTo>
                    <a:pt x="247751" y="247751"/>
                  </a:lnTo>
                  <a:lnTo>
                    <a:pt x="247751" y="272529"/>
                  </a:lnTo>
                  <a:lnTo>
                    <a:pt x="222973" y="272529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27"/>
                  </a:lnTo>
                  <a:lnTo>
                    <a:pt x="222973" y="371627"/>
                  </a:lnTo>
                  <a:lnTo>
                    <a:pt x="222973" y="346849"/>
                  </a:lnTo>
                  <a:lnTo>
                    <a:pt x="198196" y="346849"/>
                  </a:lnTo>
                  <a:lnTo>
                    <a:pt x="198196" y="322084"/>
                  </a:lnTo>
                  <a:lnTo>
                    <a:pt x="173418" y="322084"/>
                  </a:lnTo>
                  <a:lnTo>
                    <a:pt x="173418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18" y="371627"/>
                  </a:lnTo>
                  <a:lnTo>
                    <a:pt x="173418" y="396405"/>
                  </a:lnTo>
                  <a:lnTo>
                    <a:pt x="198196" y="396405"/>
                  </a:lnTo>
                  <a:lnTo>
                    <a:pt x="222973" y="396405"/>
                  </a:lnTo>
                  <a:lnTo>
                    <a:pt x="247751" y="396405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72529" y="272529"/>
                  </a:lnTo>
                  <a:lnTo>
                    <a:pt x="297294" y="272529"/>
                  </a:lnTo>
                  <a:lnTo>
                    <a:pt x="322072" y="272529"/>
                  </a:lnTo>
                  <a:lnTo>
                    <a:pt x="322072" y="297307"/>
                  </a:lnTo>
                  <a:lnTo>
                    <a:pt x="346849" y="297307"/>
                  </a:lnTo>
                  <a:lnTo>
                    <a:pt x="346849" y="247751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72" y="123875"/>
                  </a:lnTo>
                  <a:lnTo>
                    <a:pt x="322072" y="99098"/>
                  </a:lnTo>
                  <a:lnTo>
                    <a:pt x="297294" y="99098"/>
                  </a:lnTo>
                  <a:lnTo>
                    <a:pt x="297294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196" y="123875"/>
                  </a:lnTo>
                  <a:lnTo>
                    <a:pt x="198196" y="222973"/>
                  </a:lnTo>
                  <a:lnTo>
                    <a:pt x="222973" y="222973"/>
                  </a:lnTo>
                  <a:lnTo>
                    <a:pt x="222973" y="198208"/>
                  </a:lnTo>
                  <a:lnTo>
                    <a:pt x="247751" y="198208"/>
                  </a:lnTo>
                  <a:lnTo>
                    <a:pt x="272529" y="198208"/>
                  </a:lnTo>
                  <a:lnTo>
                    <a:pt x="297294" y="198208"/>
                  </a:lnTo>
                  <a:lnTo>
                    <a:pt x="297294" y="173431"/>
                  </a:lnTo>
                  <a:lnTo>
                    <a:pt x="272529" y="173431"/>
                  </a:lnTo>
                  <a:lnTo>
                    <a:pt x="272529" y="148653"/>
                  </a:lnTo>
                  <a:lnTo>
                    <a:pt x="297294" y="148653"/>
                  </a:lnTo>
                  <a:lnTo>
                    <a:pt x="297294" y="173431"/>
                  </a:lnTo>
                  <a:lnTo>
                    <a:pt x="322072" y="173431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46849" y="0"/>
                  </a:moveTo>
                  <a:lnTo>
                    <a:pt x="322072" y="0"/>
                  </a:lnTo>
                  <a:lnTo>
                    <a:pt x="297294" y="0"/>
                  </a:lnTo>
                  <a:lnTo>
                    <a:pt x="297294" y="74320"/>
                  </a:lnTo>
                  <a:lnTo>
                    <a:pt x="322072" y="74320"/>
                  </a:lnTo>
                  <a:lnTo>
                    <a:pt x="346849" y="74320"/>
                  </a:lnTo>
                  <a:lnTo>
                    <a:pt x="346849" y="49542"/>
                  </a:lnTo>
                  <a:lnTo>
                    <a:pt x="322072" y="49542"/>
                  </a:lnTo>
                  <a:lnTo>
                    <a:pt x="322072" y="24777"/>
                  </a:lnTo>
                  <a:lnTo>
                    <a:pt x="346849" y="24777"/>
                  </a:lnTo>
                  <a:lnTo>
                    <a:pt x="346849" y="0"/>
                  </a:lnTo>
                  <a:close/>
                </a:path>
                <a:path w="1016000" h="421640">
                  <a:moveTo>
                    <a:pt x="371627" y="24777"/>
                  </a:moveTo>
                  <a:lnTo>
                    <a:pt x="346849" y="24777"/>
                  </a:lnTo>
                  <a:lnTo>
                    <a:pt x="346849" y="49542"/>
                  </a:lnTo>
                  <a:lnTo>
                    <a:pt x="371627" y="49542"/>
                  </a:lnTo>
                  <a:lnTo>
                    <a:pt x="371627" y="24777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27" y="99098"/>
                  </a:lnTo>
                  <a:lnTo>
                    <a:pt x="346849" y="99098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45947" y="99098"/>
                  </a:moveTo>
                  <a:lnTo>
                    <a:pt x="421170" y="99098"/>
                  </a:lnTo>
                  <a:lnTo>
                    <a:pt x="421170" y="123875"/>
                  </a:lnTo>
                  <a:lnTo>
                    <a:pt x="445947" y="123875"/>
                  </a:lnTo>
                  <a:lnTo>
                    <a:pt x="445947" y="99098"/>
                  </a:lnTo>
                  <a:close/>
                </a:path>
                <a:path w="1016000" h="421640">
                  <a:moveTo>
                    <a:pt x="445947" y="0"/>
                  </a:moveTo>
                  <a:lnTo>
                    <a:pt x="421170" y="0"/>
                  </a:lnTo>
                  <a:lnTo>
                    <a:pt x="396405" y="0"/>
                  </a:lnTo>
                  <a:lnTo>
                    <a:pt x="396405" y="49542"/>
                  </a:lnTo>
                  <a:lnTo>
                    <a:pt x="421170" y="49542"/>
                  </a:lnTo>
                  <a:lnTo>
                    <a:pt x="421170" y="24777"/>
                  </a:lnTo>
                  <a:lnTo>
                    <a:pt x="445947" y="24777"/>
                  </a:lnTo>
                  <a:lnTo>
                    <a:pt x="445947" y="0"/>
                  </a:lnTo>
                  <a:close/>
                </a:path>
                <a:path w="1016000" h="421640">
                  <a:moveTo>
                    <a:pt x="470725" y="24777"/>
                  </a:moveTo>
                  <a:lnTo>
                    <a:pt x="445947" y="24777"/>
                  </a:lnTo>
                  <a:lnTo>
                    <a:pt x="445947" y="49542"/>
                  </a:lnTo>
                  <a:lnTo>
                    <a:pt x="470725" y="49542"/>
                  </a:lnTo>
                  <a:lnTo>
                    <a:pt x="470725" y="24777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77"/>
                  </a:lnTo>
                  <a:lnTo>
                    <a:pt x="495503" y="24777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123875"/>
                  </a:moveTo>
                  <a:lnTo>
                    <a:pt x="545058" y="123875"/>
                  </a:lnTo>
                  <a:lnTo>
                    <a:pt x="545058" y="148653"/>
                  </a:lnTo>
                  <a:lnTo>
                    <a:pt x="545058" y="173431"/>
                  </a:lnTo>
                  <a:lnTo>
                    <a:pt x="520280" y="173431"/>
                  </a:lnTo>
                  <a:lnTo>
                    <a:pt x="520280" y="148653"/>
                  </a:lnTo>
                  <a:lnTo>
                    <a:pt x="545058" y="148653"/>
                  </a:lnTo>
                  <a:lnTo>
                    <a:pt x="545058" y="123875"/>
                  </a:lnTo>
                  <a:lnTo>
                    <a:pt x="520280" y="123875"/>
                  </a:lnTo>
                  <a:lnTo>
                    <a:pt x="495503" y="123875"/>
                  </a:lnTo>
                  <a:lnTo>
                    <a:pt x="495503" y="74320"/>
                  </a:lnTo>
                  <a:lnTo>
                    <a:pt x="470725" y="74320"/>
                  </a:lnTo>
                  <a:lnTo>
                    <a:pt x="470725" y="123875"/>
                  </a:lnTo>
                  <a:lnTo>
                    <a:pt x="445947" y="123875"/>
                  </a:lnTo>
                  <a:lnTo>
                    <a:pt x="445947" y="173431"/>
                  </a:lnTo>
                  <a:lnTo>
                    <a:pt x="421170" y="173431"/>
                  </a:lnTo>
                  <a:lnTo>
                    <a:pt x="421170" y="148653"/>
                  </a:lnTo>
                  <a:lnTo>
                    <a:pt x="396405" y="148653"/>
                  </a:lnTo>
                  <a:lnTo>
                    <a:pt x="396405" y="173431"/>
                  </a:lnTo>
                  <a:lnTo>
                    <a:pt x="371627" y="173431"/>
                  </a:lnTo>
                  <a:lnTo>
                    <a:pt x="371627" y="148653"/>
                  </a:lnTo>
                  <a:lnTo>
                    <a:pt x="346849" y="148653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96405" y="222973"/>
                  </a:lnTo>
                  <a:lnTo>
                    <a:pt x="396405" y="272529"/>
                  </a:lnTo>
                  <a:lnTo>
                    <a:pt x="371627" y="272529"/>
                  </a:lnTo>
                  <a:lnTo>
                    <a:pt x="371627" y="297307"/>
                  </a:lnTo>
                  <a:lnTo>
                    <a:pt x="396405" y="297307"/>
                  </a:lnTo>
                  <a:lnTo>
                    <a:pt x="421170" y="297307"/>
                  </a:lnTo>
                  <a:lnTo>
                    <a:pt x="421170" y="272529"/>
                  </a:lnTo>
                  <a:lnTo>
                    <a:pt x="445947" y="272529"/>
                  </a:lnTo>
                  <a:lnTo>
                    <a:pt x="445947" y="247751"/>
                  </a:lnTo>
                  <a:lnTo>
                    <a:pt x="470725" y="247751"/>
                  </a:lnTo>
                  <a:lnTo>
                    <a:pt x="495503" y="247751"/>
                  </a:lnTo>
                  <a:lnTo>
                    <a:pt x="495503" y="222973"/>
                  </a:lnTo>
                  <a:lnTo>
                    <a:pt x="470725" y="222973"/>
                  </a:lnTo>
                  <a:lnTo>
                    <a:pt x="470725" y="148653"/>
                  </a:lnTo>
                  <a:lnTo>
                    <a:pt x="495503" y="148653"/>
                  </a:lnTo>
                  <a:lnTo>
                    <a:pt x="495503" y="198208"/>
                  </a:lnTo>
                  <a:lnTo>
                    <a:pt x="520280" y="198208"/>
                  </a:lnTo>
                  <a:lnTo>
                    <a:pt x="520280" y="247751"/>
                  </a:lnTo>
                  <a:lnTo>
                    <a:pt x="545058" y="247751"/>
                  </a:lnTo>
                  <a:lnTo>
                    <a:pt x="545058" y="222973"/>
                  </a:lnTo>
                  <a:lnTo>
                    <a:pt x="569836" y="222973"/>
                  </a:lnTo>
                  <a:lnTo>
                    <a:pt x="569836" y="123875"/>
                  </a:lnTo>
                  <a:close/>
                </a:path>
                <a:path w="1016000" h="421640">
                  <a:moveTo>
                    <a:pt x="569836" y="49542"/>
                  </a:moveTo>
                  <a:lnTo>
                    <a:pt x="545058" y="49542"/>
                  </a:lnTo>
                  <a:lnTo>
                    <a:pt x="545058" y="99098"/>
                  </a:lnTo>
                  <a:lnTo>
                    <a:pt x="569836" y="99098"/>
                  </a:lnTo>
                  <a:lnTo>
                    <a:pt x="569836" y="49542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77"/>
                  </a:lnTo>
                  <a:lnTo>
                    <a:pt x="569836" y="24777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79" y="198208"/>
                  </a:moveTo>
                  <a:lnTo>
                    <a:pt x="594601" y="198208"/>
                  </a:lnTo>
                  <a:lnTo>
                    <a:pt x="594601" y="247751"/>
                  </a:lnTo>
                  <a:lnTo>
                    <a:pt x="619379" y="247751"/>
                  </a:lnTo>
                  <a:lnTo>
                    <a:pt x="619379" y="198208"/>
                  </a:lnTo>
                  <a:close/>
                </a:path>
                <a:path w="1016000" h="421640">
                  <a:moveTo>
                    <a:pt x="619379" y="148653"/>
                  </a:moveTo>
                  <a:lnTo>
                    <a:pt x="594601" y="148653"/>
                  </a:lnTo>
                  <a:lnTo>
                    <a:pt x="594601" y="173431"/>
                  </a:lnTo>
                  <a:lnTo>
                    <a:pt x="619379" y="173431"/>
                  </a:lnTo>
                  <a:lnTo>
                    <a:pt x="619379" y="148653"/>
                  </a:lnTo>
                  <a:close/>
                </a:path>
                <a:path w="1016000" h="421640">
                  <a:moveTo>
                    <a:pt x="619379" y="49542"/>
                  </a:moveTo>
                  <a:lnTo>
                    <a:pt x="594601" y="49542"/>
                  </a:lnTo>
                  <a:lnTo>
                    <a:pt x="594601" y="74320"/>
                  </a:lnTo>
                  <a:lnTo>
                    <a:pt x="619379" y="74320"/>
                  </a:lnTo>
                  <a:lnTo>
                    <a:pt x="619379" y="49542"/>
                  </a:lnTo>
                  <a:close/>
                </a:path>
                <a:path w="1016000" h="421640">
                  <a:moveTo>
                    <a:pt x="644156" y="297307"/>
                  </a:moveTo>
                  <a:lnTo>
                    <a:pt x="619379" y="297307"/>
                  </a:lnTo>
                  <a:lnTo>
                    <a:pt x="619379" y="322084"/>
                  </a:lnTo>
                  <a:lnTo>
                    <a:pt x="644156" y="322084"/>
                  </a:lnTo>
                  <a:lnTo>
                    <a:pt x="644156" y="297307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01" y="99098"/>
                  </a:lnTo>
                  <a:lnTo>
                    <a:pt x="594601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77"/>
                  </a:lnTo>
                  <a:lnTo>
                    <a:pt x="668934" y="24777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34" y="247751"/>
                  </a:lnTo>
                  <a:lnTo>
                    <a:pt x="668934" y="198208"/>
                  </a:lnTo>
                  <a:lnTo>
                    <a:pt x="644156" y="198208"/>
                  </a:lnTo>
                  <a:lnTo>
                    <a:pt x="644156" y="247751"/>
                  </a:lnTo>
                  <a:lnTo>
                    <a:pt x="619379" y="247751"/>
                  </a:lnTo>
                  <a:lnTo>
                    <a:pt x="619379" y="272529"/>
                  </a:lnTo>
                  <a:lnTo>
                    <a:pt x="644156" y="272529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77" y="322084"/>
                  </a:moveTo>
                  <a:lnTo>
                    <a:pt x="693712" y="322084"/>
                  </a:lnTo>
                  <a:lnTo>
                    <a:pt x="668934" y="322084"/>
                  </a:lnTo>
                  <a:lnTo>
                    <a:pt x="644156" y="322084"/>
                  </a:lnTo>
                  <a:lnTo>
                    <a:pt x="644156" y="346849"/>
                  </a:lnTo>
                  <a:lnTo>
                    <a:pt x="668934" y="346849"/>
                  </a:lnTo>
                  <a:lnTo>
                    <a:pt x="693712" y="346849"/>
                  </a:lnTo>
                  <a:lnTo>
                    <a:pt x="718477" y="346849"/>
                  </a:lnTo>
                  <a:lnTo>
                    <a:pt x="718477" y="322084"/>
                  </a:lnTo>
                  <a:close/>
                </a:path>
                <a:path w="1016000" h="421640">
                  <a:moveTo>
                    <a:pt x="718477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77" y="297307"/>
                  </a:lnTo>
                  <a:lnTo>
                    <a:pt x="718477" y="272529"/>
                  </a:lnTo>
                  <a:close/>
                </a:path>
                <a:path w="1016000" h="421640">
                  <a:moveTo>
                    <a:pt x="718477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208"/>
                  </a:lnTo>
                  <a:lnTo>
                    <a:pt x="718477" y="198208"/>
                  </a:lnTo>
                  <a:lnTo>
                    <a:pt x="718477" y="99098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77" y="297307"/>
                  </a:lnTo>
                  <a:lnTo>
                    <a:pt x="718477" y="322084"/>
                  </a:lnTo>
                  <a:lnTo>
                    <a:pt x="743254" y="322084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148653"/>
                  </a:moveTo>
                  <a:lnTo>
                    <a:pt x="743254" y="148653"/>
                  </a:lnTo>
                  <a:lnTo>
                    <a:pt x="743254" y="198208"/>
                  </a:lnTo>
                  <a:lnTo>
                    <a:pt x="768032" y="198208"/>
                  </a:lnTo>
                  <a:lnTo>
                    <a:pt x="768032" y="148653"/>
                  </a:lnTo>
                  <a:close/>
                </a:path>
                <a:path w="1016000" h="421640">
                  <a:moveTo>
                    <a:pt x="1015784" y="198208"/>
                  </a:moveTo>
                  <a:lnTo>
                    <a:pt x="991019" y="198208"/>
                  </a:lnTo>
                  <a:lnTo>
                    <a:pt x="966241" y="198208"/>
                  </a:lnTo>
                  <a:lnTo>
                    <a:pt x="941463" y="198208"/>
                  </a:lnTo>
                  <a:lnTo>
                    <a:pt x="941463" y="247751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1015784" y="247751"/>
                  </a:lnTo>
                  <a:lnTo>
                    <a:pt x="1015784" y="19820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2791" y="9457534"/>
              <a:ext cx="916940" cy="594995"/>
            </a:xfrm>
            <a:custGeom>
              <a:avLst/>
              <a:gdLst/>
              <a:ahLst/>
              <a:cxnLst/>
              <a:rect l="l" t="t" r="r" b="b"/>
              <a:pathLst>
                <a:path w="916940" h="594995">
                  <a:moveTo>
                    <a:pt x="148653" y="222808"/>
                  </a:moveTo>
                  <a:lnTo>
                    <a:pt x="123875" y="222808"/>
                  </a:lnTo>
                  <a:lnTo>
                    <a:pt x="123875" y="247586"/>
                  </a:lnTo>
                  <a:lnTo>
                    <a:pt x="148653" y="247586"/>
                  </a:lnTo>
                  <a:lnTo>
                    <a:pt x="148653" y="222808"/>
                  </a:lnTo>
                  <a:close/>
                </a:path>
                <a:path w="916940" h="594995">
                  <a:moveTo>
                    <a:pt x="198196" y="520115"/>
                  </a:moveTo>
                  <a:lnTo>
                    <a:pt x="173431" y="520115"/>
                  </a:lnTo>
                  <a:lnTo>
                    <a:pt x="173431" y="495338"/>
                  </a:lnTo>
                  <a:lnTo>
                    <a:pt x="148653" y="495338"/>
                  </a:lnTo>
                  <a:lnTo>
                    <a:pt x="123875" y="495338"/>
                  </a:lnTo>
                  <a:lnTo>
                    <a:pt x="123875" y="470560"/>
                  </a:lnTo>
                  <a:lnTo>
                    <a:pt x="148653" y="470560"/>
                  </a:lnTo>
                  <a:lnTo>
                    <a:pt x="173431" y="470560"/>
                  </a:lnTo>
                  <a:lnTo>
                    <a:pt x="173431" y="445795"/>
                  </a:lnTo>
                  <a:lnTo>
                    <a:pt x="148653" y="445795"/>
                  </a:lnTo>
                  <a:lnTo>
                    <a:pt x="123875" y="445795"/>
                  </a:lnTo>
                  <a:lnTo>
                    <a:pt x="99098" y="445795"/>
                  </a:lnTo>
                  <a:lnTo>
                    <a:pt x="99098" y="495338"/>
                  </a:lnTo>
                  <a:lnTo>
                    <a:pt x="74320" y="495338"/>
                  </a:lnTo>
                  <a:lnTo>
                    <a:pt x="49555" y="495338"/>
                  </a:lnTo>
                  <a:lnTo>
                    <a:pt x="49555" y="470560"/>
                  </a:lnTo>
                  <a:lnTo>
                    <a:pt x="74320" y="470560"/>
                  </a:lnTo>
                  <a:lnTo>
                    <a:pt x="74320" y="445795"/>
                  </a:lnTo>
                  <a:lnTo>
                    <a:pt x="49555" y="445795"/>
                  </a:lnTo>
                  <a:lnTo>
                    <a:pt x="49555" y="421017"/>
                  </a:lnTo>
                  <a:lnTo>
                    <a:pt x="74320" y="421017"/>
                  </a:lnTo>
                  <a:lnTo>
                    <a:pt x="74320" y="396240"/>
                  </a:lnTo>
                  <a:lnTo>
                    <a:pt x="49555" y="396240"/>
                  </a:lnTo>
                  <a:lnTo>
                    <a:pt x="49555" y="371462"/>
                  </a:lnTo>
                  <a:lnTo>
                    <a:pt x="24777" y="371462"/>
                  </a:lnTo>
                  <a:lnTo>
                    <a:pt x="24777" y="396240"/>
                  </a:lnTo>
                  <a:lnTo>
                    <a:pt x="0" y="396240"/>
                  </a:lnTo>
                  <a:lnTo>
                    <a:pt x="0" y="470560"/>
                  </a:lnTo>
                  <a:lnTo>
                    <a:pt x="24777" y="470560"/>
                  </a:lnTo>
                  <a:lnTo>
                    <a:pt x="24777" y="520115"/>
                  </a:lnTo>
                  <a:lnTo>
                    <a:pt x="49555" y="520115"/>
                  </a:lnTo>
                  <a:lnTo>
                    <a:pt x="74320" y="520115"/>
                  </a:lnTo>
                  <a:lnTo>
                    <a:pt x="99098" y="520115"/>
                  </a:lnTo>
                  <a:lnTo>
                    <a:pt x="99098" y="569671"/>
                  </a:lnTo>
                  <a:lnTo>
                    <a:pt x="123875" y="569671"/>
                  </a:lnTo>
                  <a:lnTo>
                    <a:pt x="123875" y="594448"/>
                  </a:lnTo>
                  <a:lnTo>
                    <a:pt x="148653" y="594448"/>
                  </a:lnTo>
                  <a:lnTo>
                    <a:pt x="148653" y="569671"/>
                  </a:lnTo>
                  <a:lnTo>
                    <a:pt x="173431" y="569671"/>
                  </a:lnTo>
                  <a:lnTo>
                    <a:pt x="173431" y="544893"/>
                  </a:lnTo>
                  <a:lnTo>
                    <a:pt x="198196" y="544893"/>
                  </a:lnTo>
                  <a:lnTo>
                    <a:pt x="198196" y="520115"/>
                  </a:lnTo>
                  <a:close/>
                </a:path>
                <a:path w="916940" h="594995">
                  <a:moveTo>
                    <a:pt x="222973" y="421017"/>
                  </a:moveTo>
                  <a:lnTo>
                    <a:pt x="198196" y="421017"/>
                  </a:lnTo>
                  <a:lnTo>
                    <a:pt x="198196" y="445795"/>
                  </a:lnTo>
                  <a:lnTo>
                    <a:pt x="222973" y="445795"/>
                  </a:lnTo>
                  <a:lnTo>
                    <a:pt x="222973" y="421017"/>
                  </a:lnTo>
                  <a:close/>
                </a:path>
                <a:path w="916940" h="594995">
                  <a:moveTo>
                    <a:pt x="247751" y="371462"/>
                  </a:moveTo>
                  <a:lnTo>
                    <a:pt x="222973" y="371462"/>
                  </a:lnTo>
                  <a:lnTo>
                    <a:pt x="222973" y="396240"/>
                  </a:lnTo>
                  <a:lnTo>
                    <a:pt x="247751" y="396240"/>
                  </a:lnTo>
                  <a:lnTo>
                    <a:pt x="247751" y="371462"/>
                  </a:lnTo>
                  <a:close/>
                </a:path>
                <a:path w="916940" h="594995">
                  <a:moveTo>
                    <a:pt x="346849" y="297141"/>
                  </a:moveTo>
                  <a:lnTo>
                    <a:pt x="322072" y="297141"/>
                  </a:lnTo>
                  <a:lnTo>
                    <a:pt x="322072" y="371462"/>
                  </a:lnTo>
                  <a:lnTo>
                    <a:pt x="346849" y="371462"/>
                  </a:lnTo>
                  <a:lnTo>
                    <a:pt x="346849" y="297141"/>
                  </a:lnTo>
                  <a:close/>
                </a:path>
                <a:path w="916940" h="594995">
                  <a:moveTo>
                    <a:pt x="421182" y="346684"/>
                  </a:moveTo>
                  <a:lnTo>
                    <a:pt x="396405" y="346684"/>
                  </a:lnTo>
                  <a:lnTo>
                    <a:pt x="396405" y="371462"/>
                  </a:lnTo>
                  <a:lnTo>
                    <a:pt x="421182" y="371462"/>
                  </a:lnTo>
                  <a:lnTo>
                    <a:pt x="421182" y="346684"/>
                  </a:lnTo>
                  <a:close/>
                </a:path>
                <a:path w="916940" h="594995">
                  <a:moveTo>
                    <a:pt x="569836" y="371462"/>
                  </a:moveTo>
                  <a:lnTo>
                    <a:pt x="545058" y="371462"/>
                  </a:lnTo>
                  <a:lnTo>
                    <a:pt x="520280" y="371462"/>
                  </a:lnTo>
                  <a:lnTo>
                    <a:pt x="520280" y="396240"/>
                  </a:lnTo>
                  <a:lnTo>
                    <a:pt x="545058" y="396240"/>
                  </a:lnTo>
                  <a:lnTo>
                    <a:pt x="545058" y="421017"/>
                  </a:lnTo>
                  <a:lnTo>
                    <a:pt x="569836" y="421017"/>
                  </a:lnTo>
                  <a:lnTo>
                    <a:pt x="569836" y="371462"/>
                  </a:lnTo>
                  <a:close/>
                </a:path>
                <a:path w="916940" h="594995">
                  <a:moveTo>
                    <a:pt x="594614" y="445795"/>
                  </a:moveTo>
                  <a:lnTo>
                    <a:pt x="569836" y="445795"/>
                  </a:lnTo>
                  <a:lnTo>
                    <a:pt x="545058" y="445795"/>
                  </a:lnTo>
                  <a:lnTo>
                    <a:pt x="545058" y="421017"/>
                  </a:lnTo>
                  <a:lnTo>
                    <a:pt x="520280" y="421017"/>
                  </a:lnTo>
                  <a:lnTo>
                    <a:pt x="520280" y="396240"/>
                  </a:lnTo>
                  <a:lnTo>
                    <a:pt x="495503" y="396240"/>
                  </a:lnTo>
                  <a:lnTo>
                    <a:pt x="495503" y="297141"/>
                  </a:lnTo>
                  <a:lnTo>
                    <a:pt x="470738" y="297141"/>
                  </a:lnTo>
                  <a:lnTo>
                    <a:pt x="470738" y="371462"/>
                  </a:lnTo>
                  <a:lnTo>
                    <a:pt x="445960" y="371462"/>
                  </a:lnTo>
                  <a:lnTo>
                    <a:pt x="445960" y="396240"/>
                  </a:lnTo>
                  <a:lnTo>
                    <a:pt x="421182" y="396240"/>
                  </a:lnTo>
                  <a:lnTo>
                    <a:pt x="396405" y="396240"/>
                  </a:lnTo>
                  <a:lnTo>
                    <a:pt x="396405" y="371462"/>
                  </a:lnTo>
                  <a:lnTo>
                    <a:pt x="371627" y="371462"/>
                  </a:lnTo>
                  <a:lnTo>
                    <a:pt x="346849" y="371462"/>
                  </a:lnTo>
                  <a:lnTo>
                    <a:pt x="346849" y="396240"/>
                  </a:lnTo>
                  <a:lnTo>
                    <a:pt x="322072" y="396240"/>
                  </a:lnTo>
                  <a:lnTo>
                    <a:pt x="322072" y="371462"/>
                  </a:lnTo>
                  <a:lnTo>
                    <a:pt x="297307" y="371462"/>
                  </a:lnTo>
                  <a:lnTo>
                    <a:pt x="297307" y="321919"/>
                  </a:lnTo>
                  <a:lnTo>
                    <a:pt x="272529" y="321919"/>
                  </a:lnTo>
                  <a:lnTo>
                    <a:pt x="272529" y="396240"/>
                  </a:lnTo>
                  <a:lnTo>
                    <a:pt x="297307" y="396240"/>
                  </a:lnTo>
                  <a:lnTo>
                    <a:pt x="297307" y="421017"/>
                  </a:lnTo>
                  <a:lnTo>
                    <a:pt x="272529" y="421017"/>
                  </a:lnTo>
                  <a:lnTo>
                    <a:pt x="272529" y="470560"/>
                  </a:lnTo>
                  <a:lnTo>
                    <a:pt x="297307" y="470560"/>
                  </a:lnTo>
                  <a:lnTo>
                    <a:pt x="297307" y="445795"/>
                  </a:lnTo>
                  <a:lnTo>
                    <a:pt x="322072" y="445795"/>
                  </a:lnTo>
                  <a:lnTo>
                    <a:pt x="322072" y="421017"/>
                  </a:lnTo>
                  <a:lnTo>
                    <a:pt x="346849" y="421017"/>
                  </a:lnTo>
                  <a:lnTo>
                    <a:pt x="371627" y="421017"/>
                  </a:lnTo>
                  <a:lnTo>
                    <a:pt x="371627" y="445795"/>
                  </a:lnTo>
                  <a:lnTo>
                    <a:pt x="396405" y="445795"/>
                  </a:lnTo>
                  <a:lnTo>
                    <a:pt x="396405" y="421017"/>
                  </a:lnTo>
                  <a:lnTo>
                    <a:pt x="421182" y="421017"/>
                  </a:lnTo>
                  <a:lnTo>
                    <a:pt x="445960" y="421017"/>
                  </a:lnTo>
                  <a:lnTo>
                    <a:pt x="470738" y="421017"/>
                  </a:lnTo>
                  <a:lnTo>
                    <a:pt x="495503" y="421017"/>
                  </a:lnTo>
                  <a:lnTo>
                    <a:pt x="495503" y="445795"/>
                  </a:lnTo>
                  <a:lnTo>
                    <a:pt x="520280" y="445795"/>
                  </a:lnTo>
                  <a:lnTo>
                    <a:pt x="520280" y="495338"/>
                  </a:lnTo>
                  <a:lnTo>
                    <a:pt x="545058" y="495338"/>
                  </a:lnTo>
                  <a:lnTo>
                    <a:pt x="545058" y="470560"/>
                  </a:lnTo>
                  <a:lnTo>
                    <a:pt x="569836" y="470560"/>
                  </a:lnTo>
                  <a:lnTo>
                    <a:pt x="569836" y="495338"/>
                  </a:lnTo>
                  <a:lnTo>
                    <a:pt x="594614" y="495338"/>
                  </a:lnTo>
                  <a:lnTo>
                    <a:pt x="594614" y="445795"/>
                  </a:lnTo>
                  <a:close/>
                </a:path>
                <a:path w="916940" h="594995">
                  <a:moveTo>
                    <a:pt x="619379" y="371462"/>
                  </a:moveTo>
                  <a:lnTo>
                    <a:pt x="594614" y="371462"/>
                  </a:lnTo>
                  <a:lnTo>
                    <a:pt x="594614" y="396240"/>
                  </a:lnTo>
                  <a:lnTo>
                    <a:pt x="619379" y="396240"/>
                  </a:lnTo>
                  <a:lnTo>
                    <a:pt x="619379" y="371462"/>
                  </a:lnTo>
                  <a:close/>
                </a:path>
                <a:path w="916940" h="594995">
                  <a:moveTo>
                    <a:pt x="644156" y="396240"/>
                  </a:moveTo>
                  <a:lnTo>
                    <a:pt x="619379" y="396240"/>
                  </a:lnTo>
                  <a:lnTo>
                    <a:pt x="619379" y="421017"/>
                  </a:lnTo>
                  <a:lnTo>
                    <a:pt x="644156" y="421017"/>
                  </a:lnTo>
                  <a:lnTo>
                    <a:pt x="644156" y="396240"/>
                  </a:lnTo>
                  <a:close/>
                </a:path>
                <a:path w="916940" h="594995">
                  <a:moveTo>
                    <a:pt x="668934" y="346684"/>
                  </a:moveTo>
                  <a:lnTo>
                    <a:pt x="644156" y="346684"/>
                  </a:lnTo>
                  <a:lnTo>
                    <a:pt x="644156" y="371462"/>
                  </a:lnTo>
                  <a:lnTo>
                    <a:pt x="668934" y="371462"/>
                  </a:lnTo>
                  <a:lnTo>
                    <a:pt x="668934" y="346684"/>
                  </a:lnTo>
                  <a:close/>
                </a:path>
                <a:path w="916940" h="594995">
                  <a:moveTo>
                    <a:pt x="693712" y="396240"/>
                  </a:moveTo>
                  <a:lnTo>
                    <a:pt x="668934" y="396240"/>
                  </a:lnTo>
                  <a:lnTo>
                    <a:pt x="668934" y="445795"/>
                  </a:lnTo>
                  <a:lnTo>
                    <a:pt x="693712" y="445795"/>
                  </a:lnTo>
                  <a:lnTo>
                    <a:pt x="693712" y="396240"/>
                  </a:lnTo>
                  <a:close/>
                </a:path>
                <a:path w="916940" h="594995">
                  <a:moveTo>
                    <a:pt x="718489" y="371462"/>
                  </a:moveTo>
                  <a:lnTo>
                    <a:pt x="693712" y="371462"/>
                  </a:lnTo>
                  <a:lnTo>
                    <a:pt x="693712" y="396240"/>
                  </a:lnTo>
                  <a:lnTo>
                    <a:pt x="718489" y="396240"/>
                  </a:lnTo>
                  <a:lnTo>
                    <a:pt x="718489" y="371462"/>
                  </a:lnTo>
                  <a:close/>
                </a:path>
                <a:path w="916940" h="594995">
                  <a:moveTo>
                    <a:pt x="743254" y="396240"/>
                  </a:moveTo>
                  <a:lnTo>
                    <a:pt x="718489" y="396240"/>
                  </a:lnTo>
                  <a:lnTo>
                    <a:pt x="718489" y="421017"/>
                  </a:lnTo>
                  <a:lnTo>
                    <a:pt x="743254" y="421017"/>
                  </a:lnTo>
                  <a:lnTo>
                    <a:pt x="743254" y="396240"/>
                  </a:lnTo>
                  <a:close/>
                </a:path>
                <a:path w="916940" h="594995">
                  <a:moveTo>
                    <a:pt x="867143" y="396240"/>
                  </a:moveTo>
                  <a:lnTo>
                    <a:pt x="842365" y="396240"/>
                  </a:lnTo>
                  <a:lnTo>
                    <a:pt x="842365" y="421017"/>
                  </a:lnTo>
                  <a:lnTo>
                    <a:pt x="867143" y="421017"/>
                  </a:lnTo>
                  <a:lnTo>
                    <a:pt x="867143" y="396240"/>
                  </a:lnTo>
                  <a:close/>
                </a:path>
                <a:path w="916940" h="594995">
                  <a:moveTo>
                    <a:pt x="916686" y="322580"/>
                  </a:moveTo>
                  <a:lnTo>
                    <a:pt x="891921" y="322580"/>
                  </a:lnTo>
                  <a:lnTo>
                    <a:pt x="867143" y="322580"/>
                  </a:lnTo>
                  <a:lnTo>
                    <a:pt x="867143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17587" y="273050"/>
                  </a:lnTo>
                  <a:lnTo>
                    <a:pt x="817587" y="223520"/>
                  </a:lnTo>
                  <a:lnTo>
                    <a:pt x="792810" y="223520"/>
                  </a:lnTo>
                  <a:lnTo>
                    <a:pt x="792810" y="198120"/>
                  </a:lnTo>
                  <a:lnTo>
                    <a:pt x="768032" y="198120"/>
                  </a:lnTo>
                  <a:lnTo>
                    <a:pt x="743254" y="198120"/>
                  </a:lnTo>
                  <a:lnTo>
                    <a:pt x="743254" y="223520"/>
                  </a:lnTo>
                  <a:lnTo>
                    <a:pt x="743254" y="247650"/>
                  </a:lnTo>
                  <a:lnTo>
                    <a:pt x="718489" y="247650"/>
                  </a:lnTo>
                  <a:lnTo>
                    <a:pt x="718489" y="223520"/>
                  </a:lnTo>
                  <a:lnTo>
                    <a:pt x="743254" y="223520"/>
                  </a:lnTo>
                  <a:lnTo>
                    <a:pt x="743254" y="198120"/>
                  </a:lnTo>
                  <a:lnTo>
                    <a:pt x="718489" y="198120"/>
                  </a:lnTo>
                  <a:lnTo>
                    <a:pt x="718489" y="99060"/>
                  </a:lnTo>
                  <a:lnTo>
                    <a:pt x="693712" y="99060"/>
                  </a:lnTo>
                  <a:lnTo>
                    <a:pt x="693712" y="74930"/>
                  </a:lnTo>
                  <a:lnTo>
                    <a:pt x="718489" y="7493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93712" y="4953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25400"/>
                  </a:lnTo>
                  <a:lnTo>
                    <a:pt x="668934" y="25400"/>
                  </a:lnTo>
                  <a:lnTo>
                    <a:pt x="693712" y="25400"/>
                  </a:lnTo>
                  <a:lnTo>
                    <a:pt x="693712" y="0"/>
                  </a:lnTo>
                  <a:lnTo>
                    <a:pt x="668934" y="0"/>
                  </a:lnTo>
                  <a:lnTo>
                    <a:pt x="644156" y="0"/>
                  </a:lnTo>
                  <a:lnTo>
                    <a:pt x="619379" y="0"/>
                  </a:lnTo>
                  <a:lnTo>
                    <a:pt x="594614" y="0"/>
                  </a:lnTo>
                  <a:lnTo>
                    <a:pt x="594614" y="25400"/>
                  </a:lnTo>
                  <a:lnTo>
                    <a:pt x="569836" y="25400"/>
                  </a:lnTo>
                  <a:lnTo>
                    <a:pt x="569836" y="49530"/>
                  </a:lnTo>
                  <a:lnTo>
                    <a:pt x="545058" y="49530"/>
                  </a:lnTo>
                  <a:lnTo>
                    <a:pt x="545058" y="74930"/>
                  </a:lnTo>
                  <a:lnTo>
                    <a:pt x="569836" y="74930"/>
                  </a:lnTo>
                  <a:lnTo>
                    <a:pt x="594614" y="74930"/>
                  </a:lnTo>
                  <a:lnTo>
                    <a:pt x="594614" y="49530"/>
                  </a:lnTo>
                  <a:lnTo>
                    <a:pt x="619379" y="49530"/>
                  </a:lnTo>
                  <a:lnTo>
                    <a:pt x="619379" y="749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68934" y="99060"/>
                  </a:lnTo>
                  <a:lnTo>
                    <a:pt x="644156" y="99060"/>
                  </a:lnTo>
                  <a:lnTo>
                    <a:pt x="644156" y="124460"/>
                  </a:lnTo>
                  <a:lnTo>
                    <a:pt x="668934" y="124460"/>
                  </a:lnTo>
                  <a:lnTo>
                    <a:pt x="693712" y="124460"/>
                  </a:lnTo>
                  <a:lnTo>
                    <a:pt x="693712" y="223520"/>
                  </a:lnTo>
                  <a:lnTo>
                    <a:pt x="668934" y="223520"/>
                  </a:lnTo>
                  <a:lnTo>
                    <a:pt x="644156" y="223520"/>
                  </a:lnTo>
                  <a:lnTo>
                    <a:pt x="644156" y="198120"/>
                  </a:lnTo>
                  <a:lnTo>
                    <a:pt x="619379" y="198120"/>
                  </a:lnTo>
                  <a:lnTo>
                    <a:pt x="619379" y="223520"/>
                  </a:lnTo>
                  <a:lnTo>
                    <a:pt x="594614" y="223520"/>
                  </a:lnTo>
                  <a:lnTo>
                    <a:pt x="594614" y="247650"/>
                  </a:lnTo>
                  <a:lnTo>
                    <a:pt x="619379" y="247650"/>
                  </a:lnTo>
                  <a:lnTo>
                    <a:pt x="619379" y="273050"/>
                  </a:lnTo>
                  <a:lnTo>
                    <a:pt x="644156" y="273050"/>
                  </a:lnTo>
                  <a:lnTo>
                    <a:pt x="644156" y="247650"/>
                  </a:lnTo>
                  <a:lnTo>
                    <a:pt x="668934" y="247650"/>
                  </a:lnTo>
                  <a:lnTo>
                    <a:pt x="693712" y="247650"/>
                  </a:lnTo>
                  <a:lnTo>
                    <a:pt x="693712" y="273050"/>
                  </a:lnTo>
                  <a:lnTo>
                    <a:pt x="668934" y="273050"/>
                  </a:lnTo>
                  <a:lnTo>
                    <a:pt x="644156" y="273050"/>
                  </a:lnTo>
                  <a:lnTo>
                    <a:pt x="644156" y="297180"/>
                  </a:lnTo>
                  <a:lnTo>
                    <a:pt x="668934" y="297180"/>
                  </a:lnTo>
                  <a:lnTo>
                    <a:pt x="668934" y="322580"/>
                  </a:lnTo>
                  <a:lnTo>
                    <a:pt x="693712" y="322580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43254" y="297180"/>
                  </a:lnTo>
                  <a:lnTo>
                    <a:pt x="743254" y="273050"/>
                  </a:lnTo>
                  <a:lnTo>
                    <a:pt x="768032" y="273050"/>
                  </a:lnTo>
                  <a:lnTo>
                    <a:pt x="768032" y="247650"/>
                  </a:lnTo>
                  <a:lnTo>
                    <a:pt x="792810" y="24765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17587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43254" y="322580"/>
                  </a:lnTo>
                  <a:lnTo>
                    <a:pt x="743254" y="346684"/>
                  </a:lnTo>
                  <a:lnTo>
                    <a:pt x="718489" y="346684"/>
                  </a:lnTo>
                  <a:lnTo>
                    <a:pt x="718489" y="371462"/>
                  </a:lnTo>
                  <a:lnTo>
                    <a:pt x="743254" y="371462"/>
                  </a:lnTo>
                  <a:lnTo>
                    <a:pt x="743254" y="346710"/>
                  </a:lnTo>
                  <a:lnTo>
                    <a:pt x="768032" y="346710"/>
                  </a:lnTo>
                  <a:lnTo>
                    <a:pt x="768032" y="371462"/>
                  </a:lnTo>
                  <a:lnTo>
                    <a:pt x="743254" y="371462"/>
                  </a:lnTo>
                  <a:lnTo>
                    <a:pt x="743254" y="396240"/>
                  </a:lnTo>
                  <a:lnTo>
                    <a:pt x="768032" y="396240"/>
                  </a:lnTo>
                  <a:lnTo>
                    <a:pt x="768032" y="372110"/>
                  </a:lnTo>
                  <a:lnTo>
                    <a:pt x="792810" y="372110"/>
                  </a:lnTo>
                  <a:lnTo>
                    <a:pt x="792810" y="346710"/>
                  </a:lnTo>
                  <a:lnTo>
                    <a:pt x="817587" y="346710"/>
                  </a:lnTo>
                  <a:lnTo>
                    <a:pt x="817587" y="372110"/>
                  </a:lnTo>
                  <a:lnTo>
                    <a:pt x="792810" y="372110"/>
                  </a:lnTo>
                  <a:lnTo>
                    <a:pt x="792810" y="396240"/>
                  </a:lnTo>
                  <a:lnTo>
                    <a:pt x="817587" y="396240"/>
                  </a:lnTo>
                  <a:lnTo>
                    <a:pt x="842365" y="396240"/>
                  </a:lnTo>
                  <a:lnTo>
                    <a:pt x="842365" y="372110"/>
                  </a:lnTo>
                  <a:lnTo>
                    <a:pt x="867143" y="372110"/>
                  </a:lnTo>
                  <a:lnTo>
                    <a:pt x="867143" y="346710"/>
                  </a:lnTo>
                  <a:lnTo>
                    <a:pt x="891921" y="346710"/>
                  </a:lnTo>
                  <a:lnTo>
                    <a:pt x="916686" y="346710"/>
                  </a:lnTo>
                  <a:lnTo>
                    <a:pt x="916686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83693" y="9705121"/>
              <a:ext cx="1016000" cy="471170"/>
            </a:xfrm>
            <a:custGeom>
              <a:avLst/>
              <a:gdLst/>
              <a:ahLst/>
              <a:cxnLst/>
              <a:rect l="l" t="t" r="r" b="b"/>
              <a:pathLst>
                <a:path w="1016000" h="471170">
                  <a:moveTo>
                    <a:pt x="74320" y="322084"/>
                  </a:moveTo>
                  <a:lnTo>
                    <a:pt x="49542" y="322084"/>
                  </a:lnTo>
                  <a:lnTo>
                    <a:pt x="24765" y="322084"/>
                  </a:lnTo>
                  <a:lnTo>
                    <a:pt x="24765" y="346862"/>
                  </a:lnTo>
                  <a:lnTo>
                    <a:pt x="49542" y="346862"/>
                  </a:lnTo>
                  <a:lnTo>
                    <a:pt x="74320" y="346862"/>
                  </a:lnTo>
                  <a:lnTo>
                    <a:pt x="74320" y="322084"/>
                  </a:lnTo>
                  <a:close/>
                </a:path>
                <a:path w="1016000" h="471170">
                  <a:moveTo>
                    <a:pt x="74320" y="148653"/>
                  </a:moveTo>
                  <a:lnTo>
                    <a:pt x="49542" y="148653"/>
                  </a:lnTo>
                  <a:lnTo>
                    <a:pt x="49542" y="123875"/>
                  </a:lnTo>
                  <a:lnTo>
                    <a:pt x="24765" y="123875"/>
                  </a:lnTo>
                  <a:lnTo>
                    <a:pt x="24765" y="222973"/>
                  </a:lnTo>
                  <a:lnTo>
                    <a:pt x="0" y="222973"/>
                  </a:lnTo>
                  <a:lnTo>
                    <a:pt x="0" y="247751"/>
                  </a:lnTo>
                  <a:lnTo>
                    <a:pt x="24765" y="247751"/>
                  </a:lnTo>
                  <a:lnTo>
                    <a:pt x="24765" y="272529"/>
                  </a:lnTo>
                  <a:lnTo>
                    <a:pt x="49542" y="272529"/>
                  </a:lnTo>
                  <a:lnTo>
                    <a:pt x="49542" y="247751"/>
                  </a:lnTo>
                  <a:lnTo>
                    <a:pt x="74320" y="247751"/>
                  </a:lnTo>
                  <a:lnTo>
                    <a:pt x="74320" y="198208"/>
                  </a:lnTo>
                  <a:lnTo>
                    <a:pt x="49542" y="198208"/>
                  </a:lnTo>
                  <a:lnTo>
                    <a:pt x="49542" y="173431"/>
                  </a:lnTo>
                  <a:lnTo>
                    <a:pt x="74320" y="173431"/>
                  </a:lnTo>
                  <a:lnTo>
                    <a:pt x="74320" y="148653"/>
                  </a:lnTo>
                  <a:close/>
                </a:path>
                <a:path w="1016000" h="471170">
                  <a:moveTo>
                    <a:pt x="123875" y="371640"/>
                  </a:moveTo>
                  <a:lnTo>
                    <a:pt x="99098" y="371640"/>
                  </a:lnTo>
                  <a:lnTo>
                    <a:pt x="99098" y="396405"/>
                  </a:lnTo>
                  <a:lnTo>
                    <a:pt x="123875" y="396405"/>
                  </a:lnTo>
                  <a:lnTo>
                    <a:pt x="123875" y="371640"/>
                  </a:lnTo>
                  <a:close/>
                </a:path>
                <a:path w="1016000" h="471170">
                  <a:moveTo>
                    <a:pt x="123875" y="272529"/>
                  </a:moveTo>
                  <a:lnTo>
                    <a:pt x="99098" y="272529"/>
                  </a:lnTo>
                  <a:lnTo>
                    <a:pt x="74320" y="272529"/>
                  </a:lnTo>
                  <a:lnTo>
                    <a:pt x="49542" y="272529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322084"/>
                  </a:lnTo>
                  <a:lnTo>
                    <a:pt x="99098" y="322084"/>
                  </a:lnTo>
                  <a:lnTo>
                    <a:pt x="99098" y="297307"/>
                  </a:lnTo>
                  <a:lnTo>
                    <a:pt x="123875" y="297307"/>
                  </a:lnTo>
                  <a:lnTo>
                    <a:pt x="123875" y="272529"/>
                  </a:lnTo>
                  <a:close/>
                </a:path>
                <a:path w="1016000" h="471170">
                  <a:moveTo>
                    <a:pt x="173418" y="297307"/>
                  </a:moveTo>
                  <a:lnTo>
                    <a:pt x="148653" y="297307"/>
                  </a:lnTo>
                  <a:lnTo>
                    <a:pt x="123875" y="297307"/>
                  </a:lnTo>
                  <a:lnTo>
                    <a:pt x="123875" y="322084"/>
                  </a:lnTo>
                  <a:lnTo>
                    <a:pt x="99098" y="322084"/>
                  </a:lnTo>
                  <a:lnTo>
                    <a:pt x="99098" y="346862"/>
                  </a:lnTo>
                  <a:lnTo>
                    <a:pt x="123875" y="346862"/>
                  </a:lnTo>
                  <a:lnTo>
                    <a:pt x="148653" y="346862"/>
                  </a:lnTo>
                  <a:lnTo>
                    <a:pt x="148653" y="322084"/>
                  </a:lnTo>
                  <a:lnTo>
                    <a:pt x="173418" y="322084"/>
                  </a:lnTo>
                  <a:lnTo>
                    <a:pt x="173418" y="297307"/>
                  </a:lnTo>
                  <a:close/>
                </a:path>
                <a:path w="1016000" h="471170">
                  <a:moveTo>
                    <a:pt x="222973" y="346862"/>
                  </a:moveTo>
                  <a:lnTo>
                    <a:pt x="198196" y="346862"/>
                  </a:lnTo>
                  <a:lnTo>
                    <a:pt x="173418" y="346862"/>
                  </a:lnTo>
                  <a:lnTo>
                    <a:pt x="148653" y="346862"/>
                  </a:lnTo>
                  <a:lnTo>
                    <a:pt x="148653" y="371640"/>
                  </a:lnTo>
                  <a:lnTo>
                    <a:pt x="173418" y="371640"/>
                  </a:lnTo>
                  <a:lnTo>
                    <a:pt x="173418" y="396405"/>
                  </a:lnTo>
                  <a:lnTo>
                    <a:pt x="198196" y="396405"/>
                  </a:lnTo>
                  <a:lnTo>
                    <a:pt x="198196" y="371640"/>
                  </a:lnTo>
                  <a:lnTo>
                    <a:pt x="222973" y="371640"/>
                  </a:lnTo>
                  <a:lnTo>
                    <a:pt x="222973" y="346862"/>
                  </a:lnTo>
                  <a:close/>
                </a:path>
                <a:path w="1016000" h="471170">
                  <a:moveTo>
                    <a:pt x="297294" y="222973"/>
                  </a:moveTo>
                  <a:lnTo>
                    <a:pt x="272529" y="222973"/>
                  </a:lnTo>
                  <a:lnTo>
                    <a:pt x="272529" y="247751"/>
                  </a:lnTo>
                  <a:lnTo>
                    <a:pt x="297294" y="247751"/>
                  </a:lnTo>
                  <a:lnTo>
                    <a:pt x="297294" y="222973"/>
                  </a:lnTo>
                  <a:close/>
                </a:path>
                <a:path w="1016000" h="471170">
                  <a:moveTo>
                    <a:pt x="346849" y="198208"/>
                  </a:moveTo>
                  <a:lnTo>
                    <a:pt x="322072" y="198208"/>
                  </a:lnTo>
                  <a:lnTo>
                    <a:pt x="322072" y="247751"/>
                  </a:lnTo>
                  <a:lnTo>
                    <a:pt x="346849" y="247751"/>
                  </a:lnTo>
                  <a:lnTo>
                    <a:pt x="346849" y="198208"/>
                  </a:lnTo>
                  <a:close/>
                </a:path>
                <a:path w="1016000" h="471170">
                  <a:moveTo>
                    <a:pt x="371627" y="247751"/>
                  </a:moveTo>
                  <a:lnTo>
                    <a:pt x="346849" y="247751"/>
                  </a:lnTo>
                  <a:lnTo>
                    <a:pt x="346849" y="297307"/>
                  </a:lnTo>
                  <a:lnTo>
                    <a:pt x="371627" y="297307"/>
                  </a:lnTo>
                  <a:lnTo>
                    <a:pt x="371627" y="247751"/>
                  </a:lnTo>
                  <a:close/>
                </a:path>
                <a:path w="1016000" h="471170">
                  <a:moveTo>
                    <a:pt x="371627" y="49555"/>
                  </a:moveTo>
                  <a:lnTo>
                    <a:pt x="346849" y="49555"/>
                  </a:lnTo>
                  <a:lnTo>
                    <a:pt x="346849" y="74333"/>
                  </a:lnTo>
                  <a:lnTo>
                    <a:pt x="322072" y="74333"/>
                  </a:lnTo>
                  <a:lnTo>
                    <a:pt x="322072" y="99098"/>
                  </a:lnTo>
                  <a:lnTo>
                    <a:pt x="346849" y="99098"/>
                  </a:lnTo>
                  <a:lnTo>
                    <a:pt x="371627" y="99098"/>
                  </a:lnTo>
                  <a:lnTo>
                    <a:pt x="371627" y="49555"/>
                  </a:lnTo>
                  <a:close/>
                </a:path>
                <a:path w="1016000" h="471170">
                  <a:moveTo>
                    <a:pt x="421170" y="272529"/>
                  </a:moveTo>
                  <a:lnTo>
                    <a:pt x="396405" y="272529"/>
                  </a:lnTo>
                  <a:lnTo>
                    <a:pt x="396405" y="297307"/>
                  </a:lnTo>
                  <a:lnTo>
                    <a:pt x="421170" y="297307"/>
                  </a:lnTo>
                  <a:lnTo>
                    <a:pt x="421170" y="272529"/>
                  </a:lnTo>
                  <a:close/>
                </a:path>
                <a:path w="1016000" h="471170">
                  <a:moveTo>
                    <a:pt x="470725" y="445960"/>
                  </a:moveTo>
                  <a:lnTo>
                    <a:pt x="445947" y="445960"/>
                  </a:lnTo>
                  <a:lnTo>
                    <a:pt x="445947" y="371640"/>
                  </a:lnTo>
                  <a:lnTo>
                    <a:pt x="421170" y="371640"/>
                  </a:lnTo>
                  <a:lnTo>
                    <a:pt x="396405" y="371640"/>
                  </a:lnTo>
                  <a:lnTo>
                    <a:pt x="396405" y="470738"/>
                  </a:lnTo>
                  <a:lnTo>
                    <a:pt x="421170" y="470738"/>
                  </a:lnTo>
                  <a:lnTo>
                    <a:pt x="445947" y="470738"/>
                  </a:lnTo>
                  <a:lnTo>
                    <a:pt x="470725" y="470738"/>
                  </a:lnTo>
                  <a:lnTo>
                    <a:pt x="470725" y="445960"/>
                  </a:lnTo>
                  <a:close/>
                </a:path>
                <a:path w="1016000" h="471170">
                  <a:moveTo>
                    <a:pt x="495503" y="322084"/>
                  </a:moveTo>
                  <a:lnTo>
                    <a:pt x="470725" y="322084"/>
                  </a:lnTo>
                  <a:lnTo>
                    <a:pt x="470725" y="371640"/>
                  </a:lnTo>
                  <a:lnTo>
                    <a:pt x="495503" y="371640"/>
                  </a:lnTo>
                  <a:lnTo>
                    <a:pt x="495503" y="322084"/>
                  </a:lnTo>
                  <a:close/>
                </a:path>
                <a:path w="1016000" h="471170">
                  <a:moveTo>
                    <a:pt x="495503" y="247751"/>
                  </a:moveTo>
                  <a:lnTo>
                    <a:pt x="470725" y="247751"/>
                  </a:lnTo>
                  <a:lnTo>
                    <a:pt x="470725" y="198208"/>
                  </a:lnTo>
                  <a:lnTo>
                    <a:pt x="445947" y="198208"/>
                  </a:lnTo>
                  <a:lnTo>
                    <a:pt x="421170" y="198208"/>
                  </a:lnTo>
                  <a:lnTo>
                    <a:pt x="421170" y="222973"/>
                  </a:lnTo>
                  <a:lnTo>
                    <a:pt x="396405" y="222973"/>
                  </a:lnTo>
                  <a:lnTo>
                    <a:pt x="396405" y="247751"/>
                  </a:lnTo>
                  <a:lnTo>
                    <a:pt x="421170" y="247751"/>
                  </a:lnTo>
                  <a:lnTo>
                    <a:pt x="421170" y="272529"/>
                  </a:lnTo>
                  <a:lnTo>
                    <a:pt x="445947" y="272529"/>
                  </a:lnTo>
                  <a:lnTo>
                    <a:pt x="445947" y="297307"/>
                  </a:lnTo>
                  <a:lnTo>
                    <a:pt x="470725" y="297307"/>
                  </a:lnTo>
                  <a:lnTo>
                    <a:pt x="470725" y="272529"/>
                  </a:lnTo>
                  <a:lnTo>
                    <a:pt x="495503" y="272529"/>
                  </a:lnTo>
                  <a:lnTo>
                    <a:pt x="495503" y="247751"/>
                  </a:lnTo>
                  <a:close/>
                </a:path>
                <a:path w="1016000" h="471170">
                  <a:moveTo>
                    <a:pt x="520280" y="371640"/>
                  </a:moveTo>
                  <a:lnTo>
                    <a:pt x="495503" y="371640"/>
                  </a:lnTo>
                  <a:lnTo>
                    <a:pt x="495503" y="396405"/>
                  </a:lnTo>
                  <a:lnTo>
                    <a:pt x="520280" y="396405"/>
                  </a:lnTo>
                  <a:lnTo>
                    <a:pt x="520280" y="371640"/>
                  </a:lnTo>
                  <a:close/>
                </a:path>
                <a:path w="1016000" h="471170">
                  <a:moveTo>
                    <a:pt x="520280" y="297307"/>
                  </a:moveTo>
                  <a:lnTo>
                    <a:pt x="495503" y="297307"/>
                  </a:lnTo>
                  <a:lnTo>
                    <a:pt x="495503" y="322084"/>
                  </a:lnTo>
                  <a:lnTo>
                    <a:pt x="520280" y="322084"/>
                  </a:lnTo>
                  <a:lnTo>
                    <a:pt x="520280" y="297307"/>
                  </a:lnTo>
                  <a:close/>
                </a:path>
                <a:path w="1016000" h="471170">
                  <a:moveTo>
                    <a:pt x="520280" y="198208"/>
                  </a:moveTo>
                  <a:lnTo>
                    <a:pt x="495503" y="198208"/>
                  </a:lnTo>
                  <a:lnTo>
                    <a:pt x="495503" y="247751"/>
                  </a:lnTo>
                  <a:lnTo>
                    <a:pt x="520280" y="247751"/>
                  </a:lnTo>
                  <a:lnTo>
                    <a:pt x="520280" y="198208"/>
                  </a:lnTo>
                  <a:close/>
                </a:path>
                <a:path w="1016000" h="471170">
                  <a:moveTo>
                    <a:pt x="545058" y="247751"/>
                  </a:moveTo>
                  <a:lnTo>
                    <a:pt x="520280" y="247751"/>
                  </a:lnTo>
                  <a:lnTo>
                    <a:pt x="520280" y="272529"/>
                  </a:lnTo>
                  <a:lnTo>
                    <a:pt x="545058" y="272529"/>
                  </a:lnTo>
                  <a:lnTo>
                    <a:pt x="545058" y="247751"/>
                  </a:lnTo>
                  <a:close/>
                </a:path>
                <a:path w="1016000" h="471170">
                  <a:moveTo>
                    <a:pt x="569836" y="74333"/>
                  </a:moveTo>
                  <a:lnTo>
                    <a:pt x="545058" y="74333"/>
                  </a:lnTo>
                  <a:lnTo>
                    <a:pt x="545058" y="49555"/>
                  </a:lnTo>
                  <a:lnTo>
                    <a:pt x="520280" y="49555"/>
                  </a:lnTo>
                  <a:lnTo>
                    <a:pt x="520280" y="0"/>
                  </a:lnTo>
                  <a:lnTo>
                    <a:pt x="495503" y="0"/>
                  </a:lnTo>
                  <a:lnTo>
                    <a:pt x="495503" y="49555"/>
                  </a:lnTo>
                  <a:lnTo>
                    <a:pt x="470725" y="49555"/>
                  </a:lnTo>
                  <a:lnTo>
                    <a:pt x="470725" y="24777"/>
                  </a:lnTo>
                  <a:lnTo>
                    <a:pt x="445947" y="24777"/>
                  </a:lnTo>
                  <a:lnTo>
                    <a:pt x="445947" y="49555"/>
                  </a:lnTo>
                  <a:lnTo>
                    <a:pt x="421170" y="49555"/>
                  </a:lnTo>
                  <a:lnTo>
                    <a:pt x="421170" y="123875"/>
                  </a:lnTo>
                  <a:lnTo>
                    <a:pt x="445947" y="123875"/>
                  </a:lnTo>
                  <a:lnTo>
                    <a:pt x="445947" y="99098"/>
                  </a:lnTo>
                  <a:lnTo>
                    <a:pt x="470725" y="99098"/>
                  </a:lnTo>
                  <a:lnTo>
                    <a:pt x="495503" y="99098"/>
                  </a:lnTo>
                  <a:lnTo>
                    <a:pt x="495503" y="74333"/>
                  </a:lnTo>
                  <a:lnTo>
                    <a:pt x="520280" y="74333"/>
                  </a:lnTo>
                  <a:lnTo>
                    <a:pt x="520280" y="99098"/>
                  </a:lnTo>
                  <a:lnTo>
                    <a:pt x="545058" y="99098"/>
                  </a:lnTo>
                  <a:lnTo>
                    <a:pt x="569836" y="99098"/>
                  </a:lnTo>
                  <a:lnTo>
                    <a:pt x="569836" y="74333"/>
                  </a:lnTo>
                  <a:close/>
                </a:path>
                <a:path w="1016000" h="471170">
                  <a:moveTo>
                    <a:pt x="594601" y="371640"/>
                  </a:moveTo>
                  <a:lnTo>
                    <a:pt x="569836" y="371640"/>
                  </a:lnTo>
                  <a:lnTo>
                    <a:pt x="545058" y="371640"/>
                  </a:lnTo>
                  <a:lnTo>
                    <a:pt x="545058" y="421182"/>
                  </a:lnTo>
                  <a:lnTo>
                    <a:pt x="569836" y="421182"/>
                  </a:lnTo>
                  <a:lnTo>
                    <a:pt x="569836" y="396405"/>
                  </a:lnTo>
                  <a:lnTo>
                    <a:pt x="594601" y="396405"/>
                  </a:lnTo>
                  <a:lnTo>
                    <a:pt x="594601" y="371640"/>
                  </a:lnTo>
                  <a:close/>
                </a:path>
                <a:path w="1016000" h="471170">
                  <a:moveTo>
                    <a:pt x="619379" y="99098"/>
                  </a:moveTo>
                  <a:lnTo>
                    <a:pt x="594601" y="99098"/>
                  </a:lnTo>
                  <a:lnTo>
                    <a:pt x="594601" y="123875"/>
                  </a:lnTo>
                  <a:lnTo>
                    <a:pt x="619379" y="123875"/>
                  </a:lnTo>
                  <a:lnTo>
                    <a:pt x="619379" y="99098"/>
                  </a:lnTo>
                  <a:close/>
                </a:path>
                <a:path w="1016000" h="471170">
                  <a:moveTo>
                    <a:pt x="644156" y="297307"/>
                  </a:moveTo>
                  <a:lnTo>
                    <a:pt x="619379" y="297307"/>
                  </a:lnTo>
                  <a:lnTo>
                    <a:pt x="619379" y="322084"/>
                  </a:lnTo>
                  <a:lnTo>
                    <a:pt x="644156" y="322084"/>
                  </a:lnTo>
                  <a:lnTo>
                    <a:pt x="644156" y="297307"/>
                  </a:lnTo>
                  <a:close/>
                </a:path>
                <a:path w="1016000" h="471170">
                  <a:moveTo>
                    <a:pt x="668934" y="272529"/>
                  </a:moveTo>
                  <a:lnTo>
                    <a:pt x="644156" y="272529"/>
                  </a:lnTo>
                  <a:lnTo>
                    <a:pt x="644156" y="297307"/>
                  </a:lnTo>
                  <a:lnTo>
                    <a:pt x="668934" y="297307"/>
                  </a:lnTo>
                  <a:lnTo>
                    <a:pt x="668934" y="272529"/>
                  </a:lnTo>
                  <a:close/>
                </a:path>
                <a:path w="1016000" h="471170">
                  <a:moveTo>
                    <a:pt x="693712" y="346862"/>
                  </a:moveTo>
                  <a:lnTo>
                    <a:pt x="668934" y="346862"/>
                  </a:lnTo>
                  <a:lnTo>
                    <a:pt x="644156" y="346862"/>
                  </a:lnTo>
                  <a:lnTo>
                    <a:pt x="619379" y="346862"/>
                  </a:lnTo>
                  <a:lnTo>
                    <a:pt x="619379" y="322084"/>
                  </a:lnTo>
                  <a:lnTo>
                    <a:pt x="594601" y="322084"/>
                  </a:lnTo>
                  <a:lnTo>
                    <a:pt x="594601" y="198208"/>
                  </a:lnTo>
                  <a:lnTo>
                    <a:pt x="569836" y="198208"/>
                  </a:lnTo>
                  <a:lnTo>
                    <a:pt x="545058" y="198208"/>
                  </a:lnTo>
                  <a:lnTo>
                    <a:pt x="545058" y="247751"/>
                  </a:lnTo>
                  <a:lnTo>
                    <a:pt x="569836" y="247751"/>
                  </a:lnTo>
                  <a:lnTo>
                    <a:pt x="569836" y="272529"/>
                  </a:lnTo>
                  <a:lnTo>
                    <a:pt x="545058" y="272529"/>
                  </a:lnTo>
                  <a:lnTo>
                    <a:pt x="545058" y="297307"/>
                  </a:lnTo>
                  <a:lnTo>
                    <a:pt x="569836" y="297307"/>
                  </a:lnTo>
                  <a:lnTo>
                    <a:pt x="569836" y="322084"/>
                  </a:lnTo>
                  <a:lnTo>
                    <a:pt x="545058" y="322084"/>
                  </a:lnTo>
                  <a:lnTo>
                    <a:pt x="520280" y="322084"/>
                  </a:lnTo>
                  <a:lnTo>
                    <a:pt x="520280" y="371640"/>
                  </a:lnTo>
                  <a:lnTo>
                    <a:pt x="545058" y="371640"/>
                  </a:lnTo>
                  <a:lnTo>
                    <a:pt x="545058" y="346862"/>
                  </a:lnTo>
                  <a:lnTo>
                    <a:pt x="569836" y="346862"/>
                  </a:lnTo>
                  <a:lnTo>
                    <a:pt x="594601" y="346862"/>
                  </a:lnTo>
                  <a:lnTo>
                    <a:pt x="594601" y="371640"/>
                  </a:lnTo>
                  <a:lnTo>
                    <a:pt x="619379" y="371640"/>
                  </a:lnTo>
                  <a:lnTo>
                    <a:pt x="644156" y="371640"/>
                  </a:lnTo>
                  <a:lnTo>
                    <a:pt x="644156" y="421182"/>
                  </a:lnTo>
                  <a:lnTo>
                    <a:pt x="668934" y="421182"/>
                  </a:lnTo>
                  <a:lnTo>
                    <a:pt x="668934" y="445960"/>
                  </a:lnTo>
                  <a:lnTo>
                    <a:pt x="693712" y="445960"/>
                  </a:lnTo>
                  <a:lnTo>
                    <a:pt x="693712" y="396405"/>
                  </a:lnTo>
                  <a:lnTo>
                    <a:pt x="668934" y="396405"/>
                  </a:lnTo>
                  <a:lnTo>
                    <a:pt x="668934" y="371640"/>
                  </a:lnTo>
                  <a:lnTo>
                    <a:pt x="693712" y="371640"/>
                  </a:lnTo>
                  <a:lnTo>
                    <a:pt x="693712" y="346862"/>
                  </a:lnTo>
                  <a:close/>
                </a:path>
                <a:path w="1016000" h="471170">
                  <a:moveTo>
                    <a:pt x="718477" y="371640"/>
                  </a:moveTo>
                  <a:lnTo>
                    <a:pt x="693712" y="371640"/>
                  </a:lnTo>
                  <a:lnTo>
                    <a:pt x="693712" y="396405"/>
                  </a:lnTo>
                  <a:lnTo>
                    <a:pt x="718477" y="396405"/>
                  </a:lnTo>
                  <a:lnTo>
                    <a:pt x="718477" y="371640"/>
                  </a:lnTo>
                  <a:close/>
                </a:path>
                <a:path w="1016000" h="471170">
                  <a:moveTo>
                    <a:pt x="718477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668934" y="297307"/>
                  </a:lnTo>
                  <a:lnTo>
                    <a:pt x="668934" y="322084"/>
                  </a:lnTo>
                  <a:lnTo>
                    <a:pt x="693712" y="322084"/>
                  </a:lnTo>
                  <a:lnTo>
                    <a:pt x="718477" y="322084"/>
                  </a:lnTo>
                  <a:lnTo>
                    <a:pt x="718477" y="272529"/>
                  </a:lnTo>
                  <a:close/>
                </a:path>
                <a:path w="1016000" h="471170">
                  <a:moveTo>
                    <a:pt x="718477" y="173431"/>
                  </a:moveTo>
                  <a:lnTo>
                    <a:pt x="693712" y="173431"/>
                  </a:lnTo>
                  <a:lnTo>
                    <a:pt x="693712" y="198208"/>
                  </a:lnTo>
                  <a:lnTo>
                    <a:pt x="718477" y="198208"/>
                  </a:lnTo>
                  <a:lnTo>
                    <a:pt x="718477" y="173431"/>
                  </a:lnTo>
                  <a:close/>
                </a:path>
                <a:path w="1016000" h="471170">
                  <a:moveTo>
                    <a:pt x="743254" y="346862"/>
                  </a:moveTo>
                  <a:lnTo>
                    <a:pt x="718477" y="346862"/>
                  </a:lnTo>
                  <a:lnTo>
                    <a:pt x="718477" y="371640"/>
                  </a:lnTo>
                  <a:lnTo>
                    <a:pt x="743254" y="371640"/>
                  </a:lnTo>
                  <a:lnTo>
                    <a:pt x="743254" y="346862"/>
                  </a:lnTo>
                  <a:close/>
                </a:path>
                <a:path w="1016000" h="471170">
                  <a:moveTo>
                    <a:pt x="768032" y="247751"/>
                  </a:moveTo>
                  <a:lnTo>
                    <a:pt x="743254" y="247751"/>
                  </a:lnTo>
                  <a:lnTo>
                    <a:pt x="743254" y="272529"/>
                  </a:lnTo>
                  <a:lnTo>
                    <a:pt x="768032" y="272529"/>
                  </a:lnTo>
                  <a:lnTo>
                    <a:pt x="768032" y="247751"/>
                  </a:lnTo>
                  <a:close/>
                </a:path>
                <a:path w="1016000" h="471170">
                  <a:moveTo>
                    <a:pt x="768032" y="198208"/>
                  </a:moveTo>
                  <a:lnTo>
                    <a:pt x="743254" y="198208"/>
                  </a:lnTo>
                  <a:lnTo>
                    <a:pt x="743254" y="222973"/>
                  </a:lnTo>
                  <a:lnTo>
                    <a:pt x="768032" y="222973"/>
                  </a:lnTo>
                  <a:lnTo>
                    <a:pt x="768032" y="198208"/>
                  </a:lnTo>
                  <a:close/>
                </a:path>
                <a:path w="1016000" h="471170">
                  <a:moveTo>
                    <a:pt x="792810" y="371640"/>
                  </a:moveTo>
                  <a:lnTo>
                    <a:pt x="768032" y="371640"/>
                  </a:lnTo>
                  <a:lnTo>
                    <a:pt x="743254" y="371640"/>
                  </a:lnTo>
                  <a:lnTo>
                    <a:pt x="743254" y="396405"/>
                  </a:lnTo>
                  <a:lnTo>
                    <a:pt x="768032" y="396405"/>
                  </a:lnTo>
                  <a:lnTo>
                    <a:pt x="792810" y="396405"/>
                  </a:lnTo>
                  <a:lnTo>
                    <a:pt x="792810" y="371640"/>
                  </a:lnTo>
                  <a:close/>
                </a:path>
                <a:path w="1016000" h="471170">
                  <a:moveTo>
                    <a:pt x="792810" y="222973"/>
                  </a:moveTo>
                  <a:lnTo>
                    <a:pt x="768032" y="222973"/>
                  </a:lnTo>
                  <a:lnTo>
                    <a:pt x="768032" y="247751"/>
                  </a:lnTo>
                  <a:lnTo>
                    <a:pt x="792810" y="247751"/>
                  </a:lnTo>
                  <a:lnTo>
                    <a:pt x="792810" y="222973"/>
                  </a:lnTo>
                  <a:close/>
                </a:path>
                <a:path w="1016000" h="471170">
                  <a:moveTo>
                    <a:pt x="817587" y="272529"/>
                  </a:moveTo>
                  <a:lnTo>
                    <a:pt x="792810" y="272529"/>
                  </a:lnTo>
                  <a:lnTo>
                    <a:pt x="768032" y="272529"/>
                  </a:lnTo>
                  <a:lnTo>
                    <a:pt x="768032" y="297307"/>
                  </a:lnTo>
                  <a:lnTo>
                    <a:pt x="792810" y="297307"/>
                  </a:lnTo>
                  <a:lnTo>
                    <a:pt x="817587" y="297307"/>
                  </a:lnTo>
                  <a:lnTo>
                    <a:pt x="817587" y="272529"/>
                  </a:lnTo>
                  <a:close/>
                </a:path>
                <a:path w="1016000" h="471170">
                  <a:moveTo>
                    <a:pt x="842352" y="371640"/>
                  </a:moveTo>
                  <a:lnTo>
                    <a:pt x="817587" y="371640"/>
                  </a:lnTo>
                  <a:lnTo>
                    <a:pt x="817587" y="396405"/>
                  </a:lnTo>
                  <a:lnTo>
                    <a:pt x="842352" y="396405"/>
                  </a:lnTo>
                  <a:lnTo>
                    <a:pt x="842352" y="371640"/>
                  </a:lnTo>
                  <a:close/>
                </a:path>
                <a:path w="1016000" h="471170">
                  <a:moveTo>
                    <a:pt x="842352" y="222973"/>
                  </a:moveTo>
                  <a:lnTo>
                    <a:pt x="817587" y="222973"/>
                  </a:lnTo>
                  <a:lnTo>
                    <a:pt x="817587" y="247751"/>
                  </a:lnTo>
                  <a:lnTo>
                    <a:pt x="842352" y="247751"/>
                  </a:lnTo>
                  <a:lnTo>
                    <a:pt x="842352" y="222973"/>
                  </a:lnTo>
                  <a:close/>
                </a:path>
                <a:path w="1016000" h="471170">
                  <a:moveTo>
                    <a:pt x="891908" y="322084"/>
                  </a:moveTo>
                  <a:lnTo>
                    <a:pt x="867130" y="322084"/>
                  </a:lnTo>
                  <a:lnTo>
                    <a:pt x="867130" y="421182"/>
                  </a:lnTo>
                  <a:lnTo>
                    <a:pt x="891908" y="421182"/>
                  </a:lnTo>
                  <a:lnTo>
                    <a:pt x="891908" y="322084"/>
                  </a:lnTo>
                  <a:close/>
                </a:path>
                <a:path w="1016000" h="471170">
                  <a:moveTo>
                    <a:pt x="916686" y="272529"/>
                  </a:moveTo>
                  <a:lnTo>
                    <a:pt x="891908" y="272529"/>
                  </a:lnTo>
                  <a:lnTo>
                    <a:pt x="867130" y="272529"/>
                  </a:lnTo>
                  <a:lnTo>
                    <a:pt x="842352" y="272529"/>
                  </a:lnTo>
                  <a:lnTo>
                    <a:pt x="842352" y="297307"/>
                  </a:lnTo>
                  <a:lnTo>
                    <a:pt x="867130" y="297307"/>
                  </a:lnTo>
                  <a:lnTo>
                    <a:pt x="891908" y="297307"/>
                  </a:lnTo>
                  <a:lnTo>
                    <a:pt x="916686" y="297307"/>
                  </a:lnTo>
                  <a:lnTo>
                    <a:pt x="916686" y="272529"/>
                  </a:lnTo>
                  <a:close/>
                </a:path>
                <a:path w="1016000" h="471170">
                  <a:moveTo>
                    <a:pt x="941463" y="173431"/>
                  </a:moveTo>
                  <a:lnTo>
                    <a:pt x="916686" y="173431"/>
                  </a:lnTo>
                  <a:lnTo>
                    <a:pt x="891908" y="173431"/>
                  </a:lnTo>
                  <a:lnTo>
                    <a:pt x="891908" y="148653"/>
                  </a:lnTo>
                  <a:lnTo>
                    <a:pt x="867130" y="148653"/>
                  </a:lnTo>
                  <a:lnTo>
                    <a:pt x="867130" y="173431"/>
                  </a:lnTo>
                  <a:lnTo>
                    <a:pt x="842352" y="173431"/>
                  </a:lnTo>
                  <a:lnTo>
                    <a:pt x="842352" y="198208"/>
                  </a:lnTo>
                  <a:lnTo>
                    <a:pt x="867130" y="198208"/>
                  </a:lnTo>
                  <a:lnTo>
                    <a:pt x="891908" y="198208"/>
                  </a:lnTo>
                  <a:lnTo>
                    <a:pt x="891908" y="247751"/>
                  </a:lnTo>
                  <a:lnTo>
                    <a:pt x="916686" y="247751"/>
                  </a:lnTo>
                  <a:lnTo>
                    <a:pt x="941463" y="247751"/>
                  </a:lnTo>
                  <a:lnTo>
                    <a:pt x="941463" y="222973"/>
                  </a:lnTo>
                  <a:lnTo>
                    <a:pt x="916686" y="222973"/>
                  </a:lnTo>
                  <a:lnTo>
                    <a:pt x="916686" y="198208"/>
                  </a:lnTo>
                  <a:lnTo>
                    <a:pt x="941463" y="198208"/>
                  </a:lnTo>
                  <a:lnTo>
                    <a:pt x="941463" y="173431"/>
                  </a:lnTo>
                  <a:close/>
                </a:path>
                <a:path w="1016000" h="471170">
                  <a:moveTo>
                    <a:pt x="966241" y="297307"/>
                  </a:moveTo>
                  <a:lnTo>
                    <a:pt x="941463" y="297307"/>
                  </a:lnTo>
                  <a:lnTo>
                    <a:pt x="916686" y="297307"/>
                  </a:lnTo>
                  <a:lnTo>
                    <a:pt x="916686" y="322084"/>
                  </a:lnTo>
                  <a:lnTo>
                    <a:pt x="941463" y="322084"/>
                  </a:lnTo>
                  <a:lnTo>
                    <a:pt x="966241" y="322084"/>
                  </a:lnTo>
                  <a:lnTo>
                    <a:pt x="966241" y="297307"/>
                  </a:lnTo>
                  <a:close/>
                </a:path>
                <a:path w="1016000" h="471170">
                  <a:moveTo>
                    <a:pt x="966241" y="247751"/>
                  </a:moveTo>
                  <a:lnTo>
                    <a:pt x="941463" y="247751"/>
                  </a:lnTo>
                  <a:lnTo>
                    <a:pt x="941463" y="272529"/>
                  </a:lnTo>
                  <a:lnTo>
                    <a:pt x="966241" y="272529"/>
                  </a:lnTo>
                  <a:lnTo>
                    <a:pt x="966241" y="247751"/>
                  </a:lnTo>
                  <a:close/>
                </a:path>
                <a:path w="1016000" h="471170">
                  <a:moveTo>
                    <a:pt x="991019" y="322084"/>
                  </a:moveTo>
                  <a:lnTo>
                    <a:pt x="966241" y="322084"/>
                  </a:lnTo>
                  <a:lnTo>
                    <a:pt x="966241" y="346862"/>
                  </a:lnTo>
                  <a:lnTo>
                    <a:pt x="991019" y="346862"/>
                  </a:lnTo>
                  <a:lnTo>
                    <a:pt x="991019" y="322084"/>
                  </a:lnTo>
                  <a:close/>
                </a:path>
                <a:path w="1016000" h="471170">
                  <a:moveTo>
                    <a:pt x="991019" y="222973"/>
                  </a:moveTo>
                  <a:lnTo>
                    <a:pt x="966241" y="222973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991019" y="222973"/>
                  </a:lnTo>
                  <a:close/>
                </a:path>
                <a:path w="1016000" h="471170">
                  <a:moveTo>
                    <a:pt x="1015784" y="247751"/>
                  </a:moveTo>
                  <a:lnTo>
                    <a:pt x="991019" y="247751"/>
                  </a:lnTo>
                  <a:lnTo>
                    <a:pt x="991019" y="272529"/>
                  </a:lnTo>
                  <a:lnTo>
                    <a:pt x="966241" y="272529"/>
                  </a:lnTo>
                  <a:lnTo>
                    <a:pt x="966241" y="297307"/>
                  </a:lnTo>
                  <a:lnTo>
                    <a:pt x="991019" y="297307"/>
                  </a:lnTo>
                  <a:lnTo>
                    <a:pt x="1015784" y="297307"/>
                  </a:lnTo>
                  <a:lnTo>
                    <a:pt x="1015784" y="247751"/>
                  </a:lnTo>
                  <a:close/>
                </a:path>
                <a:path w="1016000" h="471170">
                  <a:moveTo>
                    <a:pt x="1015784" y="123875"/>
                  </a:moveTo>
                  <a:lnTo>
                    <a:pt x="991019" y="123875"/>
                  </a:lnTo>
                  <a:lnTo>
                    <a:pt x="991019" y="173431"/>
                  </a:lnTo>
                  <a:lnTo>
                    <a:pt x="966241" y="173431"/>
                  </a:lnTo>
                  <a:lnTo>
                    <a:pt x="966241" y="198208"/>
                  </a:lnTo>
                  <a:lnTo>
                    <a:pt x="991019" y="198208"/>
                  </a:lnTo>
                  <a:lnTo>
                    <a:pt x="1015784" y="198208"/>
                  </a:lnTo>
                  <a:lnTo>
                    <a:pt x="1015784" y="12387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83693" y="10002428"/>
              <a:ext cx="1016000" cy="372110"/>
            </a:xfrm>
            <a:custGeom>
              <a:avLst/>
              <a:gdLst/>
              <a:ahLst/>
              <a:cxnLst/>
              <a:rect l="l" t="t" r="r" b="b"/>
              <a:pathLst>
                <a:path w="1016000" h="372109">
                  <a:moveTo>
                    <a:pt x="24765" y="173431"/>
                  </a:moveTo>
                  <a:lnTo>
                    <a:pt x="0" y="173431"/>
                  </a:lnTo>
                  <a:lnTo>
                    <a:pt x="0" y="272529"/>
                  </a:lnTo>
                  <a:lnTo>
                    <a:pt x="24765" y="272529"/>
                  </a:lnTo>
                  <a:lnTo>
                    <a:pt x="24765" y="173431"/>
                  </a:lnTo>
                  <a:close/>
                </a:path>
                <a:path w="1016000" h="372109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99098" y="247751"/>
                  </a:lnTo>
                  <a:close/>
                </a:path>
                <a:path w="1016000" h="372109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372109">
                  <a:moveTo>
                    <a:pt x="173418" y="99098"/>
                  </a:moveTo>
                  <a:lnTo>
                    <a:pt x="148653" y="99098"/>
                  </a:lnTo>
                  <a:lnTo>
                    <a:pt x="148653" y="123875"/>
                  </a:lnTo>
                  <a:lnTo>
                    <a:pt x="173418" y="123875"/>
                  </a:lnTo>
                  <a:lnTo>
                    <a:pt x="173418" y="99098"/>
                  </a:lnTo>
                  <a:close/>
                </a:path>
                <a:path w="1016000" h="372109">
                  <a:moveTo>
                    <a:pt x="222973" y="223647"/>
                  </a:moveTo>
                  <a:lnTo>
                    <a:pt x="198196" y="223647"/>
                  </a:lnTo>
                  <a:lnTo>
                    <a:pt x="198196" y="148717"/>
                  </a:lnTo>
                  <a:lnTo>
                    <a:pt x="173418" y="148717"/>
                  </a:lnTo>
                  <a:lnTo>
                    <a:pt x="173418" y="198247"/>
                  </a:lnTo>
                  <a:lnTo>
                    <a:pt x="148653" y="198247"/>
                  </a:lnTo>
                  <a:lnTo>
                    <a:pt x="148653" y="124587"/>
                  </a:lnTo>
                  <a:lnTo>
                    <a:pt x="123875" y="124587"/>
                  </a:lnTo>
                  <a:lnTo>
                    <a:pt x="123875" y="198247"/>
                  </a:lnTo>
                  <a:lnTo>
                    <a:pt x="99098" y="198247"/>
                  </a:lnTo>
                  <a:lnTo>
                    <a:pt x="99098" y="174117"/>
                  </a:lnTo>
                  <a:lnTo>
                    <a:pt x="74320" y="174117"/>
                  </a:lnTo>
                  <a:lnTo>
                    <a:pt x="74320" y="223647"/>
                  </a:lnTo>
                  <a:lnTo>
                    <a:pt x="99098" y="223647"/>
                  </a:lnTo>
                  <a:lnTo>
                    <a:pt x="123875" y="223647"/>
                  </a:lnTo>
                  <a:lnTo>
                    <a:pt x="123875" y="247777"/>
                  </a:lnTo>
                  <a:lnTo>
                    <a:pt x="148653" y="247777"/>
                  </a:lnTo>
                  <a:lnTo>
                    <a:pt x="148653" y="223647"/>
                  </a:lnTo>
                  <a:lnTo>
                    <a:pt x="173418" y="223647"/>
                  </a:lnTo>
                  <a:lnTo>
                    <a:pt x="173418" y="247777"/>
                  </a:lnTo>
                  <a:lnTo>
                    <a:pt x="148653" y="247777"/>
                  </a:lnTo>
                  <a:lnTo>
                    <a:pt x="148653" y="273177"/>
                  </a:lnTo>
                  <a:lnTo>
                    <a:pt x="173418" y="273177"/>
                  </a:lnTo>
                  <a:lnTo>
                    <a:pt x="198196" y="273177"/>
                  </a:lnTo>
                  <a:lnTo>
                    <a:pt x="198196" y="297307"/>
                  </a:lnTo>
                  <a:lnTo>
                    <a:pt x="222973" y="297307"/>
                  </a:lnTo>
                  <a:lnTo>
                    <a:pt x="222973" y="223647"/>
                  </a:lnTo>
                  <a:close/>
                </a:path>
                <a:path w="1016000" h="372109">
                  <a:moveTo>
                    <a:pt x="272529" y="222973"/>
                  </a:moveTo>
                  <a:lnTo>
                    <a:pt x="247751" y="222973"/>
                  </a:lnTo>
                  <a:lnTo>
                    <a:pt x="247751" y="75057"/>
                  </a:lnTo>
                  <a:lnTo>
                    <a:pt x="222973" y="75057"/>
                  </a:lnTo>
                  <a:lnTo>
                    <a:pt x="222973" y="223647"/>
                  </a:lnTo>
                  <a:lnTo>
                    <a:pt x="247751" y="223647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72529" y="222973"/>
                  </a:lnTo>
                  <a:close/>
                </a:path>
                <a:path w="1016000" h="372109">
                  <a:moveTo>
                    <a:pt x="297294" y="123875"/>
                  </a:moveTo>
                  <a:lnTo>
                    <a:pt x="272529" y="123875"/>
                  </a:lnTo>
                  <a:lnTo>
                    <a:pt x="272529" y="148653"/>
                  </a:lnTo>
                  <a:lnTo>
                    <a:pt x="297294" y="148653"/>
                  </a:lnTo>
                  <a:lnTo>
                    <a:pt x="297294" y="123875"/>
                  </a:lnTo>
                  <a:close/>
                </a:path>
                <a:path w="1016000" h="372109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372109">
                  <a:moveTo>
                    <a:pt x="520280" y="123875"/>
                  </a:moveTo>
                  <a:lnTo>
                    <a:pt x="495503" y="123875"/>
                  </a:lnTo>
                  <a:lnTo>
                    <a:pt x="495503" y="148653"/>
                  </a:lnTo>
                  <a:lnTo>
                    <a:pt x="520280" y="148653"/>
                  </a:lnTo>
                  <a:lnTo>
                    <a:pt x="520280" y="123875"/>
                  </a:lnTo>
                  <a:close/>
                </a:path>
                <a:path w="1016000" h="372109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372109">
                  <a:moveTo>
                    <a:pt x="867130" y="74333"/>
                  </a:moveTo>
                  <a:lnTo>
                    <a:pt x="842352" y="74333"/>
                  </a:lnTo>
                  <a:lnTo>
                    <a:pt x="817587" y="74333"/>
                  </a:lnTo>
                  <a:lnTo>
                    <a:pt x="817587" y="99098"/>
                  </a:lnTo>
                  <a:lnTo>
                    <a:pt x="842352" y="99098"/>
                  </a:lnTo>
                  <a:lnTo>
                    <a:pt x="867130" y="99098"/>
                  </a:lnTo>
                  <a:lnTo>
                    <a:pt x="867130" y="74333"/>
                  </a:lnTo>
                  <a:close/>
                </a:path>
                <a:path w="1016000" h="372109">
                  <a:moveTo>
                    <a:pt x="867130" y="24777"/>
                  </a:moveTo>
                  <a:lnTo>
                    <a:pt x="842352" y="24777"/>
                  </a:lnTo>
                  <a:lnTo>
                    <a:pt x="842352" y="0"/>
                  </a:lnTo>
                  <a:lnTo>
                    <a:pt x="817587" y="0"/>
                  </a:lnTo>
                  <a:lnTo>
                    <a:pt x="817587" y="24777"/>
                  </a:lnTo>
                  <a:lnTo>
                    <a:pt x="792810" y="24777"/>
                  </a:lnTo>
                  <a:lnTo>
                    <a:pt x="792810" y="49555"/>
                  </a:lnTo>
                  <a:lnTo>
                    <a:pt x="817587" y="49555"/>
                  </a:lnTo>
                  <a:lnTo>
                    <a:pt x="842352" y="49555"/>
                  </a:lnTo>
                  <a:lnTo>
                    <a:pt x="867130" y="49555"/>
                  </a:lnTo>
                  <a:lnTo>
                    <a:pt x="867130" y="24777"/>
                  </a:lnTo>
                  <a:close/>
                </a:path>
                <a:path w="1016000" h="372109">
                  <a:moveTo>
                    <a:pt x="966241" y="49555"/>
                  </a:moveTo>
                  <a:lnTo>
                    <a:pt x="941463" y="49555"/>
                  </a:lnTo>
                  <a:lnTo>
                    <a:pt x="916686" y="49555"/>
                  </a:lnTo>
                  <a:lnTo>
                    <a:pt x="916686" y="74333"/>
                  </a:lnTo>
                  <a:lnTo>
                    <a:pt x="891908" y="74333"/>
                  </a:lnTo>
                  <a:lnTo>
                    <a:pt x="891908" y="99098"/>
                  </a:lnTo>
                  <a:lnTo>
                    <a:pt x="916686" y="99098"/>
                  </a:lnTo>
                  <a:lnTo>
                    <a:pt x="941463" y="99098"/>
                  </a:lnTo>
                  <a:lnTo>
                    <a:pt x="941463" y="74333"/>
                  </a:lnTo>
                  <a:lnTo>
                    <a:pt x="966241" y="74333"/>
                  </a:lnTo>
                  <a:lnTo>
                    <a:pt x="966241" y="49555"/>
                  </a:lnTo>
                  <a:close/>
                </a:path>
                <a:path w="1016000" h="372109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53"/>
                  </a:lnTo>
                  <a:lnTo>
                    <a:pt x="991019" y="148653"/>
                  </a:lnTo>
                  <a:lnTo>
                    <a:pt x="991019" y="123875"/>
                  </a:lnTo>
                  <a:close/>
                </a:path>
                <a:path w="1016000" h="372109">
                  <a:moveTo>
                    <a:pt x="1015784" y="173507"/>
                  </a:moveTo>
                  <a:lnTo>
                    <a:pt x="991019" y="173507"/>
                  </a:lnTo>
                  <a:lnTo>
                    <a:pt x="966241" y="173507"/>
                  </a:lnTo>
                  <a:lnTo>
                    <a:pt x="966241" y="198907"/>
                  </a:lnTo>
                  <a:lnTo>
                    <a:pt x="941463" y="198907"/>
                  </a:lnTo>
                  <a:lnTo>
                    <a:pt x="941463" y="173507"/>
                  </a:lnTo>
                  <a:lnTo>
                    <a:pt x="966241" y="173507"/>
                  </a:lnTo>
                  <a:lnTo>
                    <a:pt x="966241" y="149377"/>
                  </a:lnTo>
                  <a:lnTo>
                    <a:pt x="941463" y="149377"/>
                  </a:lnTo>
                  <a:lnTo>
                    <a:pt x="941463" y="123977"/>
                  </a:lnTo>
                  <a:lnTo>
                    <a:pt x="916686" y="123977"/>
                  </a:lnTo>
                  <a:lnTo>
                    <a:pt x="891908" y="123977"/>
                  </a:lnTo>
                  <a:lnTo>
                    <a:pt x="891908" y="149377"/>
                  </a:lnTo>
                  <a:lnTo>
                    <a:pt x="916686" y="149377"/>
                  </a:lnTo>
                  <a:lnTo>
                    <a:pt x="916686" y="173507"/>
                  </a:lnTo>
                  <a:lnTo>
                    <a:pt x="891908" y="173507"/>
                  </a:lnTo>
                  <a:lnTo>
                    <a:pt x="891908" y="149377"/>
                  </a:lnTo>
                  <a:lnTo>
                    <a:pt x="867130" y="149377"/>
                  </a:lnTo>
                  <a:lnTo>
                    <a:pt x="867130" y="173507"/>
                  </a:lnTo>
                  <a:lnTo>
                    <a:pt x="842352" y="173507"/>
                  </a:lnTo>
                  <a:lnTo>
                    <a:pt x="817587" y="173507"/>
                  </a:lnTo>
                  <a:lnTo>
                    <a:pt x="792810" y="173507"/>
                  </a:lnTo>
                  <a:lnTo>
                    <a:pt x="792810" y="149377"/>
                  </a:lnTo>
                  <a:lnTo>
                    <a:pt x="817587" y="149377"/>
                  </a:lnTo>
                  <a:lnTo>
                    <a:pt x="842352" y="149377"/>
                  </a:lnTo>
                  <a:lnTo>
                    <a:pt x="842352" y="123977"/>
                  </a:lnTo>
                  <a:lnTo>
                    <a:pt x="817587" y="123977"/>
                  </a:lnTo>
                  <a:lnTo>
                    <a:pt x="817587" y="99847"/>
                  </a:lnTo>
                  <a:lnTo>
                    <a:pt x="792810" y="99847"/>
                  </a:lnTo>
                  <a:lnTo>
                    <a:pt x="792810" y="123977"/>
                  </a:lnTo>
                  <a:lnTo>
                    <a:pt x="768032" y="123977"/>
                  </a:lnTo>
                  <a:lnTo>
                    <a:pt x="743254" y="123977"/>
                  </a:lnTo>
                  <a:lnTo>
                    <a:pt x="743254" y="149377"/>
                  </a:lnTo>
                  <a:lnTo>
                    <a:pt x="718477" y="149377"/>
                  </a:lnTo>
                  <a:lnTo>
                    <a:pt x="693712" y="149377"/>
                  </a:lnTo>
                  <a:lnTo>
                    <a:pt x="693712" y="173507"/>
                  </a:lnTo>
                  <a:lnTo>
                    <a:pt x="718477" y="173507"/>
                  </a:lnTo>
                  <a:lnTo>
                    <a:pt x="743254" y="173507"/>
                  </a:lnTo>
                  <a:lnTo>
                    <a:pt x="743254" y="198907"/>
                  </a:lnTo>
                  <a:lnTo>
                    <a:pt x="718477" y="198907"/>
                  </a:lnTo>
                  <a:lnTo>
                    <a:pt x="693712" y="198907"/>
                  </a:lnTo>
                  <a:lnTo>
                    <a:pt x="693712" y="173507"/>
                  </a:lnTo>
                  <a:lnTo>
                    <a:pt x="668934" y="173507"/>
                  </a:lnTo>
                  <a:lnTo>
                    <a:pt x="668934" y="149377"/>
                  </a:lnTo>
                  <a:lnTo>
                    <a:pt x="644156" y="149377"/>
                  </a:lnTo>
                  <a:lnTo>
                    <a:pt x="644156" y="123977"/>
                  </a:lnTo>
                  <a:lnTo>
                    <a:pt x="619379" y="123977"/>
                  </a:lnTo>
                  <a:lnTo>
                    <a:pt x="594601" y="123977"/>
                  </a:lnTo>
                  <a:lnTo>
                    <a:pt x="569836" y="123977"/>
                  </a:lnTo>
                  <a:lnTo>
                    <a:pt x="569836" y="148653"/>
                  </a:lnTo>
                  <a:lnTo>
                    <a:pt x="545058" y="148653"/>
                  </a:lnTo>
                  <a:lnTo>
                    <a:pt x="545058" y="173431"/>
                  </a:lnTo>
                  <a:lnTo>
                    <a:pt x="569836" y="173431"/>
                  </a:lnTo>
                  <a:lnTo>
                    <a:pt x="569836" y="149377"/>
                  </a:lnTo>
                  <a:lnTo>
                    <a:pt x="594601" y="149377"/>
                  </a:lnTo>
                  <a:lnTo>
                    <a:pt x="594601" y="173507"/>
                  </a:lnTo>
                  <a:lnTo>
                    <a:pt x="569836" y="173507"/>
                  </a:lnTo>
                  <a:lnTo>
                    <a:pt x="569836" y="222973"/>
                  </a:lnTo>
                  <a:lnTo>
                    <a:pt x="545058" y="222973"/>
                  </a:lnTo>
                  <a:lnTo>
                    <a:pt x="545058" y="198208"/>
                  </a:lnTo>
                  <a:lnTo>
                    <a:pt x="520280" y="198208"/>
                  </a:lnTo>
                  <a:lnTo>
                    <a:pt x="495503" y="198208"/>
                  </a:lnTo>
                  <a:lnTo>
                    <a:pt x="470725" y="198208"/>
                  </a:lnTo>
                  <a:lnTo>
                    <a:pt x="470725" y="222973"/>
                  </a:lnTo>
                  <a:lnTo>
                    <a:pt x="445947" y="222973"/>
                  </a:lnTo>
                  <a:lnTo>
                    <a:pt x="445947" y="198208"/>
                  </a:lnTo>
                  <a:lnTo>
                    <a:pt x="421170" y="198208"/>
                  </a:lnTo>
                  <a:lnTo>
                    <a:pt x="396405" y="198208"/>
                  </a:lnTo>
                  <a:lnTo>
                    <a:pt x="396405" y="247751"/>
                  </a:lnTo>
                  <a:lnTo>
                    <a:pt x="371627" y="247751"/>
                  </a:lnTo>
                  <a:lnTo>
                    <a:pt x="371627" y="272529"/>
                  </a:lnTo>
                  <a:lnTo>
                    <a:pt x="346849" y="272529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198208"/>
                  </a:lnTo>
                  <a:lnTo>
                    <a:pt x="396405" y="198208"/>
                  </a:lnTo>
                  <a:lnTo>
                    <a:pt x="396405" y="173431"/>
                  </a:lnTo>
                  <a:lnTo>
                    <a:pt x="371627" y="173431"/>
                  </a:lnTo>
                  <a:lnTo>
                    <a:pt x="346849" y="173431"/>
                  </a:lnTo>
                  <a:lnTo>
                    <a:pt x="322072" y="173431"/>
                  </a:lnTo>
                  <a:lnTo>
                    <a:pt x="322072" y="198208"/>
                  </a:lnTo>
                  <a:lnTo>
                    <a:pt x="297294" y="198208"/>
                  </a:lnTo>
                  <a:lnTo>
                    <a:pt x="272529" y="198208"/>
                  </a:lnTo>
                  <a:lnTo>
                    <a:pt x="272529" y="222973"/>
                  </a:lnTo>
                  <a:lnTo>
                    <a:pt x="297294" y="222973"/>
                  </a:lnTo>
                  <a:lnTo>
                    <a:pt x="322072" y="222973"/>
                  </a:lnTo>
                  <a:lnTo>
                    <a:pt x="322072" y="297307"/>
                  </a:lnTo>
                  <a:lnTo>
                    <a:pt x="346849" y="297307"/>
                  </a:lnTo>
                  <a:lnTo>
                    <a:pt x="346849" y="322084"/>
                  </a:lnTo>
                  <a:lnTo>
                    <a:pt x="371627" y="322084"/>
                  </a:lnTo>
                  <a:lnTo>
                    <a:pt x="396405" y="322084"/>
                  </a:lnTo>
                  <a:lnTo>
                    <a:pt x="396405" y="297307"/>
                  </a:lnTo>
                  <a:lnTo>
                    <a:pt x="421170" y="297307"/>
                  </a:lnTo>
                  <a:lnTo>
                    <a:pt x="445947" y="297307"/>
                  </a:lnTo>
                  <a:lnTo>
                    <a:pt x="445947" y="247751"/>
                  </a:lnTo>
                  <a:lnTo>
                    <a:pt x="470725" y="247751"/>
                  </a:lnTo>
                  <a:lnTo>
                    <a:pt x="470725" y="322084"/>
                  </a:lnTo>
                  <a:lnTo>
                    <a:pt x="495503" y="322084"/>
                  </a:lnTo>
                  <a:lnTo>
                    <a:pt x="520280" y="322084"/>
                  </a:lnTo>
                  <a:lnTo>
                    <a:pt x="545058" y="322084"/>
                  </a:lnTo>
                  <a:lnTo>
                    <a:pt x="545058" y="297307"/>
                  </a:lnTo>
                  <a:lnTo>
                    <a:pt x="520280" y="297307"/>
                  </a:lnTo>
                  <a:lnTo>
                    <a:pt x="495503" y="297307"/>
                  </a:lnTo>
                  <a:lnTo>
                    <a:pt x="495503" y="247751"/>
                  </a:lnTo>
                  <a:lnTo>
                    <a:pt x="520280" y="247751"/>
                  </a:lnTo>
                  <a:lnTo>
                    <a:pt x="520280" y="272529"/>
                  </a:lnTo>
                  <a:lnTo>
                    <a:pt x="545058" y="272529"/>
                  </a:lnTo>
                  <a:lnTo>
                    <a:pt x="545058" y="247751"/>
                  </a:lnTo>
                  <a:lnTo>
                    <a:pt x="569836" y="247751"/>
                  </a:lnTo>
                  <a:lnTo>
                    <a:pt x="569836" y="223037"/>
                  </a:lnTo>
                  <a:lnTo>
                    <a:pt x="594601" y="223037"/>
                  </a:lnTo>
                  <a:lnTo>
                    <a:pt x="594601" y="198907"/>
                  </a:lnTo>
                  <a:lnTo>
                    <a:pt x="619379" y="198907"/>
                  </a:lnTo>
                  <a:lnTo>
                    <a:pt x="644156" y="198907"/>
                  </a:lnTo>
                  <a:lnTo>
                    <a:pt x="668934" y="198907"/>
                  </a:lnTo>
                  <a:lnTo>
                    <a:pt x="668934" y="272567"/>
                  </a:lnTo>
                  <a:lnTo>
                    <a:pt x="693712" y="272567"/>
                  </a:lnTo>
                  <a:lnTo>
                    <a:pt x="693712" y="223037"/>
                  </a:lnTo>
                  <a:lnTo>
                    <a:pt x="718477" y="223037"/>
                  </a:lnTo>
                  <a:lnTo>
                    <a:pt x="743254" y="223037"/>
                  </a:lnTo>
                  <a:lnTo>
                    <a:pt x="743254" y="248437"/>
                  </a:lnTo>
                  <a:lnTo>
                    <a:pt x="768032" y="248437"/>
                  </a:lnTo>
                  <a:lnTo>
                    <a:pt x="768032" y="198907"/>
                  </a:lnTo>
                  <a:lnTo>
                    <a:pt x="792810" y="198907"/>
                  </a:lnTo>
                  <a:lnTo>
                    <a:pt x="792810" y="248437"/>
                  </a:lnTo>
                  <a:lnTo>
                    <a:pt x="817587" y="248437"/>
                  </a:lnTo>
                  <a:lnTo>
                    <a:pt x="842352" y="248437"/>
                  </a:lnTo>
                  <a:lnTo>
                    <a:pt x="867130" y="248437"/>
                  </a:lnTo>
                  <a:lnTo>
                    <a:pt x="867130" y="223037"/>
                  </a:lnTo>
                  <a:lnTo>
                    <a:pt x="891908" y="223037"/>
                  </a:lnTo>
                  <a:lnTo>
                    <a:pt x="916686" y="223037"/>
                  </a:lnTo>
                  <a:lnTo>
                    <a:pt x="916686" y="371627"/>
                  </a:lnTo>
                  <a:lnTo>
                    <a:pt x="941463" y="371627"/>
                  </a:lnTo>
                  <a:lnTo>
                    <a:pt x="966241" y="371627"/>
                  </a:lnTo>
                  <a:lnTo>
                    <a:pt x="966241" y="347497"/>
                  </a:lnTo>
                  <a:lnTo>
                    <a:pt x="941463" y="347497"/>
                  </a:lnTo>
                  <a:lnTo>
                    <a:pt x="941463" y="272567"/>
                  </a:lnTo>
                  <a:lnTo>
                    <a:pt x="966241" y="272567"/>
                  </a:lnTo>
                  <a:lnTo>
                    <a:pt x="966241" y="248437"/>
                  </a:lnTo>
                  <a:lnTo>
                    <a:pt x="941463" y="248437"/>
                  </a:lnTo>
                  <a:lnTo>
                    <a:pt x="941463" y="223037"/>
                  </a:lnTo>
                  <a:lnTo>
                    <a:pt x="966241" y="223037"/>
                  </a:lnTo>
                  <a:lnTo>
                    <a:pt x="991019" y="223037"/>
                  </a:lnTo>
                  <a:lnTo>
                    <a:pt x="991019" y="198907"/>
                  </a:lnTo>
                  <a:lnTo>
                    <a:pt x="1015784" y="198907"/>
                  </a:lnTo>
                  <a:lnTo>
                    <a:pt x="1015784" y="173507"/>
                  </a:lnTo>
                  <a:close/>
                </a:path>
                <a:path w="1016000" h="372109">
                  <a:moveTo>
                    <a:pt x="1015784" y="74333"/>
                  </a:moveTo>
                  <a:lnTo>
                    <a:pt x="991019" y="74333"/>
                  </a:lnTo>
                  <a:lnTo>
                    <a:pt x="966241" y="74333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84" y="99098"/>
                  </a:lnTo>
                  <a:lnTo>
                    <a:pt x="1015784" y="7433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83693" y="10002555"/>
              <a:ext cx="1016000" cy="471170"/>
            </a:xfrm>
            <a:custGeom>
              <a:avLst/>
              <a:gdLst/>
              <a:ahLst/>
              <a:cxnLst/>
              <a:rect l="l" t="t" r="r" b="b"/>
              <a:pathLst>
                <a:path w="1016000" h="471170">
                  <a:moveTo>
                    <a:pt x="74320" y="74930"/>
                  </a:moveTo>
                  <a:lnTo>
                    <a:pt x="49542" y="74930"/>
                  </a:lnTo>
                  <a:lnTo>
                    <a:pt x="24765" y="74930"/>
                  </a:lnTo>
                  <a:lnTo>
                    <a:pt x="24765" y="99060"/>
                  </a:lnTo>
                  <a:lnTo>
                    <a:pt x="0" y="99060"/>
                  </a:lnTo>
                  <a:lnTo>
                    <a:pt x="0" y="124460"/>
                  </a:lnTo>
                  <a:lnTo>
                    <a:pt x="24765" y="124460"/>
                  </a:lnTo>
                  <a:lnTo>
                    <a:pt x="24765" y="173990"/>
                  </a:lnTo>
                  <a:lnTo>
                    <a:pt x="49542" y="173990"/>
                  </a:lnTo>
                  <a:lnTo>
                    <a:pt x="49542" y="198120"/>
                  </a:lnTo>
                  <a:lnTo>
                    <a:pt x="74320" y="198120"/>
                  </a:lnTo>
                  <a:lnTo>
                    <a:pt x="74320" y="124460"/>
                  </a:lnTo>
                  <a:lnTo>
                    <a:pt x="49542" y="124460"/>
                  </a:lnTo>
                  <a:lnTo>
                    <a:pt x="49542" y="99060"/>
                  </a:lnTo>
                  <a:lnTo>
                    <a:pt x="74320" y="99060"/>
                  </a:lnTo>
                  <a:lnTo>
                    <a:pt x="74320" y="74930"/>
                  </a:lnTo>
                  <a:close/>
                </a:path>
                <a:path w="1016000" h="471170">
                  <a:moveTo>
                    <a:pt x="173418" y="148590"/>
                  </a:moveTo>
                  <a:lnTo>
                    <a:pt x="148653" y="148590"/>
                  </a:lnTo>
                  <a:lnTo>
                    <a:pt x="148653" y="173990"/>
                  </a:lnTo>
                  <a:lnTo>
                    <a:pt x="173418" y="173990"/>
                  </a:lnTo>
                  <a:lnTo>
                    <a:pt x="173418" y="148590"/>
                  </a:lnTo>
                  <a:close/>
                </a:path>
                <a:path w="1016000" h="471170">
                  <a:moveTo>
                    <a:pt x="222973" y="346735"/>
                  </a:moveTo>
                  <a:lnTo>
                    <a:pt x="198196" y="346735"/>
                  </a:lnTo>
                  <a:lnTo>
                    <a:pt x="198196" y="421055"/>
                  </a:lnTo>
                  <a:lnTo>
                    <a:pt x="222973" y="421055"/>
                  </a:lnTo>
                  <a:lnTo>
                    <a:pt x="222973" y="346735"/>
                  </a:lnTo>
                  <a:close/>
                </a:path>
                <a:path w="1016000" h="471170">
                  <a:moveTo>
                    <a:pt x="247751" y="297180"/>
                  </a:moveTo>
                  <a:lnTo>
                    <a:pt x="222973" y="297180"/>
                  </a:lnTo>
                  <a:lnTo>
                    <a:pt x="222973" y="321957"/>
                  </a:lnTo>
                  <a:lnTo>
                    <a:pt x="247751" y="321957"/>
                  </a:lnTo>
                  <a:lnTo>
                    <a:pt x="247751" y="297180"/>
                  </a:lnTo>
                  <a:close/>
                </a:path>
                <a:path w="1016000" h="471170">
                  <a:moveTo>
                    <a:pt x="272529" y="346735"/>
                  </a:moveTo>
                  <a:lnTo>
                    <a:pt x="247751" y="346735"/>
                  </a:lnTo>
                  <a:lnTo>
                    <a:pt x="247751" y="371500"/>
                  </a:lnTo>
                  <a:lnTo>
                    <a:pt x="272529" y="371500"/>
                  </a:lnTo>
                  <a:lnTo>
                    <a:pt x="272529" y="346735"/>
                  </a:lnTo>
                  <a:close/>
                </a:path>
                <a:path w="1016000" h="471170">
                  <a:moveTo>
                    <a:pt x="297294" y="247624"/>
                  </a:moveTo>
                  <a:lnTo>
                    <a:pt x="272529" y="247624"/>
                  </a:lnTo>
                  <a:lnTo>
                    <a:pt x="272529" y="272402"/>
                  </a:lnTo>
                  <a:lnTo>
                    <a:pt x="247751" y="272402"/>
                  </a:lnTo>
                  <a:lnTo>
                    <a:pt x="247751" y="297180"/>
                  </a:lnTo>
                  <a:lnTo>
                    <a:pt x="272529" y="297180"/>
                  </a:lnTo>
                  <a:lnTo>
                    <a:pt x="297294" y="297180"/>
                  </a:lnTo>
                  <a:lnTo>
                    <a:pt x="297294" y="247624"/>
                  </a:lnTo>
                  <a:close/>
                </a:path>
                <a:path w="1016000" h="471170">
                  <a:moveTo>
                    <a:pt x="322072" y="421055"/>
                  </a:moveTo>
                  <a:lnTo>
                    <a:pt x="297294" y="421055"/>
                  </a:lnTo>
                  <a:lnTo>
                    <a:pt x="297294" y="396278"/>
                  </a:lnTo>
                  <a:lnTo>
                    <a:pt x="272529" y="396278"/>
                  </a:lnTo>
                  <a:lnTo>
                    <a:pt x="272529" y="421055"/>
                  </a:lnTo>
                  <a:lnTo>
                    <a:pt x="247751" y="421055"/>
                  </a:lnTo>
                  <a:lnTo>
                    <a:pt x="247751" y="445833"/>
                  </a:lnTo>
                  <a:lnTo>
                    <a:pt x="222973" y="445833"/>
                  </a:lnTo>
                  <a:lnTo>
                    <a:pt x="222973" y="470611"/>
                  </a:lnTo>
                  <a:lnTo>
                    <a:pt x="247751" y="470611"/>
                  </a:lnTo>
                  <a:lnTo>
                    <a:pt x="272529" y="470611"/>
                  </a:lnTo>
                  <a:lnTo>
                    <a:pt x="272529" y="445833"/>
                  </a:lnTo>
                  <a:lnTo>
                    <a:pt x="297294" y="445833"/>
                  </a:lnTo>
                  <a:lnTo>
                    <a:pt x="322072" y="445833"/>
                  </a:lnTo>
                  <a:lnTo>
                    <a:pt x="322072" y="421055"/>
                  </a:lnTo>
                  <a:close/>
                </a:path>
                <a:path w="1016000" h="471170">
                  <a:moveTo>
                    <a:pt x="322072" y="321957"/>
                  </a:moveTo>
                  <a:lnTo>
                    <a:pt x="297294" y="321957"/>
                  </a:lnTo>
                  <a:lnTo>
                    <a:pt x="297294" y="346735"/>
                  </a:lnTo>
                  <a:lnTo>
                    <a:pt x="322072" y="346735"/>
                  </a:lnTo>
                  <a:lnTo>
                    <a:pt x="322072" y="321957"/>
                  </a:lnTo>
                  <a:close/>
                </a:path>
                <a:path w="1016000" h="471170">
                  <a:moveTo>
                    <a:pt x="346849" y="445833"/>
                  </a:moveTo>
                  <a:lnTo>
                    <a:pt x="322072" y="445833"/>
                  </a:lnTo>
                  <a:lnTo>
                    <a:pt x="322072" y="470611"/>
                  </a:lnTo>
                  <a:lnTo>
                    <a:pt x="346849" y="470611"/>
                  </a:lnTo>
                  <a:lnTo>
                    <a:pt x="346849" y="445833"/>
                  </a:lnTo>
                  <a:close/>
                </a:path>
                <a:path w="1016000" h="471170">
                  <a:moveTo>
                    <a:pt x="396405" y="0"/>
                  </a:moveTo>
                  <a:lnTo>
                    <a:pt x="371627" y="0"/>
                  </a:lnTo>
                  <a:lnTo>
                    <a:pt x="371627" y="25400"/>
                  </a:lnTo>
                  <a:lnTo>
                    <a:pt x="346849" y="25400"/>
                  </a:lnTo>
                  <a:lnTo>
                    <a:pt x="346849" y="0"/>
                  </a:lnTo>
                  <a:lnTo>
                    <a:pt x="322072" y="0"/>
                  </a:lnTo>
                  <a:lnTo>
                    <a:pt x="322072" y="25400"/>
                  </a:lnTo>
                  <a:lnTo>
                    <a:pt x="297294" y="25400"/>
                  </a:lnTo>
                  <a:lnTo>
                    <a:pt x="297294" y="49530"/>
                  </a:lnTo>
                  <a:lnTo>
                    <a:pt x="322072" y="49530"/>
                  </a:lnTo>
                  <a:lnTo>
                    <a:pt x="322072" y="74930"/>
                  </a:lnTo>
                  <a:lnTo>
                    <a:pt x="297294" y="74930"/>
                  </a:lnTo>
                  <a:lnTo>
                    <a:pt x="272529" y="74930"/>
                  </a:lnTo>
                  <a:lnTo>
                    <a:pt x="272529" y="49530"/>
                  </a:lnTo>
                  <a:lnTo>
                    <a:pt x="247751" y="49530"/>
                  </a:lnTo>
                  <a:lnTo>
                    <a:pt x="247751" y="74930"/>
                  </a:lnTo>
                  <a:lnTo>
                    <a:pt x="222973" y="74930"/>
                  </a:lnTo>
                  <a:lnTo>
                    <a:pt x="222973" y="99060"/>
                  </a:lnTo>
                  <a:lnTo>
                    <a:pt x="198196" y="99060"/>
                  </a:lnTo>
                  <a:lnTo>
                    <a:pt x="198196" y="173990"/>
                  </a:lnTo>
                  <a:lnTo>
                    <a:pt x="222973" y="173990"/>
                  </a:lnTo>
                  <a:lnTo>
                    <a:pt x="222973" y="223520"/>
                  </a:lnTo>
                  <a:lnTo>
                    <a:pt x="247751" y="223520"/>
                  </a:lnTo>
                  <a:lnTo>
                    <a:pt x="247751" y="124460"/>
                  </a:lnTo>
                  <a:lnTo>
                    <a:pt x="272529" y="124460"/>
                  </a:lnTo>
                  <a:lnTo>
                    <a:pt x="272529" y="99060"/>
                  </a:lnTo>
                  <a:lnTo>
                    <a:pt x="297294" y="99060"/>
                  </a:lnTo>
                  <a:lnTo>
                    <a:pt x="322072" y="99060"/>
                  </a:lnTo>
                  <a:lnTo>
                    <a:pt x="322072" y="148590"/>
                  </a:lnTo>
                  <a:lnTo>
                    <a:pt x="346849" y="148590"/>
                  </a:lnTo>
                  <a:lnTo>
                    <a:pt x="371627" y="148590"/>
                  </a:lnTo>
                  <a:lnTo>
                    <a:pt x="371627" y="124460"/>
                  </a:lnTo>
                  <a:lnTo>
                    <a:pt x="346849" y="124460"/>
                  </a:lnTo>
                  <a:lnTo>
                    <a:pt x="346849" y="99060"/>
                  </a:lnTo>
                  <a:lnTo>
                    <a:pt x="371627" y="99060"/>
                  </a:lnTo>
                  <a:lnTo>
                    <a:pt x="371627" y="74930"/>
                  </a:lnTo>
                  <a:lnTo>
                    <a:pt x="346849" y="74930"/>
                  </a:lnTo>
                  <a:lnTo>
                    <a:pt x="346849" y="49530"/>
                  </a:lnTo>
                  <a:lnTo>
                    <a:pt x="371627" y="49530"/>
                  </a:lnTo>
                  <a:lnTo>
                    <a:pt x="371627" y="74930"/>
                  </a:lnTo>
                  <a:lnTo>
                    <a:pt x="396405" y="74930"/>
                  </a:lnTo>
                  <a:lnTo>
                    <a:pt x="396405" y="0"/>
                  </a:lnTo>
                  <a:close/>
                </a:path>
                <a:path w="1016000" h="471170">
                  <a:moveTo>
                    <a:pt x="421170" y="346735"/>
                  </a:moveTo>
                  <a:lnTo>
                    <a:pt x="396405" y="346735"/>
                  </a:lnTo>
                  <a:lnTo>
                    <a:pt x="371627" y="346735"/>
                  </a:lnTo>
                  <a:lnTo>
                    <a:pt x="371627" y="371500"/>
                  </a:lnTo>
                  <a:lnTo>
                    <a:pt x="346849" y="371500"/>
                  </a:lnTo>
                  <a:lnTo>
                    <a:pt x="322072" y="371500"/>
                  </a:lnTo>
                  <a:lnTo>
                    <a:pt x="297294" y="371500"/>
                  </a:lnTo>
                  <a:lnTo>
                    <a:pt x="297294" y="396278"/>
                  </a:lnTo>
                  <a:lnTo>
                    <a:pt x="322072" y="396278"/>
                  </a:lnTo>
                  <a:lnTo>
                    <a:pt x="346849" y="396278"/>
                  </a:lnTo>
                  <a:lnTo>
                    <a:pt x="371627" y="396278"/>
                  </a:lnTo>
                  <a:lnTo>
                    <a:pt x="371627" y="445833"/>
                  </a:lnTo>
                  <a:lnTo>
                    <a:pt x="396405" y="445833"/>
                  </a:lnTo>
                  <a:lnTo>
                    <a:pt x="396405" y="421055"/>
                  </a:lnTo>
                  <a:lnTo>
                    <a:pt x="421170" y="421055"/>
                  </a:lnTo>
                  <a:lnTo>
                    <a:pt x="421170" y="396278"/>
                  </a:lnTo>
                  <a:lnTo>
                    <a:pt x="396405" y="396278"/>
                  </a:lnTo>
                  <a:lnTo>
                    <a:pt x="396405" y="371500"/>
                  </a:lnTo>
                  <a:lnTo>
                    <a:pt x="421170" y="371500"/>
                  </a:lnTo>
                  <a:lnTo>
                    <a:pt x="421170" y="346735"/>
                  </a:lnTo>
                  <a:close/>
                </a:path>
                <a:path w="1016000" h="471170">
                  <a:moveTo>
                    <a:pt x="445947" y="321957"/>
                  </a:moveTo>
                  <a:lnTo>
                    <a:pt x="421170" y="321957"/>
                  </a:lnTo>
                  <a:lnTo>
                    <a:pt x="421170" y="346735"/>
                  </a:lnTo>
                  <a:lnTo>
                    <a:pt x="445947" y="346735"/>
                  </a:lnTo>
                  <a:lnTo>
                    <a:pt x="445947" y="321957"/>
                  </a:lnTo>
                  <a:close/>
                </a:path>
                <a:path w="1016000" h="471170">
                  <a:moveTo>
                    <a:pt x="470725" y="346735"/>
                  </a:moveTo>
                  <a:lnTo>
                    <a:pt x="445947" y="346735"/>
                  </a:lnTo>
                  <a:lnTo>
                    <a:pt x="445947" y="470611"/>
                  </a:lnTo>
                  <a:lnTo>
                    <a:pt x="470725" y="470611"/>
                  </a:lnTo>
                  <a:lnTo>
                    <a:pt x="470725" y="346735"/>
                  </a:lnTo>
                  <a:close/>
                </a:path>
                <a:path w="1016000" h="471170">
                  <a:moveTo>
                    <a:pt x="569836" y="321957"/>
                  </a:moveTo>
                  <a:lnTo>
                    <a:pt x="545058" y="321957"/>
                  </a:lnTo>
                  <a:lnTo>
                    <a:pt x="545058" y="346735"/>
                  </a:lnTo>
                  <a:lnTo>
                    <a:pt x="569836" y="346735"/>
                  </a:lnTo>
                  <a:lnTo>
                    <a:pt x="569836" y="321957"/>
                  </a:lnTo>
                  <a:close/>
                </a:path>
                <a:path w="1016000" h="471170">
                  <a:moveTo>
                    <a:pt x="594601" y="346735"/>
                  </a:moveTo>
                  <a:lnTo>
                    <a:pt x="569836" y="346735"/>
                  </a:lnTo>
                  <a:lnTo>
                    <a:pt x="569836" y="371500"/>
                  </a:lnTo>
                  <a:lnTo>
                    <a:pt x="594601" y="371500"/>
                  </a:lnTo>
                  <a:lnTo>
                    <a:pt x="594601" y="346735"/>
                  </a:lnTo>
                  <a:close/>
                </a:path>
                <a:path w="1016000" h="471170">
                  <a:moveTo>
                    <a:pt x="644156" y="396278"/>
                  </a:moveTo>
                  <a:lnTo>
                    <a:pt x="619379" y="396278"/>
                  </a:lnTo>
                  <a:lnTo>
                    <a:pt x="619379" y="371500"/>
                  </a:lnTo>
                  <a:lnTo>
                    <a:pt x="594601" y="371500"/>
                  </a:lnTo>
                  <a:lnTo>
                    <a:pt x="594601" y="396278"/>
                  </a:lnTo>
                  <a:lnTo>
                    <a:pt x="569836" y="396278"/>
                  </a:lnTo>
                  <a:lnTo>
                    <a:pt x="569836" y="371500"/>
                  </a:lnTo>
                  <a:lnTo>
                    <a:pt x="545058" y="371500"/>
                  </a:lnTo>
                  <a:lnTo>
                    <a:pt x="520280" y="371500"/>
                  </a:lnTo>
                  <a:lnTo>
                    <a:pt x="520280" y="346735"/>
                  </a:lnTo>
                  <a:lnTo>
                    <a:pt x="495503" y="346735"/>
                  </a:lnTo>
                  <a:lnTo>
                    <a:pt x="495503" y="445833"/>
                  </a:lnTo>
                  <a:lnTo>
                    <a:pt x="520280" y="445833"/>
                  </a:lnTo>
                  <a:lnTo>
                    <a:pt x="520280" y="470611"/>
                  </a:lnTo>
                  <a:lnTo>
                    <a:pt x="545058" y="470611"/>
                  </a:lnTo>
                  <a:lnTo>
                    <a:pt x="569836" y="470611"/>
                  </a:lnTo>
                  <a:lnTo>
                    <a:pt x="594601" y="470611"/>
                  </a:lnTo>
                  <a:lnTo>
                    <a:pt x="619379" y="470611"/>
                  </a:lnTo>
                  <a:lnTo>
                    <a:pt x="619379" y="445833"/>
                  </a:lnTo>
                  <a:lnTo>
                    <a:pt x="594601" y="445833"/>
                  </a:lnTo>
                  <a:lnTo>
                    <a:pt x="569836" y="445833"/>
                  </a:lnTo>
                  <a:lnTo>
                    <a:pt x="569836" y="421055"/>
                  </a:lnTo>
                  <a:lnTo>
                    <a:pt x="594601" y="421055"/>
                  </a:lnTo>
                  <a:lnTo>
                    <a:pt x="619379" y="421055"/>
                  </a:lnTo>
                  <a:lnTo>
                    <a:pt x="619379" y="445833"/>
                  </a:lnTo>
                  <a:lnTo>
                    <a:pt x="644156" y="445833"/>
                  </a:lnTo>
                  <a:lnTo>
                    <a:pt x="644156" y="396278"/>
                  </a:lnTo>
                  <a:close/>
                </a:path>
                <a:path w="1016000" h="471170">
                  <a:moveTo>
                    <a:pt x="668934" y="445833"/>
                  </a:moveTo>
                  <a:lnTo>
                    <a:pt x="644156" y="445833"/>
                  </a:lnTo>
                  <a:lnTo>
                    <a:pt x="644156" y="470611"/>
                  </a:lnTo>
                  <a:lnTo>
                    <a:pt x="668934" y="470611"/>
                  </a:lnTo>
                  <a:lnTo>
                    <a:pt x="668934" y="445833"/>
                  </a:lnTo>
                  <a:close/>
                </a:path>
                <a:path w="1016000" h="471170">
                  <a:moveTo>
                    <a:pt x="668934" y="371500"/>
                  </a:moveTo>
                  <a:lnTo>
                    <a:pt x="644156" y="371500"/>
                  </a:lnTo>
                  <a:lnTo>
                    <a:pt x="644156" y="396278"/>
                  </a:lnTo>
                  <a:lnTo>
                    <a:pt x="668934" y="396278"/>
                  </a:lnTo>
                  <a:lnTo>
                    <a:pt x="668934" y="371500"/>
                  </a:lnTo>
                  <a:close/>
                </a:path>
                <a:path w="1016000" h="471170">
                  <a:moveTo>
                    <a:pt x="693712" y="396278"/>
                  </a:moveTo>
                  <a:lnTo>
                    <a:pt x="668934" y="396278"/>
                  </a:lnTo>
                  <a:lnTo>
                    <a:pt x="668934" y="421055"/>
                  </a:lnTo>
                  <a:lnTo>
                    <a:pt x="693712" y="421055"/>
                  </a:lnTo>
                  <a:lnTo>
                    <a:pt x="693712" y="396278"/>
                  </a:lnTo>
                  <a:close/>
                </a:path>
                <a:path w="1016000" h="471170">
                  <a:moveTo>
                    <a:pt x="693712" y="346735"/>
                  </a:moveTo>
                  <a:lnTo>
                    <a:pt x="668934" y="346735"/>
                  </a:lnTo>
                  <a:lnTo>
                    <a:pt x="668934" y="371500"/>
                  </a:lnTo>
                  <a:lnTo>
                    <a:pt x="693712" y="371500"/>
                  </a:lnTo>
                  <a:lnTo>
                    <a:pt x="693712" y="346735"/>
                  </a:lnTo>
                  <a:close/>
                </a:path>
                <a:path w="1016000" h="471170">
                  <a:moveTo>
                    <a:pt x="718477" y="421055"/>
                  </a:moveTo>
                  <a:lnTo>
                    <a:pt x="693712" y="421055"/>
                  </a:lnTo>
                  <a:lnTo>
                    <a:pt x="693712" y="445833"/>
                  </a:lnTo>
                  <a:lnTo>
                    <a:pt x="718477" y="445833"/>
                  </a:lnTo>
                  <a:lnTo>
                    <a:pt x="718477" y="421055"/>
                  </a:lnTo>
                  <a:close/>
                </a:path>
                <a:path w="1016000" h="471170">
                  <a:moveTo>
                    <a:pt x="718477" y="371500"/>
                  </a:moveTo>
                  <a:lnTo>
                    <a:pt x="693712" y="371500"/>
                  </a:lnTo>
                  <a:lnTo>
                    <a:pt x="693712" y="396278"/>
                  </a:lnTo>
                  <a:lnTo>
                    <a:pt x="718477" y="396278"/>
                  </a:lnTo>
                  <a:lnTo>
                    <a:pt x="718477" y="371500"/>
                  </a:lnTo>
                  <a:close/>
                </a:path>
                <a:path w="1016000" h="471170">
                  <a:moveTo>
                    <a:pt x="743254" y="445833"/>
                  </a:moveTo>
                  <a:lnTo>
                    <a:pt x="718477" y="445833"/>
                  </a:lnTo>
                  <a:lnTo>
                    <a:pt x="718477" y="470611"/>
                  </a:lnTo>
                  <a:lnTo>
                    <a:pt x="743254" y="470611"/>
                  </a:lnTo>
                  <a:lnTo>
                    <a:pt x="743254" y="445833"/>
                  </a:lnTo>
                  <a:close/>
                </a:path>
                <a:path w="1016000" h="471170">
                  <a:moveTo>
                    <a:pt x="768032" y="371500"/>
                  </a:moveTo>
                  <a:lnTo>
                    <a:pt x="743254" y="371500"/>
                  </a:lnTo>
                  <a:lnTo>
                    <a:pt x="743254" y="396278"/>
                  </a:lnTo>
                  <a:lnTo>
                    <a:pt x="718477" y="396278"/>
                  </a:lnTo>
                  <a:lnTo>
                    <a:pt x="718477" y="421055"/>
                  </a:lnTo>
                  <a:lnTo>
                    <a:pt x="743254" y="421055"/>
                  </a:lnTo>
                  <a:lnTo>
                    <a:pt x="768032" y="421055"/>
                  </a:lnTo>
                  <a:lnTo>
                    <a:pt x="768032" y="371500"/>
                  </a:lnTo>
                  <a:close/>
                </a:path>
                <a:path w="1016000" h="471170">
                  <a:moveTo>
                    <a:pt x="792810" y="445833"/>
                  </a:moveTo>
                  <a:lnTo>
                    <a:pt x="768032" y="445833"/>
                  </a:lnTo>
                  <a:lnTo>
                    <a:pt x="768032" y="470611"/>
                  </a:lnTo>
                  <a:lnTo>
                    <a:pt x="792810" y="470611"/>
                  </a:lnTo>
                  <a:lnTo>
                    <a:pt x="792810" y="445833"/>
                  </a:lnTo>
                  <a:close/>
                </a:path>
                <a:path w="1016000" h="471170">
                  <a:moveTo>
                    <a:pt x="792810" y="247624"/>
                  </a:moveTo>
                  <a:lnTo>
                    <a:pt x="768032" y="247624"/>
                  </a:lnTo>
                  <a:lnTo>
                    <a:pt x="768032" y="272402"/>
                  </a:lnTo>
                  <a:lnTo>
                    <a:pt x="743254" y="272402"/>
                  </a:lnTo>
                  <a:lnTo>
                    <a:pt x="743254" y="247624"/>
                  </a:lnTo>
                  <a:lnTo>
                    <a:pt x="718477" y="247624"/>
                  </a:lnTo>
                  <a:lnTo>
                    <a:pt x="718477" y="272402"/>
                  </a:lnTo>
                  <a:lnTo>
                    <a:pt x="693712" y="272402"/>
                  </a:lnTo>
                  <a:lnTo>
                    <a:pt x="693712" y="297180"/>
                  </a:lnTo>
                  <a:lnTo>
                    <a:pt x="668934" y="297180"/>
                  </a:lnTo>
                  <a:lnTo>
                    <a:pt x="644156" y="297180"/>
                  </a:lnTo>
                  <a:lnTo>
                    <a:pt x="644156" y="272402"/>
                  </a:lnTo>
                  <a:lnTo>
                    <a:pt x="619379" y="272402"/>
                  </a:lnTo>
                  <a:lnTo>
                    <a:pt x="594601" y="272402"/>
                  </a:lnTo>
                  <a:lnTo>
                    <a:pt x="594601" y="247624"/>
                  </a:lnTo>
                  <a:lnTo>
                    <a:pt x="569836" y="247624"/>
                  </a:lnTo>
                  <a:lnTo>
                    <a:pt x="569836" y="272402"/>
                  </a:lnTo>
                  <a:lnTo>
                    <a:pt x="545058" y="272402"/>
                  </a:lnTo>
                  <a:lnTo>
                    <a:pt x="545058" y="297180"/>
                  </a:lnTo>
                  <a:lnTo>
                    <a:pt x="569836" y="297180"/>
                  </a:lnTo>
                  <a:lnTo>
                    <a:pt x="594601" y="297180"/>
                  </a:lnTo>
                  <a:lnTo>
                    <a:pt x="594601" y="346735"/>
                  </a:lnTo>
                  <a:lnTo>
                    <a:pt x="619379" y="346735"/>
                  </a:lnTo>
                  <a:lnTo>
                    <a:pt x="619379" y="321957"/>
                  </a:lnTo>
                  <a:lnTo>
                    <a:pt x="644156" y="321957"/>
                  </a:lnTo>
                  <a:lnTo>
                    <a:pt x="668934" y="321957"/>
                  </a:lnTo>
                  <a:lnTo>
                    <a:pt x="693712" y="321957"/>
                  </a:lnTo>
                  <a:lnTo>
                    <a:pt x="718477" y="321957"/>
                  </a:lnTo>
                  <a:lnTo>
                    <a:pt x="718477" y="346735"/>
                  </a:lnTo>
                  <a:lnTo>
                    <a:pt x="743254" y="346735"/>
                  </a:lnTo>
                  <a:lnTo>
                    <a:pt x="768032" y="346735"/>
                  </a:lnTo>
                  <a:lnTo>
                    <a:pt x="768032" y="321957"/>
                  </a:lnTo>
                  <a:lnTo>
                    <a:pt x="743254" y="321957"/>
                  </a:lnTo>
                  <a:lnTo>
                    <a:pt x="743254" y="297180"/>
                  </a:lnTo>
                  <a:lnTo>
                    <a:pt x="768032" y="297180"/>
                  </a:lnTo>
                  <a:lnTo>
                    <a:pt x="768032" y="321957"/>
                  </a:lnTo>
                  <a:lnTo>
                    <a:pt x="792810" y="321957"/>
                  </a:lnTo>
                  <a:lnTo>
                    <a:pt x="792810" y="247624"/>
                  </a:lnTo>
                  <a:close/>
                </a:path>
                <a:path w="1016000" h="471170">
                  <a:moveTo>
                    <a:pt x="817587" y="371500"/>
                  </a:moveTo>
                  <a:lnTo>
                    <a:pt x="792810" y="371500"/>
                  </a:lnTo>
                  <a:lnTo>
                    <a:pt x="792810" y="445833"/>
                  </a:lnTo>
                  <a:lnTo>
                    <a:pt x="817587" y="445833"/>
                  </a:lnTo>
                  <a:lnTo>
                    <a:pt x="817587" y="371500"/>
                  </a:lnTo>
                  <a:close/>
                </a:path>
                <a:path w="1016000" h="471170">
                  <a:moveTo>
                    <a:pt x="916686" y="396278"/>
                  </a:moveTo>
                  <a:lnTo>
                    <a:pt x="891908" y="396278"/>
                  </a:lnTo>
                  <a:lnTo>
                    <a:pt x="891908" y="445833"/>
                  </a:lnTo>
                  <a:lnTo>
                    <a:pt x="867130" y="445833"/>
                  </a:lnTo>
                  <a:lnTo>
                    <a:pt x="867130" y="470611"/>
                  </a:lnTo>
                  <a:lnTo>
                    <a:pt x="891908" y="470611"/>
                  </a:lnTo>
                  <a:lnTo>
                    <a:pt x="916686" y="470611"/>
                  </a:lnTo>
                  <a:lnTo>
                    <a:pt x="916686" y="396278"/>
                  </a:lnTo>
                  <a:close/>
                </a:path>
                <a:path w="1016000" h="471170">
                  <a:moveTo>
                    <a:pt x="991019" y="396278"/>
                  </a:moveTo>
                  <a:lnTo>
                    <a:pt x="966241" y="396278"/>
                  </a:lnTo>
                  <a:lnTo>
                    <a:pt x="966241" y="445833"/>
                  </a:lnTo>
                  <a:lnTo>
                    <a:pt x="991019" y="445833"/>
                  </a:lnTo>
                  <a:lnTo>
                    <a:pt x="991019" y="396278"/>
                  </a:lnTo>
                  <a:close/>
                </a:path>
                <a:path w="1016000" h="471170">
                  <a:moveTo>
                    <a:pt x="1015784" y="321957"/>
                  </a:moveTo>
                  <a:lnTo>
                    <a:pt x="991019" y="321957"/>
                  </a:lnTo>
                  <a:lnTo>
                    <a:pt x="991019" y="396278"/>
                  </a:lnTo>
                  <a:lnTo>
                    <a:pt x="1015784" y="396278"/>
                  </a:lnTo>
                  <a:lnTo>
                    <a:pt x="1015784" y="321957"/>
                  </a:lnTo>
                  <a:close/>
                </a:path>
                <a:path w="1016000" h="471170">
                  <a:moveTo>
                    <a:pt x="1015784" y="247624"/>
                  </a:moveTo>
                  <a:lnTo>
                    <a:pt x="991019" y="247624"/>
                  </a:lnTo>
                  <a:lnTo>
                    <a:pt x="991019" y="272402"/>
                  </a:lnTo>
                  <a:lnTo>
                    <a:pt x="966241" y="272402"/>
                  </a:lnTo>
                  <a:lnTo>
                    <a:pt x="966241" y="297180"/>
                  </a:lnTo>
                  <a:lnTo>
                    <a:pt x="991019" y="297180"/>
                  </a:lnTo>
                  <a:lnTo>
                    <a:pt x="1015784" y="297180"/>
                  </a:lnTo>
                  <a:lnTo>
                    <a:pt x="1015784" y="24762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83693" y="945755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730"/>
                  </a:moveTo>
                  <a:lnTo>
                    <a:pt x="49542" y="891730"/>
                  </a:lnTo>
                  <a:lnTo>
                    <a:pt x="49542" y="966050"/>
                  </a:lnTo>
                  <a:lnTo>
                    <a:pt x="123875" y="966050"/>
                  </a:lnTo>
                  <a:lnTo>
                    <a:pt x="123875" y="891730"/>
                  </a:lnTo>
                  <a:close/>
                </a:path>
                <a:path w="1016000" h="1016000">
                  <a:moveTo>
                    <a:pt x="123875" y="49352"/>
                  </a:moveTo>
                  <a:lnTo>
                    <a:pt x="49542" y="49352"/>
                  </a:lnTo>
                  <a:lnTo>
                    <a:pt x="49542" y="123685"/>
                  </a:lnTo>
                  <a:lnTo>
                    <a:pt x="123875" y="123685"/>
                  </a:lnTo>
                  <a:lnTo>
                    <a:pt x="123875" y="49352"/>
                  </a:lnTo>
                  <a:close/>
                </a:path>
                <a:path w="1016000" h="1016000">
                  <a:moveTo>
                    <a:pt x="173418" y="842010"/>
                  </a:moveTo>
                  <a:lnTo>
                    <a:pt x="148653" y="842010"/>
                  </a:lnTo>
                  <a:lnTo>
                    <a:pt x="148653" y="867410"/>
                  </a:lnTo>
                  <a:lnTo>
                    <a:pt x="148653" y="990600"/>
                  </a:lnTo>
                  <a:lnTo>
                    <a:pt x="24765" y="990600"/>
                  </a:lnTo>
                  <a:lnTo>
                    <a:pt x="24765" y="867410"/>
                  </a:lnTo>
                  <a:lnTo>
                    <a:pt x="148653" y="867410"/>
                  </a:lnTo>
                  <a:lnTo>
                    <a:pt x="148653" y="842010"/>
                  </a:lnTo>
                  <a:lnTo>
                    <a:pt x="0" y="842010"/>
                  </a:lnTo>
                  <a:lnTo>
                    <a:pt x="0" y="86741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18" y="1016000"/>
                  </a:lnTo>
                  <a:lnTo>
                    <a:pt x="173418" y="990828"/>
                  </a:lnTo>
                  <a:lnTo>
                    <a:pt x="173418" y="990600"/>
                  </a:lnTo>
                  <a:lnTo>
                    <a:pt x="173418" y="867410"/>
                  </a:lnTo>
                  <a:lnTo>
                    <a:pt x="173418" y="866952"/>
                  </a:lnTo>
                  <a:lnTo>
                    <a:pt x="173418" y="842010"/>
                  </a:lnTo>
                  <a:close/>
                </a:path>
                <a:path w="1016000" h="1016000">
                  <a:moveTo>
                    <a:pt x="173418" y="24587"/>
                  </a:moveTo>
                  <a:lnTo>
                    <a:pt x="148653" y="24587"/>
                  </a:lnTo>
                  <a:lnTo>
                    <a:pt x="148653" y="148463"/>
                  </a:lnTo>
                  <a:lnTo>
                    <a:pt x="173418" y="148463"/>
                  </a:lnTo>
                  <a:lnTo>
                    <a:pt x="173418" y="24587"/>
                  </a:lnTo>
                  <a:close/>
                </a:path>
                <a:path w="1016000" h="1016000">
                  <a:moveTo>
                    <a:pt x="173418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18" y="172720"/>
                  </a:lnTo>
                  <a:lnTo>
                    <a:pt x="173418" y="148590"/>
                  </a:lnTo>
                  <a:lnTo>
                    <a:pt x="24765" y="148590"/>
                  </a:lnTo>
                  <a:lnTo>
                    <a:pt x="24765" y="24130"/>
                  </a:lnTo>
                  <a:lnTo>
                    <a:pt x="173418" y="24130"/>
                  </a:lnTo>
                  <a:lnTo>
                    <a:pt x="173418" y="0"/>
                  </a:lnTo>
                  <a:close/>
                </a:path>
                <a:path w="1016000" h="1016000">
                  <a:moveTo>
                    <a:pt x="867130" y="842175"/>
                  </a:moveTo>
                  <a:lnTo>
                    <a:pt x="842352" y="842175"/>
                  </a:lnTo>
                  <a:lnTo>
                    <a:pt x="842352" y="866952"/>
                  </a:lnTo>
                  <a:lnTo>
                    <a:pt x="867130" y="866952"/>
                  </a:lnTo>
                  <a:lnTo>
                    <a:pt x="867130" y="842175"/>
                  </a:lnTo>
                  <a:close/>
                </a:path>
                <a:path w="1016000" h="1016000">
                  <a:moveTo>
                    <a:pt x="916686" y="792480"/>
                  </a:moveTo>
                  <a:lnTo>
                    <a:pt x="891908" y="792480"/>
                  </a:lnTo>
                  <a:lnTo>
                    <a:pt x="891908" y="817880"/>
                  </a:lnTo>
                  <a:lnTo>
                    <a:pt x="891908" y="891540"/>
                  </a:lnTo>
                  <a:lnTo>
                    <a:pt x="867130" y="891540"/>
                  </a:lnTo>
                  <a:lnTo>
                    <a:pt x="867130" y="916940"/>
                  </a:lnTo>
                  <a:lnTo>
                    <a:pt x="867130" y="941273"/>
                  </a:lnTo>
                  <a:lnTo>
                    <a:pt x="842352" y="941273"/>
                  </a:lnTo>
                  <a:lnTo>
                    <a:pt x="842352" y="916940"/>
                  </a:lnTo>
                  <a:lnTo>
                    <a:pt x="867130" y="916940"/>
                  </a:lnTo>
                  <a:lnTo>
                    <a:pt x="867130" y="891540"/>
                  </a:lnTo>
                  <a:lnTo>
                    <a:pt x="817587" y="891540"/>
                  </a:lnTo>
                  <a:lnTo>
                    <a:pt x="817587" y="817880"/>
                  </a:lnTo>
                  <a:lnTo>
                    <a:pt x="891908" y="817880"/>
                  </a:lnTo>
                  <a:lnTo>
                    <a:pt x="891908" y="792480"/>
                  </a:lnTo>
                  <a:lnTo>
                    <a:pt x="792810" y="792480"/>
                  </a:lnTo>
                  <a:lnTo>
                    <a:pt x="792810" y="817880"/>
                  </a:lnTo>
                  <a:lnTo>
                    <a:pt x="792810" y="891540"/>
                  </a:lnTo>
                  <a:lnTo>
                    <a:pt x="792810" y="916495"/>
                  </a:lnTo>
                  <a:lnTo>
                    <a:pt x="768032" y="916495"/>
                  </a:lnTo>
                  <a:lnTo>
                    <a:pt x="743254" y="916495"/>
                  </a:lnTo>
                  <a:lnTo>
                    <a:pt x="743254" y="966050"/>
                  </a:lnTo>
                  <a:lnTo>
                    <a:pt x="768032" y="966050"/>
                  </a:lnTo>
                  <a:lnTo>
                    <a:pt x="792810" y="966050"/>
                  </a:lnTo>
                  <a:lnTo>
                    <a:pt x="792810" y="916940"/>
                  </a:lnTo>
                  <a:lnTo>
                    <a:pt x="817587" y="916940"/>
                  </a:lnTo>
                  <a:lnTo>
                    <a:pt x="817587" y="966050"/>
                  </a:lnTo>
                  <a:lnTo>
                    <a:pt x="842352" y="966050"/>
                  </a:lnTo>
                  <a:lnTo>
                    <a:pt x="867130" y="966050"/>
                  </a:lnTo>
                  <a:lnTo>
                    <a:pt x="891908" y="966050"/>
                  </a:lnTo>
                  <a:lnTo>
                    <a:pt x="891908" y="916940"/>
                  </a:lnTo>
                  <a:lnTo>
                    <a:pt x="916686" y="916940"/>
                  </a:lnTo>
                  <a:lnTo>
                    <a:pt x="916686" y="891730"/>
                  </a:lnTo>
                  <a:lnTo>
                    <a:pt x="916686" y="891540"/>
                  </a:lnTo>
                  <a:lnTo>
                    <a:pt x="916686" y="817880"/>
                  </a:lnTo>
                  <a:lnTo>
                    <a:pt x="916686" y="817397"/>
                  </a:lnTo>
                  <a:lnTo>
                    <a:pt x="916686" y="792480"/>
                  </a:lnTo>
                  <a:close/>
                </a:path>
                <a:path w="1016000" h="1016000">
                  <a:moveTo>
                    <a:pt x="966241" y="990828"/>
                  </a:moveTo>
                  <a:lnTo>
                    <a:pt x="941463" y="990828"/>
                  </a:lnTo>
                  <a:lnTo>
                    <a:pt x="941463" y="1015606"/>
                  </a:lnTo>
                  <a:lnTo>
                    <a:pt x="966241" y="1015606"/>
                  </a:lnTo>
                  <a:lnTo>
                    <a:pt x="966241" y="990828"/>
                  </a:lnTo>
                  <a:close/>
                </a:path>
                <a:path w="1016000" h="1016000">
                  <a:moveTo>
                    <a:pt x="966241" y="941273"/>
                  </a:moveTo>
                  <a:lnTo>
                    <a:pt x="941463" y="941273"/>
                  </a:lnTo>
                  <a:lnTo>
                    <a:pt x="916686" y="941273"/>
                  </a:lnTo>
                  <a:lnTo>
                    <a:pt x="916686" y="966050"/>
                  </a:lnTo>
                  <a:lnTo>
                    <a:pt x="941463" y="966050"/>
                  </a:lnTo>
                  <a:lnTo>
                    <a:pt x="966241" y="966050"/>
                  </a:lnTo>
                  <a:lnTo>
                    <a:pt x="966241" y="941273"/>
                  </a:lnTo>
                  <a:close/>
                </a:path>
                <a:path w="1016000" h="1016000">
                  <a:moveTo>
                    <a:pt x="966241" y="49352"/>
                  </a:moveTo>
                  <a:lnTo>
                    <a:pt x="891908" y="49352"/>
                  </a:lnTo>
                  <a:lnTo>
                    <a:pt x="891908" y="123685"/>
                  </a:lnTo>
                  <a:lnTo>
                    <a:pt x="966241" y="123685"/>
                  </a:lnTo>
                  <a:lnTo>
                    <a:pt x="966241" y="49352"/>
                  </a:lnTo>
                  <a:close/>
                </a:path>
                <a:path w="1016000" h="1016000">
                  <a:moveTo>
                    <a:pt x="1015784" y="24587"/>
                  </a:moveTo>
                  <a:lnTo>
                    <a:pt x="991019" y="24587"/>
                  </a:lnTo>
                  <a:lnTo>
                    <a:pt x="991019" y="148463"/>
                  </a:lnTo>
                  <a:lnTo>
                    <a:pt x="1015784" y="148463"/>
                  </a:lnTo>
                  <a:lnTo>
                    <a:pt x="1015784" y="24587"/>
                  </a:lnTo>
                  <a:close/>
                </a:path>
                <a:path w="1016000" h="1016000">
                  <a:moveTo>
                    <a:pt x="1015784" y="0"/>
                  </a:moveTo>
                  <a:lnTo>
                    <a:pt x="842352" y="0"/>
                  </a:lnTo>
                  <a:lnTo>
                    <a:pt x="842352" y="24130"/>
                  </a:lnTo>
                  <a:lnTo>
                    <a:pt x="842352" y="148590"/>
                  </a:lnTo>
                  <a:lnTo>
                    <a:pt x="842352" y="172720"/>
                  </a:lnTo>
                  <a:lnTo>
                    <a:pt x="1015784" y="172720"/>
                  </a:lnTo>
                  <a:lnTo>
                    <a:pt x="1015784" y="148590"/>
                  </a:lnTo>
                  <a:lnTo>
                    <a:pt x="867130" y="148590"/>
                  </a:lnTo>
                  <a:lnTo>
                    <a:pt x="867130" y="24130"/>
                  </a:lnTo>
                  <a:lnTo>
                    <a:pt x="1015784" y="24130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81205" y="753124"/>
            <a:ext cx="4721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dash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EXPLAIN</a:t>
            </a:r>
            <a:r>
              <a:rPr sz="1800" b="1" u="dash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dash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800" b="1" u="dash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dash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KEY</a:t>
            </a:r>
            <a:r>
              <a:rPr sz="1800" b="1" u="dash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dash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TERMS</a:t>
            </a:r>
            <a:r>
              <a:rPr sz="1800" b="1" u="dash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dash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LISTED</a:t>
            </a:r>
            <a:r>
              <a:rPr sz="1800" b="1" u="dash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dash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BELOW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78489" y="650254"/>
            <a:ext cx="4436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800" b="1" u="sng" spc="-3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</a:t>
            </a:r>
            <a:r>
              <a:rPr sz="18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TASK</a:t>
            </a:r>
            <a:r>
              <a:rPr sz="1800" b="1" u="sng" spc="-3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8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INITIAL</a:t>
            </a:r>
            <a:r>
              <a:rPr sz="1800" b="1" u="sng" spc="-6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RESEARCH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00907" y="118524"/>
            <a:ext cx="1328356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955415" algn="l"/>
                <a:tab pos="11475085" algn="l"/>
              </a:tabLst>
            </a:pPr>
            <a:r>
              <a:rPr b="0" dirty="0">
                <a:latin typeface="Arial"/>
                <a:cs typeface="Arial"/>
              </a:rPr>
              <a:t>SHEET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1</a:t>
            </a:r>
            <a:r>
              <a:rPr b="0" dirty="0">
                <a:latin typeface="Arial"/>
                <a:cs typeface="Arial"/>
              </a:rPr>
              <a:t>	</a:t>
            </a:r>
            <a:r>
              <a:rPr sz="2450" dirty="0"/>
              <a:t>ARCHITECTURAL</a:t>
            </a:r>
            <a:r>
              <a:rPr sz="2450" spc="-40" dirty="0"/>
              <a:t> </a:t>
            </a:r>
            <a:r>
              <a:rPr sz="2450" dirty="0"/>
              <a:t>PLANS - DESIGN </a:t>
            </a:r>
            <a:r>
              <a:rPr sz="2450" spc="-20" dirty="0"/>
              <a:t>TASK</a:t>
            </a:r>
            <a:r>
              <a:rPr sz="2450" dirty="0"/>
              <a:t>	</a:t>
            </a:r>
            <a:r>
              <a:rPr b="0" spc="-10" dirty="0">
                <a:latin typeface="Arial"/>
                <a:cs typeface="Arial"/>
              </a:rPr>
              <a:t>QUESTIONS</a:t>
            </a:r>
            <a:endParaRPr sz="245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692" y="10203782"/>
            <a:ext cx="5886450" cy="3429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https://technologystudent.com/despro2/architec3.html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0926" y="8326444"/>
            <a:ext cx="7169150" cy="11131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170180" algn="ctr">
              <a:lnSpc>
                <a:spcPct val="100000"/>
              </a:lnSpc>
              <a:spcBef>
                <a:spcPts val="535"/>
              </a:spcBef>
              <a:tabLst>
                <a:tab pos="3914140" algn="l"/>
              </a:tabLst>
            </a:pPr>
            <a:r>
              <a:rPr sz="1600" spc="-10" dirty="0">
                <a:solidFill>
                  <a:srgbClr val="990000"/>
                </a:solidFill>
                <a:latin typeface="Arial"/>
                <a:cs typeface="Arial"/>
              </a:rPr>
              <a:t>FRONT</a:t>
            </a:r>
            <a:r>
              <a:rPr sz="1600" dirty="0">
                <a:solidFill>
                  <a:srgbClr val="990000"/>
                </a:solidFill>
                <a:latin typeface="Arial"/>
                <a:cs typeface="Arial"/>
              </a:rPr>
              <a:t>	</a:t>
            </a:r>
            <a:r>
              <a:rPr sz="1600" spc="-20" dirty="0">
                <a:solidFill>
                  <a:srgbClr val="990000"/>
                </a:solidFill>
                <a:latin typeface="Arial"/>
                <a:cs typeface="Arial"/>
              </a:rPr>
              <a:t>BACK</a:t>
            </a:r>
            <a:endParaRPr sz="1600">
              <a:latin typeface="Arial"/>
              <a:cs typeface="Arial"/>
            </a:endParaRPr>
          </a:p>
          <a:p>
            <a:pPr marL="876300" marR="332105" indent="-864235">
              <a:lnSpc>
                <a:spcPts val="1560"/>
              </a:lnSpc>
              <a:spcBef>
                <a:spcPts val="535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Would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prefer to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own a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detached house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 a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residential area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(a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housing estate)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or 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small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flat in an exclusive riverside location? Explain your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10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0437" y="9297850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25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120736" y="75388"/>
            <a:ext cx="14881860" cy="10523220"/>
            <a:chOff x="120736" y="75388"/>
            <a:chExt cx="14881860" cy="10523220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86740"/>
            </a:xfrm>
            <a:custGeom>
              <a:avLst/>
              <a:gdLst/>
              <a:ahLst/>
              <a:cxnLst/>
              <a:rect l="l" t="t" r="r" b="b"/>
              <a:pathLst>
                <a:path w="14878685" h="586740">
                  <a:moveTo>
                    <a:pt x="14878062" y="0"/>
                  </a:moveTo>
                  <a:lnTo>
                    <a:pt x="0" y="0"/>
                  </a:lnTo>
                  <a:lnTo>
                    <a:pt x="0" y="586181"/>
                  </a:lnTo>
                  <a:lnTo>
                    <a:pt x="14878062" y="586181"/>
                  </a:lnTo>
                  <a:lnTo>
                    <a:pt x="14878062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81086"/>
              <a:ext cx="14878685" cy="10516235"/>
            </a:xfrm>
            <a:custGeom>
              <a:avLst/>
              <a:gdLst/>
              <a:ahLst/>
              <a:cxnLst/>
              <a:rect l="l" t="t" r="r" b="b"/>
              <a:pathLst>
                <a:path w="14878685" h="10516235">
                  <a:moveTo>
                    <a:pt x="0" y="0"/>
                  </a:moveTo>
                  <a:lnTo>
                    <a:pt x="14878062" y="0"/>
                  </a:lnTo>
                  <a:lnTo>
                    <a:pt x="14878062" y="10515612"/>
                  </a:lnTo>
                  <a:lnTo>
                    <a:pt x="0" y="1051561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76" y="530018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4" y="514460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55181" y="4878600"/>
            <a:ext cx="2365375" cy="961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150" spc="-20" dirty="0">
                <a:solidFill>
                  <a:srgbClr val="151616"/>
                </a:solidFill>
                <a:latin typeface="Arial"/>
                <a:cs typeface="Arial"/>
              </a:rPr>
              <a:t>HOME</a:t>
            </a:r>
            <a:endParaRPr sz="61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44356" y="4124296"/>
            <a:ext cx="1932939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14.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20" dirty="0">
                <a:solidFill>
                  <a:srgbClr val="151616"/>
                </a:solidFill>
                <a:latin typeface="Arial"/>
                <a:cs typeface="Arial"/>
              </a:rPr>
              <a:t>H_U_E</a:t>
            </a:r>
            <a:endParaRPr sz="30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2815" y="5199884"/>
            <a:ext cx="1586230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13.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20" dirty="0">
                <a:solidFill>
                  <a:srgbClr val="151616"/>
                </a:solidFill>
                <a:latin typeface="Arial"/>
                <a:cs typeface="Arial"/>
              </a:rPr>
              <a:t>FL_T</a:t>
            </a:r>
            <a:endParaRPr sz="30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60049" y="7762999"/>
            <a:ext cx="2561590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7.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K_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25" dirty="0">
                <a:solidFill>
                  <a:srgbClr val="151616"/>
                </a:solidFill>
                <a:latin typeface="Arial"/>
                <a:cs typeface="Arial"/>
              </a:rPr>
              <a:t>EN</a:t>
            </a:r>
            <a:endParaRPr sz="30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27180" y="6504327"/>
            <a:ext cx="1672589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6.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D_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50" dirty="0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30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58523" y="5314312"/>
            <a:ext cx="2106295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5.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GAR_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35" dirty="0">
                <a:solidFill>
                  <a:srgbClr val="151616"/>
                </a:solidFill>
                <a:latin typeface="Arial"/>
                <a:cs typeface="Arial"/>
              </a:rPr>
              <a:t>_E</a:t>
            </a:r>
            <a:endParaRPr sz="30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08311" y="2796968"/>
            <a:ext cx="2800350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M_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20" dirty="0">
                <a:solidFill>
                  <a:srgbClr val="151616"/>
                </a:solidFill>
                <a:latin typeface="Arial"/>
                <a:cs typeface="Arial"/>
              </a:rPr>
              <a:t>_AGE</a:t>
            </a:r>
            <a:endParaRPr sz="30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02904" y="2201960"/>
            <a:ext cx="1737995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L_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25" dirty="0">
                <a:solidFill>
                  <a:srgbClr val="151616"/>
                </a:solidFill>
                <a:latin typeface="Arial"/>
                <a:cs typeface="Arial"/>
              </a:rPr>
              <a:t>_SE</a:t>
            </a:r>
            <a:endParaRPr sz="305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56293" y="2179075"/>
            <a:ext cx="4633595" cy="13176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R_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25" dirty="0">
                <a:solidFill>
                  <a:srgbClr val="151616"/>
                </a:solidFill>
                <a:latin typeface="Arial"/>
                <a:cs typeface="Arial"/>
              </a:rPr>
              <a:t>_T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25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15.</a:t>
            </a:r>
            <a:r>
              <a:rPr sz="3050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ARC_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-50" dirty="0">
                <a:solidFill>
                  <a:srgbClr val="151616"/>
                </a:solidFill>
                <a:latin typeface="Arial"/>
                <a:cs typeface="Arial"/>
              </a:rPr>
              <a:t> T</a:t>
            </a:r>
            <a:endParaRPr sz="305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01378" y="8769931"/>
            <a:ext cx="2409825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8.</a:t>
            </a:r>
            <a:r>
              <a:rPr sz="3050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A_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20" dirty="0">
                <a:solidFill>
                  <a:srgbClr val="151616"/>
                </a:solidFill>
                <a:latin typeface="Arial"/>
                <a:cs typeface="Arial"/>
              </a:rPr>
              <a:t>RESS</a:t>
            </a:r>
            <a:endParaRPr sz="305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5917" y="6380807"/>
            <a:ext cx="3992245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12.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RE_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10" dirty="0">
                <a:solidFill>
                  <a:srgbClr val="151616"/>
                </a:solidFill>
                <a:latin typeface="Arial"/>
                <a:cs typeface="Arial"/>
              </a:rPr>
              <a:t>ESSION</a:t>
            </a:r>
            <a:endParaRPr sz="305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69484" y="3918327"/>
            <a:ext cx="2279650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4.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G_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25" dirty="0">
                <a:solidFill>
                  <a:srgbClr val="151616"/>
                </a:solidFill>
                <a:latin typeface="Arial"/>
                <a:cs typeface="Arial"/>
              </a:rPr>
              <a:t>EN</a:t>
            </a:r>
            <a:endParaRPr sz="3050">
              <a:latin typeface="Arial"/>
              <a:cs typeface="Arial"/>
            </a:endParaRPr>
          </a:p>
        </p:txBody>
      </p:sp>
      <p:grpSp>
        <p:nvGrpSpPr>
          <p:cNvPr id="19" name="object 19"/>
          <p:cNvGrpSpPr>
            <a:grpSpLocks noGrp="1" noUngrp="1" noRot="1" noMove="1" noResize="1"/>
          </p:cNvGrpSpPr>
          <p:nvPr/>
        </p:nvGrpSpPr>
        <p:grpSpPr>
          <a:xfrm>
            <a:off x="720470" y="1303309"/>
            <a:ext cx="14013180" cy="9222740"/>
            <a:chOff x="720470" y="1303309"/>
            <a:chExt cx="14013180" cy="9222740"/>
          </a:xfrm>
        </p:grpSpPr>
        <p:pic>
          <p:nvPicPr>
            <p:cNvPr id="20" name="object 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470" y="1409989"/>
              <a:ext cx="1717103" cy="1381032"/>
            </a:xfrm>
            <a:prstGeom prst="rect">
              <a:avLst/>
            </a:prstGeom>
          </p:spPr>
        </p:pic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90690" y="8650976"/>
              <a:ext cx="1717103" cy="1381030"/>
            </a:xfrm>
            <a:prstGeom prst="rect">
              <a:avLst/>
            </a:prstGeom>
          </p:spPr>
        </p:pic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16420" y="1303309"/>
              <a:ext cx="1717101" cy="1381029"/>
            </a:xfrm>
            <a:prstGeom prst="rect">
              <a:avLst/>
            </a:prstGeom>
          </p:spPr>
        </p:pic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470" y="8676700"/>
              <a:ext cx="1717103" cy="1381036"/>
            </a:xfrm>
            <a:prstGeom prst="rect">
              <a:avLst/>
            </a:prstGeom>
          </p:spPr>
        </p:pic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68418" y="3085169"/>
              <a:ext cx="6339205" cy="4760595"/>
            </a:xfrm>
            <a:custGeom>
              <a:avLst/>
              <a:gdLst/>
              <a:ahLst/>
              <a:cxnLst/>
              <a:rect l="l" t="t" r="r" b="b"/>
              <a:pathLst>
                <a:path w="6339205" h="4760595">
                  <a:moveTo>
                    <a:pt x="1510411" y="2373693"/>
                  </a:moveTo>
                  <a:lnTo>
                    <a:pt x="60833" y="2373693"/>
                  </a:lnTo>
                  <a:lnTo>
                    <a:pt x="60833" y="2346579"/>
                  </a:lnTo>
                  <a:lnTo>
                    <a:pt x="0" y="2380043"/>
                  </a:lnTo>
                  <a:lnTo>
                    <a:pt x="60833" y="2413508"/>
                  </a:lnTo>
                  <a:lnTo>
                    <a:pt x="60833" y="2386393"/>
                  </a:lnTo>
                  <a:lnTo>
                    <a:pt x="1510411" y="2386393"/>
                  </a:lnTo>
                  <a:lnTo>
                    <a:pt x="1510411" y="2373693"/>
                  </a:lnTo>
                  <a:close/>
                </a:path>
                <a:path w="6339205" h="4760595">
                  <a:moveTo>
                    <a:pt x="1973503" y="2932633"/>
                  </a:moveTo>
                  <a:lnTo>
                    <a:pt x="1962721" y="2925927"/>
                  </a:lnTo>
                  <a:lnTo>
                    <a:pt x="1354074" y="3904107"/>
                  </a:lnTo>
                  <a:lnTo>
                    <a:pt x="1331061" y="3889781"/>
                  </a:lnTo>
                  <a:lnTo>
                    <a:pt x="1327327" y="3959110"/>
                  </a:lnTo>
                  <a:lnTo>
                    <a:pt x="1387881" y="3925125"/>
                  </a:lnTo>
                  <a:lnTo>
                    <a:pt x="1372057" y="3915283"/>
                  </a:lnTo>
                  <a:lnTo>
                    <a:pt x="1364856" y="3910812"/>
                  </a:lnTo>
                  <a:lnTo>
                    <a:pt x="1973503" y="2932633"/>
                  </a:lnTo>
                  <a:close/>
                </a:path>
                <a:path w="6339205" h="4760595">
                  <a:moveTo>
                    <a:pt x="1973503" y="1621485"/>
                  </a:moveTo>
                  <a:lnTo>
                    <a:pt x="1364869" y="643318"/>
                  </a:lnTo>
                  <a:lnTo>
                    <a:pt x="1372069" y="638835"/>
                  </a:lnTo>
                  <a:lnTo>
                    <a:pt x="1387881" y="628992"/>
                  </a:lnTo>
                  <a:lnTo>
                    <a:pt x="1327327" y="595020"/>
                  </a:lnTo>
                  <a:lnTo>
                    <a:pt x="1331061" y="664349"/>
                  </a:lnTo>
                  <a:lnTo>
                    <a:pt x="1354086" y="650024"/>
                  </a:lnTo>
                  <a:lnTo>
                    <a:pt x="1962721" y="1628203"/>
                  </a:lnTo>
                  <a:lnTo>
                    <a:pt x="1973503" y="1621485"/>
                  </a:lnTo>
                  <a:close/>
                </a:path>
                <a:path w="6339205" h="4760595">
                  <a:moveTo>
                    <a:pt x="3260255" y="4699241"/>
                  </a:moveTo>
                  <a:lnTo>
                    <a:pt x="3233140" y="4699241"/>
                  </a:lnTo>
                  <a:lnTo>
                    <a:pt x="3233140" y="3249663"/>
                  </a:lnTo>
                  <a:lnTo>
                    <a:pt x="3220440" y="3249663"/>
                  </a:lnTo>
                  <a:lnTo>
                    <a:pt x="3220440" y="4699241"/>
                  </a:lnTo>
                  <a:lnTo>
                    <a:pt x="3193326" y="4699241"/>
                  </a:lnTo>
                  <a:lnTo>
                    <a:pt x="3226790" y="4760074"/>
                  </a:lnTo>
                  <a:lnTo>
                    <a:pt x="3257346" y="4704512"/>
                  </a:lnTo>
                  <a:lnTo>
                    <a:pt x="3260255" y="4699241"/>
                  </a:lnTo>
                  <a:close/>
                </a:path>
                <a:path w="6339205" h="4760595">
                  <a:moveTo>
                    <a:pt x="3260255" y="60833"/>
                  </a:moveTo>
                  <a:lnTo>
                    <a:pt x="3257346" y="55562"/>
                  </a:lnTo>
                  <a:lnTo>
                    <a:pt x="3226790" y="0"/>
                  </a:lnTo>
                  <a:lnTo>
                    <a:pt x="3193326" y="60833"/>
                  </a:lnTo>
                  <a:lnTo>
                    <a:pt x="3220440" y="60833"/>
                  </a:lnTo>
                  <a:lnTo>
                    <a:pt x="3220440" y="1510411"/>
                  </a:lnTo>
                  <a:lnTo>
                    <a:pt x="3233140" y="1510411"/>
                  </a:lnTo>
                  <a:lnTo>
                    <a:pt x="3233140" y="60833"/>
                  </a:lnTo>
                  <a:lnTo>
                    <a:pt x="3260255" y="60833"/>
                  </a:lnTo>
                  <a:close/>
                </a:path>
                <a:path w="6339205" h="4760595">
                  <a:moveTo>
                    <a:pt x="5011813" y="595020"/>
                  </a:moveTo>
                  <a:lnTo>
                    <a:pt x="4951273" y="628992"/>
                  </a:lnTo>
                  <a:lnTo>
                    <a:pt x="4974285" y="643318"/>
                  </a:lnTo>
                  <a:lnTo>
                    <a:pt x="4365650" y="1621485"/>
                  </a:lnTo>
                  <a:lnTo>
                    <a:pt x="4376432" y="1628190"/>
                  </a:lnTo>
                  <a:lnTo>
                    <a:pt x="4985067" y="650024"/>
                  </a:lnTo>
                  <a:lnTo>
                    <a:pt x="5008092" y="664349"/>
                  </a:lnTo>
                  <a:lnTo>
                    <a:pt x="5009464" y="638835"/>
                  </a:lnTo>
                  <a:lnTo>
                    <a:pt x="5011813" y="595020"/>
                  </a:lnTo>
                  <a:close/>
                </a:path>
                <a:path w="6339205" h="4760595">
                  <a:moveTo>
                    <a:pt x="5011826" y="3959110"/>
                  </a:moveTo>
                  <a:lnTo>
                    <a:pt x="5009464" y="3915295"/>
                  </a:lnTo>
                  <a:lnTo>
                    <a:pt x="5008092" y="3889781"/>
                  </a:lnTo>
                  <a:lnTo>
                    <a:pt x="4985067" y="3904107"/>
                  </a:lnTo>
                  <a:lnTo>
                    <a:pt x="4376432" y="2925927"/>
                  </a:lnTo>
                  <a:lnTo>
                    <a:pt x="4365650" y="2932646"/>
                  </a:lnTo>
                  <a:lnTo>
                    <a:pt x="4974285" y="3910812"/>
                  </a:lnTo>
                  <a:lnTo>
                    <a:pt x="4951273" y="3925138"/>
                  </a:lnTo>
                  <a:lnTo>
                    <a:pt x="5011826" y="3959110"/>
                  </a:lnTo>
                  <a:close/>
                </a:path>
                <a:path w="6339205" h="4760595">
                  <a:moveTo>
                    <a:pt x="6339141" y="2380043"/>
                  </a:moveTo>
                  <a:lnTo>
                    <a:pt x="6327597" y="2373693"/>
                  </a:lnTo>
                  <a:lnTo>
                    <a:pt x="6278308" y="2346579"/>
                  </a:lnTo>
                  <a:lnTo>
                    <a:pt x="6278308" y="2373693"/>
                  </a:lnTo>
                  <a:lnTo>
                    <a:pt x="4828730" y="2373693"/>
                  </a:lnTo>
                  <a:lnTo>
                    <a:pt x="4828730" y="2386393"/>
                  </a:lnTo>
                  <a:lnTo>
                    <a:pt x="6278308" y="2386393"/>
                  </a:lnTo>
                  <a:lnTo>
                    <a:pt x="6278308" y="2413508"/>
                  </a:lnTo>
                  <a:lnTo>
                    <a:pt x="6327597" y="2386393"/>
                  </a:lnTo>
                  <a:lnTo>
                    <a:pt x="6339141" y="238004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3043" y="9509642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62"/>
                  </a:moveTo>
                  <a:lnTo>
                    <a:pt x="0" y="346862"/>
                  </a:lnTo>
                  <a:lnTo>
                    <a:pt x="0" y="371640"/>
                  </a:lnTo>
                  <a:lnTo>
                    <a:pt x="24777" y="371640"/>
                  </a:lnTo>
                  <a:lnTo>
                    <a:pt x="24777" y="346862"/>
                  </a:lnTo>
                  <a:close/>
                </a:path>
                <a:path w="1016000" h="421640">
                  <a:moveTo>
                    <a:pt x="173431" y="198208"/>
                  </a:moveTo>
                  <a:lnTo>
                    <a:pt x="148653" y="198208"/>
                  </a:lnTo>
                  <a:lnTo>
                    <a:pt x="148653" y="222986"/>
                  </a:lnTo>
                  <a:lnTo>
                    <a:pt x="173431" y="222986"/>
                  </a:lnTo>
                  <a:lnTo>
                    <a:pt x="173431" y="198208"/>
                  </a:lnTo>
                  <a:close/>
                </a:path>
                <a:path w="1016000" h="421640">
                  <a:moveTo>
                    <a:pt x="247751" y="99098"/>
                  </a:moveTo>
                  <a:lnTo>
                    <a:pt x="222973" y="99098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99098"/>
                  </a:lnTo>
                  <a:close/>
                </a:path>
                <a:path w="1016000" h="421640">
                  <a:moveTo>
                    <a:pt x="247751" y="24777"/>
                  </a:moveTo>
                  <a:lnTo>
                    <a:pt x="222973" y="24777"/>
                  </a:lnTo>
                  <a:lnTo>
                    <a:pt x="222973" y="0"/>
                  </a:lnTo>
                  <a:lnTo>
                    <a:pt x="198196" y="0"/>
                  </a:lnTo>
                  <a:lnTo>
                    <a:pt x="198196" y="74320"/>
                  </a:lnTo>
                  <a:lnTo>
                    <a:pt x="222973" y="74320"/>
                  </a:lnTo>
                  <a:lnTo>
                    <a:pt x="222973" y="49555"/>
                  </a:lnTo>
                  <a:lnTo>
                    <a:pt x="247751" y="49555"/>
                  </a:lnTo>
                  <a:lnTo>
                    <a:pt x="247751" y="24777"/>
                  </a:lnTo>
                  <a:close/>
                </a:path>
                <a:path w="1016000" h="421640">
                  <a:moveTo>
                    <a:pt x="272529" y="74320"/>
                  </a:moveTo>
                  <a:lnTo>
                    <a:pt x="247751" y="74320"/>
                  </a:lnTo>
                  <a:lnTo>
                    <a:pt x="247751" y="99098"/>
                  </a:lnTo>
                  <a:lnTo>
                    <a:pt x="272529" y="99098"/>
                  </a:lnTo>
                  <a:lnTo>
                    <a:pt x="272529" y="74320"/>
                  </a:lnTo>
                  <a:close/>
                </a:path>
                <a:path w="1016000" h="421640">
                  <a:moveTo>
                    <a:pt x="346849" y="247764"/>
                  </a:moveTo>
                  <a:lnTo>
                    <a:pt x="322084" y="247764"/>
                  </a:lnTo>
                  <a:lnTo>
                    <a:pt x="297307" y="247764"/>
                  </a:lnTo>
                  <a:lnTo>
                    <a:pt x="272529" y="247764"/>
                  </a:lnTo>
                  <a:lnTo>
                    <a:pt x="272529" y="222986"/>
                  </a:lnTo>
                  <a:lnTo>
                    <a:pt x="247751" y="222986"/>
                  </a:lnTo>
                  <a:lnTo>
                    <a:pt x="222973" y="222986"/>
                  </a:lnTo>
                  <a:lnTo>
                    <a:pt x="222973" y="247751"/>
                  </a:lnTo>
                  <a:lnTo>
                    <a:pt x="198196" y="247751"/>
                  </a:lnTo>
                  <a:lnTo>
                    <a:pt x="173418" y="247751"/>
                  </a:lnTo>
                  <a:lnTo>
                    <a:pt x="148640" y="247751"/>
                  </a:lnTo>
                  <a:lnTo>
                    <a:pt x="123863" y="247751"/>
                  </a:lnTo>
                  <a:lnTo>
                    <a:pt x="123863" y="198208"/>
                  </a:lnTo>
                  <a:lnTo>
                    <a:pt x="99085" y="198208"/>
                  </a:lnTo>
                  <a:lnTo>
                    <a:pt x="74320" y="198208"/>
                  </a:lnTo>
                  <a:lnTo>
                    <a:pt x="49542" y="198208"/>
                  </a:lnTo>
                  <a:lnTo>
                    <a:pt x="49542" y="272529"/>
                  </a:lnTo>
                  <a:lnTo>
                    <a:pt x="24777" y="272529"/>
                  </a:lnTo>
                  <a:lnTo>
                    <a:pt x="24777" y="247751"/>
                  </a:lnTo>
                  <a:lnTo>
                    <a:pt x="0" y="247751"/>
                  </a:lnTo>
                  <a:lnTo>
                    <a:pt x="0" y="272529"/>
                  </a:lnTo>
                  <a:lnTo>
                    <a:pt x="24765" y="272529"/>
                  </a:lnTo>
                  <a:lnTo>
                    <a:pt x="24765" y="297307"/>
                  </a:lnTo>
                  <a:lnTo>
                    <a:pt x="0" y="297307"/>
                  </a:lnTo>
                  <a:lnTo>
                    <a:pt x="0" y="322084"/>
                  </a:lnTo>
                  <a:lnTo>
                    <a:pt x="24777" y="322084"/>
                  </a:lnTo>
                  <a:lnTo>
                    <a:pt x="24777" y="297307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51"/>
                  </a:lnTo>
                  <a:lnTo>
                    <a:pt x="99085" y="247751"/>
                  </a:lnTo>
                  <a:lnTo>
                    <a:pt x="99085" y="297307"/>
                  </a:lnTo>
                  <a:lnTo>
                    <a:pt x="74320" y="297307"/>
                  </a:lnTo>
                  <a:lnTo>
                    <a:pt x="74320" y="322084"/>
                  </a:lnTo>
                  <a:lnTo>
                    <a:pt x="49542" y="322084"/>
                  </a:lnTo>
                  <a:lnTo>
                    <a:pt x="49542" y="346862"/>
                  </a:lnTo>
                  <a:lnTo>
                    <a:pt x="74320" y="346862"/>
                  </a:lnTo>
                  <a:lnTo>
                    <a:pt x="99098" y="346862"/>
                  </a:lnTo>
                  <a:lnTo>
                    <a:pt x="99098" y="297307"/>
                  </a:lnTo>
                  <a:lnTo>
                    <a:pt x="123863" y="297307"/>
                  </a:lnTo>
                  <a:lnTo>
                    <a:pt x="123863" y="322084"/>
                  </a:lnTo>
                  <a:lnTo>
                    <a:pt x="148640" y="322084"/>
                  </a:lnTo>
                  <a:lnTo>
                    <a:pt x="173418" y="322084"/>
                  </a:lnTo>
                  <a:lnTo>
                    <a:pt x="173418" y="297307"/>
                  </a:lnTo>
                  <a:lnTo>
                    <a:pt x="148640" y="297307"/>
                  </a:lnTo>
                  <a:lnTo>
                    <a:pt x="148640" y="272529"/>
                  </a:lnTo>
                  <a:lnTo>
                    <a:pt x="173418" y="272529"/>
                  </a:lnTo>
                  <a:lnTo>
                    <a:pt x="173418" y="297307"/>
                  </a:lnTo>
                  <a:lnTo>
                    <a:pt x="198196" y="297307"/>
                  </a:lnTo>
                  <a:lnTo>
                    <a:pt x="198196" y="272529"/>
                  </a:lnTo>
                  <a:lnTo>
                    <a:pt x="222973" y="272529"/>
                  </a:lnTo>
                  <a:lnTo>
                    <a:pt x="222973" y="247764"/>
                  </a:lnTo>
                  <a:lnTo>
                    <a:pt x="247751" y="247764"/>
                  </a:lnTo>
                  <a:lnTo>
                    <a:pt x="247751" y="272542"/>
                  </a:lnTo>
                  <a:lnTo>
                    <a:pt x="222973" y="272542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40"/>
                  </a:lnTo>
                  <a:lnTo>
                    <a:pt x="222973" y="371640"/>
                  </a:lnTo>
                  <a:lnTo>
                    <a:pt x="222973" y="346862"/>
                  </a:lnTo>
                  <a:lnTo>
                    <a:pt x="198208" y="346862"/>
                  </a:lnTo>
                  <a:lnTo>
                    <a:pt x="198208" y="322084"/>
                  </a:lnTo>
                  <a:lnTo>
                    <a:pt x="173431" y="322084"/>
                  </a:lnTo>
                  <a:lnTo>
                    <a:pt x="173431" y="346862"/>
                  </a:lnTo>
                  <a:lnTo>
                    <a:pt x="148653" y="346862"/>
                  </a:lnTo>
                  <a:lnTo>
                    <a:pt x="148653" y="371640"/>
                  </a:lnTo>
                  <a:lnTo>
                    <a:pt x="173431" y="371640"/>
                  </a:lnTo>
                  <a:lnTo>
                    <a:pt x="173431" y="396417"/>
                  </a:lnTo>
                  <a:lnTo>
                    <a:pt x="198208" y="396417"/>
                  </a:lnTo>
                  <a:lnTo>
                    <a:pt x="222973" y="396417"/>
                  </a:lnTo>
                  <a:lnTo>
                    <a:pt x="247751" y="396417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72529" y="272542"/>
                  </a:lnTo>
                  <a:lnTo>
                    <a:pt x="297307" y="272542"/>
                  </a:lnTo>
                  <a:lnTo>
                    <a:pt x="322084" y="272542"/>
                  </a:lnTo>
                  <a:lnTo>
                    <a:pt x="322084" y="297307"/>
                  </a:lnTo>
                  <a:lnTo>
                    <a:pt x="346849" y="297307"/>
                  </a:lnTo>
                  <a:lnTo>
                    <a:pt x="346849" y="247764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72" y="123875"/>
                  </a:lnTo>
                  <a:lnTo>
                    <a:pt x="322072" y="99098"/>
                  </a:lnTo>
                  <a:lnTo>
                    <a:pt x="297294" y="99098"/>
                  </a:lnTo>
                  <a:lnTo>
                    <a:pt x="297294" y="123875"/>
                  </a:lnTo>
                  <a:lnTo>
                    <a:pt x="272516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196" y="123875"/>
                  </a:lnTo>
                  <a:lnTo>
                    <a:pt x="198196" y="222973"/>
                  </a:lnTo>
                  <a:lnTo>
                    <a:pt x="222973" y="222973"/>
                  </a:lnTo>
                  <a:lnTo>
                    <a:pt x="222973" y="198208"/>
                  </a:lnTo>
                  <a:lnTo>
                    <a:pt x="247751" y="198208"/>
                  </a:lnTo>
                  <a:lnTo>
                    <a:pt x="272516" y="198208"/>
                  </a:lnTo>
                  <a:lnTo>
                    <a:pt x="297294" y="198208"/>
                  </a:lnTo>
                  <a:lnTo>
                    <a:pt x="297294" y="173431"/>
                  </a:lnTo>
                  <a:lnTo>
                    <a:pt x="272516" y="173431"/>
                  </a:lnTo>
                  <a:lnTo>
                    <a:pt x="272516" y="148653"/>
                  </a:lnTo>
                  <a:lnTo>
                    <a:pt x="297294" y="148653"/>
                  </a:lnTo>
                  <a:lnTo>
                    <a:pt x="297294" y="173431"/>
                  </a:lnTo>
                  <a:lnTo>
                    <a:pt x="322072" y="173431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71627" y="24777"/>
                  </a:moveTo>
                  <a:lnTo>
                    <a:pt x="346862" y="24777"/>
                  </a:lnTo>
                  <a:lnTo>
                    <a:pt x="346862" y="0"/>
                  </a:lnTo>
                  <a:lnTo>
                    <a:pt x="346849" y="24777"/>
                  </a:lnTo>
                  <a:lnTo>
                    <a:pt x="346849" y="49555"/>
                  </a:lnTo>
                  <a:lnTo>
                    <a:pt x="322084" y="49555"/>
                  </a:lnTo>
                  <a:lnTo>
                    <a:pt x="322084" y="24777"/>
                  </a:lnTo>
                  <a:lnTo>
                    <a:pt x="346849" y="24777"/>
                  </a:lnTo>
                  <a:lnTo>
                    <a:pt x="346849" y="0"/>
                  </a:lnTo>
                  <a:lnTo>
                    <a:pt x="322084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84" y="74320"/>
                  </a:lnTo>
                  <a:lnTo>
                    <a:pt x="346862" y="74320"/>
                  </a:lnTo>
                  <a:lnTo>
                    <a:pt x="346862" y="49555"/>
                  </a:lnTo>
                  <a:lnTo>
                    <a:pt x="371627" y="49555"/>
                  </a:lnTo>
                  <a:lnTo>
                    <a:pt x="371627" y="24777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27" y="99098"/>
                  </a:lnTo>
                  <a:lnTo>
                    <a:pt x="346849" y="99098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70725" y="24777"/>
                  </a:moveTo>
                  <a:lnTo>
                    <a:pt x="445960" y="24777"/>
                  </a:lnTo>
                  <a:lnTo>
                    <a:pt x="445960" y="0"/>
                  </a:lnTo>
                  <a:lnTo>
                    <a:pt x="421182" y="0"/>
                  </a:lnTo>
                  <a:lnTo>
                    <a:pt x="396405" y="0"/>
                  </a:lnTo>
                  <a:lnTo>
                    <a:pt x="396405" y="49555"/>
                  </a:lnTo>
                  <a:lnTo>
                    <a:pt x="421182" y="49555"/>
                  </a:lnTo>
                  <a:lnTo>
                    <a:pt x="421182" y="24777"/>
                  </a:lnTo>
                  <a:lnTo>
                    <a:pt x="445947" y="24777"/>
                  </a:lnTo>
                  <a:lnTo>
                    <a:pt x="445947" y="49555"/>
                  </a:lnTo>
                  <a:lnTo>
                    <a:pt x="470725" y="49555"/>
                  </a:lnTo>
                  <a:lnTo>
                    <a:pt x="470725" y="24777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77"/>
                  </a:lnTo>
                  <a:lnTo>
                    <a:pt x="495503" y="24777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123875"/>
                  </a:moveTo>
                  <a:lnTo>
                    <a:pt x="545058" y="123875"/>
                  </a:lnTo>
                  <a:lnTo>
                    <a:pt x="545058" y="148653"/>
                  </a:lnTo>
                  <a:lnTo>
                    <a:pt x="545058" y="173431"/>
                  </a:lnTo>
                  <a:lnTo>
                    <a:pt x="520280" y="173431"/>
                  </a:lnTo>
                  <a:lnTo>
                    <a:pt x="520280" y="148653"/>
                  </a:lnTo>
                  <a:lnTo>
                    <a:pt x="545058" y="148653"/>
                  </a:lnTo>
                  <a:lnTo>
                    <a:pt x="545058" y="123875"/>
                  </a:lnTo>
                  <a:lnTo>
                    <a:pt x="520280" y="123875"/>
                  </a:lnTo>
                  <a:lnTo>
                    <a:pt x="495503" y="123875"/>
                  </a:lnTo>
                  <a:lnTo>
                    <a:pt x="495503" y="74320"/>
                  </a:lnTo>
                  <a:lnTo>
                    <a:pt x="470725" y="74320"/>
                  </a:lnTo>
                  <a:lnTo>
                    <a:pt x="470725" y="123875"/>
                  </a:lnTo>
                  <a:lnTo>
                    <a:pt x="445960" y="123875"/>
                  </a:lnTo>
                  <a:lnTo>
                    <a:pt x="445960" y="99098"/>
                  </a:lnTo>
                  <a:lnTo>
                    <a:pt x="421182" y="99098"/>
                  </a:lnTo>
                  <a:lnTo>
                    <a:pt x="421182" y="123875"/>
                  </a:lnTo>
                  <a:lnTo>
                    <a:pt x="445947" y="123875"/>
                  </a:lnTo>
                  <a:lnTo>
                    <a:pt x="445947" y="173431"/>
                  </a:lnTo>
                  <a:lnTo>
                    <a:pt x="421182" y="173431"/>
                  </a:lnTo>
                  <a:lnTo>
                    <a:pt x="421182" y="148653"/>
                  </a:lnTo>
                  <a:lnTo>
                    <a:pt x="396405" y="148653"/>
                  </a:lnTo>
                  <a:lnTo>
                    <a:pt x="396405" y="173431"/>
                  </a:lnTo>
                  <a:lnTo>
                    <a:pt x="371627" y="173431"/>
                  </a:lnTo>
                  <a:lnTo>
                    <a:pt x="371627" y="148653"/>
                  </a:lnTo>
                  <a:lnTo>
                    <a:pt x="346849" y="148653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96405" y="222973"/>
                  </a:lnTo>
                  <a:lnTo>
                    <a:pt x="396405" y="272529"/>
                  </a:lnTo>
                  <a:lnTo>
                    <a:pt x="371627" y="272529"/>
                  </a:lnTo>
                  <a:lnTo>
                    <a:pt x="371627" y="297307"/>
                  </a:lnTo>
                  <a:lnTo>
                    <a:pt x="396405" y="297307"/>
                  </a:lnTo>
                  <a:lnTo>
                    <a:pt x="421182" y="297307"/>
                  </a:lnTo>
                  <a:lnTo>
                    <a:pt x="421182" y="272529"/>
                  </a:lnTo>
                  <a:lnTo>
                    <a:pt x="445947" y="272529"/>
                  </a:lnTo>
                  <a:lnTo>
                    <a:pt x="445947" y="247751"/>
                  </a:lnTo>
                  <a:lnTo>
                    <a:pt x="470725" y="247751"/>
                  </a:lnTo>
                  <a:lnTo>
                    <a:pt x="495503" y="247751"/>
                  </a:lnTo>
                  <a:lnTo>
                    <a:pt x="495503" y="222973"/>
                  </a:lnTo>
                  <a:lnTo>
                    <a:pt x="470725" y="222973"/>
                  </a:lnTo>
                  <a:lnTo>
                    <a:pt x="470725" y="148653"/>
                  </a:lnTo>
                  <a:lnTo>
                    <a:pt x="495503" y="148653"/>
                  </a:lnTo>
                  <a:lnTo>
                    <a:pt x="495503" y="198208"/>
                  </a:lnTo>
                  <a:lnTo>
                    <a:pt x="520280" y="198208"/>
                  </a:lnTo>
                  <a:lnTo>
                    <a:pt x="520280" y="247751"/>
                  </a:lnTo>
                  <a:lnTo>
                    <a:pt x="545058" y="247751"/>
                  </a:lnTo>
                  <a:lnTo>
                    <a:pt x="545058" y="222973"/>
                  </a:lnTo>
                  <a:lnTo>
                    <a:pt x="569836" y="222973"/>
                  </a:lnTo>
                  <a:lnTo>
                    <a:pt x="569836" y="123875"/>
                  </a:lnTo>
                  <a:close/>
                </a:path>
                <a:path w="1016000" h="421640">
                  <a:moveTo>
                    <a:pt x="569836" y="49555"/>
                  </a:moveTo>
                  <a:lnTo>
                    <a:pt x="545058" y="49555"/>
                  </a:lnTo>
                  <a:lnTo>
                    <a:pt x="545058" y="99110"/>
                  </a:lnTo>
                  <a:lnTo>
                    <a:pt x="569836" y="99110"/>
                  </a:lnTo>
                  <a:lnTo>
                    <a:pt x="569836" y="49555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77"/>
                  </a:lnTo>
                  <a:lnTo>
                    <a:pt x="569836" y="24777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79" y="148653"/>
                  </a:moveTo>
                  <a:lnTo>
                    <a:pt x="594601" y="148653"/>
                  </a:lnTo>
                  <a:lnTo>
                    <a:pt x="594601" y="173431"/>
                  </a:lnTo>
                  <a:lnTo>
                    <a:pt x="619379" y="173431"/>
                  </a:lnTo>
                  <a:lnTo>
                    <a:pt x="619379" y="148653"/>
                  </a:lnTo>
                  <a:close/>
                </a:path>
                <a:path w="1016000" h="421640">
                  <a:moveTo>
                    <a:pt x="619379" y="49555"/>
                  </a:moveTo>
                  <a:lnTo>
                    <a:pt x="594601" y="49555"/>
                  </a:lnTo>
                  <a:lnTo>
                    <a:pt x="594601" y="74333"/>
                  </a:lnTo>
                  <a:lnTo>
                    <a:pt x="619379" y="74333"/>
                  </a:lnTo>
                  <a:lnTo>
                    <a:pt x="619379" y="49555"/>
                  </a:lnTo>
                  <a:close/>
                </a:path>
                <a:path w="1016000" h="421640">
                  <a:moveTo>
                    <a:pt x="644156" y="297307"/>
                  </a:moveTo>
                  <a:lnTo>
                    <a:pt x="619379" y="297307"/>
                  </a:lnTo>
                  <a:lnTo>
                    <a:pt x="619379" y="322084"/>
                  </a:lnTo>
                  <a:lnTo>
                    <a:pt x="644156" y="322084"/>
                  </a:lnTo>
                  <a:lnTo>
                    <a:pt x="644156" y="297307"/>
                  </a:lnTo>
                  <a:close/>
                </a:path>
                <a:path w="1016000" h="421640">
                  <a:moveTo>
                    <a:pt x="668921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01" y="99098"/>
                  </a:lnTo>
                  <a:lnTo>
                    <a:pt x="594601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21" y="123875"/>
                  </a:lnTo>
                  <a:lnTo>
                    <a:pt x="668921" y="99098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77"/>
                  </a:lnTo>
                  <a:lnTo>
                    <a:pt x="668934" y="24777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699" y="247751"/>
                  </a:moveTo>
                  <a:lnTo>
                    <a:pt x="668934" y="247751"/>
                  </a:lnTo>
                  <a:lnTo>
                    <a:pt x="668934" y="198196"/>
                  </a:lnTo>
                  <a:lnTo>
                    <a:pt x="644156" y="198196"/>
                  </a:lnTo>
                  <a:lnTo>
                    <a:pt x="644156" y="247751"/>
                  </a:lnTo>
                  <a:lnTo>
                    <a:pt x="619379" y="247751"/>
                  </a:lnTo>
                  <a:lnTo>
                    <a:pt x="619379" y="198208"/>
                  </a:lnTo>
                  <a:lnTo>
                    <a:pt x="594601" y="198208"/>
                  </a:lnTo>
                  <a:lnTo>
                    <a:pt x="594601" y="247764"/>
                  </a:lnTo>
                  <a:lnTo>
                    <a:pt x="619379" y="247764"/>
                  </a:lnTo>
                  <a:lnTo>
                    <a:pt x="619379" y="272529"/>
                  </a:lnTo>
                  <a:lnTo>
                    <a:pt x="644156" y="272529"/>
                  </a:lnTo>
                  <a:lnTo>
                    <a:pt x="668934" y="272529"/>
                  </a:lnTo>
                  <a:lnTo>
                    <a:pt x="693699" y="272529"/>
                  </a:lnTo>
                  <a:lnTo>
                    <a:pt x="693699" y="247751"/>
                  </a:lnTo>
                  <a:close/>
                </a:path>
                <a:path w="1016000" h="421640">
                  <a:moveTo>
                    <a:pt x="718477" y="322084"/>
                  </a:moveTo>
                  <a:lnTo>
                    <a:pt x="693712" y="322084"/>
                  </a:lnTo>
                  <a:lnTo>
                    <a:pt x="668934" y="322084"/>
                  </a:lnTo>
                  <a:lnTo>
                    <a:pt x="644156" y="322084"/>
                  </a:lnTo>
                  <a:lnTo>
                    <a:pt x="644156" y="346862"/>
                  </a:lnTo>
                  <a:lnTo>
                    <a:pt x="668934" y="346862"/>
                  </a:lnTo>
                  <a:lnTo>
                    <a:pt x="693712" y="346862"/>
                  </a:lnTo>
                  <a:lnTo>
                    <a:pt x="718477" y="346862"/>
                  </a:lnTo>
                  <a:lnTo>
                    <a:pt x="718477" y="322084"/>
                  </a:lnTo>
                  <a:close/>
                </a:path>
                <a:path w="1016000" h="421640">
                  <a:moveTo>
                    <a:pt x="718489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208"/>
                  </a:lnTo>
                  <a:lnTo>
                    <a:pt x="718489" y="198208"/>
                  </a:lnTo>
                  <a:lnTo>
                    <a:pt x="718489" y="99098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89" y="297307"/>
                  </a:lnTo>
                  <a:lnTo>
                    <a:pt x="718489" y="272529"/>
                  </a:lnTo>
                  <a:lnTo>
                    <a:pt x="693712" y="272529"/>
                  </a:lnTo>
                  <a:lnTo>
                    <a:pt x="693712" y="297307"/>
                  </a:lnTo>
                  <a:lnTo>
                    <a:pt x="718477" y="297307"/>
                  </a:lnTo>
                  <a:lnTo>
                    <a:pt x="718477" y="322084"/>
                  </a:lnTo>
                  <a:lnTo>
                    <a:pt x="743254" y="322084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148653"/>
                  </a:moveTo>
                  <a:lnTo>
                    <a:pt x="743254" y="148653"/>
                  </a:lnTo>
                  <a:lnTo>
                    <a:pt x="743254" y="198208"/>
                  </a:lnTo>
                  <a:lnTo>
                    <a:pt x="768032" y="198208"/>
                  </a:lnTo>
                  <a:lnTo>
                    <a:pt x="768032" y="148653"/>
                  </a:lnTo>
                  <a:close/>
                </a:path>
                <a:path w="1016000" h="421640">
                  <a:moveTo>
                    <a:pt x="1015784" y="198208"/>
                  </a:moveTo>
                  <a:lnTo>
                    <a:pt x="991019" y="198208"/>
                  </a:lnTo>
                  <a:lnTo>
                    <a:pt x="966241" y="198208"/>
                  </a:lnTo>
                  <a:lnTo>
                    <a:pt x="941463" y="198208"/>
                  </a:lnTo>
                  <a:lnTo>
                    <a:pt x="941463" y="247764"/>
                  </a:lnTo>
                  <a:lnTo>
                    <a:pt x="966241" y="247764"/>
                  </a:lnTo>
                  <a:lnTo>
                    <a:pt x="991019" y="247764"/>
                  </a:lnTo>
                  <a:lnTo>
                    <a:pt x="1015784" y="247764"/>
                  </a:lnTo>
                  <a:lnTo>
                    <a:pt x="1015784" y="19820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02141" y="9509807"/>
              <a:ext cx="916940" cy="594995"/>
            </a:xfrm>
            <a:custGeom>
              <a:avLst/>
              <a:gdLst/>
              <a:ahLst/>
              <a:cxnLst/>
              <a:rect l="l" t="t" r="r" b="b"/>
              <a:pathLst>
                <a:path w="916940" h="594995">
                  <a:moveTo>
                    <a:pt x="148653" y="222821"/>
                  </a:moveTo>
                  <a:lnTo>
                    <a:pt x="123875" y="222821"/>
                  </a:lnTo>
                  <a:lnTo>
                    <a:pt x="123875" y="247599"/>
                  </a:lnTo>
                  <a:lnTo>
                    <a:pt x="148653" y="247599"/>
                  </a:lnTo>
                  <a:lnTo>
                    <a:pt x="148653" y="222821"/>
                  </a:lnTo>
                  <a:close/>
                </a:path>
                <a:path w="916940" h="594995">
                  <a:moveTo>
                    <a:pt x="198208" y="520115"/>
                  </a:moveTo>
                  <a:lnTo>
                    <a:pt x="173431" y="520115"/>
                  </a:lnTo>
                  <a:lnTo>
                    <a:pt x="173431" y="495338"/>
                  </a:lnTo>
                  <a:lnTo>
                    <a:pt x="148653" y="495338"/>
                  </a:lnTo>
                  <a:lnTo>
                    <a:pt x="123875" y="495338"/>
                  </a:lnTo>
                  <a:lnTo>
                    <a:pt x="123875" y="470560"/>
                  </a:lnTo>
                  <a:lnTo>
                    <a:pt x="148653" y="470560"/>
                  </a:lnTo>
                  <a:lnTo>
                    <a:pt x="173431" y="470560"/>
                  </a:lnTo>
                  <a:lnTo>
                    <a:pt x="173431" y="445795"/>
                  </a:lnTo>
                  <a:lnTo>
                    <a:pt x="148653" y="445795"/>
                  </a:lnTo>
                  <a:lnTo>
                    <a:pt x="123875" y="445795"/>
                  </a:lnTo>
                  <a:lnTo>
                    <a:pt x="99110" y="445795"/>
                  </a:lnTo>
                  <a:lnTo>
                    <a:pt x="99110" y="495338"/>
                  </a:lnTo>
                  <a:lnTo>
                    <a:pt x="74333" y="495338"/>
                  </a:lnTo>
                  <a:lnTo>
                    <a:pt x="49555" y="495338"/>
                  </a:lnTo>
                  <a:lnTo>
                    <a:pt x="49555" y="470560"/>
                  </a:lnTo>
                  <a:lnTo>
                    <a:pt x="74333" y="470560"/>
                  </a:lnTo>
                  <a:lnTo>
                    <a:pt x="74333" y="445795"/>
                  </a:lnTo>
                  <a:lnTo>
                    <a:pt x="49555" y="445795"/>
                  </a:lnTo>
                  <a:lnTo>
                    <a:pt x="49555" y="421017"/>
                  </a:lnTo>
                  <a:lnTo>
                    <a:pt x="74333" y="421017"/>
                  </a:lnTo>
                  <a:lnTo>
                    <a:pt x="74333" y="396240"/>
                  </a:lnTo>
                  <a:lnTo>
                    <a:pt x="49555" y="396240"/>
                  </a:lnTo>
                  <a:lnTo>
                    <a:pt x="49555" y="371462"/>
                  </a:lnTo>
                  <a:lnTo>
                    <a:pt x="24777" y="371462"/>
                  </a:lnTo>
                  <a:lnTo>
                    <a:pt x="24777" y="396240"/>
                  </a:lnTo>
                  <a:lnTo>
                    <a:pt x="0" y="396240"/>
                  </a:lnTo>
                  <a:lnTo>
                    <a:pt x="0" y="470560"/>
                  </a:lnTo>
                  <a:lnTo>
                    <a:pt x="24777" y="470560"/>
                  </a:lnTo>
                  <a:lnTo>
                    <a:pt x="24777" y="520115"/>
                  </a:lnTo>
                  <a:lnTo>
                    <a:pt x="49555" y="520115"/>
                  </a:lnTo>
                  <a:lnTo>
                    <a:pt x="74333" y="520115"/>
                  </a:lnTo>
                  <a:lnTo>
                    <a:pt x="99110" y="520115"/>
                  </a:lnTo>
                  <a:lnTo>
                    <a:pt x="99110" y="569671"/>
                  </a:lnTo>
                  <a:lnTo>
                    <a:pt x="123875" y="569671"/>
                  </a:lnTo>
                  <a:lnTo>
                    <a:pt x="123875" y="594448"/>
                  </a:lnTo>
                  <a:lnTo>
                    <a:pt x="148653" y="594448"/>
                  </a:lnTo>
                  <a:lnTo>
                    <a:pt x="148653" y="569671"/>
                  </a:lnTo>
                  <a:lnTo>
                    <a:pt x="173431" y="569671"/>
                  </a:lnTo>
                  <a:lnTo>
                    <a:pt x="173431" y="544893"/>
                  </a:lnTo>
                  <a:lnTo>
                    <a:pt x="198208" y="544893"/>
                  </a:lnTo>
                  <a:lnTo>
                    <a:pt x="198208" y="520115"/>
                  </a:lnTo>
                  <a:close/>
                </a:path>
                <a:path w="916940" h="594995">
                  <a:moveTo>
                    <a:pt x="222986" y="421017"/>
                  </a:moveTo>
                  <a:lnTo>
                    <a:pt x="198208" y="421017"/>
                  </a:lnTo>
                  <a:lnTo>
                    <a:pt x="198208" y="445795"/>
                  </a:lnTo>
                  <a:lnTo>
                    <a:pt x="222986" y="445795"/>
                  </a:lnTo>
                  <a:lnTo>
                    <a:pt x="222986" y="421017"/>
                  </a:lnTo>
                  <a:close/>
                </a:path>
                <a:path w="916940" h="594995">
                  <a:moveTo>
                    <a:pt x="247751" y="371462"/>
                  </a:moveTo>
                  <a:lnTo>
                    <a:pt x="222973" y="371462"/>
                  </a:lnTo>
                  <a:lnTo>
                    <a:pt x="222973" y="396240"/>
                  </a:lnTo>
                  <a:lnTo>
                    <a:pt x="247751" y="396240"/>
                  </a:lnTo>
                  <a:lnTo>
                    <a:pt x="247751" y="371462"/>
                  </a:lnTo>
                  <a:close/>
                </a:path>
                <a:path w="916940" h="594995">
                  <a:moveTo>
                    <a:pt x="346849" y="297141"/>
                  </a:moveTo>
                  <a:lnTo>
                    <a:pt x="322084" y="297141"/>
                  </a:lnTo>
                  <a:lnTo>
                    <a:pt x="322084" y="371462"/>
                  </a:lnTo>
                  <a:lnTo>
                    <a:pt x="346849" y="371462"/>
                  </a:lnTo>
                  <a:lnTo>
                    <a:pt x="346849" y="297141"/>
                  </a:lnTo>
                  <a:close/>
                </a:path>
                <a:path w="916940" h="594995">
                  <a:moveTo>
                    <a:pt x="569836" y="371462"/>
                  </a:moveTo>
                  <a:lnTo>
                    <a:pt x="545058" y="371462"/>
                  </a:lnTo>
                  <a:lnTo>
                    <a:pt x="520280" y="371462"/>
                  </a:lnTo>
                  <a:lnTo>
                    <a:pt x="520280" y="396240"/>
                  </a:lnTo>
                  <a:lnTo>
                    <a:pt x="545058" y="396240"/>
                  </a:lnTo>
                  <a:lnTo>
                    <a:pt x="545058" y="421017"/>
                  </a:lnTo>
                  <a:lnTo>
                    <a:pt x="569836" y="421017"/>
                  </a:lnTo>
                  <a:lnTo>
                    <a:pt x="569836" y="371462"/>
                  </a:lnTo>
                  <a:close/>
                </a:path>
                <a:path w="916940" h="594995">
                  <a:moveTo>
                    <a:pt x="594614" y="445795"/>
                  </a:moveTo>
                  <a:lnTo>
                    <a:pt x="569836" y="445795"/>
                  </a:lnTo>
                  <a:lnTo>
                    <a:pt x="545058" y="445795"/>
                  </a:lnTo>
                  <a:lnTo>
                    <a:pt x="545058" y="421017"/>
                  </a:lnTo>
                  <a:lnTo>
                    <a:pt x="520280" y="421017"/>
                  </a:lnTo>
                  <a:lnTo>
                    <a:pt x="520280" y="396240"/>
                  </a:lnTo>
                  <a:lnTo>
                    <a:pt x="495503" y="396240"/>
                  </a:lnTo>
                  <a:lnTo>
                    <a:pt x="495503" y="297141"/>
                  </a:lnTo>
                  <a:lnTo>
                    <a:pt x="470738" y="297141"/>
                  </a:lnTo>
                  <a:lnTo>
                    <a:pt x="470738" y="371462"/>
                  </a:lnTo>
                  <a:lnTo>
                    <a:pt x="445960" y="371462"/>
                  </a:lnTo>
                  <a:lnTo>
                    <a:pt x="445960" y="396240"/>
                  </a:lnTo>
                  <a:lnTo>
                    <a:pt x="421182" y="396240"/>
                  </a:lnTo>
                  <a:lnTo>
                    <a:pt x="396405" y="396240"/>
                  </a:lnTo>
                  <a:lnTo>
                    <a:pt x="396405" y="371475"/>
                  </a:lnTo>
                  <a:lnTo>
                    <a:pt x="421182" y="371475"/>
                  </a:lnTo>
                  <a:lnTo>
                    <a:pt x="421182" y="346697"/>
                  </a:lnTo>
                  <a:lnTo>
                    <a:pt x="396405" y="346697"/>
                  </a:lnTo>
                  <a:lnTo>
                    <a:pt x="396405" y="371462"/>
                  </a:lnTo>
                  <a:lnTo>
                    <a:pt x="371627" y="371462"/>
                  </a:lnTo>
                  <a:lnTo>
                    <a:pt x="346849" y="371462"/>
                  </a:lnTo>
                  <a:lnTo>
                    <a:pt x="346849" y="396240"/>
                  </a:lnTo>
                  <a:lnTo>
                    <a:pt x="322084" y="396240"/>
                  </a:lnTo>
                  <a:lnTo>
                    <a:pt x="322084" y="371462"/>
                  </a:lnTo>
                  <a:lnTo>
                    <a:pt x="297307" y="371462"/>
                  </a:lnTo>
                  <a:lnTo>
                    <a:pt x="297307" y="321919"/>
                  </a:lnTo>
                  <a:lnTo>
                    <a:pt x="272529" y="321919"/>
                  </a:lnTo>
                  <a:lnTo>
                    <a:pt x="272529" y="396240"/>
                  </a:lnTo>
                  <a:lnTo>
                    <a:pt x="297307" y="396240"/>
                  </a:lnTo>
                  <a:lnTo>
                    <a:pt x="297307" y="421017"/>
                  </a:lnTo>
                  <a:lnTo>
                    <a:pt x="272529" y="421017"/>
                  </a:lnTo>
                  <a:lnTo>
                    <a:pt x="272529" y="470573"/>
                  </a:lnTo>
                  <a:lnTo>
                    <a:pt x="297307" y="470573"/>
                  </a:lnTo>
                  <a:lnTo>
                    <a:pt x="297307" y="445795"/>
                  </a:lnTo>
                  <a:lnTo>
                    <a:pt x="322084" y="445795"/>
                  </a:lnTo>
                  <a:lnTo>
                    <a:pt x="322084" y="421017"/>
                  </a:lnTo>
                  <a:lnTo>
                    <a:pt x="346849" y="421017"/>
                  </a:lnTo>
                  <a:lnTo>
                    <a:pt x="371627" y="421017"/>
                  </a:lnTo>
                  <a:lnTo>
                    <a:pt x="371627" y="445795"/>
                  </a:lnTo>
                  <a:lnTo>
                    <a:pt x="396405" y="445795"/>
                  </a:lnTo>
                  <a:lnTo>
                    <a:pt x="396405" y="421017"/>
                  </a:lnTo>
                  <a:lnTo>
                    <a:pt x="421182" y="421017"/>
                  </a:lnTo>
                  <a:lnTo>
                    <a:pt x="445960" y="421017"/>
                  </a:lnTo>
                  <a:lnTo>
                    <a:pt x="470738" y="421017"/>
                  </a:lnTo>
                  <a:lnTo>
                    <a:pt x="495503" y="421017"/>
                  </a:lnTo>
                  <a:lnTo>
                    <a:pt x="495503" y="445795"/>
                  </a:lnTo>
                  <a:lnTo>
                    <a:pt x="520280" y="445795"/>
                  </a:lnTo>
                  <a:lnTo>
                    <a:pt x="520280" y="495338"/>
                  </a:lnTo>
                  <a:lnTo>
                    <a:pt x="545058" y="495338"/>
                  </a:lnTo>
                  <a:lnTo>
                    <a:pt x="545058" y="470573"/>
                  </a:lnTo>
                  <a:lnTo>
                    <a:pt x="569836" y="470573"/>
                  </a:lnTo>
                  <a:lnTo>
                    <a:pt x="569836" y="495338"/>
                  </a:lnTo>
                  <a:lnTo>
                    <a:pt x="594614" y="495338"/>
                  </a:lnTo>
                  <a:lnTo>
                    <a:pt x="594614" y="445795"/>
                  </a:lnTo>
                  <a:close/>
                </a:path>
                <a:path w="916940" h="594995">
                  <a:moveTo>
                    <a:pt x="644156" y="396240"/>
                  </a:moveTo>
                  <a:lnTo>
                    <a:pt x="619391" y="396240"/>
                  </a:lnTo>
                  <a:lnTo>
                    <a:pt x="619391" y="371462"/>
                  </a:lnTo>
                  <a:lnTo>
                    <a:pt x="594614" y="371462"/>
                  </a:lnTo>
                  <a:lnTo>
                    <a:pt x="594614" y="396240"/>
                  </a:lnTo>
                  <a:lnTo>
                    <a:pt x="619379" y="396240"/>
                  </a:lnTo>
                  <a:lnTo>
                    <a:pt x="619379" y="421017"/>
                  </a:lnTo>
                  <a:lnTo>
                    <a:pt x="644156" y="421017"/>
                  </a:lnTo>
                  <a:lnTo>
                    <a:pt x="644156" y="396240"/>
                  </a:lnTo>
                  <a:close/>
                </a:path>
                <a:path w="916940" h="594995">
                  <a:moveTo>
                    <a:pt x="668934" y="346697"/>
                  </a:moveTo>
                  <a:lnTo>
                    <a:pt x="644156" y="346697"/>
                  </a:lnTo>
                  <a:lnTo>
                    <a:pt x="644156" y="371475"/>
                  </a:lnTo>
                  <a:lnTo>
                    <a:pt x="668934" y="371475"/>
                  </a:lnTo>
                  <a:lnTo>
                    <a:pt x="668934" y="346697"/>
                  </a:lnTo>
                  <a:close/>
                </a:path>
                <a:path w="916940" h="594995">
                  <a:moveTo>
                    <a:pt x="693712" y="396240"/>
                  </a:moveTo>
                  <a:lnTo>
                    <a:pt x="668934" y="396240"/>
                  </a:lnTo>
                  <a:lnTo>
                    <a:pt x="668934" y="445795"/>
                  </a:lnTo>
                  <a:lnTo>
                    <a:pt x="693712" y="445795"/>
                  </a:lnTo>
                  <a:lnTo>
                    <a:pt x="693712" y="396240"/>
                  </a:lnTo>
                  <a:close/>
                </a:path>
                <a:path w="916940" h="594995">
                  <a:moveTo>
                    <a:pt x="867143" y="396240"/>
                  </a:moveTo>
                  <a:lnTo>
                    <a:pt x="842365" y="396240"/>
                  </a:lnTo>
                  <a:lnTo>
                    <a:pt x="842365" y="421017"/>
                  </a:lnTo>
                  <a:lnTo>
                    <a:pt x="867143" y="421017"/>
                  </a:lnTo>
                  <a:lnTo>
                    <a:pt x="867143" y="396240"/>
                  </a:lnTo>
                  <a:close/>
                </a:path>
                <a:path w="916940" h="594995">
                  <a:moveTo>
                    <a:pt x="916686" y="322580"/>
                  </a:moveTo>
                  <a:lnTo>
                    <a:pt x="891908" y="322580"/>
                  </a:lnTo>
                  <a:lnTo>
                    <a:pt x="867130" y="322580"/>
                  </a:lnTo>
                  <a:lnTo>
                    <a:pt x="867130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17587" y="273050"/>
                  </a:lnTo>
                  <a:lnTo>
                    <a:pt x="817587" y="223520"/>
                  </a:lnTo>
                  <a:lnTo>
                    <a:pt x="792810" y="223520"/>
                  </a:lnTo>
                  <a:lnTo>
                    <a:pt x="792810" y="198120"/>
                  </a:lnTo>
                  <a:lnTo>
                    <a:pt x="768032" y="198120"/>
                  </a:lnTo>
                  <a:lnTo>
                    <a:pt x="743254" y="198120"/>
                  </a:lnTo>
                  <a:lnTo>
                    <a:pt x="743254" y="223520"/>
                  </a:lnTo>
                  <a:lnTo>
                    <a:pt x="743254" y="247650"/>
                  </a:lnTo>
                  <a:lnTo>
                    <a:pt x="718477" y="247650"/>
                  </a:lnTo>
                  <a:lnTo>
                    <a:pt x="718477" y="223520"/>
                  </a:lnTo>
                  <a:lnTo>
                    <a:pt x="743254" y="223520"/>
                  </a:lnTo>
                  <a:lnTo>
                    <a:pt x="743254" y="198120"/>
                  </a:lnTo>
                  <a:lnTo>
                    <a:pt x="718477" y="198120"/>
                  </a:lnTo>
                  <a:lnTo>
                    <a:pt x="718477" y="99060"/>
                  </a:lnTo>
                  <a:lnTo>
                    <a:pt x="693699" y="99060"/>
                  </a:lnTo>
                  <a:lnTo>
                    <a:pt x="693699" y="74930"/>
                  </a:lnTo>
                  <a:lnTo>
                    <a:pt x="718477" y="74930"/>
                  </a:lnTo>
                  <a:lnTo>
                    <a:pt x="718477" y="0"/>
                  </a:lnTo>
                  <a:lnTo>
                    <a:pt x="693699" y="0"/>
                  </a:lnTo>
                  <a:lnTo>
                    <a:pt x="693699" y="25400"/>
                  </a:lnTo>
                  <a:lnTo>
                    <a:pt x="693699" y="4953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25400"/>
                  </a:lnTo>
                  <a:lnTo>
                    <a:pt x="668934" y="25400"/>
                  </a:lnTo>
                  <a:lnTo>
                    <a:pt x="693699" y="25400"/>
                  </a:lnTo>
                  <a:lnTo>
                    <a:pt x="693699" y="0"/>
                  </a:lnTo>
                  <a:lnTo>
                    <a:pt x="668934" y="0"/>
                  </a:lnTo>
                  <a:lnTo>
                    <a:pt x="644156" y="0"/>
                  </a:lnTo>
                  <a:lnTo>
                    <a:pt x="619379" y="0"/>
                  </a:lnTo>
                  <a:lnTo>
                    <a:pt x="594601" y="0"/>
                  </a:lnTo>
                  <a:lnTo>
                    <a:pt x="594601" y="25400"/>
                  </a:lnTo>
                  <a:lnTo>
                    <a:pt x="569836" y="25400"/>
                  </a:lnTo>
                  <a:lnTo>
                    <a:pt x="569836" y="49530"/>
                  </a:lnTo>
                  <a:lnTo>
                    <a:pt x="545058" y="49530"/>
                  </a:lnTo>
                  <a:lnTo>
                    <a:pt x="545058" y="74930"/>
                  </a:lnTo>
                  <a:lnTo>
                    <a:pt x="569836" y="74930"/>
                  </a:lnTo>
                  <a:lnTo>
                    <a:pt x="594601" y="74930"/>
                  </a:lnTo>
                  <a:lnTo>
                    <a:pt x="594601" y="49530"/>
                  </a:lnTo>
                  <a:lnTo>
                    <a:pt x="619379" y="49530"/>
                  </a:lnTo>
                  <a:lnTo>
                    <a:pt x="619379" y="749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68934" y="99060"/>
                  </a:lnTo>
                  <a:lnTo>
                    <a:pt x="644156" y="99060"/>
                  </a:lnTo>
                  <a:lnTo>
                    <a:pt x="644156" y="124460"/>
                  </a:lnTo>
                  <a:lnTo>
                    <a:pt x="668934" y="124460"/>
                  </a:lnTo>
                  <a:lnTo>
                    <a:pt x="693699" y="124460"/>
                  </a:lnTo>
                  <a:lnTo>
                    <a:pt x="693699" y="223520"/>
                  </a:lnTo>
                  <a:lnTo>
                    <a:pt x="668934" y="223520"/>
                  </a:lnTo>
                  <a:lnTo>
                    <a:pt x="644156" y="223520"/>
                  </a:lnTo>
                  <a:lnTo>
                    <a:pt x="644156" y="198120"/>
                  </a:lnTo>
                  <a:lnTo>
                    <a:pt x="619379" y="198120"/>
                  </a:lnTo>
                  <a:lnTo>
                    <a:pt x="619379" y="223520"/>
                  </a:lnTo>
                  <a:lnTo>
                    <a:pt x="594601" y="223520"/>
                  </a:lnTo>
                  <a:lnTo>
                    <a:pt x="594601" y="247650"/>
                  </a:lnTo>
                  <a:lnTo>
                    <a:pt x="619379" y="247650"/>
                  </a:lnTo>
                  <a:lnTo>
                    <a:pt x="619379" y="273050"/>
                  </a:lnTo>
                  <a:lnTo>
                    <a:pt x="644156" y="273050"/>
                  </a:lnTo>
                  <a:lnTo>
                    <a:pt x="644156" y="247650"/>
                  </a:lnTo>
                  <a:lnTo>
                    <a:pt x="668934" y="247650"/>
                  </a:lnTo>
                  <a:lnTo>
                    <a:pt x="693699" y="247650"/>
                  </a:lnTo>
                  <a:lnTo>
                    <a:pt x="693699" y="273050"/>
                  </a:lnTo>
                  <a:lnTo>
                    <a:pt x="668934" y="273050"/>
                  </a:lnTo>
                  <a:lnTo>
                    <a:pt x="644156" y="273050"/>
                  </a:lnTo>
                  <a:lnTo>
                    <a:pt x="644156" y="297180"/>
                  </a:lnTo>
                  <a:lnTo>
                    <a:pt x="668934" y="297180"/>
                  </a:lnTo>
                  <a:lnTo>
                    <a:pt x="668934" y="322580"/>
                  </a:lnTo>
                  <a:lnTo>
                    <a:pt x="693699" y="322580"/>
                  </a:lnTo>
                  <a:lnTo>
                    <a:pt x="693699" y="297180"/>
                  </a:lnTo>
                  <a:lnTo>
                    <a:pt x="718477" y="297180"/>
                  </a:lnTo>
                  <a:lnTo>
                    <a:pt x="743254" y="297180"/>
                  </a:lnTo>
                  <a:lnTo>
                    <a:pt x="743254" y="273050"/>
                  </a:lnTo>
                  <a:lnTo>
                    <a:pt x="768032" y="273050"/>
                  </a:lnTo>
                  <a:lnTo>
                    <a:pt x="768032" y="247650"/>
                  </a:lnTo>
                  <a:lnTo>
                    <a:pt x="792810" y="24765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17587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68032" y="346710"/>
                  </a:lnTo>
                  <a:lnTo>
                    <a:pt x="768032" y="371462"/>
                  </a:lnTo>
                  <a:lnTo>
                    <a:pt x="743267" y="371462"/>
                  </a:lnTo>
                  <a:lnTo>
                    <a:pt x="743267" y="346710"/>
                  </a:lnTo>
                  <a:lnTo>
                    <a:pt x="768032" y="346710"/>
                  </a:lnTo>
                  <a:lnTo>
                    <a:pt x="768032" y="322580"/>
                  </a:lnTo>
                  <a:lnTo>
                    <a:pt x="743254" y="322580"/>
                  </a:lnTo>
                  <a:lnTo>
                    <a:pt x="743254" y="346697"/>
                  </a:lnTo>
                  <a:lnTo>
                    <a:pt x="718489" y="346697"/>
                  </a:lnTo>
                  <a:lnTo>
                    <a:pt x="718489" y="371462"/>
                  </a:lnTo>
                  <a:lnTo>
                    <a:pt x="693712" y="371462"/>
                  </a:lnTo>
                  <a:lnTo>
                    <a:pt x="693712" y="396240"/>
                  </a:lnTo>
                  <a:lnTo>
                    <a:pt x="718489" y="396240"/>
                  </a:lnTo>
                  <a:lnTo>
                    <a:pt x="718489" y="371475"/>
                  </a:lnTo>
                  <a:lnTo>
                    <a:pt x="743254" y="371475"/>
                  </a:lnTo>
                  <a:lnTo>
                    <a:pt x="743254" y="396240"/>
                  </a:lnTo>
                  <a:lnTo>
                    <a:pt x="718489" y="396240"/>
                  </a:lnTo>
                  <a:lnTo>
                    <a:pt x="718489" y="421017"/>
                  </a:lnTo>
                  <a:lnTo>
                    <a:pt x="743267" y="421017"/>
                  </a:lnTo>
                  <a:lnTo>
                    <a:pt x="743267" y="396240"/>
                  </a:lnTo>
                  <a:lnTo>
                    <a:pt x="768032" y="396240"/>
                  </a:lnTo>
                  <a:lnTo>
                    <a:pt x="768032" y="372110"/>
                  </a:lnTo>
                  <a:lnTo>
                    <a:pt x="792810" y="372110"/>
                  </a:lnTo>
                  <a:lnTo>
                    <a:pt x="792810" y="346710"/>
                  </a:lnTo>
                  <a:lnTo>
                    <a:pt x="817587" y="346710"/>
                  </a:lnTo>
                  <a:lnTo>
                    <a:pt x="817587" y="372110"/>
                  </a:lnTo>
                  <a:lnTo>
                    <a:pt x="792810" y="372110"/>
                  </a:lnTo>
                  <a:lnTo>
                    <a:pt x="792810" y="396240"/>
                  </a:lnTo>
                  <a:lnTo>
                    <a:pt x="817587" y="396240"/>
                  </a:lnTo>
                  <a:lnTo>
                    <a:pt x="842365" y="396240"/>
                  </a:lnTo>
                  <a:lnTo>
                    <a:pt x="842365" y="372110"/>
                  </a:lnTo>
                  <a:lnTo>
                    <a:pt x="867130" y="372110"/>
                  </a:lnTo>
                  <a:lnTo>
                    <a:pt x="867130" y="346710"/>
                  </a:lnTo>
                  <a:lnTo>
                    <a:pt x="891908" y="346710"/>
                  </a:lnTo>
                  <a:lnTo>
                    <a:pt x="916686" y="346710"/>
                  </a:lnTo>
                  <a:lnTo>
                    <a:pt x="916686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3043" y="9757394"/>
              <a:ext cx="1016000" cy="471170"/>
            </a:xfrm>
            <a:custGeom>
              <a:avLst/>
              <a:gdLst/>
              <a:ahLst/>
              <a:cxnLst/>
              <a:rect l="l" t="t" r="r" b="b"/>
              <a:pathLst>
                <a:path w="1016000" h="471170">
                  <a:moveTo>
                    <a:pt x="74320" y="322084"/>
                  </a:moveTo>
                  <a:lnTo>
                    <a:pt x="49542" y="322084"/>
                  </a:lnTo>
                  <a:lnTo>
                    <a:pt x="24765" y="322084"/>
                  </a:lnTo>
                  <a:lnTo>
                    <a:pt x="24765" y="346862"/>
                  </a:lnTo>
                  <a:lnTo>
                    <a:pt x="49542" y="346862"/>
                  </a:lnTo>
                  <a:lnTo>
                    <a:pt x="74320" y="346862"/>
                  </a:lnTo>
                  <a:lnTo>
                    <a:pt x="74320" y="322084"/>
                  </a:lnTo>
                  <a:close/>
                </a:path>
                <a:path w="1016000" h="471170">
                  <a:moveTo>
                    <a:pt x="123863" y="272529"/>
                  </a:moveTo>
                  <a:lnTo>
                    <a:pt x="99098" y="272529"/>
                  </a:lnTo>
                  <a:lnTo>
                    <a:pt x="74320" y="272529"/>
                  </a:lnTo>
                  <a:lnTo>
                    <a:pt x="49555" y="272529"/>
                  </a:lnTo>
                  <a:lnTo>
                    <a:pt x="49555" y="247764"/>
                  </a:lnTo>
                  <a:lnTo>
                    <a:pt x="74320" y="247764"/>
                  </a:lnTo>
                  <a:lnTo>
                    <a:pt x="74320" y="198208"/>
                  </a:lnTo>
                  <a:lnTo>
                    <a:pt x="49555" y="198208"/>
                  </a:lnTo>
                  <a:lnTo>
                    <a:pt x="49555" y="173431"/>
                  </a:lnTo>
                  <a:lnTo>
                    <a:pt x="74320" y="173431"/>
                  </a:lnTo>
                  <a:lnTo>
                    <a:pt x="74320" y="148666"/>
                  </a:lnTo>
                  <a:lnTo>
                    <a:pt x="49555" y="148666"/>
                  </a:lnTo>
                  <a:lnTo>
                    <a:pt x="49555" y="123888"/>
                  </a:lnTo>
                  <a:lnTo>
                    <a:pt x="24777" y="123888"/>
                  </a:lnTo>
                  <a:lnTo>
                    <a:pt x="24777" y="222986"/>
                  </a:lnTo>
                  <a:lnTo>
                    <a:pt x="0" y="222986"/>
                  </a:lnTo>
                  <a:lnTo>
                    <a:pt x="0" y="247764"/>
                  </a:lnTo>
                  <a:lnTo>
                    <a:pt x="24777" y="247764"/>
                  </a:lnTo>
                  <a:lnTo>
                    <a:pt x="24777" y="272542"/>
                  </a:lnTo>
                  <a:lnTo>
                    <a:pt x="49542" y="272542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322084"/>
                  </a:lnTo>
                  <a:lnTo>
                    <a:pt x="99098" y="322084"/>
                  </a:lnTo>
                  <a:lnTo>
                    <a:pt x="99098" y="297307"/>
                  </a:lnTo>
                  <a:lnTo>
                    <a:pt x="123863" y="297307"/>
                  </a:lnTo>
                  <a:lnTo>
                    <a:pt x="123863" y="272529"/>
                  </a:lnTo>
                  <a:close/>
                </a:path>
                <a:path w="1016000" h="471170">
                  <a:moveTo>
                    <a:pt x="123875" y="371640"/>
                  </a:moveTo>
                  <a:lnTo>
                    <a:pt x="99098" y="371640"/>
                  </a:lnTo>
                  <a:lnTo>
                    <a:pt x="99098" y="396417"/>
                  </a:lnTo>
                  <a:lnTo>
                    <a:pt x="123875" y="396417"/>
                  </a:lnTo>
                  <a:lnTo>
                    <a:pt x="123875" y="371640"/>
                  </a:lnTo>
                  <a:close/>
                </a:path>
                <a:path w="1016000" h="471170">
                  <a:moveTo>
                    <a:pt x="173431" y="297307"/>
                  </a:moveTo>
                  <a:lnTo>
                    <a:pt x="148653" y="297307"/>
                  </a:lnTo>
                  <a:lnTo>
                    <a:pt x="123875" y="297307"/>
                  </a:lnTo>
                  <a:lnTo>
                    <a:pt x="123875" y="322084"/>
                  </a:lnTo>
                  <a:lnTo>
                    <a:pt x="99098" y="322084"/>
                  </a:lnTo>
                  <a:lnTo>
                    <a:pt x="99098" y="346862"/>
                  </a:lnTo>
                  <a:lnTo>
                    <a:pt x="123875" y="346862"/>
                  </a:lnTo>
                  <a:lnTo>
                    <a:pt x="148653" y="346862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297307"/>
                  </a:lnTo>
                  <a:close/>
                </a:path>
                <a:path w="1016000" h="471170">
                  <a:moveTo>
                    <a:pt x="222973" y="346862"/>
                  </a:moveTo>
                  <a:lnTo>
                    <a:pt x="198208" y="346862"/>
                  </a:lnTo>
                  <a:lnTo>
                    <a:pt x="173431" y="346862"/>
                  </a:lnTo>
                  <a:lnTo>
                    <a:pt x="148653" y="346862"/>
                  </a:lnTo>
                  <a:lnTo>
                    <a:pt x="148653" y="371640"/>
                  </a:lnTo>
                  <a:lnTo>
                    <a:pt x="173431" y="371640"/>
                  </a:lnTo>
                  <a:lnTo>
                    <a:pt x="173431" y="396417"/>
                  </a:lnTo>
                  <a:lnTo>
                    <a:pt x="198208" y="396417"/>
                  </a:lnTo>
                  <a:lnTo>
                    <a:pt x="198208" y="371640"/>
                  </a:lnTo>
                  <a:lnTo>
                    <a:pt x="222973" y="371640"/>
                  </a:lnTo>
                  <a:lnTo>
                    <a:pt x="222973" y="346862"/>
                  </a:lnTo>
                  <a:close/>
                </a:path>
                <a:path w="1016000" h="471170">
                  <a:moveTo>
                    <a:pt x="297307" y="222986"/>
                  </a:moveTo>
                  <a:lnTo>
                    <a:pt x="272529" y="222986"/>
                  </a:lnTo>
                  <a:lnTo>
                    <a:pt x="272529" y="247764"/>
                  </a:lnTo>
                  <a:lnTo>
                    <a:pt x="297307" y="247764"/>
                  </a:lnTo>
                  <a:lnTo>
                    <a:pt x="297307" y="222986"/>
                  </a:lnTo>
                  <a:close/>
                </a:path>
                <a:path w="1016000" h="471170">
                  <a:moveTo>
                    <a:pt x="371627" y="247751"/>
                  </a:moveTo>
                  <a:lnTo>
                    <a:pt x="346849" y="247751"/>
                  </a:lnTo>
                  <a:lnTo>
                    <a:pt x="346849" y="198208"/>
                  </a:lnTo>
                  <a:lnTo>
                    <a:pt x="322072" y="198208"/>
                  </a:lnTo>
                  <a:lnTo>
                    <a:pt x="322072" y="247764"/>
                  </a:lnTo>
                  <a:lnTo>
                    <a:pt x="346849" y="247764"/>
                  </a:lnTo>
                  <a:lnTo>
                    <a:pt x="346849" y="297307"/>
                  </a:lnTo>
                  <a:lnTo>
                    <a:pt x="371627" y="297307"/>
                  </a:lnTo>
                  <a:lnTo>
                    <a:pt x="371627" y="247751"/>
                  </a:lnTo>
                  <a:close/>
                </a:path>
                <a:path w="1016000" h="471170">
                  <a:moveTo>
                    <a:pt x="371627" y="49555"/>
                  </a:moveTo>
                  <a:lnTo>
                    <a:pt x="346849" y="49555"/>
                  </a:lnTo>
                  <a:lnTo>
                    <a:pt x="346849" y="74333"/>
                  </a:lnTo>
                  <a:lnTo>
                    <a:pt x="322072" y="74333"/>
                  </a:lnTo>
                  <a:lnTo>
                    <a:pt x="322072" y="99110"/>
                  </a:lnTo>
                  <a:lnTo>
                    <a:pt x="346849" y="99110"/>
                  </a:lnTo>
                  <a:lnTo>
                    <a:pt x="371627" y="99110"/>
                  </a:lnTo>
                  <a:lnTo>
                    <a:pt x="371627" y="49555"/>
                  </a:lnTo>
                  <a:close/>
                </a:path>
                <a:path w="1016000" h="471170">
                  <a:moveTo>
                    <a:pt x="470725" y="445973"/>
                  </a:moveTo>
                  <a:lnTo>
                    <a:pt x="445960" y="445973"/>
                  </a:lnTo>
                  <a:lnTo>
                    <a:pt x="445960" y="371640"/>
                  </a:lnTo>
                  <a:lnTo>
                    <a:pt x="421182" y="371640"/>
                  </a:lnTo>
                  <a:lnTo>
                    <a:pt x="396405" y="371640"/>
                  </a:lnTo>
                  <a:lnTo>
                    <a:pt x="396405" y="470738"/>
                  </a:lnTo>
                  <a:lnTo>
                    <a:pt x="421182" y="470738"/>
                  </a:lnTo>
                  <a:lnTo>
                    <a:pt x="445960" y="470738"/>
                  </a:lnTo>
                  <a:lnTo>
                    <a:pt x="470725" y="470738"/>
                  </a:lnTo>
                  <a:lnTo>
                    <a:pt x="470725" y="445973"/>
                  </a:lnTo>
                  <a:close/>
                </a:path>
                <a:path w="1016000" h="471170">
                  <a:moveTo>
                    <a:pt x="495503" y="322084"/>
                  </a:moveTo>
                  <a:lnTo>
                    <a:pt x="470725" y="322084"/>
                  </a:lnTo>
                  <a:lnTo>
                    <a:pt x="470725" y="371640"/>
                  </a:lnTo>
                  <a:lnTo>
                    <a:pt x="495503" y="371640"/>
                  </a:lnTo>
                  <a:lnTo>
                    <a:pt x="495503" y="322084"/>
                  </a:lnTo>
                  <a:close/>
                </a:path>
                <a:path w="1016000" h="471170">
                  <a:moveTo>
                    <a:pt x="495503" y="247764"/>
                  </a:moveTo>
                  <a:lnTo>
                    <a:pt x="470725" y="247764"/>
                  </a:lnTo>
                  <a:lnTo>
                    <a:pt x="470725" y="198208"/>
                  </a:lnTo>
                  <a:lnTo>
                    <a:pt x="445960" y="198208"/>
                  </a:lnTo>
                  <a:lnTo>
                    <a:pt x="421182" y="198208"/>
                  </a:lnTo>
                  <a:lnTo>
                    <a:pt x="421182" y="222986"/>
                  </a:lnTo>
                  <a:lnTo>
                    <a:pt x="396405" y="222986"/>
                  </a:lnTo>
                  <a:lnTo>
                    <a:pt x="396405" y="247764"/>
                  </a:lnTo>
                  <a:lnTo>
                    <a:pt x="421182" y="247764"/>
                  </a:lnTo>
                  <a:lnTo>
                    <a:pt x="421182" y="272529"/>
                  </a:lnTo>
                  <a:lnTo>
                    <a:pt x="396405" y="272529"/>
                  </a:lnTo>
                  <a:lnTo>
                    <a:pt x="396405" y="297307"/>
                  </a:lnTo>
                  <a:lnTo>
                    <a:pt x="421182" y="297307"/>
                  </a:lnTo>
                  <a:lnTo>
                    <a:pt x="421182" y="272542"/>
                  </a:lnTo>
                  <a:lnTo>
                    <a:pt x="445960" y="272542"/>
                  </a:lnTo>
                  <a:lnTo>
                    <a:pt x="445960" y="297319"/>
                  </a:lnTo>
                  <a:lnTo>
                    <a:pt x="470725" y="297319"/>
                  </a:lnTo>
                  <a:lnTo>
                    <a:pt x="470725" y="272542"/>
                  </a:lnTo>
                  <a:lnTo>
                    <a:pt x="495503" y="272542"/>
                  </a:lnTo>
                  <a:lnTo>
                    <a:pt x="495503" y="247764"/>
                  </a:lnTo>
                  <a:close/>
                </a:path>
                <a:path w="1016000" h="471170">
                  <a:moveTo>
                    <a:pt x="520280" y="371640"/>
                  </a:moveTo>
                  <a:lnTo>
                    <a:pt x="495503" y="371640"/>
                  </a:lnTo>
                  <a:lnTo>
                    <a:pt x="495503" y="396417"/>
                  </a:lnTo>
                  <a:lnTo>
                    <a:pt x="520280" y="396417"/>
                  </a:lnTo>
                  <a:lnTo>
                    <a:pt x="520280" y="371640"/>
                  </a:lnTo>
                  <a:close/>
                </a:path>
                <a:path w="1016000" h="471170">
                  <a:moveTo>
                    <a:pt x="520280" y="297307"/>
                  </a:moveTo>
                  <a:lnTo>
                    <a:pt x="495503" y="297307"/>
                  </a:lnTo>
                  <a:lnTo>
                    <a:pt x="495503" y="322084"/>
                  </a:lnTo>
                  <a:lnTo>
                    <a:pt x="520280" y="322084"/>
                  </a:lnTo>
                  <a:lnTo>
                    <a:pt x="520280" y="297307"/>
                  </a:lnTo>
                  <a:close/>
                </a:path>
                <a:path w="1016000" h="471170">
                  <a:moveTo>
                    <a:pt x="545058" y="247751"/>
                  </a:moveTo>
                  <a:lnTo>
                    <a:pt x="520280" y="247751"/>
                  </a:lnTo>
                  <a:lnTo>
                    <a:pt x="520280" y="198208"/>
                  </a:lnTo>
                  <a:lnTo>
                    <a:pt x="495503" y="198208"/>
                  </a:lnTo>
                  <a:lnTo>
                    <a:pt x="495503" y="247764"/>
                  </a:lnTo>
                  <a:lnTo>
                    <a:pt x="520280" y="247764"/>
                  </a:lnTo>
                  <a:lnTo>
                    <a:pt x="520280" y="272529"/>
                  </a:lnTo>
                  <a:lnTo>
                    <a:pt x="545058" y="272529"/>
                  </a:lnTo>
                  <a:lnTo>
                    <a:pt x="545058" y="247751"/>
                  </a:lnTo>
                  <a:close/>
                </a:path>
                <a:path w="1016000" h="471170">
                  <a:moveTo>
                    <a:pt x="569836" y="74333"/>
                  </a:moveTo>
                  <a:lnTo>
                    <a:pt x="545058" y="74333"/>
                  </a:lnTo>
                  <a:lnTo>
                    <a:pt x="545058" y="49555"/>
                  </a:lnTo>
                  <a:lnTo>
                    <a:pt x="520280" y="49555"/>
                  </a:lnTo>
                  <a:lnTo>
                    <a:pt x="520280" y="0"/>
                  </a:lnTo>
                  <a:lnTo>
                    <a:pt x="495503" y="0"/>
                  </a:lnTo>
                  <a:lnTo>
                    <a:pt x="495503" y="49555"/>
                  </a:lnTo>
                  <a:lnTo>
                    <a:pt x="470725" y="49555"/>
                  </a:lnTo>
                  <a:lnTo>
                    <a:pt x="470725" y="24777"/>
                  </a:lnTo>
                  <a:lnTo>
                    <a:pt x="445947" y="24777"/>
                  </a:lnTo>
                  <a:lnTo>
                    <a:pt x="445947" y="49555"/>
                  </a:lnTo>
                  <a:lnTo>
                    <a:pt x="421182" y="49555"/>
                  </a:lnTo>
                  <a:lnTo>
                    <a:pt x="421182" y="123875"/>
                  </a:lnTo>
                  <a:lnTo>
                    <a:pt x="445947" y="123875"/>
                  </a:lnTo>
                  <a:lnTo>
                    <a:pt x="445947" y="99110"/>
                  </a:lnTo>
                  <a:lnTo>
                    <a:pt x="470725" y="99110"/>
                  </a:lnTo>
                  <a:lnTo>
                    <a:pt x="495503" y="99110"/>
                  </a:lnTo>
                  <a:lnTo>
                    <a:pt x="495503" y="74333"/>
                  </a:lnTo>
                  <a:lnTo>
                    <a:pt x="520280" y="74333"/>
                  </a:lnTo>
                  <a:lnTo>
                    <a:pt x="520280" y="99110"/>
                  </a:lnTo>
                  <a:lnTo>
                    <a:pt x="545058" y="99110"/>
                  </a:lnTo>
                  <a:lnTo>
                    <a:pt x="569836" y="99110"/>
                  </a:lnTo>
                  <a:lnTo>
                    <a:pt x="569836" y="74333"/>
                  </a:lnTo>
                  <a:close/>
                </a:path>
                <a:path w="1016000" h="471170">
                  <a:moveTo>
                    <a:pt x="619379" y="99110"/>
                  </a:moveTo>
                  <a:lnTo>
                    <a:pt x="594601" y="99110"/>
                  </a:lnTo>
                  <a:lnTo>
                    <a:pt x="594601" y="123875"/>
                  </a:lnTo>
                  <a:lnTo>
                    <a:pt x="619379" y="123875"/>
                  </a:lnTo>
                  <a:lnTo>
                    <a:pt x="619379" y="99110"/>
                  </a:lnTo>
                  <a:close/>
                </a:path>
                <a:path w="1016000" h="471170">
                  <a:moveTo>
                    <a:pt x="644156" y="297307"/>
                  </a:moveTo>
                  <a:lnTo>
                    <a:pt x="619379" y="297307"/>
                  </a:lnTo>
                  <a:lnTo>
                    <a:pt x="619379" y="322084"/>
                  </a:lnTo>
                  <a:lnTo>
                    <a:pt x="644156" y="322084"/>
                  </a:lnTo>
                  <a:lnTo>
                    <a:pt x="644156" y="297307"/>
                  </a:lnTo>
                  <a:close/>
                </a:path>
                <a:path w="1016000" h="471170">
                  <a:moveTo>
                    <a:pt x="668934" y="272529"/>
                  </a:moveTo>
                  <a:lnTo>
                    <a:pt x="644156" y="272529"/>
                  </a:lnTo>
                  <a:lnTo>
                    <a:pt x="644156" y="297307"/>
                  </a:lnTo>
                  <a:lnTo>
                    <a:pt x="668934" y="297307"/>
                  </a:lnTo>
                  <a:lnTo>
                    <a:pt x="668934" y="272529"/>
                  </a:lnTo>
                  <a:close/>
                </a:path>
                <a:path w="1016000" h="471170">
                  <a:moveTo>
                    <a:pt x="718489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668934" y="297307"/>
                  </a:lnTo>
                  <a:lnTo>
                    <a:pt x="668934" y="322084"/>
                  </a:lnTo>
                  <a:lnTo>
                    <a:pt x="693712" y="322084"/>
                  </a:lnTo>
                  <a:lnTo>
                    <a:pt x="718489" y="322084"/>
                  </a:lnTo>
                  <a:lnTo>
                    <a:pt x="718489" y="272529"/>
                  </a:lnTo>
                  <a:close/>
                </a:path>
                <a:path w="1016000" h="471170">
                  <a:moveTo>
                    <a:pt x="718489" y="173431"/>
                  </a:moveTo>
                  <a:lnTo>
                    <a:pt x="693712" y="173431"/>
                  </a:lnTo>
                  <a:lnTo>
                    <a:pt x="693712" y="198208"/>
                  </a:lnTo>
                  <a:lnTo>
                    <a:pt x="718489" y="198208"/>
                  </a:lnTo>
                  <a:lnTo>
                    <a:pt x="718489" y="173431"/>
                  </a:lnTo>
                  <a:close/>
                </a:path>
                <a:path w="1016000" h="471170">
                  <a:moveTo>
                    <a:pt x="743254" y="346862"/>
                  </a:moveTo>
                  <a:lnTo>
                    <a:pt x="718477" y="346862"/>
                  </a:lnTo>
                  <a:lnTo>
                    <a:pt x="718477" y="371640"/>
                  </a:lnTo>
                  <a:lnTo>
                    <a:pt x="693712" y="371640"/>
                  </a:lnTo>
                  <a:lnTo>
                    <a:pt x="693712" y="396405"/>
                  </a:lnTo>
                  <a:lnTo>
                    <a:pt x="668934" y="396405"/>
                  </a:lnTo>
                  <a:lnTo>
                    <a:pt x="668934" y="371640"/>
                  </a:lnTo>
                  <a:lnTo>
                    <a:pt x="693712" y="371640"/>
                  </a:lnTo>
                  <a:lnTo>
                    <a:pt x="693712" y="346862"/>
                  </a:lnTo>
                  <a:lnTo>
                    <a:pt x="668934" y="346862"/>
                  </a:lnTo>
                  <a:lnTo>
                    <a:pt x="644156" y="346862"/>
                  </a:lnTo>
                  <a:lnTo>
                    <a:pt x="619379" y="346862"/>
                  </a:lnTo>
                  <a:lnTo>
                    <a:pt x="619379" y="322084"/>
                  </a:lnTo>
                  <a:lnTo>
                    <a:pt x="594601" y="322084"/>
                  </a:lnTo>
                  <a:lnTo>
                    <a:pt x="594601" y="198208"/>
                  </a:lnTo>
                  <a:lnTo>
                    <a:pt x="569836" y="198208"/>
                  </a:lnTo>
                  <a:lnTo>
                    <a:pt x="545058" y="198208"/>
                  </a:lnTo>
                  <a:lnTo>
                    <a:pt x="545058" y="247751"/>
                  </a:lnTo>
                  <a:lnTo>
                    <a:pt x="569836" y="247751"/>
                  </a:lnTo>
                  <a:lnTo>
                    <a:pt x="569836" y="272529"/>
                  </a:lnTo>
                  <a:lnTo>
                    <a:pt x="545058" y="272529"/>
                  </a:lnTo>
                  <a:lnTo>
                    <a:pt x="545058" y="297307"/>
                  </a:lnTo>
                  <a:lnTo>
                    <a:pt x="569836" y="297307"/>
                  </a:lnTo>
                  <a:lnTo>
                    <a:pt x="569836" y="322084"/>
                  </a:lnTo>
                  <a:lnTo>
                    <a:pt x="545058" y="322084"/>
                  </a:lnTo>
                  <a:lnTo>
                    <a:pt x="520280" y="322084"/>
                  </a:lnTo>
                  <a:lnTo>
                    <a:pt x="520280" y="371640"/>
                  </a:lnTo>
                  <a:lnTo>
                    <a:pt x="545058" y="371640"/>
                  </a:lnTo>
                  <a:lnTo>
                    <a:pt x="545058" y="346862"/>
                  </a:lnTo>
                  <a:lnTo>
                    <a:pt x="569836" y="346862"/>
                  </a:lnTo>
                  <a:lnTo>
                    <a:pt x="594601" y="346862"/>
                  </a:lnTo>
                  <a:lnTo>
                    <a:pt x="594601" y="371640"/>
                  </a:lnTo>
                  <a:lnTo>
                    <a:pt x="569836" y="371640"/>
                  </a:lnTo>
                  <a:lnTo>
                    <a:pt x="545058" y="371640"/>
                  </a:lnTo>
                  <a:lnTo>
                    <a:pt x="545058" y="421195"/>
                  </a:lnTo>
                  <a:lnTo>
                    <a:pt x="569836" y="421195"/>
                  </a:lnTo>
                  <a:lnTo>
                    <a:pt x="569836" y="396417"/>
                  </a:lnTo>
                  <a:lnTo>
                    <a:pt x="594614" y="396417"/>
                  </a:lnTo>
                  <a:lnTo>
                    <a:pt x="594614" y="371640"/>
                  </a:lnTo>
                  <a:lnTo>
                    <a:pt x="619379" y="371640"/>
                  </a:lnTo>
                  <a:lnTo>
                    <a:pt x="644156" y="371640"/>
                  </a:lnTo>
                  <a:lnTo>
                    <a:pt x="644156" y="421182"/>
                  </a:lnTo>
                  <a:lnTo>
                    <a:pt x="668934" y="421182"/>
                  </a:lnTo>
                  <a:lnTo>
                    <a:pt x="668934" y="445960"/>
                  </a:lnTo>
                  <a:lnTo>
                    <a:pt x="693712" y="445960"/>
                  </a:lnTo>
                  <a:lnTo>
                    <a:pt x="693712" y="396417"/>
                  </a:lnTo>
                  <a:lnTo>
                    <a:pt x="718489" y="396417"/>
                  </a:lnTo>
                  <a:lnTo>
                    <a:pt x="718489" y="371640"/>
                  </a:lnTo>
                  <a:lnTo>
                    <a:pt x="743254" y="371640"/>
                  </a:lnTo>
                  <a:lnTo>
                    <a:pt x="743254" y="346862"/>
                  </a:lnTo>
                  <a:close/>
                </a:path>
                <a:path w="1016000" h="471170">
                  <a:moveTo>
                    <a:pt x="768032" y="198208"/>
                  </a:moveTo>
                  <a:lnTo>
                    <a:pt x="743254" y="198208"/>
                  </a:lnTo>
                  <a:lnTo>
                    <a:pt x="743254" y="222986"/>
                  </a:lnTo>
                  <a:lnTo>
                    <a:pt x="768032" y="222986"/>
                  </a:lnTo>
                  <a:lnTo>
                    <a:pt x="768032" y="198208"/>
                  </a:lnTo>
                  <a:close/>
                </a:path>
                <a:path w="1016000" h="471170">
                  <a:moveTo>
                    <a:pt x="792810" y="371640"/>
                  </a:moveTo>
                  <a:lnTo>
                    <a:pt x="768032" y="371640"/>
                  </a:lnTo>
                  <a:lnTo>
                    <a:pt x="743254" y="371640"/>
                  </a:lnTo>
                  <a:lnTo>
                    <a:pt x="743254" y="396417"/>
                  </a:lnTo>
                  <a:lnTo>
                    <a:pt x="768032" y="396417"/>
                  </a:lnTo>
                  <a:lnTo>
                    <a:pt x="792810" y="396417"/>
                  </a:lnTo>
                  <a:lnTo>
                    <a:pt x="792810" y="371640"/>
                  </a:lnTo>
                  <a:close/>
                </a:path>
                <a:path w="1016000" h="471170">
                  <a:moveTo>
                    <a:pt x="792810" y="222986"/>
                  </a:moveTo>
                  <a:lnTo>
                    <a:pt x="768032" y="222986"/>
                  </a:lnTo>
                  <a:lnTo>
                    <a:pt x="768032" y="247751"/>
                  </a:lnTo>
                  <a:lnTo>
                    <a:pt x="743254" y="247751"/>
                  </a:lnTo>
                  <a:lnTo>
                    <a:pt x="743254" y="272529"/>
                  </a:lnTo>
                  <a:lnTo>
                    <a:pt x="768032" y="272529"/>
                  </a:lnTo>
                  <a:lnTo>
                    <a:pt x="768032" y="247764"/>
                  </a:lnTo>
                  <a:lnTo>
                    <a:pt x="792810" y="247764"/>
                  </a:lnTo>
                  <a:lnTo>
                    <a:pt x="792810" y="222986"/>
                  </a:lnTo>
                  <a:close/>
                </a:path>
                <a:path w="1016000" h="471170">
                  <a:moveTo>
                    <a:pt x="817587" y="272529"/>
                  </a:moveTo>
                  <a:lnTo>
                    <a:pt x="792810" y="272529"/>
                  </a:lnTo>
                  <a:lnTo>
                    <a:pt x="768032" y="272529"/>
                  </a:lnTo>
                  <a:lnTo>
                    <a:pt x="768032" y="297307"/>
                  </a:lnTo>
                  <a:lnTo>
                    <a:pt x="792810" y="297307"/>
                  </a:lnTo>
                  <a:lnTo>
                    <a:pt x="817587" y="297307"/>
                  </a:lnTo>
                  <a:lnTo>
                    <a:pt x="817587" y="272529"/>
                  </a:lnTo>
                  <a:close/>
                </a:path>
                <a:path w="1016000" h="471170">
                  <a:moveTo>
                    <a:pt x="842365" y="371640"/>
                  </a:moveTo>
                  <a:lnTo>
                    <a:pt x="817587" y="371640"/>
                  </a:lnTo>
                  <a:lnTo>
                    <a:pt x="817587" y="396417"/>
                  </a:lnTo>
                  <a:lnTo>
                    <a:pt x="842365" y="396417"/>
                  </a:lnTo>
                  <a:lnTo>
                    <a:pt x="842365" y="371640"/>
                  </a:lnTo>
                  <a:close/>
                </a:path>
                <a:path w="1016000" h="471170">
                  <a:moveTo>
                    <a:pt x="842365" y="222986"/>
                  </a:moveTo>
                  <a:lnTo>
                    <a:pt x="817587" y="222986"/>
                  </a:lnTo>
                  <a:lnTo>
                    <a:pt x="817587" y="247764"/>
                  </a:lnTo>
                  <a:lnTo>
                    <a:pt x="842365" y="247764"/>
                  </a:lnTo>
                  <a:lnTo>
                    <a:pt x="842365" y="222986"/>
                  </a:lnTo>
                  <a:close/>
                </a:path>
                <a:path w="1016000" h="471170">
                  <a:moveTo>
                    <a:pt x="891921" y="322084"/>
                  </a:moveTo>
                  <a:lnTo>
                    <a:pt x="867143" y="322084"/>
                  </a:lnTo>
                  <a:lnTo>
                    <a:pt x="867143" y="421195"/>
                  </a:lnTo>
                  <a:lnTo>
                    <a:pt x="891921" y="421195"/>
                  </a:lnTo>
                  <a:lnTo>
                    <a:pt x="891921" y="322084"/>
                  </a:lnTo>
                  <a:close/>
                </a:path>
                <a:path w="1016000" h="471170">
                  <a:moveTo>
                    <a:pt x="916686" y="272529"/>
                  </a:moveTo>
                  <a:lnTo>
                    <a:pt x="891908" y="272529"/>
                  </a:lnTo>
                  <a:lnTo>
                    <a:pt x="867130" y="272529"/>
                  </a:lnTo>
                  <a:lnTo>
                    <a:pt x="842352" y="272529"/>
                  </a:lnTo>
                  <a:lnTo>
                    <a:pt x="842352" y="297307"/>
                  </a:lnTo>
                  <a:lnTo>
                    <a:pt x="867130" y="297307"/>
                  </a:lnTo>
                  <a:lnTo>
                    <a:pt x="891908" y="297307"/>
                  </a:lnTo>
                  <a:lnTo>
                    <a:pt x="916686" y="297307"/>
                  </a:lnTo>
                  <a:lnTo>
                    <a:pt x="916686" y="272529"/>
                  </a:lnTo>
                  <a:close/>
                </a:path>
                <a:path w="1016000" h="471170">
                  <a:moveTo>
                    <a:pt x="941463" y="173431"/>
                  </a:moveTo>
                  <a:lnTo>
                    <a:pt x="916686" y="173431"/>
                  </a:lnTo>
                  <a:lnTo>
                    <a:pt x="891908" y="173431"/>
                  </a:lnTo>
                  <a:lnTo>
                    <a:pt x="891908" y="148653"/>
                  </a:lnTo>
                  <a:lnTo>
                    <a:pt x="867130" y="148653"/>
                  </a:lnTo>
                  <a:lnTo>
                    <a:pt x="867130" y="173431"/>
                  </a:lnTo>
                  <a:lnTo>
                    <a:pt x="842352" y="173431"/>
                  </a:lnTo>
                  <a:lnTo>
                    <a:pt x="842352" y="198208"/>
                  </a:lnTo>
                  <a:lnTo>
                    <a:pt x="867130" y="198208"/>
                  </a:lnTo>
                  <a:lnTo>
                    <a:pt x="891908" y="198208"/>
                  </a:lnTo>
                  <a:lnTo>
                    <a:pt x="891908" y="247751"/>
                  </a:lnTo>
                  <a:lnTo>
                    <a:pt x="916686" y="247751"/>
                  </a:lnTo>
                  <a:lnTo>
                    <a:pt x="941463" y="247751"/>
                  </a:lnTo>
                  <a:lnTo>
                    <a:pt x="941463" y="222986"/>
                  </a:lnTo>
                  <a:lnTo>
                    <a:pt x="916686" y="222986"/>
                  </a:lnTo>
                  <a:lnTo>
                    <a:pt x="916686" y="198208"/>
                  </a:lnTo>
                  <a:lnTo>
                    <a:pt x="941463" y="198208"/>
                  </a:lnTo>
                  <a:lnTo>
                    <a:pt x="941463" y="173431"/>
                  </a:lnTo>
                  <a:close/>
                </a:path>
                <a:path w="1016000" h="471170">
                  <a:moveTo>
                    <a:pt x="966241" y="297307"/>
                  </a:moveTo>
                  <a:lnTo>
                    <a:pt x="941463" y="297307"/>
                  </a:lnTo>
                  <a:lnTo>
                    <a:pt x="916686" y="297307"/>
                  </a:lnTo>
                  <a:lnTo>
                    <a:pt x="916686" y="322084"/>
                  </a:lnTo>
                  <a:lnTo>
                    <a:pt x="941463" y="322084"/>
                  </a:lnTo>
                  <a:lnTo>
                    <a:pt x="966241" y="322084"/>
                  </a:lnTo>
                  <a:lnTo>
                    <a:pt x="966241" y="297307"/>
                  </a:lnTo>
                  <a:close/>
                </a:path>
                <a:path w="1016000" h="471170">
                  <a:moveTo>
                    <a:pt x="991019" y="322084"/>
                  </a:moveTo>
                  <a:lnTo>
                    <a:pt x="966241" y="322084"/>
                  </a:lnTo>
                  <a:lnTo>
                    <a:pt x="966241" y="346862"/>
                  </a:lnTo>
                  <a:lnTo>
                    <a:pt x="991019" y="346862"/>
                  </a:lnTo>
                  <a:lnTo>
                    <a:pt x="991019" y="322084"/>
                  </a:lnTo>
                  <a:close/>
                </a:path>
                <a:path w="1016000" h="471170">
                  <a:moveTo>
                    <a:pt x="1015796" y="247751"/>
                  </a:moveTo>
                  <a:lnTo>
                    <a:pt x="991019" y="247751"/>
                  </a:lnTo>
                  <a:lnTo>
                    <a:pt x="991019" y="222986"/>
                  </a:lnTo>
                  <a:lnTo>
                    <a:pt x="966241" y="222986"/>
                  </a:lnTo>
                  <a:lnTo>
                    <a:pt x="966241" y="247751"/>
                  </a:lnTo>
                  <a:lnTo>
                    <a:pt x="941463" y="247751"/>
                  </a:lnTo>
                  <a:lnTo>
                    <a:pt x="941463" y="272529"/>
                  </a:lnTo>
                  <a:lnTo>
                    <a:pt x="966241" y="272529"/>
                  </a:lnTo>
                  <a:lnTo>
                    <a:pt x="966241" y="247764"/>
                  </a:lnTo>
                  <a:lnTo>
                    <a:pt x="991019" y="247764"/>
                  </a:lnTo>
                  <a:lnTo>
                    <a:pt x="991019" y="272529"/>
                  </a:lnTo>
                  <a:lnTo>
                    <a:pt x="966241" y="272529"/>
                  </a:lnTo>
                  <a:lnTo>
                    <a:pt x="966241" y="297307"/>
                  </a:lnTo>
                  <a:lnTo>
                    <a:pt x="991019" y="297307"/>
                  </a:lnTo>
                  <a:lnTo>
                    <a:pt x="1015796" y="297307"/>
                  </a:lnTo>
                  <a:lnTo>
                    <a:pt x="1015796" y="247751"/>
                  </a:lnTo>
                  <a:close/>
                </a:path>
                <a:path w="1016000" h="471170">
                  <a:moveTo>
                    <a:pt x="1015796" y="123875"/>
                  </a:moveTo>
                  <a:lnTo>
                    <a:pt x="991019" y="123875"/>
                  </a:lnTo>
                  <a:lnTo>
                    <a:pt x="991019" y="173431"/>
                  </a:lnTo>
                  <a:lnTo>
                    <a:pt x="966241" y="173431"/>
                  </a:lnTo>
                  <a:lnTo>
                    <a:pt x="966241" y="198208"/>
                  </a:lnTo>
                  <a:lnTo>
                    <a:pt x="991019" y="198208"/>
                  </a:lnTo>
                  <a:lnTo>
                    <a:pt x="1015796" y="198208"/>
                  </a:lnTo>
                  <a:lnTo>
                    <a:pt x="1015796" y="12387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3043" y="10054713"/>
              <a:ext cx="1016000" cy="372110"/>
            </a:xfrm>
            <a:custGeom>
              <a:avLst/>
              <a:gdLst/>
              <a:ahLst/>
              <a:cxnLst/>
              <a:rect l="l" t="t" r="r" b="b"/>
              <a:pathLst>
                <a:path w="1016000" h="372109">
                  <a:moveTo>
                    <a:pt x="24777" y="173418"/>
                  </a:moveTo>
                  <a:lnTo>
                    <a:pt x="0" y="173418"/>
                  </a:lnTo>
                  <a:lnTo>
                    <a:pt x="0" y="272516"/>
                  </a:lnTo>
                  <a:lnTo>
                    <a:pt x="24777" y="272516"/>
                  </a:lnTo>
                  <a:lnTo>
                    <a:pt x="24777" y="173418"/>
                  </a:lnTo>
                  <a:close/>
                </a:path>
                <a:path w="1016000" h="372109">
                  <a:moveTo>
                    <a:pt x="99098" y="247738"/>
                  </a:moveTo>
                  <a:lnTo>
                    <a:pt x="74320" y="247738"/>
                  </a:lnTo>
                  <a:lnTo>
                    <a:pt x="74320" y="272516"/>
                  </a:lnTo>
                  <a:lnTo>
                    <a:pt x="99098" y="272516"/>
                  </a:lnTo>
                  <a:lnTo>
                    <a:pt x="99098" y="247738"/>
                  </a:lnTo>
                  <a:close/>
                </a:path>
                <a:path w="1016000" h="372109">
                  <a:moveTo>
                    <a:pt x="99098" y="99085"/>
                  </a:moveTo>
                  <a:lnTo>
                    <a:pt x="74320" y="99085"/>
                  </a:lnTo>
                  <a:lnTo>
                    <a:pt x="74320" y="123863"/>
                  </a:lnTo>
                  <a:lnTo>
                    <a:pt x="99098" y="123863"/>
                  </a:lnTo>
                  <a:lnTo>
                    <a:pt x="99098" y="99085"/>
                  </a:lnTo>
                  <a:close/>
                </a:path>
                <a:path w="1016000" h="372109">
                  <a:moveTo>
                    <a:pt x="173431" y="99085"/>
                  </a:moveTo>
                  <a:lnTo>
                    <a:pt x="148653" y="99085"/>
                  </a:lnTo>
                  <a:lnTo>
                    <a:pt x="148653" y="123863"/>
                  </a:lnTo>
                  <a:lnTo>
                    <a:pt x="173431" y="123863"/>
                  </a:lnTo>
                  <a:lnTo>
                    <a:pt x="173431" y="99085"/>
                  </a:lnTo>
                  <a:close/>
                </a:path>
                <a:path w="1016000" h="372109">
                  <a:moveTo>
                    <a:pt x="222973" y="223634"/>
                  </a:moveTo>
                  <a:lnTo>
                    <a:pt x="198208" y="223634"/>
                  </a:lnTo>
                  <a:lnTo>
                    <a:pt x="198208" y="148704"/>
                  </a:lnTo>
                  <a:lnTo>
                    <a:pt x="173431" y="148704"/>
                  </a:lnTo>
                  <a:lnTo>
                    <a:pt x="173431" y="198234"/>
                  </a:lnTo>
                  <a:lnTo>
                    <a:pt x="148653" y="198234"/>
                  </a:lnTo>
                  <a:lnTo>
                    <a:pt x="148653" y="124574"/>
                  </a:lnTo>
                  <a:lnTo>
                    <a:pt x="123875" y="124574"/>
                  </a:lnTo>
                  <a:lnTo>
                    <a:pt x="123875" y="198234"/>
                  </a:lnTo>
                  <a:lnTo>
                    <a:pt x="99098" y="198234"/>
                  </a:lnTo>
                  <a:lnTo>
                    <a:pt x="99098" y="174104"/>
                  </a:lnTo>
                  <a:lnTo>
                    <a:pt x="74320" y="174104"/>
                  </a:lnTo>
                  <a:lnTo>
                    <a:pt x="74320" y="223634"/>
                  </a:lnTo>
                  <a:lnTo>
                    <a:pt x="99098" y="223634"/>
                  </a:lnTo>
                  <a:lnTo>
                    <a:pt x="123875" y="223634"/>
                  </a:lnTo>
                  <a:lnTo>
                    <a:pt x="123875" y="247764"/>
                  </a:lnTo>
                  <a:lnTo>
                    <a:pt x="148653" y="247764"/>
                  </a:lnTo>
                  <a:lnTo>
                    <a:pt x="148653" y="223634"/>
                  </a:lnTo>
                  <a:lnTo>
                    <a:pt x="173431" y="223634"/>
                  </a:lnTo>
                  <a:lnTo>
                    <a:pt x="173431" y="247764"/>
                  </a:lnTo>
                  <a:lnTo>
                    <a:pt x="148653" y="247764"/>
                  </a:lnTo>
                  <a:lnTo>
                    <a:pt x="148653" y="273164"/>
                  </a:lnTo>
                  <a:lnTo>
                    <a:pt x="173431" y="273164"/>
                  </a:lnTo>
                  <a:lnTo>
                    <a:pt x="198208" y="273164"/>
                  </a:lnTo>
                  <a:lnTo>
                    <a:pt x="198208" y="297294"/>
                  </a:lnTo>
                  <a:lnTo>
                    <a:pt x="222973" y="297294"/>
                  </a:lnTo>
                  <a:lnTo>
                    <a:pt x="222973" y="223634"/>
                  </a:lnTo>
                  <a:close/>
                </a:path>
                <a:path w="1016000" h="372109">
                  <a:moveTo>
                    <a:pt x="272529" y="222973"/>
                  </a:moveTo>
                  <a:lnTo>
                    <a:pt x="247751" y="222973"/>
                  </a:lnTo>
                  <a:lnTo>
                    <a:pt x="247751" y="75044"/>
                  </a:lnTo>
                  <a:lnTo>
                    <a:pt x="222973" y="75044"/>
                  </a:lnTo>
                  <a:lnTo>
                    <a:pt x="222973" y="223634"/>
                  </a:lnTo>
                  <a:lnTo>
                    <a:pt x="247751" y="223634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72529" y="222973"/>
                  </a:lnTo>
                  <a:close/>
                </a:path>
                <a:path w="1016000" h="372109">
                  <a:moveTo>
                    <a:pt x="297307" y="123863"/>
                  </a:moveTo>
                  <a:lnTo>
                    <a:pt x="272529" y="123863"/>
                  </a:lnTo>
                  <a:lnTo>
                    <a:pt x="272529" y="148640"/>
                  </a:lnTo>
                  <a:lnTo>
                    <a:pt x="297307" y="148640"/>
                  </a:lnTo>
                  <a:lnTo>
                    <a:pt x="297307" y="123863"/>
                  </a:lnTo>
                  <a:close/>
                </a:path>
                <a:path w="1016000" h="372109">
                  <a:moveTo>
                    <a:pt x="495503" y="99085"/>
                  </a:moveTo>
                  <a:lnTo>
                    <a:pt x="470725" y="99085"/>
                  </a:lnTo>
                  <a:lnTo>
                    <a:pt x="470725" y="123863"/>
                  </a:lnTo>
                  <a:lnTo>
                    <a:pt x="495503" y="123863"/>
                  </a:lnTo>
                  <a:lnTo>
                    <a:pt x="495503" y="99085"/>
                  </a:lnTo>
                  <a:close/>
                </a:path>
                <a:path w="1016000" h="372109">
                  <a:moveTo>
                    <a:pt x="520280" y="123863"/>
                  </a:moveTo>
                  <a:lnTo>
                    <a:pt x="495503" y="123863"/>
                  </a:lnTo>
                  <a:lnTo>
                    <a:pt x="495503" y="148640"/>
                  </a:lnTo>
                  <a:lnTo>
                    <a:pt x="520280" y="148640"/>
                  </a:lnTo>
                  <a:lnTo>
                    <a:pt x="520280" y="123863"/>
                  </a:lnTo>
                  <a:close/>
                </a:path>
                <a:path w="1016000" h="372109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372109">
                  <a:moveTo>
                    <a:pt x="867143" y="74320"/>
                  </a:moveTo>
                  <a:lnTo>
                    <a:pt x="842365" y="74320"/>
                  </a:lnTo>
                  <a:lnTo>
                    <a:pt x="817587" y="74320"/>
                  </a:lnTo>
                  <a:lnTo>
                    <a:pt x="817587" y="99098"/>
                  </a:lnTo>
                  <a:lnTo>
                    <a:pt x="842365" y="99098"/>
                  </a:lnTo>
                  <a:lnTo>
                    <a:pt x="867143" y="99098"/>
                  </a:lnTo>
                  <a:lnTo>
                    <a:pt x="867143" y="74320"/>
                  </a:lnTo>
                  <a:close/>
                </a:path>
                <a:path w="1016000" h="372109">
                  <a:moveTo>
                    <a:pt x="867143" y="24765"/>
                  </a:moveTo>
                  <a:lnTo>
                    <a:pt x="842365" y="24765"/>
                  </a:lnTo>
                  <a:lnTo>
                    <a:pt x="842365" y="0"/>
                  </a:lnTo>
                  <a:lnTo>
                    <a:pt x="817587" y="0"/>
                  </a:lnTo>
                  <a:lnTo>
                    <a:pt x="817587" y="24765"/>
                  </a:lnTo>
                  <a:lnTo>
                    <a:pt x="792810" y="24765"/>
                  </a:lnTo>
                  <a:lnTo>
                    <a:pt x="792810" y="49542"/>
                  </a:lnTo>
                  <a:lnTo>
                    <a:pt x="817587" y="49542"/>
                  </a:lnTo>
                  <a:lnTo>
                    <a:pt x="842365" y="49542"/>
                  </a:lnTo>
                  <a:lnTo>
                    <a:pt x="867143" y="49542"/>
                  </a:lnTo>
                  <a:lnTo>
                    <a:pt x="867143" y="24765"/>
                  </a:lnTo>
                  <a:close/>
                </a:path>
                <a:path w="1016000" h="372109">
                  <a:moveTo>
                    <a:pt x="966241" y="49542"/>
                  </a:moveTo>
                  <a:lnTo>
                    <a:pt x="941463" y="49542"/>
                  </a:lnTo>
                  <a:lnTo>
                    <a:pt x="916698" y="49542"/>
                  </a:lnTo>
                  <a:lnTo>
                    <a:pt x="916698" y="74320"/>
                  </a:lnTo>
                  <a:lnTo>
                    <a:pt x="891921" y="74320"/>
                  </a:lnTo>
                  <a:lnTo>
                    <a:pt x="891921" y="99098"/>
                  </a:lnTo>
                  <a:lnTo>
                    <a:pt x="916698" y="99098"/>
                  </a:lnTo>
                  <a:lnTo>
                    <a:pt x="941463" y="99098"/>
                  </a:lnTo>
                  <a:lnTo>
                    <a:pt x="941463" y="74320"/>
                  </a:lnTo>
                  <a:lnTo>
                    <a:pt x="966241" y="74320"/>
                  </a:lnTo>
                  <a:lnTo>
                    <a:pt x="966241" y="49542"/>
                  </a:lnTo>
                  <a:close/>
                </a:path>
                <a:path w="1016000" h="372109">
                  <a:moveTo>
                    <a:pt x="991019" y="123863"/>
                  </a:moveTo>
                  <a:lnTo>
                    <a:pt x="966241" y="123863"/>
                  </a:lnTo>
                  <a:lnTo>
                    <a:pt x="966241" y="148640"/>
                  </a:lnTo>
                  <a:lnTo>
                    <a:pt x="991019" y="148640"/>
                  </a:lnTo>
                  <a:lnTo>
                    <a:pt x="991019" y="123863"/>
                  </a:lnTo>
                  <a:close/>
                </a:path>
                <a:path w="1016000" h="372109">
                  <a:moveTo>
                    <a:pt x="1015796" y="173507"/>
                  </a:moveTo>
                  <a:lnTo>
                    <a:pt x="991019" y="173507"/>
                  </a:lnTo>
                  <a:lnTo>
                    <a:pt x="966241" y="173507"/>
                  </a:lnTo>
                  <a:lnTo>
                    <a:pt x="966241" y="198907"/>
                  </a:lnTo>
                  <a:lnTo>
                    <a:pt x="941463" y="198907"/>
                  </a:lnTo>
                  <a:lnTo>
                    <a:pt x="941463" y="173507"/>
                  </a:lnTo>
                  <a:lnTo>
                    <a:pt x="966241" y="173507"/>
                  </a:lnTo>
                  <a:lnTo>
                    <a:pt x="966241" y="149377"/>
                  </a:lnTo>
                  <a:lnTo>
                    <a:pt x="941463" y="149377"/>
                  </a:lnTo>
                  <a:lnTo>
                    <a:pt x="941463" y="123977"/>
                  </a:lnTo>
                  <a:lnTo>
                    <a:pt x="916698" y="123977"/>
                  </a:lnTo>
                  <a:lnTo>
                    <a:pt x="891921" y="123977"/>
                  </a:lnTo>
                  <a:lnTo>
                    <a:pt x="891921" y="149377"/>
                  </a:lnTo>
                  <a:lnTo>
                    <a:pt x="916698" y="149377"/>
                  </a:lnTo>
                  <a:lnTo>
                    <a:pt x="916698" y="173507"/>
                  </a:lnTo>
                  <a:lnTo>
                    <a:pt x="891921" y="173507"/>
                  </a:lnTo>
                  <a:lnTo>
                    <a:pt x="891921" y="149377"/>
                  </a:lnTo>
                  <a:lnTo>
                    <a:pt x="867143" y="149377"/>
                  </a:lnTo>
                  <a:lnTo>
                    <a:pt x="867143" y="173507"/>
                  </a:lnTo>
                  <a:lnTo>
                    <a:pt x="842365" y="173507"/>
                  </a:lnTo>
                  <a:lnTo>
                    <a:pt x="817587" y="173507"/>
                  </a:lnTo>
                  <a:lnTo>
                    <a:pt x="792810" y="173507"/>
                  </a:lnTo>
                  <a:lnTo>
                    <a:pt x="792810" y="149377"/>
                  </a:lnTo>
                  <a:lnTo>
                    <a:pt x="817587" y="149377"/>
                  </a:lnTo>
                  <a:lnTo>
                    <a:pt x="842365" y="149377"/>
                  </a:lnTo>
                  <a:lnTo>
                    <a:pt x="842365" y="123977"/>
                  </a:lnTo>
                  <a:lnTo>
                    <a:pt x="817587" y="123977"/>
                  </a:lnTo>
                  <a:lnTo>
                    <a:pt x="817587" y="99847"/>
                  </a:lnTo>
                  <a:lnTo>
                    <a:pt x="792810" y="99847"/>
                  </a:lnTo>
                  <a:lnTo>
                    <a:pt x="792810" y="123977"/>
                  </a:lnTo>
                  <a:lnTo>
                    <a:pt x="768032" y="123977"/>
                  </a:lnTo>
                  <a:lnTo>
                    <a:pt x="743267" y="123977"/>
                  </a:lnTo>
                  <a:lnTo>
                    <a:pt x="743267" y="149377"/>
                  </a:lnTo>
                  <a:lnTo>
                    <a:pt x="718489" y="149377"/>
                  </a:lnTo>
                  <a:lnTo>
                    <a:pt x="693712" y="149377"/>
                  </a:lnTo>
                  <a:lnTo>
                    <a:pt x="693712" y="173507"/>
                  </a:lnTo>
                  <a:lnTo>
                    <a:pt x="718489" y="173507"/>
                  </a:lnTo>
                  <a:lnTo>
                    <a:pt x="743267" y="173507"/>
                  </a:lnTo>
                  <a:lnTo>
                    <a:pt x="743267" y="198907"/>
                  </a:lnTo>
                  <a:lnTo>
                    <a:pt x="718489" y="198907"/>
                  </a:lnTo>
                  <a:lnTo>
                    <a:pt x="693712" y="198907"/>
                  </a:lnTo>
                  <a:lnTo>
                    <a:pt x="693712" y="173507"/>
                  </a:lnTo>
                  <a:lnTo>
                    <a:pt x="668934" y="173507"/>
                  </a:lnTo>
                  <a:lnTo>
                    <a:pt x="668934" y="149377"/>
                  </a:lnTo>
                  <a:lnTo>
                    <a:pt x="644156" y="149377"/>
                  </a:lnTo>
                  <a:lnTo>
                    <a:pt x="644156" y="123977"/>
                  </a:lnTo>
                  <a:lnTo>
                    <a:pt x="619391" y="123977"/>
                  </a:lnTo>
                  <a:lnTo>
                    <a:pt x="594614" y="123977"/>
                  </a:lnTo>
                  <a:lnTo>
                    <a:pt x="569836" y="123977"/>
                  </a:lnTo>
                  <a:lnTo>
                    <a:pt x="569836" y="148640"/>
                  </a:lnTo>
                  <a:lnTo>
                    <a:pt x="545058" y="148640"/>
                  </a:lnTo>
                  <a:lnTo>
                    <a:pt x="545058" y="173418"/>
                  </a:lnTo>
                  <a:lnTo>
                    <a:pt x="569836" y="173418"/>
                  </a:lnTo>
                  <a:lnTo>
                    <a:pt x="569836" y="149377"/>
                  </a:lnTo>
                  <a:lnTo>
                    <a:pt x="594614" y="149377"/>
                  </a:lnTo>
                  <a:lnTo>
                    <a:pt x="594614" y="173507"/>
                  </a:lnTo>
                  <a:lnTo>
                    <a:pt x="569836" y="173507"/>
                  </a:lnTo>
                  <a:lnTo>
                    <a:pt x="569836" y="222973"/>
                  </a:lnTo>
                  <a:lnTo>
                    <a:pt x="545058" y="222973"/>
                  </a:lnTo>
                  <a:lnTo>
                    <a:pt x="545058" y="198196"/>
                  </a:lnTo>
                  <a:lnTo>
                    <a:pt x="520280" y="198196"/>
                  </a:lnTo>
                  <a:lnTo>
                    <a:pt x="495503" y="198196"/>
                  </a:lnTo>
                  <a:lnTo>
                    <a:pt x="470725" y="198196"/>
                  </a:lnTo>
                  <a:lnTo>
                    <a:pt x="470725" y="222973"/>
                  </a:lnTo>
                  <a:lnTo>
                    <a:pt x="445960" y="222973"/>
                  </a:lnTo>
                  <a:lnTo>
                    <a:pt x="445960" y="198196"/>
                  </a:lnTo>
                  <a:lnTo>
                    <a:pt x="421182" y="198196"/>
                  </a:lnTo>
                  <a:lnTo>
                    <a:pt x="396405" y="198196"/>
                  </a:lnTo>
                  <a:lnTo>
                    <a:pt x="396405" y="247751"/>
                  </a:lnTo>
                  <a:lnTo>
                    <a:pt x="371627" y="247751"/>
                  </a:lnTo>
                  <a:lnTo>
                    <a:pt x="371627" y="272516"/>
                  </a:lnTo>
                  <a:lnTo>
                    <a:pt x="346849" y="272516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198196"/>
                  </a:lnTo>
                  <a:lnTo>
                    <a:pt x="396405" y="198196"/>
                  </a:lnTo>
                  <a:lnTo>
                    <a:pt x="396405" y="173418"/>
                  </a:lnTo>
                  <a:lnTo>
                    <a:pt x="371627" y="173418"/>
                  </a:lnTo>
                  <a:lnTo>
                    <a:pt x="346849" y="173418"/>
                  </a:lnTo>
                  <a:lnTo>
                    <a:pt x="322084" y="173418"/>
                  </a:lnTo>
                  <a:lnTo>
                    <a:pt x="322084" y="198196"/>
                  </a:lnTo>
                  <a:lnTo>
                    <a:pt x="297307" y="198196"/>
                  </a:lnTo>
                  <a:lnTo>
                    <a:pt x="272529" y="198196"/>
                  </a:lnTo>
                  <a:lnTo>
                    <a:pt x="272529" y="222973"/>
                  </a:lnTo>
                  <a:lnTo>
                    <a:pt x="297307" y="222973"/>
                  </a:lnTo>
                  <a:lnTo>
                    <a:pt x="322084" y="222973"/>
                  </a:lnTo>
                  <a:lnTo>
                    <a:pt x="322084" y="297294"/>
                  </a:lnTo>
                  <a:lnTo>
                    <a:pt x="346849" y="297294"/>
                  </a:lnTo>
                  <a:lnTo>
                    <a:pt x="346849" y="322072"/>
                  </a:lnTo>
                  <a:lnTo>
                    <a:pt x="371627" y="322072"/>
                  </a:lnTo>
                  <a:lnTo>
                    <a:pt x="396405" y="322072"/>
                  </a:lnTo>
                  <a:lnTo>
                    <a:pt x="396405" y="297294"/>
                  </a:lnTo>
                  <a:lnTo>
                    <a:pt x="421182" y="297294"/>
                  </a:lnTo>
                  <a:lnTo>
                    <a:pt x="445960" y="297294"/>
                  </a:lnTo>
                  <a:lnTo>
                    <a:pt x="445960" y="247751"/>
                  </a:lnTo>
                  <a:lnTo>
                    <a:pt x="470725" y="247751"/>
                  </a:lnTo>
                  <a:lnTo>
                    <a:pt x="470725" y="322072"/>
                  </a:lnTo>
                  <a:lnTo>
                    <a:pt x="495503" y="322072"/>
                  </a:lnTo>
                  <a:lnTo>
                    <a:pt x="520280" y="322072"/>
                  </a:lnTo>
                  <a:lnTo>
                    <a:pt x="545058" y="322072"/>
                  </a:lnTo>
                  <a:lnTo>
                    <a:pt x="545058" y="297294"/>
                  </a:lnTo>
                  <a:lnTo>
                    <a:pt x="520280" y="297294"/>
                  </a:lnTo>
                  <a:lnTo>
                    <a:pt x="495503" y="297294"/>
                  </a:lnTo>
                  <a:lnTo>
                    <a:pt x="495503" y="247751"/>
                  </a:lnTo>
                  <a:lnTo>
                    <a:pt x="520280" y="247751"/>
                  </a:lnTo>
                  <a:lnTo>
                    <a:pt x="520280" y="272516"/>
                  </a:lnTo>
                  <a:lnTo>
                    <a:pt x="545058" y="272516"/>
                  </a:lnTo>
                  <a:lnTo>
                    <a:pt x="545058" y="247751"/>
                  </a:lnTo>
                  <a:lnTo>
                    <a:pt x="569836" y="247751"/>
                  </a:lnTo>
                  <a:lnTo>
                    <a:pt x="569836" y="223037"/>
                  </a:lnTo>
                  <a:lnTo>
                    <a:pt x="594614" y="223037"/>
                  </a:lnTo>
                  <a:lnTo>
                    <a:pt x="594614" y="198907"/>
                  </a:lnTo>
                  <a:lnTo>
                    <a:pt x="619391" y="198907"/>
                  </a:lnTo>
                  <a:lnTo>
                    <a:pt x="644156" y="198907"/>
                  </a:lnTo>
                  <a:lnTo>
                    <a:pt x="668934" y="198907"/>
                  </a:lnTo>
                  <a:lnTo>
                    <a:pt x="668934" y="272567"/>
                  </a:lnTo>
                  <a:lnTo>
                    <a:pt x="693712" y="272567"/>
                  </a:lnTo>
                  <a:lnTo>
                    <a:pt x="693712" y="223037"/>
                  </a:lnTo>
                  <a:lnTo>
                    <a:pt x="718489" y="223037"/>
                  </a:lnTo>
                  <a:lnTo>
                    <a:pt x="743267" y="223037"/>
                  </a:lnTo>
                  <a:lnTo>
                    <a:pt x="743267" y="248437"/>
                  </a:lnTo>
                  <a:lnTo>
                    <a:pt x="768032" y="248437"/>
                  </a:lnTo>
                  <a:lnTo>
                    <a:pt x="768032" y="198907"/>
                  </a:lnTo>
                  <a:lnTo>
                    <a:pt x="792810" y="198907"/>
                  </a:lnTo>
                  <a:lnTo>
                    <a:pt x="792810" y="248437"/>
                  </a:lnTo>
                  <a:lnTo>
                    <a:pt x="817587" y="248437"/>
                  </a:lnTo>
                  <a:lnTo>
                    <a:pt x="842365" y="248437"/>
                  </a:lnTo>
                  <a:lnTo>
                    <a:pt x="867143" y="248437"/>
                  </a:lnTo>
                  <a:lnTo>
                    <a:pt x="867143" y="223037"/>
                  </a:lnTo>
                  <a:lnTo>
                    <a:pt x="891921" y="223037"/>
                  </a:lnTo>
                  <a:lnTo>
                    <a:pt x="916698" y="223037"/>
                  </a:lnTo>
                  <a:lnTo>
                    <a:pt x="916698" y="371627"/>
                  </a:lnTo>
                  <a:lnTo>
                    <a:pt x="941463" y="371627"/>
                  </a:lnTo>
                  <a:lnTo>
                    <a:pt x="966241" y="371627"/>
                  </a:lnTo>
                  <a:lnTo>
                    <a:pt x="966241" y="347497"/>
                  </a:lnTo>
                  <a:lnTo>
                    <a:pt x="941463" y="347497"/>
                  </a:lnTo>
                  <a:lnTo>
                    <a:pt x="941463" y="272567"/>
                  </a:lnTo>
                  <a:lnTo>
                    <a:pt x="966241" y="272567"/>
                  </a:lnTo>
                  <a:lnTo>
                    <a:pt x="966241" y="248437"/>
                  </a:lnTo>
                  <a:lnTo>
                    <a:pt x="941463" y="248437"/>
                  </a:lnTo>
                  <a:lnTo>
                    <a:pt x="941463" y="223037"/>
                  </a:lnTo>
                  <a:lnTo>
                    <a:pt x="966241" y="223037"/>
                  </a:lnTo>
                  <a:lnTo>
                    <a:pt x="991019" y="223037"/>
                  </a:lnTo>
                  <a:lnTo>
                    <a:pt x="991019" y="198907"/>
                  </a:lnTo>
                  <a:lnTo>
                    <a:pt x="1015796" y="198907"/>
                  </a:lnTo>
                  <a:lnTo>
                    <a:pt x="1015796" y="173507"/>
                  </a:lnTo>
                  <a:close/>
                </a:path>
                <a:path w="1016000" h="372109">
                  <a:moveTo>
                    <a:pt x="1015796" y="74320"/>
                  </a:moveTo>
                  <a:lnTo>
                    <a:pt x="991019" y="74320"/>
                  </a:lnTo>
                  <a:lnTo>
                    <a:pt x="966241" y="74320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96" y="99098"/>
                  </a:lnTo>
                  <a:lnTo>
                    <a:pt x="1015796" y="7432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3043" y="10054828"/>
              <a:ext cx="1016000" cy="471170"/>
            </a:xfrm>
            <a:custGeom>
              <a:avLst/>
              <a:gdLst/>
              <a:ahLst/>
              <a:cxnLst/>
              <a:rect l="l" t="t" r="r" b="b"/>
              <a:pathLst>
                <a:path w="1016000" h="471170">
                  <a:moveTo>
                    <a:pt x="74320" y="74930"/>
                  </a:moveTo>
                  <a:lnTo>
                    <a:pt x="49542" y="74930"/>
                  </a:lnTo>
                  <a:lnTo>
                    <a:pt x="24777" y="74930"/>
                  </a:lnTo>
                  <a:lnTo>
                    <a:pt x="24777" y="99060"/>
                  </a:lnTo>
                  <a:lnTo>
                    <a:pt x="0" y="99060"/>
                  </a:lnTo>
                  <a:lnTo>
                    <a:pt x="0" y="124460"/>
                  </a:lnTo>
                  <a:lnTo>
                    <a:pt x="24777" y="124460"/>
                  </a:lnTo>
                  <a:lnTo>
                    <a:pt x="24777" y="173990"/>
                  </a:lnTo>
                  <a:lnTo>
                    <a:pt x="49542" y="173990"/>
                  </a:lnTo>
                  <a:lnTo>
                    <a:pt x="49542" y="198120"/>
                  </a:lnTo>
                  <a:lnTo>
                    <a:pt x="74320" y="198120"/>
                  </a:lnTo>
                  <a:lnTo>
                    <a:pt x="74320" y="124460"/>
                  </a:lnTo>
                  <a:lnTo>
                    <a:pt x="49542" y="124460"/>
                  </a:lnTo>
                  <a:lnTo>
                    <a:pt x="49542" y="99060"/>
                  </a:lnTo>
                  <a:lnTo>
                    <a:pt x="74320" y="99060"/>
                  </a:lnTo>
                  <a:lnTo>
                    <a:pt x="74320" y="74930"/>
                  </a:lnTo>
                  <a:close/>
                </a:path>
                <a:path w="1016000" h="471170">
                  <a:moveTo>
                    <a:pt x="173431" y="148590"/>
                  </a:moveTo>
                  <a:lnTo>
                    <a:pt x="148653" y="148590"/>
                  </a:lnTo>
                  <a:lnTo>
                    <a:pt x="148653" y="173990"/>
                  </a:lnTo>
                  <a:lnTo>
                    <a:pt x="173431" y="173990"/>
                  </a:lnTo>
                  <a:lnTo>
                    <a:pt x="173431" y="148590"/>
                  </a:lnTo>
                  <a:close/>
                </a:path>
                <a:path w="1016000" h="471170">
                  <a:moveTo>
                    <a:pt x="222973" y="346735"/>
                  </a:moveTo>
                  <a:lnTo>
                    <a:pt x="198196" y="346735"/>
                  </a:lnTo>
                  <a:lnTo>
                    <a:pt x="198196" y="421055"/>
                  </a:lnTo>
                  <a:lnTo>
                    <a:pt x="222973" y="421055"/>
                  </a:lnTo>
                  <a:lnTo>
                    <a:pt x="222973" y="346735"/>
                  </a:lnTo>
                  <a:close/>
                </a:path>
                <a:path w="1016000" h="471170">
                  <a:moveTo>
                    <a:pt x="247751" y="297180"/>
                  </a:moveTo>
                  <a:lnTo>
                    <a:pt x="222973" y="297180"/>
                  </a:lnTo>
                  <a:lnTo>
                    <a:pt x="222973" y="321957"/>
                  </a:lnTo>
                  <a:lnTo>
                    <a:pt x="247751" y="321957"/>
                  </a:lnTo>
                  <a:lnTo>
                    <a:pt x="247751" y="297180"/>
                  </a:lnTo>
                  <a:close/>
                </a:path>
                <a:path w="1016000" h="471170">
                  <a:moveTo>
                    <a:pt x="272529" y="346735"/>
                  </a:moveTo>
                  <a:lnTo>
                    <a:pt x="247751" y="346735"/>
                  </a:lnTo>
                  <a:lnTo>
                    <a:pt x="247751" y="371513"/>
                  </a:lnTo>
                  <a:lnTo>
                    <a:pt x="272529" y="371513"/>
                  </a:lnTo>
                  <a:lnTo>
                    <a:pt x="272529" y="346735"/>
                  </a:lnTo>
                  <a:close/>
                </a:path>
                <a:path w="1016000" h="471170">
                  <a:moveTo>
                    <a:pt x="297307" y="247624"/>
                  </a:moveTo>
                  <a:lnTo>
                    <a:pt x="272529" y="247624"/>
                  </a:lnTo>
                  <a:lnTo>
                    <a:pt x="272529" y="272402"/>
                  </a:lnTo>
                  <a:lnTo>
                    <a:pt x="247751" y="272402"/>
                  </a:lnTo>
                  <a:lnTo>
                    <a:pt x="247751" y="297180"/>
                  </a:lnTo>
                  <a:lnTo>
                    <a:pt x="272529" y="297180"/>
                  </a:lnTo>
                  <a:lnTo>
                    <a:pt x="297307" y="297180"/>
                  </a:lnTo>
                  <a:lnTo>
                    <a:pt x="297307" y="247624"/>
                  </a:lnTo>
                  <a:close/>
                </a:path>
                <a:path w="1016000" h="471170">
                  <a:moveTo>
                    <a:pt x="322072" y="421055"/>
                  </a:moveTo>
                  <a:lnTo>
                    <a:pt x="297294" y="421055"/>
                  </a:lnTo>
                  <a:lnTo>
                    <a:pt x="297294" y="396278"/>
                  </a:lnTo>
                  <a:lnTo>
                    <a:pt x="272529" y="396278"/>
                  </a:lnTo>
                  <a:lnTo>
                    <a:pt x="272529" y="421055"/>
                  </a:lnTo>
                  <a:lnTo>
                    <a:pt x="247751" y="421055"/>
                  </a:lnTo>
                  <a:lnTo>
                    <a:pt x="247751" y="445833"/>
                  </a:lnTo>
                  <a:lnTo>
                    <a:pt x="222973" y="445833"/>
                  </a:lnTo>
                  <a:lnTo>
                    <a:pt x="222973" y="470611"/>
                  </a:lnTo>
                  <a:lnTo>
                    <a:pt x="247751" y="470611"/>
                  </a:lnTo>
                  <a:lnTo>
                    <a:pt x="272529" y="470611"/>
                  </a:lnTo>
                  <a:lnTo>
                    <a:pt x="272529" y="445833"/>
                  </a:lnTo>
                  <a:lnTo>
                    <a:pt x="297294" y="445833"/>
                  </a:lnTo>
                  <a:lnTo>
                    <a:pt x="322072" y="445833"/>
                  </a:lnTo>
                  <a:lnTo>
                    <a:pt x="322072" y="421055"/>
                  </a:lnTo>
                  <a:close/>
                </a:path>
                <a:path w="1016000" h="471170">
                  <a:moveTo>
                    <a:pt x="322084" y="321957"/>
                  </a:moveTo>
                  <a:lnTo>
                    <a:pt x="297307" y="321957"/>
                  </a:lnTo>
                  <a:lnTo>
                    <a:pt x="297307" y="346735"/>
                  </a:lnTo>
                  <a:lnTo>
                    <a:pt x="322084" y="346735"/>
                  </a:lnTo>
                  <a:lnTo>
                    <a:pt x="322084" y="321957"/>
                  </a:lnTo>
                  <a:close/>
                </a:path>
                <a:path w="1016000" h="471170">
                  <a:moveTo>
                    <a:pt x="346849" y="445833"/>
                  </a:moveTo>
                  <a:lnTo>
                    <a:pt x="322072" y="445833"/>
                  </a:lnTo>
                  <a:lnTo>
                    <a:pt x="322072" y="470611"/>
                  </a:lnTo>
                  <a:lnTo>
                    <a:pt x="346849" y="470611"/>
                  </a:lnTo>
                  <a:lnTo>
                    <a:pt x="346849" y="445833"/>
                  </a:lnTo>
                  <a:close/>
                </a:path>
                <a:path w="1016000" h="471170">
                  <a:moveTo>
                    <a:pt x="396405" y="0"/>
                  </a:moveTo>
                  <a:lnTo>
                    <a:pt x="371627" y="0"/>
                  </a:lnTo>
                  <a:lnTo>
                    <a:pt x="371627" y="25400"/>
                  </a:lnTo>
                  <a:lnTo>
                    <a:pt x="346849" y="25400"/>
                  </a:lnTo>
                  <a:lnTo>
                    <a:pt x="346849" y="0"/>
                  </a:lnTo>
                  <a:lnTo>
                    <a:pt x="322084" y="0"/>
                  </a:lnTo>
                  <a:lnTo>
                    <a:pt x="322084" y="25400"/>
                  </a:lnTo>
                  <a:lnTo>
                    <a:pt x="297307" y="25400"/>
                  </a:lnTo>
                  <a:lnTo>
                    <a:pt x="297307" y="49530"/>
                  </a:lnTo>
                  <a:lnTo>
                    <a:pt x="322084" y="49530"/>
                  </a:lnTo>
                  <a:lnTo>
                    <a:pt x="322084" y="74930"/>
                  </a:lnTo>
                  <a:lnTo>
                    <a:pt x="297307" y="74930"/>
                  </a:lnTo>
                  <a:lnTo>
                    <a:pt x="272529" y="74930"/>
                  </a:lnTo>
                  <a:lnTo>
                    <a:pt x="272529" y="49530"/>
                  </a:lnTo>
                  <a:lnTo>
                    <a:pt x="247751" y="49530"/>
                  </a:lnTo>
                  <a:lnTo>
                    <a:pt x="247751" y="74930"/>
                  </a:lnTo>
                  <a:lnTo>
                    <a:pt x="222973" y="74930"/>
                  </a:lnTo>
                  <a:lnTo>
                    <a:pt x="222973" y="99060"/>
                  </a:lnTo>
                  <a:lnTo>
                    <a:pt x="198208" y="99060"/>
                  </a:lnTo>
                  <a:lnTo>
                    <a:pt x="198208" y="173990"/>
                  </a:lnTo>
                  <a:lnTo>
                    <a:pt x="222973" y="173990"/>
                  </a:lnTo>
                  <a:lnTo>
                    <a:pt x="222973" y="223520"/>
                  </a:lnTo>
                  <a:lnTo>
                    <a:pt x="247751" y="223520"/>
                  </a:lnTo>
                  <a:lnTo>
                    <a:pt x="247751" y="124460"/>
                  </a:lnTo>
                  <a:lnTo>
                    <a:pt x="272529" y="124460"/>
                  </a:lnTo>
                  <a:lnTo>
                    <a:pt x="272529" y="99060"/>
                  </a:lnTo>
                  <a:lnTo>
                    <a:pt x="297307" y="99060"/>
                  </a:lnTo>
                  <a:lnTo>
                    <a:pt x="322084" y="99060"/>
                  </a:lnTo>
                  <a:lnTo>
                    <a:pt x="322084" y="148590"/>
                  </a:lnTo>
                  <a:lnTo>
                    <a:pt x="346849" y="148590"/>
                  </a:lnTo>
                  <a:lnTo>
                    <a:pt x="371627" y="148590"/>
                  </a:lnTo>
                  <a:lnTo>
                    <a:pt x="371627" y="124460"/>
                  </a:lnTo>
                  <a:lnTo>
                    <a:pt x="346849" y="124460"/>
                  </a:lnTo>
                  <a:lnTo>
                    <a:pt x="346849" y="99060"/>
                  </a:lnTo>
                  <a:lnTo>
                    <a:pt x="371627" y="99060"/>
                  </a:lnTo>
                  <a:lnTo>
                    <a:pt x="371627" y="74930"/>
                  </a:lnTo>
                  <a:lnTo>
                    <a:pt x="346849" y="74930"/>
                  </a:lnTo>
                  <a:lnTo>
                    <a:pt x="346849" y="49530"/>
                  </a:lnTo>
                  <a:lnTo>
                    <a:pt x="371627" y="49530"/>
                  </a:lnTo>
                  <a:lnTo>
                    <a:pt x="371627" y="74930"/>
                  </a:lnTo>
                  <a:lnTo>
                    <a:pt x="396405" y="74930"/>
                  </a:lnTo>
                  <a:lnTo>
                    <a:pt x="396405" y="0"/>
                  </a:lnTo>
                  <a:close/>
                </a:path>
                <a:path w="1016000" h="471170">
                  <a:moveTo>
                    <a:pt x="421182" y="346735"/>
                  </a:moveTo>
                  <a:lnTo>
                    <a:pt x="396405" y="346735"/>
                  </a:lnTo>
                  <a:lnTo>
                    <a:pt x="371627" y="346735"/>
                  </a:lnTo>
                  <a:lnTo>
                    <a:pt x="371627" y="371513"/>
                  </a:lnTo>
                  <a:lnTo>
                    <a:pt x="346862" y="371513"/>
                  </a:lnTo>
                  <a:lnTo>
                    <a:pt x="322084" y="371513"/>
                  </a:lnTo>
                  <a:lnTo>
                    <a:pt x="297307" y="371513"/>
                  </a:lnTo>
                  <a:lnTo>
                    <a:pt x="297307" y="396290"/>
                  </a:lnTo>
                  <a:lnTo>
                    <a:pt x="322084" y="396290"/>
                  </a:lnTo>
                  <a:lnTo>
                    <a:pt x="346862" y="396290"/>
                  </a:lnTo>
                  <a:lnTo>
                    <a:pt x="371627" y="396290"/>
                  </a:lnTo>
                  <a:lnTo>
                    <a:pt x="371627" y="445833"/>
                  </a:lnTo>
                  <a:lnTo>
                    <a:pt x="396405" y="445833"/>
                  </a:lnTo>
                  <a:lnTo>
                    <a:pt x="396405" y="421068"/>
                  </a:lnTo>
                  <a:lnTo>
                    <a:pt x="421182" y="421068"/>
                  </a:lnTo>
                  <a:lnTo>
                    <a:pt x="421182" y="396290"/>
                  </a:lnTo>
                  <a:lnTo>
                    <a:pt x="396405" y="396290"/>
                  </a:lnTo>
                  <a:lnTo>
                    <a:pt x="396405" y="371513"/>
                  </a:lnTo>
                  <a:lnTo>
                    <a:pt x="421182" y="371513"/>
                  </a:lnTo>
                  <a:lnTo>
                    <a:pt x="421182" y="346735"/>
                  </a:lnTo>
                  <a:close/>
                </a:path>
                <a:path w="1016000" h="471170">
                  <a:moveTo>
                    <a:pt x="470725" y="346735"/>
                  </a:moveTo>
                  <a:lnTo>
                    <a:pt x="445960" y="346735"/>
                  </a:lnTo>
                  <a:lnTo>
                    <a:pt x="445960" y="321957"/>
                  </a:lnTo>
                  <a:lnTo>
                    <a:pt x="421182" y="321957"/>
                  </a:lnTo>
                  <a:lnTo>
                    <a:pt x="421182" y="346735"/>
                  </a:lnTo>
                  <a:lnTo>
                    <a:pt x="445947" y="346735"/>
                  </a:lnTo>
                  <a:lnTo>
                    <a:pt x="445947" y="470611"/>
                  </a:lnTo>
                  <a:lnTo>
                    <a:pt x="470725" y="470611"/>
                  </a:lnTo>
                  <a:lnTo>
                    <a:pt x="470725" y="346735"/>
                  </a:lnTo>
                  <a:close/>
                </a:path>
                <a:path w="1016000" h="471170">
                  <a:moveTo>
                    <a:pt x="569836" y="321957"/>
                  </a:moveTo>
                  <a:lnTo>
                    <a:pt x="545058" y="321957"/>
                  </a:lnTo>
                  <a:lnTo>
                    <a:pt x="545058" y="346735"/>
                  </a:lnTo>
                  <a:lnTo>
                    <a:pt x="569836" y="346735"/>
                  </a:lnTo>
                  <a:lnTo>
                    <a:pt x="569836" y="321957"/>
                  </a:lnTo>
                  <a:close/>
                </a:path>
                <a:path w="1016000" h="471170">
                  <a:moveTo>
                    <a:pt x="594614" y="346735"/>
                  </a:moveTo>
                  <a:lnTo>
                    <a:pt x="569836" y="346735"/>
                  </a:lnTo>
                  <a:lnTo>
                    <a:pt x="569836" y="371513"/>
                  </a:lnTo>
                  <a:lnTo>
                    <a:pt x="594614" y="371513"/>
                  </a:lnTo>
                  <a:lnTo>
                    <a:pt x="594614" y="346735"/>
                  </a:lnTo>
                  <a:close/>
                </a:path>
                <a:path w="1016000" h="471170">
                  <a:moveTo>
                    <a:pt x="644156" y="396290"/>
                  </a:moveTo>
                  <a:lnTo>
                    <a:pt x="619379" y="396290"/>
                  </a:lnTo>
                  <a:lnTo>
                    <a:pt x="619379" y="371513"/>
                  </a:lnTo>
                  <a:lnTo>
                    <a:pt x="594614" y="371513"/>
                  </a:lnTo>
                  <a:lnTo>
                    <a:pt x="594614" y="396290"/>
                  </a:lnTo>
                  <a:lnTo>
                    <a:pt x="569836" y="396290"/>
                  </a:lnTo>
                  <a:lnTo>
                    <a:pt x="569836" y="371513"/>
                  </a:lnTo>
                  <a:lnTo>
                    <a:pt x="545058" y="371513"/>
                  </a:lnTo>
                  <a:lnTo>
                    <a:pt x="520280" y="371513"/>
                  </a:lnTo>
                  <a:lnTo>
                    <a:pt x="520280" y="346735"/>
                  </a:lnTo>
                  <a:lnTo>
                    <a:pt x="495503" y="346735"/>
                  </a:lnTo>
                  <a:lnTo>
                    <a:pt x="495503" y="445833"/>
                  </a:lnTo>
                  <a:lnTo>
                    <a:pt x="520280" y="445833"/>
                  </a:lnTo>
                  <a:lnTo>
                    <a:pt x="520280" y="470611"/>
                  </a:lnTo>
                  <a:lnTo>
                    <a:pt x="545058" y="470611"/>
                  </a:lnTo>
                  <a:lnTo>
                    <a:pt x="569836" y="470611"/>
                  </a:lnTo>
                  <a:lnTo>
                    <a:pt x="594614" y="470611"/>
                  </a:lnTo>
                  <a:lnTo>
                    <a:pt x="619379" y="470611"/>
                  </a:lnTo>
                  <a:lnTo>
                    <a:pt x="619379" y="445833"/>
                  </a:lnTo>
                  <a:lnTo>
                    <a:pt x="594614" y="445833"/>
                  </a:lnTo>
                  <a:lnTo>
                    <a:pt x="569836" y="445833"/>
                  </a:lnTo>
                  <a:lnTo>
                    <a:pt x="569836" y="421055"/>
                  </a:lnTo>
                  <a:lnTo>
                    <a:pt x="594614" y="421055"/>
                  </a:lnTo>
                  <a:lnTo>
                    <a:pt x="619379" y="421055"/>
                  </a:lnTo>
                  <a:lnTo>
                    <a:pt x="619379" y="445833"/>
                  </a:lnTo>
                  <a:lnTo>
                    <a:pt x="644156" y="445833"/>
                  </a:lnTo>
                  <a:lnTo>
                    <a:pt x="644156" y="396290"/>
                  </a:lnTo>
                  <a:close/>
                </a:path>
                <a:path w="1016000" h="471170">
                  <a:moveTo>
                    <a:pt x="668934" y="445833"/>
                  </a:moveTo>
                  <a:lnTo>
                    <a:pt x="644156" y="445833"/>
                  </a:lnTo>
                  <a:lnTo>
                    <a:pt x="644156" y="470611"/>
                  </a:lnTo>
                  <a:lnTo>
                    <a:pt x="668934" y="470611"/>
                  </a:lnTo>
                  <a:lnTo>
                    <a:pt x="668934" y="445833"/>
                  </a:lnTo>
                  <a:close/>
                </a:path>
                <a:path w="1016000" h="471170">
                  <a:moveTo>
                    <a:pt x="693712" y="346735"/>
                  </a:moveTo>
                  <a:lnTo>
                    <a:pt x="668934" y="346735"/>
                  </a:lnTo>
                  <a:lnTo>
                    <a:pt x="668934" y="371513"/>
                  </a:lnTo>
                  <a:lnTo>
                    <a:pt x="693712" y="371513"/>
                  </a:lnTo>
                  <a:lnTo>
                    <a:pt x="693712" y="346735"/>
                  </a:lnTo>
                  <a:close/>
                </a:path>
                <a:path w="1016000" h="471170">
                  <a:moveTo>
                    <a:pt x="768032" y="371513"/>
                  </a:moveTo>
                  <a:lnTo>
                    <a:pt x="743254" y="371513"/>
                  </a:lnTo>
                  <a:lnTo>
                    <a:pt x="743254" y="396278"/>
                  </a:lnTo>
                  <a:lnTo>
                    <a:pt x="718489" y="396278"/>
                  </a:lnTo>
                  <a:lnTo>
                    <a:pt x="718489" y="371513"/>
                  </a:lnTo>
                  <a:lnTo>
                    <a:pt x="693712" y="371513"/>
                  </a:lnTo>
                  <a:lnTo>
                    <a:pt x="693712" y="396278"/>
                  </a:lnTo>
                  <a:lnTo>
                    <a:pt x="668934" y="396278"/>
                  </a:lnTo>
                  <a:lnTo>
                    <a:pt x="668934" y="371513"/>
                  </a:lnTo>
                  <a:lnTo>
                    <a:pt x="644156" y="371513"/>
                  </a:lnTo>
                  <a:lnTo>
                    <a:pt x="644156" y="396290"/>
                  </a:lnTo>
                  <a:lnTo>
                    <a:pt x="668934" y="396290"/>
                  </a:lnTo>
                  <a:lnTo>
                    <a:pt x="668934" y="421055"/>
                  </a:lnTo>
                  <a:lnTo>
                    <a:pt x="693712" y="421055"/>
                  </a:lnTo>
                  <a:lnTo>
                    <a:pt x="693712" y="396290"/>
                  </a:lnTo>
                  <a:lnTo>
                    <a:pt x="718477" y="396290"/>
                  </a:lnTo>
                  <a:lnTo>
                    <a:pt x="718477" y="421055"/>
                  </a:lnTo>
                  <a:lnTo>
                    <a:pt x="693712" y="421055"/>
                  </a:lnTo>
                  <a:lnTo>
                    <a:pt x="693712" y="445833"/>
                  </a:lnTo>
                  <a:lnTo>
                    <a:pt x="718477" y="445833"/>
                  </a:lnTo>
                  <a:lnTo>
                    <a:pt x="718477" y="470611"/>
                  </a:lnTo>
                  <a:lnTo>
                    <a:pt x="743254" y="470611"/>
                  </a:lnTo>
                  <a:lnTo>
                    <a:pt x="743254" y="445833"/>
                  </a:lnTo>
                  <a:lnTo>
                    <a:pt x="718489" y="445833"/>
                  </a:lnTo>
                  <a:lnTo>
                    <a:pt x="718489" y="421055"/>
                  </a:lnTo>
                  <a:lnTo>
                    <a:pt x="743254" y="421055"/>
                  </a:lnTo>
                  <a:lnTo>
                    <a:pt x="768032" y="421055"/>
                  </a:lnTo>
                  <a:lnTo>
                    <a:pt x="768032" y="371513"/>
                  </a:lnTo>
                  <a:close/>
                </a:path>
                <a:path w="1016000" h="471170">
                  <a:moveTo>
                    <a:pt x="792810" y="445833"/>
                  </a:moveTo>
                  <a:lnTo>
                    <a:pt x="768032" y="445833"/>
                  </a:lnTo>
                  <a:lnTo>
                    <a:pt x="768032" y="470611"/>
                  </a:lnTo>
                  <a:lnTo>
                    <a:pt x="792810" y="470611"/>
                  </a:lnTo>
                  <a:lnTo>
                    <a:pt x="792810" y="445833"/>
                  </a:lnTo>
                  <a:close/>
                </a:path>
                <a:path w="1016000" h="471170">
                  <a:moveTo>
                    <a:pt x="792810" y="247624"/>
                  </a:moveTo>
                  <a:lnTo>
                    <a:pt x="768032" y="247624"/>
                  </a:lnTo>
                  <a:lnTo>
                    <a:pt x="768032" y="272402"/>
                  </a:lnTo>
                  <a:lnTo>
                    <a:pt x="743254" y="272402"/>
                  </a:lnTo>
                  <a:lnTo>
                    <a:pt x="743254" y="247624"/>
                  </a:lnTo>
                  <a:lnTo>
                    <a:pt x="718489" y="247624"/>
                  </a:lnTo>
                  <a:lnTo>
                    <a:pt x="718489" y="272402"/>
                  </a:lnTo>
                  <a:lnTo>
                    <a:pt x="693712" y="272402"/>
                  </a:lnTo>
                  <a:lnTo>
                    <a:pt x="693712" y="297180"/>
                  </a:lnTo>
                  <a:lnTo>
                    <a:pt x="668934" y="297180"/>
                  </a:lnTo>
                  <a:lnTo>
                    <a:pt x="644156" y="297180"/>
                  </a:lnTo>
                  <a:lnTo>
                    <a:pt x="644156" y="272402"/>
                  </a:lnTo>
                  <a:lnTo>
                    <a:pt x="619379" y="272402"/>
                  </a:lnTo>
                  <a:lnTo>
                    <a:pt x="594614" y="272402"/>
                  </a:lnTo>
                  <a:lnTo>
                    <a:pt x="594614" y="247624"/>
                  </a:lnTo>
                  <a:lnTo>
                    <a:pt x="569836" y="247624"/>
                  </a:lnTo>
                  <a:lnTo>
                    <a:pt x="569836" y="272402"/>
                  </a:lnTo>
                  <a:lnTo>
                    <a:pt x="545058" y="272402"/>
                  </a:lnTo>
                  <a:lnTo>
                    <a:pt x="545058" y="297180"/>
                  </a:lnTo>
                  <a:lnTo>
                    <a:pt x="569836" y="297180"/>
                  </a:lnTo>
                  <a:lnTo>
                    <a:pt x="594614" y="297180"/>
                  </a:lnTo>
                  <a:lnTo>
                    <a:pt x="594614" y="346735"/>
                  </a:lnTo>
                  <a:lnTo>
                    <a:pt x="619379" y="346735"/>
                  </a:lnTo>
                  <a:lnTo>
                    <a:pt x="619379" y="321957"/>
                  </a:lnTo>
                  <a:lnTo>
                    <a:pt x="644156" y="321957"/>
                  </a:lnTo>
                  <a:lnTo>
                    <a:pt x="668934" y="321957"/>
                  </a:lnTo>
                  <a:lnTo>
                    <a:pt x="693712" y="321957"/>
                  </a:lnTo>
                  <a:lnTo>
                    <a:pt x="718489" y="321957"/>
                  </a:lnTo>
                  <a:lnTo>
                    <a:pt x="718489" y="346735"/>
                  </a:lnTo>
                  <a:lnTo>
                    <a:pt x="743254" y="346735"/>
                  </a:lnTo>
                  <a:lnTo>
                    <a:pt x="768032" y="346735"/>
                  </a:lnTo>
                  <a:lnTo>
                    <a:pt x="768032" y="321957"/>
                  </a:lnTo>
                  <a:lnTo>
                    <a:pt x="743254" y="321957"/>
                  </a:lnTo>
                  <a:lnTo>
                    <a:pt x="743254" y="297180"/>
                  </a:lnTo>
                  <a:lnTo>
                    <a:pt x="768032" y="297180"/>
                  </a:lnTo>
                  <a:lnTo>
                    <a:pt x="768032" y="321957"/>
                  </a:lnTo>
                  <a:lnTo>
                    <a:pt x="792810" y="321957"/>
                  </a:lnTo>
                  <a:lnTo>
                    <a:pt x="792810" y="247624"/>
                  </a:lnTo>
                  <a:close/>
                </a:path>
                <a:path w="1016000" h="471170">
                  <a:moveTo>
                    <a:pt x="817575" y="371513"/>
                  </a:moveTo>
                  <a:lnTo>
                    <a:pt x="792810" y="371513"/>
                  </a:lnTo>
                  <a:lnTo>
                    <a:pt x="792810" y="445833"/>
                  </a:lnTo>
                  <a:lnTo>
                    <a:pt x="817575" y="445833"/>
                  </a:lnTo>
                  <a:lnTo>
                    <a:pt x="817575" y="371513"/>
                  </a:lnTo>
                  <a:close/>
                </a:path>
                <a:path w="1016000" h="471170">
                  <a:moveTo>
                    <a:pt x="916686" y="396278"/>
                  </a:moveTo>
                  <a:lnTo>
                    <a:pt x="891908" y="396278"/>
                  </a:lnTo>
                  <a:lnTo>
                    <a:pt x="891908" y="445833"/>
                  </a:lnTo>
                  <a:lnTo>
                    <a:pt x="867130" y="445833"/>
                  </a:lnTo>
                  <a:lnTo>
                    <a:pt x="867130" y="470611"/>
                  </a:lnTo>
                  <a:lnTo>
                    <a:pt x="891908" y="470611"/>
                  </a:lnTo>
                  <a:lnTo>
                    <a:pt x="916686" y="470611"/>
                  </a:lnTo>
                  <a:lnTo>
                    <a:pt x="916686" y="396278"/>
                  </a:lnTo>
                  <a:close/>
                </a:path>
                <a:path w="1016000" h="471170">
                  <a:moveTo>
                    <a:pt x="991006" y="396278"/>
                  </a:moveTo>
                  <a:lnTo>
                    <a:pt x="966241" y="396278"/>
                  </a:lnTo>
                  <a:lnTo>
                    <a:pt x="966241" y="445833"/>
                  </a:lnTo>
                  <a:lnTo>
                    <a:pt x="991006" y="445833"/>
                  </a:lnTo>
                  <a:lnTo>
                    <a:pt x="991006" y="396278"/>
                  </a:lnTo>
                  <a:close/>
                </a:path>
                <a:path w="1016000" h="471170">
                  <a:moveTo>
                    <a:pt x="1015796" y="321957"/>
                  </a:moveTo>
                  <a:lnTo>
                    <a:pt x="991019" y="321957"/>
                  </a:lnTo>
                  <a:lnTo>
                    <a:pt x="991019" y="396290"/>
                  </a:lnTo>
                  <a:lnTo>
                    <a:pt x="1015796" y="396290"/>
                  </a:lnTo>
                  <a:lnTo>
                    <a:pt x="1015796" y="321957"/>
                  </a:lnTo>
                  <a:close/>
                </a:path>
                <a:path w="1016000" h="471170">
                  <a:moveTo>
                    <a:pt x="1015796" y="247624"/>
                  </a:moveTo>
                  <a:lnTo>
                    <a:pt x="991019" y="247624"/>
                  </a:lnTo>
                  <a:lnTo>
                    <a:pt x="991019" y="272402"/>
                  </a:lnTo>
                  <a:lnTo>
                    <a:pt x="966241" y="272402"/>
                  </a:lnTo>
                  <a:lnTo>
                    <a:pt x="966241" y="297180"/>
                  </a:lnTo>
                  <a:lnTo>
                    <a:pt x="991019" y="297180"/>
                  </a:lnTo>
                  <a:lnTo>
                    <a:pt x="1015796" y="297180"/>
                  </a:lnTo>
                  <a:lnTo>
                    <a:pt x="1015796" y="24762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3043" y="9509642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63" y="891921"/>
                  </a:moveTo>
                  <a:lnTo>
                    <a:pt x="49542" y="891921"/>
                  </a:lnTo>
                  <a:lnTo>
                    <a:pt x="49542" y="966254"/>
                  </a:lnTo>
                  <a:lnTo>
                    <a:pt x="123863" y="966254"/>
                  </a:lnTo>
                  <a:lnTo>
                    <a:pt x="123863" y="891921"/>
                  </a:lnTo>
                  <a:close/>
                </a:path>
                <a:path w="1016000" h="1016000">
                  <a:moveTo>
                    <a:pt x="123863" y="49555"/>
                  </a:moveTo>
                  <a:lnTo>
                    <a:pt x="49542" y="49555"/>
                  </a:lnTo>
                  <a:lnTo>
                    <a:pt x="49542" y="123875"/>
                  </a:lnTo>
                  <a:lnTo>
                    <a:pt x="123863" y="123875"/>
                  </a:lnTo>
                  <a:lnTo>
                    <a:pt x="123863" y="49555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148653" y="842010"/>
                  </a:lnTo>
                  <a:lnTo>
                    <a:pt x="148653" y="867410"/>
                  </a:lnTo>
                  <a:lnTo>
                    <a:pt x="148653" y="990600"/>
                  </a:lnTo>
                  <a:lnTo>
                    <a:pt x="24777" y="990600"/>
                  </a:lnTo>
                  <a:lnTo>
                    <a:pt x="24777" y="867410"/>
                  </a:lnTo>
                  <a:lnTo>
                    <a:pt x="148653" y="867410"/>
                  </a:lnTo>
                  <a:lnTo>
                    <a:pt x="148653" y="842010"/>
                  </a:lnTo>
                  <a:lnTo>
                    <a:pt x="0" y="842010"/>
                  </a:lnTo>
                  <a:lnTo>
                    <a:pt x="0" y="86741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1019"/>
                  </a:lnTo>
                  <a:lnTo>
                    <a:pt x="173431" y="990600"/>
                  </a:lnTo>
                  <a:lnTo>
                    <a:pt x="173431" y="867410"/>
                  </a:lnTo>
                  <a:lnTo>
                    <a:pt x="173431" y="867143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173431" y="0"/>
                  </a:moveTo>
                  <a:lnTo>
                    <a:pt x="148653" y="0"/>
                  </a:lnTo>
                  <a:lnTo>
                    <a:pt x="148653" y="25400"/>
                  </a:lnTo>
                  <a:lnTo>
                    <a:pt x="148653" y="148590"/>
                  </a:lnTo>
                  <a:lnTo>
                    <a:pt x="24777" y="148590"/>
                  </a:lnTo>
                  <a:lnTo>
                    <a:pt x="24777" y="25400"/>
                  </a:lnTo>
                  <a:lnTo>
                    <a:pt x="148653" y="25400"/>
                  </a:lnTo>
                  <a:lnTo>
                    <a:pt x="14865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48590"/>
                  </a:lnTo>
                  <a:lnTo>
                    <a:pt x="0" y="173990"/>
                  </a:lnTo>
                  <a:lnTo>
                    <a:pt x="173431" y="173990"/>
                  </a:lnTo>
                  <a:lnTo>
                    <a:pt x="173431" y="148653"/>
                  </a:lnTo>
                  <a:lnTo>
                    <a:pt x="173431" y="25400"/>
                  </a:lnTo>
                  <a:lnTo>
                    <a:pt x="173431" y="24777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867130" y="842365"/>
                  </a:moveTo>
                  <a:lnTo>
                    <a:pt x="842352" y="842365"/>
                  </a:lnTo>
                  <a:lnTo>
                    <a:pt x="842352" y="867143"/>
                  </a:lnTo>
                  <a:lnTo>
                    <a:pt x="867130" y="867143"/>
                  </a:lnTo>
                  <a:lnTo>
                    <a:pt x="867130" y="842365"/>
                  </a:lnTo>
                  <a:close/>
                </a:path>
                <a:path w="1016000" h="1016000">
                  <a:moveTo>
                    <a:pt x="916698" y="792480"/>
                  </a:moveTo>
                  <a:lnTo>
                    <a:pt x="891921" y="792480"/>
                  </a:lnTo>
                  <a:lnTo>
                    <a:pt x="891921" y="817880"/>
                  </a:lnTo>
                  <a:lnTo>
                    <a:pt x="891921" y="891540"/>
                  </a:lnTo>
                  <a:lnTo>
                    <a:pt x="867130" y="891540"/>
                  </a:lnTo>
                  <a:lnTo>
                    <a:pt x="867130" y="916940"/>
                  </a:lnTo>
                  <a:lnTo>
                    <a:pt x="867130" y="941463"/>
                  </a:lnTo>
                  <a:lnTo>
                    <a:pt x="842352" y="941463"/>
                  </a:lnTo>
                  <a:lnTo>
                    <a:pt x="842352" y="916940"/>
                  </a:lnTo>
                  <a:lnTo>
                    <a:pt x="867130" y="916940"/>
                  </a:lnTo>
                  <a:lnTo>
                    <a:pt x="867130" y="891540"/>
                  </a:lnTo>
                  <a:lnTo>
                    <a:pt x="817587" y="891540"/>
                  </a:lnTo>
                  <a:lnTo>
                    <a:pt x="817587" y="817880"/>
                  </a:lnTo>
                  <a:lnTo>
                    <a:pt x="891921" y="817880"/>
                  </a:lnTo>
                  <a:lnTo>
                    <a:pt x="891921" y="792480"/>
                  </a:lnTo>
                  <a:lnTo>
                    <a:pt x="792810" y="792480"/>
                  </a:lnTo>
                  <a:lnTo>
                    <a:pt x="792810" y="817880"/>
                  </a:lnTo>
                  <a:lnTo>
                    <a:pt x="792810" y="891540"/>
                  </a:lnTo>
                  <a:lnTo>
                    <a:pt x="792810" y="916698"/>
                  </a:lnTo>
                  <a:lnTo>
                    <a:pt x="768032" y="916698"/>
                  </a:lnTo>
                  <a:lnTo>
                    <a:pt x="743254" y="916698"/>
                  </a:lnTo>
                  <a:lnTo>
                    <a:pt x="743254" y="966241"/>
                  </a:lnTo>
                  <a:lnTo>
                    <a:pt x="768032" y="966241"/>
                  </a:lnTo>
                  <a:lnTo>
                    <a:pt x="792810" y="966241"/>
                  </a:lnTo>
                  <a:lnTo>
                    <a:pt x="792810" y="916940"/>
                  </a:lnTo>
                  <a:lnTo>
                    <a:pt x="817575" y="916940"/>
                  </a:lnTo>
                  <a:lnTo>
                    <a:pt x="817575" y="966241"/>
                  </a:lnTo>
                  <a:lnTo>
                    <a:pt x="842352" y="966241"/>
                  </a:lnTo>
                  <a:lnTo>
                    <a:pt x="867130" y="966241"/>
                  </a:lnTo>
                  <a:lnTo>
                    <a:pt x="891908" y="966241"/>
                  </a:lnTo>
                  <a:lnTo>
                    <a:pt x="891908" y="916940"/>
                  </a:lnTo>
                  <a:lnTo>
                    <a:pt x="916698" y="916940"/>
                  </a:lnTo>
                  <a:lnTo>
                    <a:pt x="916698" y="891921"/>
                  </a:lnTo>
                  <a:lnTo>
                    <a:pt x="916698" y="891540"/>
                  </a:lnTo>
                  <a:lnTo>
                    <a:pt x="916698" y="817880"/>
                  </a:lnTo>
                  <a:lnTo>
                    <a:pt x="916698" y="817587"/>
                  </a:lnTo>
                  <a:lnTo>
                    <a:pt x="916698" y="792480"/>
                  </a:lnTo>
                  <a:close/>
                </a:path>
                <a:path w="1016000" h="1016000">
                  <a:moveTo>
                    <a:pt x="966241" y="991019"/>
                  </a:moveTo>
                  <a:lnTo>
                    <a:pt x="941463" y="991019"/>
                  </a:lnTo>
                  <a:lnTo>
                    <a:pt x="941463" y="1015796"/>
                  </a:lnTo>
                  <a:lnTo>
                    <a:pt x="966241" y="1015796"/>
                  </a:lnTo>
                  <a:lnTo>
                    <a:pt x="966241" y="991019"/>
                  </a:lnTo>
                  <a:close/>
                </a:path>
                <a:path w="1016000" h="1016000">
                  <a:moveTo>
                    <a:pt x="966241" y="941463"/>
                  </a:moveTo>
                  <a:lnTo>
                    <a:pt x="941463" y="941463"/>
                  </a:lnTo>
                  <a:lnTo>
                    <a:pt x="916686" y="941463"/>
                  </a:lnTo>
                  <a:lnTo>
                    <a:pt x="916686" y="966241"/>
                  </a:lnTo>
                  <a:lnTo>
                    <a:pt x="941463" y="966241"/>
                  </a:lnTo>
                  <a:lnTo>
                    <a:pt x="966241" y="966241"/>
                  </a:lnTo>
                  <a:lnTo>
                    <a:pt x="966241" y="941463"/>
                  </a:lnTo>
                  <a:close/>
                </a:path>
                <a:path w="1016000" h="1016000">
                  <a:moveTo>
                    <a:pt x="966241" y="49555"/>
                  </a:moveTo>
                  <a:lnTo>
                    <a:pt x="891908" y="49555"/>
                  </a:lnTo>
                  <a:lnTo>
                    <a:pt x="891908" y="123875"/>
                  </a:lnTo>
                  <a:lnTo>
                    <a:pt x="966241" y="123875"/>
                  </a:lnTo>
                  <a:lnTo>
                    <a:pt x="966241" y="49555"/>
                  </a:lnTo>
                  <a:close/>
                </a:path>
                <a:path w="1016000" h="1016000">
                  <a:moveTo>
                    <a:pt x="1015796" y="0"/>
                  </a:moveTo>
                  <a:lnTo>
                    <a:pt x="991019" y="0"/>
                  </a:lnTo>
                  <a:lnTo>
                    <a:pt x="991019" y="25400"/>
                  </a:lnTo>
                  <a:lnTo>
                    <a:pt x="991019" y="148590"/>
                  </a:lnTo>
                  <a:lnTo>
                    <a:pt x="867143" y="148590"/>
                  </a:lnTo>
                  <a:lnTo>
                    <a:pt x="867143" y="25400"/>
                  </a:lnTo>
                  <a:lnTo>
                    <a:pt x="991019" y="25400"/>
                  </a:lnTo>
                  <a:lnTo>
                    <a:pt x="991019" y="0"/>
                  </a:lnTo>
                  <a:lnTo>
                    <a:pt x="842365" y="0"/>
                  </a:lnTo>
                  <a:lnTo>
                    <a:pt x="842365" y="25400"/>
                  </a:lnTo>
                  <a:lnTo>
                    <a:pt x="842365" y="148590"/>
                  </a:lnTo>
                  <a:lnTo>
                    <a:pt x="842365" y="173990"/>
                  </a:lnTo>
                  <a:lnTo>
                    <a:pt x="1015796" y="173990"/>
                  </a:lnTo>
                  <a:lnTo>
                    <a:pt x="1015796" y="148653"/>
                  </a:lnTo>
                  <a:lnTo>
                    <a:pt x="1015796" y="25400"/>
                  </a:lnTo>
                  <a:lnTo>
                    <a:pt x="1015796" y="24777"/>
                  </a:lnTo>
                  <a:lnTo>
                    <a:pt x="101579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7925" y="964714"/>
            <a:ext cx="6336030" cy="723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INCOMPLETE WORDS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sz="16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6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ASSOCIATED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BUYING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OWNING</a:t>
            </a:r>
            <a:r>
              <a:rPr sz="16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HOUSE.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FILL</a:t>
            </a:r>
            <a:r>
              <a:rPr sz="16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LETTERS.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45"/>
              </a:lnSpc>
            </a:pPr>
            <a:r>
              <a:rPr sz="1600" b="1" i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60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sz="160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151616"/>
                </a:solidFill>
                <a:latin typeface="Arial"/>
                <a:cs typeface="Arial"/>
              </a:rPr>
              <a:t>refer</a:t>
            </a:r>
            <a:r>
              <a:rPr sz="160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b="1" i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151616"/>
                </a:solidFill>
                <a:latin typeface="Arial"/>
                <a:cs typeface="Arial"/>
              </a:rPr>
              <a:t>list</a:t>
            </a:r>
            <a:r>
              <a:rPr sz="160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151616"/>
                </a:solidFill>
                <a:latin typeface="Arial"/>
                <a:cs typeface="Arial"/>
              </a:rPr>
              <a:t>Key</a:t>
            </a:r>
            <a:r>
              <a:rPr sz="1600" b="1" i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151616"/>
                </a:solidFill>
                <a:latin typeface="Arial"/>
                <a:cs typeface="Arial"/>
              </a:rPr>
              <a:t>Terms.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44060" y="118233"/>
            <a:ext cx="623633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ARCHITECTURAL</a:t>
            </a:r>
            <a:r>
              <a:rPr sz="245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PLANS - DESIGN </a:t>
            </a:r>
            <a:r>
              <a:rPr sz="2450" b="1" spc="-20" dirty="0">
                <a:solidFill>
                  <a:srgbClr val="151616"/>
                </a:solidFill>
                <a:latin typeface="Arial"/>
                <a:cs typeface="Arial"/>
              </a:rPr>
              <a:t>TASK</a:t>
            </a:r>
            <a:endParaRPr sz="245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863730" y="126590"/>
            <a:ext cx="1617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0913" y="125904"/>
            <a:ext cx="1290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SHEET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692" y="10203782"/>
            <a:ext cx="5886450" cy="34290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https://technologystudent.com/despro2/architec3.html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16479" y="7396833"/>
            <a:ext cx="5953760" cy="2731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-10" dirty="0">
                <a:solidFill>
                  <a:srgbClr val="151616"/>
                </a:solidFill>
                <a:latin typeface="Arial"/>
                <a:cs typeface="Arial"/>
              </a:rPr>
              <a:t>11.</a:t>
            </a:r>
            <a:r>
              <a:rPr sz="305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R_</a:t>
            </a:r>
            <a:r>
              <a:rPr sz="305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-60" dirty="0">
                <a:solidFill>
                  <a:srgbClr val="151616"/>
                </a:solidFill>
                <a:latin typeface="Arial"/>
                <a:cs typeface="Arial"/>
              </a:rPr>
              <a:t> F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305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10.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SUB_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20" dirty="0">
                <a:solidFill>
                  <a:srgbClr val="151616"/>
                </a:solidFill>
                <a:latin typeface="Arial"/>
                <a:cs typeface="Arial"/>
              </a:rPr>
              <a:t>ENCE</a:t>
            </a:r>
            <a:endParaRPr sz="3050">
              <a:latin typeface="Arial"/>
              <a:cs typeface="Arial"/>
            </a:endParaRPr>
          </a:p>
          <a:p>
            <a:pPr marL="3765550">
              <a:lnSpc>
                <a:spcPct val="100000"/>
              </a:lnSpc>
              <a:spcBef>
                <a:spcPts val="1205"/>
              </a:spcBef>
            </a:pP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9.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S_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151616"/>
                </a:solidFill>
                <a:latin typeface="Arial"/>
                <a:cs typeface="Arial"/>
              </a:rPr>
              <a:t>_</a:t>
            </a:r>
            <a:r>
              <a:rPr sz="30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050" spc="-25" dirty="0">
                <a:solidFill>
                  <a:srgbClr val="151616"/>
                </a:solidFill>
                <a:latin typeface="Arial"/>
                <a:cs typeface="Arial"/>
              </a:rPr>
              <a:t>VEY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3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25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50" spc="1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323" y="75388"/>
            <a:ext cx="14878685" cy="586740"/>
          </a:xfrm>
          <a:custGeom>
            <a:avLst/>
            <a:gdLst/>
            <a:ahLst/>
            <a:cxnLst/>
            <a:rect l="l" t="t" r="r" b="b"/>
            <a:pathLst>
              <a:path w="14878685" h="586740">
                <a:moveTo>
                  <a:pt x="14878058" y="0"/>
                </a:moveTo>
                <a:lnTo>
                  <a:pt x="0" y="0"/>
                </a:lnTo>
                <a:lnTo>
                  <a:pt x="0" y="586177"/>
                </a:lnTo>
                <a:lnTo>
                  <a:pt x="14878058" y="586177"/>
                </a:lnTo>
                <a:lnTo>
                  <a:pt x="14878058" y="0"/>
                </a:lnTo>
                <a:close/>
              </a:path>
            </a:pathLst>
          </a:custGeom>
          <a:solidFill>
            <a:srgbClr val="CFF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638374" y="118229"/>
            <a:ext cx="758634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-10" dirty="0"/>
              <a:t>TASK</a:t>
            </a:r>
            <a:r>
              <a:rPr sz="2450" spc="-25" dirty="0"/>
              <a:t> </a:t>
            </a:r>
            <a:r>
              <a:rPr sz="2450" dirty="0"/>
              <a:t>-</a:t>
            </a:r>
            <a:r>
              <a:rPr sz="2450" spc="-105" dirty="0"/>
              <a:t> </a:t>
            </a:r>
            <a:r>
              <a:rPr sz="2450" dirty="0"/>
              <a:t>ARCHITECTURAL</a:t>
            </a:r>
            <a:r>
              <a:rPr sz="2450" spc="-60" dirty="0"/>
              <a:t> </a:t>
            </a:r>
            <a:r>
              <a:rPr sz="2450" dirty="0"/>
              <a:t>PLANS</a:t>
            </a:r>
            <a:r>
              <a:rPr sz="2450" spc="-20" dirty="0"/>
              <a:t> </a:t>
            </a:r>
            <a:r>
              <a:rPr sz="2450" dirty="0"/>
              <a:t>-</a:t>
            </a:r>
            <a:r>
              <a:rPr sz="2450" spc="-20" dirty="0"/>
              <a:t> </a:t>
            </a:r>
            <a:r>
              <a:rPr sz="2450" dirty="0"/>
              <a:t>PLAN</a:t>
            </a:r>
            <a:r>
              <a:rPr sz="2450" spc="-20" dirty="0"/>
              <a:t> </a:t>
            </a:r>
            <a:r>
              <a:rPr sz="2450" dirty="0"/>
              <a:t>/</a:t>
            </a:r>
            <a:r>
              <a:rPr sz="2450" spc="-20" dirty="0"/>
              <a:t> </a:t>
            </a:r>
            <a:r>
              <a:rPr sz="2450" spc="-10" dirty="0"/>
              <a:t>LAYOUT</a:t>
            </a:r>
            <a:endParaRPr sz="2450"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323" y="81086"/>
            <a:ext cx="14878685" cy="10516235"/>
          </a:xfrm>
          <a:custGeom>
            <a:avLst/>
            <a:gdLst/>
            <a:ahLst/>
            <a:cxnLst/>
            <a:rect l="l" t="t" r="r" b="b"/>
            <a:pathLst>
              <a:path w="14878685" h="10516235">
                <a:moveTo>
                  <a:pt x="0" y="0"/>
                </a:moveTo>
                <a:lnTo>
                  <a:pt x="14878058" y="0"/>
                </a:lnTo>
                <a:lnTo>
                  <a:pt x="14878058" y="10515607"/>
                </a:lnTo>
                <a:lnTo>
                  <a:pt x="0" y="105156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9363" y="4802894"/>
            <a:ext cx="124460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B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28890" y="4803183"/>
            <a:ext cx="15684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R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53631" y="4802894"/>
            <a:ext cx="328295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E41346"/>
                </a:solidFill>
                <a:latin typeface="Century Gothic"/>
                <a:cs typeface="Century Gothic"/>
              </a:rPr>
              <a:t>y </a:t>
            </a: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V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81621" y="4802894"/>
            <a:ext cx="60325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.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73002" y="4802894"/>
            <a:ext cx="116205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y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89043" y="4802894"/>
            <a:ext cx="147955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a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36909" y="4802894"/>
            <a:ext cx="132080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n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>
            <a:grpSpLocks noGrp="1" noUngrp="1" noRot="1" noMove="1" noResize="1"/>
          </p:cNvGrpSpPr>
          <p:nvPr/>
        </p:nvGrpSpPr>
        <p:grpSpPr>
          <a:xfrm>
            <a:off x="1182240" y="1456985"/>
            <a:ext cx="13294360" cy="8669655"/>
            <a:chOff x="1182240" y="1456985"/>
            <a:chExt cx="13294360" cy="8669655"/>
          </a:xfrm>
        </p:grpSpPr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66359" y="8175873"/>
              <a:ext cx="2023110" cy="1948180"/>
            </a:xfrm>
            <a:custGeom>
              <a:avLst/>
              <a:gdLst/>
              <a:ahLst/>
              <a:cxnLst/>
              <a:rect l="l" t="t" r="r" b="b"/>
              <a:pathLst>
                <a:path w="2023110" h="1948179">
                  <a:moveTo>
                    <a:pt x="2022796" y="0"/>
                  </a:moveTo>
                  <a:lnTo>
                    <a:pt x="0" y="0"/>
                  </a:lnTo>
                  <a:lnTo>
                    <a:pt x="0" y="1947877"/>
                  </a:lnTo>
                  <a:lnTo>
                    <a:pt x="2022796" y="1947877"/>
                  </a:lnTo>
                  <a:lnTo>
                    <a:pt x="2022796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39955" y="5760024"/>
              <a:ext cx="5720715" cy="4364990"/>
            </a:xfrm>
            <a:custGeom>
              <a:avLst/>
              <a:gdLst/>
              <a:ahLst/>
              <a:cxnLst/>
              <a:rect l="l" t="t" r="r" b="b"/>
              <a:pathLst>
                <a:path w="5720715" h="4364990">
                  <a:moveTo>
                    <a:pt x="126404" y="2415848"/>
                  </a:moveTo>
                  <a:lnTo>
                    <a:pt x="2149200" y="2415848"/>
                  </a:lnTo>
                  <a:lnTo>
                    <a:pt x="2149200" y="4363726"/>
                  </a:lnTo>
                  <a:lnTo>
                    <a:pt x="126404" y="4363726"/>
                  </a:lnTo>
                  <a:lnTo>
                    <a:pt x="126404" y="2415848"/>
                  </a:lnTo>
                  <a:close/>
                </a:path>
                <a:path w="5720715" h="4364990">
                  <a:moveTo>
                    <a:pt x="0" y="0"/>
                  </a:moveTo>
                  <a:lnTo>
                    <a:pt x="5720670" y="0"/>
                  </a:lnTo>
                  <a:lnTo>
                    <a:pt x="5720670" y="4364658"/>
                  </a:lnTo>
                  <a:lnTo>
                    <a:pt x="0" y="43646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5415" y="3849336"/>
              <a:ext cx="6020435" cy="1913255"/>
            </a:xfrm>
            <a:custGeom>
              <a:avLst/>
              <a:gdLst/>
              <a:ahLst/>
              <a:cxnLst/>
              <a:rect l="l" t="t" r="r" b="b"/>
              <a:pathLst>
                <a:path w="6020434" h="1913254">
                  <a:moveTo>
                    <a:pt x="5731257" y="0"/>
                  </a:moveTo>
                  <a:lnTo>
                    <a:pt x="355862" y="0"/>
                  </a:lnTo>
                  <a:lnTo>
                    <a:pt x="0" y="1911880"/>
                  </a:lnTo>
                  <a:lnTo>
                    <a:pt x="6020337" y="1912967"/>
                  </a:lnTo>
                  <a:lnTo>
                    <a:pt x="573125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5415" y="3849336"/>
              <a:ext cx="6020435" cy="1913255"/>
            </a:xfrm>
            <a:custGeom>
              <a:avLst/>
              <a:gdLst/>
              <a:ahLst/>
              <a:cxnLst/>
              <a:rect l="l" t="t" r="r" b="b"/>
              <a:pathLst>
                <a:path w="6020434" h="1913254">
                  <a:moveTo>
                    <a:pt x="0" y="1911880"/>
                  </a:moveTo>
                  <a:lnTo>
                    <a:pt x="6020337" y="1912967"/>
                  </a:lnTo>
                  <a:lnTo>
                    <a:pt x="5731257" y="0"/>
                  </a:lnTo>
                  <a:lnTo>
                    <a:pt x="355862" y="0"/>
                  </a:lnTo>
                  <a:lnTo>
                    <a:pt x="0" y="1911880"/>
                  </a:lnTo>
                  <a:close/>
                </a:path>
              </a:pathLst>
            </a:custGeom>
            <a:ln w="635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82811" y="3849336"/>
              <a:ext cx="273685" cy="318770"/>
            </a:xfrm>
            <a:custGeom>
              <a:avLst/>
              <a:gdLst/>
              <a:ahLst/>
              <a:cxnLst/>
              <a:rect l="l" t="t" r="r" b="b"/>
              <a:pathLst>
                <a:path w="273685" h="318770">
                  <a:moveTo>
                    <a:pt x="273480" y="0"/>
                  </a:moveTo>
                  <a:lnTo>
                    <a:pt x="58466" y="0"/>
                  </a:lnTo>
                  <a:lnTo>
                    <a:pt x="0" y="318401"/>
                  </a:lnTo>
                  <a:lnTo>
                    <a:pt x="273480" y="318401"/>
                  </a:lnTo>
                  <a:lnTo>
                    <a:pt x="273480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82811" y="3849336"/>
              <a:ext cx="273685" cy="318770"/>
            </a:xfrm>
            <a:custGeom>
              <a:avLst/>
              <a:gdLst/>
              <a:ahLst/>
              <a:cxnLst/>
              <a:rect l="l" t="t" r="r" b="b"/>
              <a:pathLst>
                <a:path w="273685" h="318770">
                  <a:moveTo>
                    <a:pt x="58466" y="0"/>
                  </a:moveTo>
                  <a:lnTo>
                    <a:pt x="273480" y="0"/>
                  </a:lnTo>
                  <a:lnTo>
                    <a:pt x="273480" y="318401"/>
                  </a:lnTo>
                  <a:lnTo>
                    <a:pt x="0" y="318401"/>
                  </a:lnTo>
                  <a:lnTo>
                    <a:pt x="5846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6291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6291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1309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1309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322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322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1336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1336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1635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1635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3136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3136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638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638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61398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61398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76411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76411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91428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91428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06442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06442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21459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21459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647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647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148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148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6650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6650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8151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8151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96535" y="3849336"/>
              <a:ext cx="203200" cy="318770"/>
            </a:xfrm>
            <a:custGeom>
              <a:avLst/>
              <a:gdLst/>
              <a:ahLst/>
              <a:cxnLst/>
              <a:rect l="l" t="t" r="r" b="b"/>
              <a:pathLst>
                <a:path w="203200" h="318770">
                  <a:moveTo>
                    <a:pt x="0" y="318401"/>
                  </a:moveTo>
                  <a:lnTo>
                    <a:pt x="203039" y="318401"/>
                  </a:lnTo>
                  <a:lnTo>
                    <a:pt x="203039" y="0"/>
                  </a:lnTo>
                  <a:lnTo>
                    <a:pt x="0" y="0"/>
                  </a:lnTo>
                  <a:lnTo>
                    <a:pt x="0" y="318401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96535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98921" y="3849336"/>
              <a:ext cx="57785" cy="318770"/>
            </a:xfrm>
            <a:custGeom>
              <a:avLst/>
              <a:gdLst/>
              <a:ahLst/>
              <a:cxnLst/>
              <a:rect l="l" t="t" r="r" b="b"/>
              <a:pathLst>
                <a:path w="57785" h="318770">
                  <a:moveTo>
                    <a:pt x="0" y="318401"/>
                  </a:moveTo>
                  <a:lnTo>
                    <a:pt x="57671" y="318401"/>
                  </a:lnTo>
                  <a:lnTo>
                    <a:pt x="57671" y="0"/>
                  </a:lnTo>
                  <a:lnTo>
                    <a:pt x="0" y="0"/>
                  </a:lnTo>
                  <a:lnTo>
                    <a:pt x="0" y="318401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41579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659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659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71610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71610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662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662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01641" y="3849336"/>
              <a:ext cx="258445" cy="318770"/>
            </a:xfrm>
            <a:custGeom>
              <a:avLst/>
              <a:gdLst/>
              <a:ahLst/>
              <a:cxnLst/>
              <a:rect l="l" t="t" r="r" b="b"/>
              <a:pathLst>
                <a:path w="25844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57890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01641" y="3849336"/>
              <a:ext cx="258445" cy="318770"/>
            </a:xfrm>
            <a:custGeom>
              <a:avLst/>
              <a:gdLst/>
              <a:ahLst/>
              <a:cxnLst/>
              <a:rect l="l" t="t" r="r" b="b"/>
              <a:pathLst>
                <a:path w="258445" h="318770">
                  <a:moveTo>
                    <a:pt x="0" y="0"/>
                  </a:moveTo>
                  <a:lnTo>
                    <a:pt x="215013" y="0"/>
                  </a:lnTo>
                  <a:lnTo>
                    <a:pt x="257890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2327" y="4167738"/>
              <a:ext cx="203200" cy="318770"/>
            </a:xfrm>
            <a:custGeom>
              <a:avLst/>
              <a:gdLst/>
              <a:ahLst/>
              <a:cxnLst/>
              <a:rect l="l" t="t" r="r" b="b"/>
              <a:pathLst>
                <a:path w="203200" h="318770">
                  <a:moveTo>
                    <a:pt x="202855" y="0"/>
                  </a:moveTo>
                  <a:lnTo>
                    <a:pt x="60793" y="0"/>
                  </a:lnTo>
                  <a:lnTo>
                    <a:pt x="0" y="318401"/>
                  </a:lnTo>
                  <a:lnTo>
                    <a:pt x="202855" y="318401"/>
                  </a:lnTo>
                  <a:lnTo>
                    <a:pt x="20285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2327" y="4167738"/>
              <a:ext cx="203200" cy="318770"/>
            </a:xfrm>
            <a:custGeom>
              <a:avLst/>
              <a:gdLst/>
              <a:ahLst/>
              <a:cxnLst/>
              <a:rect l="l" t="t" r="r" b="b"/>
              <a:pathLst>
                <a:path w="203200" h="318770">
                  <a:moveTo>
                    <a:pt x="60793" y="0"/>
                  </a:moveTo>
                  <a:lnTo>
                    <a:pt x="202855" y="0"/>
                  </a:lnTo>
                  <a:lnTo>
                    <a:pt x="202855" y="318401"/>
                  </a:lnTo>
                  <a:lnTo>
                    <a:pt x="0" y="318401"/>
                  </a:lnTo>
                  <a:lnTo>
                    <a:pt x="6079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5183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5183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020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020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55214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55214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0231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0231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524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524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026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026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1527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1527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0289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0289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5307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5307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032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032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5337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5337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0351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0351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536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536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038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038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39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39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0413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0413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6542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6542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044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044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95457" y="4261384"/>
              <a:ext cx="215265" cy="224790"/>
            </a:xfrm>
            <a:custGeom>
              <a:avLst/>
              <a:gdLst/>
              <a:ahLst/>
              <a:cxnLst/>
              <a:rect l="l" t="t" r="r" b="b"/>
              <a:pathLst>
                <a:path w="215264" h="224789">
                  <a:moveTo>
                    <a:pt x="0" y="224755"/>
                  </a:moveTo>
                  <a:lnTo>
                    <a:pt x="215013" y="224755"/>
                  </a:lnTo>
                  <a:lnTo>
                    <a:pt x="215013" y="0"/>
                  </a:lnTo>
                  <a:lnTo>
                    <a:pt x="0" y="0"/>
                  </a:lnTo>
                  <a:lnTo>
                    <a:pt x="0" y="224755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95457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0471" y="4261384"/>
              <a:ext cx="215265" cy="224790"/>
            </a:xfrm>
            <a:custGeom>
              <a:avLst/>
              <a:gdLst/>
              <a:ahLst/>
              <a:cxnLst/>
              <a:rect l="l" t="t" r="r" b="b"/>
              <a:pathLst>
                <a:path w="215264" h="224789">
                  <a:moveTo>
                    <a:pt x="0" y="224755"/>
                  </a:moveTo>
                  <a:lnTo>
                    <a:pt x="215017" y="224755"/>
                  </a:lnTo>
                  <a:lnTo>
                    <a:pt x="215017" y="0"/>
                  </a:lnTo>
                  <a:lnTo>
                    <a:pt x="0" y="0"/>
                  </a:lnTo>
                  <a:lnTo>
                    <a:pt x="0" y="224755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0471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5488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5488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050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050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551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551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7053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7053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8679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176122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176122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8679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176122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7885" y="4486140"/>
              <a:ext cx="126364" cy="318770"/>
            </a:xfrm>
            <a:custGeom>
              <a:avLst/>
              <a:gdLst/>
              <a:ahLst/>
              <a:cxnLst/>
              <a:rect l="l" t="t" r="r" b="b"/>
              <a:pathLst>
                <a:path w="126365" h="318770">
                  <a:moveTo>
                    <a:pt x="126193" y="0"/>
                  </a:moveTo>
                  <a:lnTo>
                    <a:pt x="56412" y="0"/>
                  </a:lnTo>
                  <a:lnTo>
                    <a:pt x="0" y="318405"/>
                  </a:lnTo>
                  <a:lnTo>
                    <a:pt x="126193" y="318405"/>
                  </a:lnTo>
                  <a:lnTo>
                    <a:pt x="12619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7885" y="4486140"/>
              <a:ext cx="126364" cy="318770"/>
            </a:xfrm>
            <a:custGeom>
              <a:avLst/>
              <a:gdLst/>
              <a:ahLst/>
              <a:cxnLst/>
              <a:rect l="l" t="t" r="r" b="b"/>
              <a:pathLst>
                <a:path w="126365" h="318770">
                  <a:moveTo>
                    <a:pt x="56412" y="0"/>
                  </a:moveTo>
                  <a:lnTo>
                    <a:pt x="126193" y="0"/>
                  </a:lnTo>
                  <a:lnTo>
                    <a:pt x="126193" y="318405"/>
                  </a:lnTo>
                  <a:lnTo>
                    <a:pt x="0" y="318405"/>
                  </a:lnTo>
                  <a:lnTo>
                    <a:pt x="5641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407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407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09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09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410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410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3912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3912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54136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54136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915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915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4167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4167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918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918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419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419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2921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2921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2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2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5924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5924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426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426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927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927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04291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04291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1930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1930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3431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3431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49335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49335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6434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6434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79366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79366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438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438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0939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0939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2441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2441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942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942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3444" y="4487939"/>
              <a:ext cx="184785" cy="318770"/>
            </a:xfrm>
            <a:custGeom>
              <a:avLst/>
              <a:gdLst/>
              <a:ahLst/>
              <a:cxnLst/>
              <a:rect l="l" t="t" r="r" b="b"/>
              <a:pathLst>
                <a:path w="184784" h="318770">
                  <a:moveTo>
                    <a:pt x="13293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184420" y="318405"/>
                  </a:lnTo>
                  <a:lnTo>
                    <a:pt x="13293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3444" y="4487939"/>
              <a:ext cx="184785" cy="318770"/>
            </a:xfrm>
            <a:custGeom>
              <a:avLst/>
              <a:gdLst/>
              <a:ahLst/>
              <a:cxnLst/>
              <a:rect l="l" t="t" r="r" b="b"/>
              <a:pathLst>
                <a:path w="184784" h="318770">
                  <a:moveTo>
                    <a:pt x="0" y="0"/>
                  </a:moveTo>
                  <a:lnTo>
                    <a:pt x="132933" y="0"/>
                  </a:lnTo>
                  <a:lnTo>
                    <a:pt x="184420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718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718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8420" y="4804545"/>
              <a:ext cx="288290" cy="318770"/>
            </a:xfrm>
            <a:custGeom>
              <a:avLst/>
              <a:gdLst/>
              <a:ahLst/>
              <a:cxnLst/>
              <a:rect l="l" t="t" r="r" b="b"/>
              <a:pathLst>
                <a:path w="288290" h="318770">
                  <a:moveTo>
                    <a:pt x="288295" y="0"/>
                  </a:moveTo>
                  <a:lnTo>
                    <a:pt x="60717" y="0"/>
                  </a:lnTo>
                  <a:lnTo>
                    <a:pt x="0" y="318401"/>
                  </a:lnTo>
                  <a:lnTo>
                    <a:pt x="288295" y="318401"/>
                  </a:lnTo>
                  <a:lnTo>
                    <a:pt x="28829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8420" y="4804545"/>
              <a:ext cx="288290" cy="318770"/>
            </a:xfrm>
            <a:custGeom>
              <a:avLst/>
              <a:gdLst/>
              <a:ahLst/>
              <a:cxnLst/>
              <a:rect l="l" t="t" r="r" b="b"/>
              <a:pathLst>
                <a:path w="288290" h="318770">
                  <a:moveTo>
                    <a:pt x="60717" y="0"/>
                  </a:moveTo>
                  <a:lnTo>
                    <a:pt x="288295" y="0"/>
                  </a:lnTo>
                  <a:lnTo>
                    <a:pt x="288295" y="318401"/>
                  </a:lnTo>
                  <a:lnTo>
                    <a:pt x="0" y="318401"/>
                  </a:lnTo>
                  <a:lnTo>
                    <a:pt x="6071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671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671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173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173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2674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2674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1759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1759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677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677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1790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1790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8680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8680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182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182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6834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6834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185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185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686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686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188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188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689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689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191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191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692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692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194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194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6958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6958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197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197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66989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66989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200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200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701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701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203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203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04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6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6" y="318401"/>
                  </a:lnTo>
                  <a:lnTo>
                    <a:pt x="2150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04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6" y="0"/>
                  </a:lnTo>
                  <a:lnTo>
                    <a:pt x="215016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5201" y="4806345"/>
              <a:ext cx="130175" cy="320675"/>
            </a:xfrm>
            <a:custGeom>
              <a:avLst/>
              <a:gdLst/>
              <a:ahLst/>
              <a:cxnLst/>
              <a:rect l="l" t="t" r="r" b="b"/>
              <a:pathLst>
                <a:path w="130175" h="320675">
                  <a:moveTo>
                    <a:pt x="80689" y="0"/>
                  </a:moveTo>
                  <a:lnTo>
                    <a:pt x="0" y="0"/>
                  </a:lnTo>
                  <a:lnTo>
                    <a:pt x="0" y="318402"/>
                  </a:lnTo>
                  <a:lnTo>
                    <a:pt x="130178" y="320591"/>
                  </a:lnTo>
                  <a:lnTo>
                    <a:pt x="80689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5201" y="4806345"/>
              <a:ext cx="130175" cy="320675"/>
            </a:xfrm>
            <a:custGeom>
              <a:avLst/>
              <a:gdLst/>
              <a:ahLst/>
              <a:cxnLst/>
              <a:rect l="l" t="t" r="r" b="b"/>
              <a:pathLst>
                <a:path w="130175" h="320675">
                  <a:moveTo>
                    <a:pt x="0" y="0"/>
                  </a:moveTo>
                  <a:lnTo>
                    <a:pt x="80689" y="0"/>
                  </a:lnTo>
                  <a:lnTo>
                    <a:pt x="130178" y="320591"/>
                  </a:lnTo>
                  <a:lnTo>
                    <a:pt x="0" y="31840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480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4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4" y="318401"/>
                  </a:lnTo>
                  <a:lnTo>
                    <a:pt x="215014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480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4" y="0"/>
                  </a:lnTo>
                  <a:lnTo>
                    <a:pt x="215014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37" y="4803709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7908"/>
                  </a:lnTo>
                </a:path>
              </a:pathLst>
            </a:custGeom>
            <a:ln w="635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945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945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0510" y="5124006"/>
              <a:ext cx="262890" cy="318770"/>
            </a:xfrm>
            <a:custGeom>
              <a:avLst/>
              <a:gdLst/>
              <a:ahLst/>
              <a:cxnLst/>
              <a:rect l="l" t="t" r="r" b="b"/>
              <a:pathLst>
                <a:path w="262890" h="318770">
                  <a:moveTo>
                    <a:pt x="262450" y="0"/>
                  </a:moveTo>
                  <a:lnTo>
                    <a:pt x="59594" y="0"/>
                  </a:lnTo>
                  <a:lnTo>
                    <a:pt x="0" y="318401"/>
                  </a:lnTo>
                  <a:lnTo>
                    <a:pt x="262450" y="318401"/>
                  </a:lnTo>
                  <a:lnTo>
                    <a:pt x="262450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0510" y="5124006"/>
              <a:ext cx="262890" cy="318770"/>
            </a:xfrm>
            <a:custGeom>
              <a:avLst/>
              <a:gdLst/>
              <a:ahLst/>
              <a:cxnLst/>
              <a:rect l="l" t="t" r="r" b="b"/>
              <a:pathLst>
                <a:path w="262890" h="318770">
                  <a:moveTo>
                    <a:pt x="59594" y="0"/>
                  </a:moveTo>
                  <a:lnTo>
                    <a:pt x="262450" y="0"/>
                  </a:lnTo>
                  <a:lnTo>
                    <a:pt x="262450" y="318401"/>
                  </a:lnTo>
                  <a:lnTo>
                    <a:pt x="0" y="318401"/>
                  </a:lnTo>
                  <a:lnTo>
                    <a:pt x="59594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2961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2961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797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797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299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299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8005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8005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7302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7302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803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803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305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305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8067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8067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3080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3080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809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809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111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111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78129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78129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314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314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815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815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17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17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818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818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3204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3204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821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821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3235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3235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824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824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26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26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8279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8279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329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6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6" y="318401"/>
                  </a:lnTo>
                  <a:lnTo>
                    <a:pt x="2150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329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6" y="0"/>
                  </a:lnTo>
                  <a:lnTo>
                    <a:pt x="215016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1448" y="5125806"/>
              <a:ext cx="253365" cy="318135"/>
            </a:xfrm>
            <a:custGeom>
              <a:avLst/>
              <a:gdLst/>
              <a:ahLst/>
              <a:cxnLst/>
              <a:rect l="l" t="t" r="r" b="b"/>
              <a:pathLst>
                <a:path w="253365" h="318135">
                  <a:moveTo>
                    <a:pt x="206615" y="0"/>
                  </a:moveTo>
                  <a:lnTo>
                    <a:pt x="0" y="0"/>
                  </a:lnTo>
                  <a:lnTo>
                    <a:pt x="0" y="315540"/>
                  </a:lnTo>
                  <a:lnTo>
                    <a:pt x="253241" y="317728"/>
                  </a:lnTo>
                  <a:lnTo>
                    <a:pt x="2066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1448" y="5125806"/>
              <a:ext cx="253365" cy="318135"/>
            </a:xfrm>
            <a:custGeom>
              <a:avLst/>
              <a:gdLst/>
              <a:ahLst/>
              <a:cxnLst/>
              <a:rect l="l" t="t" r="r" b="b"/>
              <a:pathLst>
                <a:path w="253365" h="318135">
                  <a:moveTo>
                    <a:pt x="0" y="0"/>
                  </a:moveTo>
                  <a:lnTo>
                    <a:pt x="206615" y="0"/>
                  </a:lnTo>
                  <a:lnTo>
                    <a:pt x="253241" y="317728"/>
                  </a:lnTo>
                  <a:lnTo>
                    <a:pt x="0" y="31554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6105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4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4" y="318401"/>
                  </a:lnTo>
                  <a:lnTo>
                    <a:pt x="215014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6105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4" y="0"/>
                  </a:lnTo>
                  <a:lnTo>
                    <a:pt x="215014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70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70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98" y="5442832"/>
              <a:ext cx="230504" cy="318770"/>
            </a:xfrm>
            <a:custGeom>
              <a:avLst/>
              <a:gdLst/>
              <a:ahLst/>
              <a:cxnLst/>
              <a:rect l="l" t="t" r="r" b="b"/>
              <a:pathLst>
                <a:path w="230505" h="318770">
                  <a:moveTo>
                    <a:pt x="230215" y="0"/>
                  </a:moveTo>
                  <a:lnTo>
                    <a:pt x="57697" y="0"/>
                  </a:lnTo>
                  <a:lnTo>
                    <a:pt x="0" y="318406"/>
                  </a:lnTo>
                  <a:lnTo>
                    <a:pt x="230215" y="318406"/>
                  </a:lnTo>
                  <a:lnTo>
                    <a:pt x="2302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98" y="5442832"/>
              <a:ext cx="230504" cy="318770"/>
            </a:xfrm>
            <a:custGeom>
              <a:avLst/>
              <a:gdLst/>
              <a:ahLst/>
              <a:cxnLst/>
              <a:rect l="l" t="t" r="r" b="b"/>
              <a:pathLst>
                <a:path w="230505" h="318770">
                  <a:moveTo>
                    <a:pt x="57697" y="0"/>
                  </a:moveTo>
                  <a:lnTo>
                    <a:pt x="230215" y="0"/>
                  </a:lnTo>
                  <a:lnTo>
                    <a:pt x="230215" y="318406"/>
                  </a:lnTo>
                  <a:lnTo>
                    <a:pt x="0" y="318406"/>
                  </a:lnTo>
                  <a:lnTo>
                    <a:pt x="5769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931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931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4327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4327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934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934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435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435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937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937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438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438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9402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9402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4420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4420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943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943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445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445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946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946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447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447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9495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9495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450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450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952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952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4453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4453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955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955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570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570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958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958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460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460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9615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9615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462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462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964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964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26594" y="5444633"/>
              <a:ext cx="178435" cy="318135"/>
            </a:xfrm>
            <a:custGeom>
              <a:avLst/>
              <a:gdLst/>
              <a:ahLst/>
              <a:cxnLst/>
              <a:rect l="l" t="t" r="r" b="b"/>
              <a:pathLst>
                <a:path w="178434" h="318135">
                  <a:moveTo>
                    <a:pt x="130315" y="0"/>
                  </a:moveTo>
                  <a:lnTo>
                    <a:pt x="0" y="0"/>
                  </a:lnTo>
                  <a:lnTo>
                    <a:pt x="0" y="315542"/>
                  </a:lnTo>
                  <a:lnTo>
                    <a:pt x="178027" y="317732"/>
                  </a:lnTo>
                  <a:lnTo>
                    <a:pt x="1303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26594" y="5444633"/>
              <a:ext cx="178435" cy="318135"/>
            </a:xfrm>
            <a:custGeom>
              <a:avLst/>
              <a:gdLst/>
              <a:ahLst/>
              <a:cxnLst/>
              <a:rect l="l" t="t" r="r" b="b"/>
              <a:pathLst>
                <a:path w="178434" h="318135">
                  <a:moveTo>
                    <a:pt x="0" y="0"/>
                  </a:moveTo>
                  <a:lnTo>
                    <a:pt x="130315" y="0"/>
                  </a:lnTo>
                  <a:lnTo>
                    <a:pt x="178027" y="317732"/>
                  </a:lnTo>
                  <a:lnTo>
                    <a:pt x="0" y="3155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7402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7402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8205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8205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6368" y="5442832"/>
              <a:ext cx="229235" cy="318770"/>
            </a:xfrm>
            <a:custGeom>
              <a:avLst/>
              <a:gdLst/>
              <a:ahLst/>
              <a:cxnLst/>
              <a:rect l="l" t="t" r="r" b="b"/>
              <a:pathLst>
                <a:path w="229234" h="318770">
                  <a:moveTo>
                    <a:pt x="228880" y="0"/>
                  </a:moveTo>
                  <a:lnTo>
                    <a:pt x="0" y="0"/>
                  </a:lnTo>
                  <a:lnTo>
                    <a:pt x="1065" y="318406"/>
                  </a:lnTo>
                  <a:lnTo>
                    <a:pt x="228880" y="318406"/>
                  </a:lnTo>
                  <a:lnTo>
                    <a:pt x="228880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6368" y="5442832"/>
              <a:ext cx="229235" cy="318770"/>
            </a:xfrm>
            <a:custGeom>
              <a:avLst/>
              <a:gdLst/>
              <a:ahLst/>
              <a:cxnLst/>
              <a:rect l="l" t="t" r="r" b="b"/>
              <a:pathLst>
                <a:path w="229234" h="318770">
                  <a:moveTo>
                    <a:pt x="0" y="0"/>
                  </a:moveTo>
                  <a:lnTo>
                    <a:pt x="228880" y="0"/>
                  </a:lnTo>
                  <a:lnTo>
                    <a:pt x="228880" y="318406"/>
                  </a:lnTo>
                  <a:lnTo>
                    <a:pt x="1065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9575" y="3587119"/>
              <a:ext cx="599440" cy="674370"/>
            </a:xfrm>
            <a:custGeom>
              <a:avLst/>
              <a:gdLst/>
              <a:ahLst/>
              <a:cxnLst/>
              <a:rect l="l" t="t" r="r" b="b"/>
              <a:pathLst>
                <a:path w="599439" h="674370">
                  <a:moveTo>
                    <a:pt x="599346" y="0"/>
                  </a:moveTo>
                  <a:lnTo>
                    <a:pt x="0" y="0"/>
                  </a:lnTo>
                  <a:lnTo>
                    <a:pt x="0" y="674264"/>
                  </a:lnTo>
                  <a:lnTo>
                    <a:pt x="599346" y="674264"/>
                  </a:lnTo>
                  <a:lnTo>
                    <a:pt x="599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9575" y="3306175"/>
              <a:ext cx="599440" cy="955675"/>
            </a:xfrm>
            <a:custGeom>
              <a:avLst/>
              <a:gdLst/>
              <a:ahLst/>
              <a:cxnLst/>
              <a:rect l="l" t="t" r="r" b="b"/>
              <a:pathLst>
                <a:path w="599439" h="955675">
                  <a:moveTo>
                    <a:pt x="0" y="280944"/>
                  </a:moveTo>
                  <a:lnTo>
                    <a:pt x="599346" y="280944"/>
                  </a:lnTo>
                  <a:lnTo>
                    <a:pt x="599346" y="955208"/>
                  </a:lnTo>
                  <a:lnTo>
                    <a:pt x="0" y="955208"/>
                  </a:lnTo>
                  <a:lnTo>
                    <a:pt x="0" y="280944"/>
                  </a:lnTo>
                  <a:close/>
                </a:path>
                <a:path w="599439" h="955675">
                  <a:moveTo>
                    <a:pt x="74919" y="280944"/>
                  </a:moveTo>
                  <a:lnTo>
                    <a:pt x="262213" y="280944"/>
                  </a:lnTo>
                  <a:lnTo>
                    <a:pt x="242355" y="0"/>
                  </a:lnTo>
                  <a:lnTo>
                    <a:pt x="91465" y="0"/>
                  </a:lnTo>
                  <a:lnTo>
                    <a:pt x="74919" y="280944"/>
                  </a:lnTo>
                  <a:close/>
                </a:path>
                <a:path w="599439" h="955675">
                  <a:moveTo>
                    <a:pt x="326448" y="280944"/>
                  </a:moveTo>
                  <a:lnTo>
                    <a:pt x="513745" y="280944"/>
                  </a:lnTo>
                  <a:lnTo>
                    <a:pt x="493887" y="0"/>
                  </a:lnTo>
                  <a:lnTo>
                    <a:pt x="342997" y="0"/>
                  </a:lnTo>
                  <a:lnTo>
                    <a:pt x="326448" y="28094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8420" y="7482517"/>
              <a:ext cx="288290" cy="180975"/>
            </a:xfrm>
            <a:custGeom>
              <a:avLst/>
              <a:gdLst/>
              <a:ahLst/>
              <a:cxnLst/>
              <a:rect l="l" t="t" r="r" b="b"/>
              <a:pathLst>
                <a:path w="288290" h="180975">
                  <a:moveTo>
                    <a:pt x="288295" y="0"/>
                  </a:moveTo>
                  <a:lnTo>
                    <a:pt x="60717" y="0"/>
                  </a:lnTo>
                  <a:lnTo>
                    <a:pt x="0" y="180676"/>
                  </a:lnTo>
                  <a:lnTo>
                    <a:pt x="288295" y="180676"/>
                  </a:lnTo>
                  <a:lnTo>
                    <a:pt x="28829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8420" y="7482517"/>
              <a:ext cx="288290" cy="180975"/>
            </a:xfrm>
            <a:custGeom>
              <a:avLst/>
              <a:gdLst/>
              <a:ahLst/>
              <a:cxnLst/>
              <a:rect l="l" t="t" r="r" b="b"/>
              <a:pathLst>
                <a:path w="288290" h="180975">
                  <a:moveTo>
                    <a:pt x="60717" y="0"/>
                  </a:moveTo>
                  <a:lnTo>
                    <a:pt x="288295" y="0"/>
                  </a:lnTo>
                  <a:lnTo>
                    <a:pt x="288295" y="180676"/>
                  </a:lnTo>
                  <a:lnTo>
                    <a:pt x="0" y="180676"/>
                  </a:lnTo>
                  <a:lnTo>
                    <a:pt x="6071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671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671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173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173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2674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2674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1759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1759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677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677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1790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1790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8680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8680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182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182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6834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6834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185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185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686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686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188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188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689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689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191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191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692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692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194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194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6958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6958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197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197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66989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66989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200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200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701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701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203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203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04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6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6" y="180676"/>
                  </a:lnTo>
                  <a:lnTo>
                    <a:pt x="2150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04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6" y="0"/>
                  </a:lnTo>
                  <a:lnTo>
                    <a:pt x="215016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5201" y="7483535"/>
              <a:ext cx="130175" cy="182245"/>
            </a:xfrm>
            <a:custGeom>
              <a:avLst/>
              <a:gdLst/>
              <a:ahLst/>
              <a:cxnLst/>
              <a:rect l="l" t="t" r="r" b="b"/>
              <a:pathLst>
                <a:path w="130175" h="182245">
                  <a:moveTo>
                    <a:pt x="80689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130178" y="181922"/>
                  </a:lnTo>
                  <a:lnTo>
                    <a:pt x="80689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5201" y="7483535"/>
              <a:ext cx="130175" cy="182245"/>
            </a:xfrm>
            <a:custGeom>
              <a:avLst/>
              <a:gdLst/>
              <a:ahLst/>
              <a:cxnLst/>
              <a:rect l="l" t="t" r="r" b="b"/>
              <a:pathLst>
                <a:path w="130175" h="182245">
                  <a:moveTo>
                    <a:pt x="0" y="0"/>
                  </a:moveTo>
                  <a:lnTo>
                    <a:pt x="80689" y="0"/>
                  </a:lnTo>
                  <a:lnTo>
                    <a:pt x="130178" y="181922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480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4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4" y="180676"/>
                  </a:lnTo>
                  <a:lnTo>
                    <a:pt x="215014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480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4" y="0"/>
                  </a:lnTo>
                  <a:lnTo>
                    <a:pt x="215014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37" y="7482042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0"/>
                  </a:moveTo>
                  <a:lnTo>
                    <a:pt x="0" y="180399"/>
                  </a:lnTo>
                </a:path>
              </a:pathLst>
            </a:custGeom>
            <a:ln w="635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945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945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0510" y="7663795"/>
              <a:ext cx="262890" cy="180975"/>
            </a:xfrm>
            <a:custGeom>
              <a:avLst/>
              <a:gdLst/>
              <a:ahLst/>
              <a:cxnLst/>
              <a:rect l="l" t="t" r="r" b="b"/>
              <a:pathLst>
                <a:path w="262890" h="180975">
                  <a:moveTo>
                    <a:pt x="262450" y="0"/>
                  </a:moveTo>
                  <a:lnTo>
                    <a:pt x="59594" y="0"/>
                  </a:lnTo>
                  <a:lnTo>
                    <a:pt x="0" y="180680"/>
                  </a:lnTo>
                  <a:lnTo>
                    <a:pt x="262450" y="180680"/>
                  </a:lnTo>
                  <a:lnTo>
                    <a:pt x="262450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0510" y="7663795"/>
              <a:ext cx="262890" cy="180975"/>
            </a:xfrm>
            <a:custGeom>
              <a:avLst/>
              <a:gdLst/>
              <a:ahLst/>
              <a:cxnLst/>
              <a:rect l="l" t="t" r="r" b="b"/>
              <a:pathLst>
                <a:path w="262890" h="180975">
                  <a:moveTo>
                    <a:pt x="59594" y="0"/>
                  </a:moveTo>
                  <a:lnTo>
                    <a:pt x="262450" y="0"/>
                  </a:lnTo>
                  <a:lnTo>
                    <a:pt x="262450" y="180680"/>
                  </a:lnTo>
                  <a:lnTo>
                    <a:pt x="0" y="180680"/>
                  </a:lnTo>
                  <a:lnTo>
                    <a:pt x="59594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2961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2961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797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797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299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299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8005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8005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7302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7302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803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803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305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305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8067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8067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3080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3080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809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809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111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111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78129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78129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314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314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815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815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17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17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818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818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3204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3204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821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821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3235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3235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824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824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26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26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8279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8279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329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6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6" y="180680"/>
                  </a:lnTo>
                  <a:lnTo>
                    <a:pt x="2150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329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6" y="0"/>
                  </a:lnTo>
                  <a:lnTo>
                    <a:pt x="215016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1448" y="7664817"/>
              <a:ext cx="253365" cy="180340"/>
            </a:xfrm>
            <a:custGeom>
              <a:avLst/>
              <a:gdLst/>
              <a:ahLst/>
              <a:cxnLst/>
              <a:rect l="l" t="t" r="r" b="b"/>
              <a:pathLst>
                <a:path w="253365" h="180340">
                  <a:moveTo>
                    <a:pt x="206615" y="0"/>
                  </a:moveTo>
                  <a:lnTo>
                    <a:pt x="0" y="0"/>
                  </a:lnTo>
                  <a:lnTo>
                    <a:pt x="0" y="179053"/>
                  </a:lnTo>
                  <a:lnTo>
                    <a:pt x="253241" y="180295"/>
                  </a:lnTo>
                  <a:lnTo>
                    <a:pt x="2066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1448" y="7664817"/>
              <a:ext cx="253365" cy="180340"/>
            </a:xfrm>
            <a:custGeom>
              <a:avLst/>
              <a:gdLst/>
              <a:ahLst/>
              <a:cxnLst/>
              <a:rect l="l" t="t" r="r" b="b"/>
              <a:pathLst>
                <a:path w="253365" h="180340">
                  <a:moveTo>
                    <a:pt x="0" y="0"/>
                  </a:moveTo>
                  <a:lnTo>
                    <a:pt x="206615" y="0"/>
                  </a:lnTo>
                  <a:lnTo>
                    <a:pt x="253241" y="180295"/>
                  </a:lnTo>
                  <a:lnTo>
                    <a:pt x="0" y="1790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6105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4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4" y="180680"/>
                  </a:lnTo>
                  <a:lnTo>
                    <a:pt x="215014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6105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4" y="0"/>
                  </a:lnTo>
                  <a:lnTo>
                    <a:pt x="215014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70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70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98" y="7844717"/>
              <a:ext cx="230504" cy="180975"/>
            </a:xfrm>
            <a:custGeom>
              <a:avLst/>
              <a:gdLst/>
              <a:ahLst/>
              <a:cxnLst/>
              <a:rect l="l" t="t" r="r" b="b"/>
              <a:pathLst>
                <a:path w="230505" h="180975">
                  <a:moveTo>
                    <a:pt x="230215" y="0"/>
                  </a:moveTo>
                  <a:lnTo>
                    <a:pt x="57697" y="0"/>
                  </a:lnTo>
                  <a:lnTo>
                    <a:pt x="0" y="180676"/>
                  </a:lnTo>
                  <a:lnTo>
                    <a:pt x="230215" y="180676"/>
                  </a:lnTo>
                  <a:lnTo>
                    <a:pt x="2302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98" y="7844717"/>
              <a:ext cx="230504" cy="180975"/>
            </a:xfrm>
            <a:custGeom>
              <a:avLst/>
              <a:gdLst/>
              <a:ahLst/>
              <a:cxnLst/>
              <a:rect l="l" t="t" r="r" b="b"/>
              <a:pathLst>
                <a:path w="230505" h="180975">
                  <a:moveTo>
                    <a:pt x="57697" y="0"/>
                  </a:moveTo>
                  <a:lnTo>
                    <a:pt x="230215" y="0"/>
                  </a:lnTo>
                  <a:lnTo>
                    <a:pt x="230215" y="180676"/>
                  </a:lnTo>
                  <a:lnTo>
                    <a:pt x="0" y="180676"/>
                  </a:lnTo>
                  <a:lnTo>
                    <a:pt x="5769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931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931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4327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4327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934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934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435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435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937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937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438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438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9402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9402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4420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4420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943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943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445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445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946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946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447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447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9495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9495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450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450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952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952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4453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4453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955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955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570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570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958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958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460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460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9615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9615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462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462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964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964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26594" y="7845735"/>
              <a:ext cx="178435" cy="180340"/>
            </a:xfrm>
            <a:custGeom>
              <a:avLst/>
              <a:gdLst/>
              <a:ahLst/>
              <a:cxnLst/>
              <a:rect l="l" t="t" r="r" b="b"/>
              <a:pathLst>
                <a:path w="178434" h="180340">
                  <a:moveTo>
                    <a:pt x="130315" y="0"/>
                  </a:moveTo>
                  <a:lnTo>
                    <a:pt x="0" y="0"/>
                  </a:lnTo>
                  <a:lnTo>
                    <a:pt x="0" y="179057"/>
                  </a:lnTo>
                  <a:lnTo>
                    <a:pt x="178027" y="180298"/>
                  </a:lnTo>
                  <a:lnTo>
                    <a:pt x="1303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26594" y="7845735"/>
              <a:ext cx="178435" cy="180340"/>
            </a:xfrm>
            <a:custGeom>
              <a:avLst/>
              <a:gdLst/>
              <a:ahLst/>
              <a:cxnLst/>
              <a:rect l="l" t="t" r="r" b="b"/>
              <a:pathLst>
                <a:path w="178434" h="180340">
                  <a:moveTo>
                    <a:pt x="0" y="0"/>
                  </a:moveTo>
                  <a:lnTo>
                    <a:pt x="130315" y="0"/>
                  </a:lnTo>
                  <a:lnTo>
                    <a:pt x="178027" y="180298"/>
                  </a:lnTo>
                  <a:lnTo>
                    <a:pt x="0" y="179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7402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7402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8205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8205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6368" y="7844717"/>
              <a:ext cx="229235" cy="180975"/>
            </a:xfrm>
            <a:custGeom>
              <a:avLst/>
              <a:gdLst/>
              <a:ahLst/>
              <a:cxnLst/>
              <a:rect l="l" t="t" r="r" b="b"/>
              <a:pathLst>
                <a:path w="229234" h="180975">
                  <a:moveTo>
                    <a:pt x="228880" y="0"/>
                  </a:moveTo>
                  <a:lnTo>
                    <a:pt x="0" y="0"/>
                  </a:lnTo>
                  <a:lnTo>
                    <a:pt x="1065" y="180676"/>
                  </a:lnTo>
                  <a:lnTo>
                    <a:pt x="228880" y="180676"/>
                  </a:lnTo>
                  <a:lnTo>
                    <a:pt x="228880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6368" y="7844717"/>
              <a:ext cx="229235" cy="180975"/>
            </a:xfrm>
            <a:custGeom>
              <a:avLst/>
              <a:gdLst/>
              <a:ahLst/>
              <a:cxnLst/>
              <a:rect l="l" t="t" r="r" b="b"/>
              <a:pathLst>
                <a:path w="229234" h="180975">
                  <a:moveTo>
                    <a:pt x="0" y="0"/>
                  </a:moveTo>
                  <a:lnTo>
                    <a:pt x="228880" y="0"/>
                  </a:lnTo>
                  <a:lnTo>
                    <a:pt x="228880" y="180676"/>
                  </a:lnTo>
                  <a:lnTo>
                    <a:pt x="1065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6440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60" h="1082675">
                  <a:moveTo>
                    <a:pt x="1496013" y="0"/>
                  </a:moveTo>
                  <a:lnTo>
                    <a:pt x="0" y="0"/>
                  </a:lnTo>
                  <a:lnTo>
                    <a:pt x="0" y="1082638"/>
                  </a:lnTo>
                  <a:lnTo>
                    <a:pt x="1496013" y="1082638"/>
                  </a:lnTo>
                  <a:lnTo>
                    <a:pt x="1496013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6440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60" h="1082675">
                  <a:moveTo>
                    <a:pt x="0" y="0"/>
                  </a:moveTo>
                  <a:lnTo>
                    <a:pt x="1496013" y="0"/>
                  </a:lnTo>
                  <a:lnTo>
                    <a:pt x="1496013" y="1082638"/>
                  </a:lnTo>
                  <a:lnTo>
                    <a:pt x="0" y="10826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1022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1359675" y="0"/>
                  </a:moveTo>
                  <a:lnTo>
                    <a:pt x="0" y="0"/>
                  </a:lnTo>
                  <a:lnTo>
                    <a:pt x="0" y="939279"/>
                  </a:lnTo>
                  <a:lnTo>
                    <a:pt x="1359675" y="939279"/>
                  </a:lnTo>
                  <a:lnTo>
                    <a:pt x="1359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1022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0" y="0"/>
                  </a:moveTo>
                  <a:lnTo>
                    <a:pt x="1359675" y="0"/>
                  </a:lnTo>
                  <a:lnTo>
                    <a:pt x="1359675" y="939279"/>
                  </a:lnTo>
                  <a:lnTo>
                    <a:pt x="0" y="939279"/>
                  </a:lnTo>
                  <a:lnTo>
                    <a:pt x="0" y="0"/>
                  </a:lnTo>
                  <a:close/>
                </a:path>
                <a:path w="1360170" h="939800">
                  <a:moveTo>
                    <a:pt x="0" y="0"/>
                  </a:moveTo>
                  <a:lnTo>
                    <a:pt x="679215" y="0"/>
                  </a:lnTo>
                  <a:lnTo>
                    <a:pt x="679215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2548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1556625" y="0"/>
                  </a:moveTo>
                  <a:lnTo>
                    <a:pt x="0" y="0"/>
                  </a:lnTo>
                  <a:lnTo>
                    <a:pt x="0" y="71959"/>
                  </a:lnTo>
                  <a:lnTo>
                    <a:pt x="1556625" y="71959"/>
                  </a:lnTo>
                  <a:lnTo>
                    <a:pt x="1556625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2548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0" y="0"/>
                  </a:moveTo>
                  <a:lnTo>
                    <a:pt x="1556625" y="0"/>
                  </a:lnTo>
                  <a:lnTo>
                    <a:pt x="1556625" y="71959"/>
                  </a:lnTo>
                  <a:lnTo>
                    <a:pt x="0" y="719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96148" y="6110885"/>
              <a:ext cx="679450" cy="234950"/>
            </a:xfrm>
            <a:custGeom>
              <a:avLst/>
              <a:gdLst/>
              <a:ahLst/>
              <a:cxnLst/>
              <a:rect l="l" t="t" r="r" b="b"/>
              <a:pathLst>
                <a:path w="679450" h="234950">
                  <a:moveTo>
                    <a:pt x="0" y="0"/>
                  </a:moveTo>
                  <a:lnTo>
                    <a:pt x="679251" y="0"/>
                  </a:lnTo>
                  <a:lnTo>
                    <a:pt x="679251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5823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60" h="1082675">
                  <a:moveTo>
                    <a:pt x="1496011" y="0"/>
                  </a:moveTo>
                  <a:lnTo>
                    <a:pt x="0" y="0"/>
                  </a:lnTo>
                  <a:lnTo>
                    <a:pt x="0" y="1082638"/>
                  </a:lnTo>
                  <a:lnTo>
                    <a:pt x="1496011" y="1082638"/>
                  </a:lnTo>
                  <a:lnTo>
                    <a:pt x="1496011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5823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60" h="1082675">
                  <a:moveTo>
                    <a:pt x="0" y="0"/>
                  </a:moveTo>
                  <a:lnTo>
                    <a:pt x="1496011" y="0"/>
                  </a:lnTo>
                  <a:lnTo>
                    <a:pt x="1496011" y="1082638"/>
                  </a:lnTo>
                  <a:lnTo>
                    <a:pt x="0" y="10826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0404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1359681" y="0"/>
                  </a:moveTo>
                  <a:lnTo>
                    <a:pt x="0" y="0"/>
                  </a:lnTo>
                  <a:lnTo>
                    <a:pt x="0" y="939279"/>
                  </a:lnTo>
                  <a:lnTo>
                    <a:pt x="1359681" y="939279"/>
                  </a:lnTo>
                  <a:lnTo>
                    <a:pt x="1359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0404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0" y="0"/>
                  </a:moveTo>
                  <a:lnTo>
                    <a:pt x="1359681" y="0"/>
                  </a:lnTo>
                  <a:lnTo>
                    <a:pt x="1359681" y="939279"/>
                  </a:lnTo>
                  <a:lnTo>
                    <a:pt x="0" y="939279"/>
                  </a:lnTo>
                  <a:lnTo>
                    <a:pt x="0" y="0"/>
                  </a:lnTo>
                  <a:close/>
                </a:path>
                <a:path w="1360170" h="939800">
                  <a:moveTo>
                    <a:pt x="0" y="0"/>
                  </a:moveTo>
                  <a:lnTo>
                    <a:pt x="679220" y="0"/>
                  </a:lnTo>
                  <a:lnTo>
                    <a:pt x="679220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31929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1556626" y="0"/>
                  </a:moveTo>
                  <a:lnTo>
                    <a:pt x="0" y="0"/>
                  </a:lnTo>
                  <a:lnTo>
                    <a:pt x="0" y="71959"/>
                  </a:lnTo>
                  <a:lnTo>
                    <a:pt x="1556626" y="71959"/>
                  </a:lnTo>
                  <a:lnTo>
                    <a:pt x="1556626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31929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0" y="0"/>
                  </a:moveTo>
                  <a:lnTo>
                    <a:pt x="1556626" y="0"/>
                  </a:lnTo>
                  <a:lnTo>
                    <a:pt x="1556626" y="71959"/>
                  </a:lnTo>
                  <a:lnTo>
                    <a:pt x="0" y="719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5531" y="6110885"/>
              <a:ext cx="679450" cy="234950"/>
            </a:xfrm>
            <a:custGeom>
              <a:avLst/>
              <a:gdLst/>
              <a:ahLst/>
              <a:cxnLst/>
              <a:rect l="l" t="t" r="r" b="b"/>
              <a:pathLst>
                <a:path w="679450" h="234950">
                  <a:moveTo>
                    <a:pt x="0" y="0"/>
                  </a:moveTo>
                  <a:lnTo>
                    <a:pt x="679250" y="0"/>
                  </a:lnTo>
                  <a:lnTo>
                    <a:pt x="679250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65209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59" h="1082675">
                  <a:moveTo>
                    <a:pt x="1496013" y="0"/>
                  </a:moveTo>
                  <a:lnTo>
                    <a:pt x="0" y="0"/>
                  </a:lnTo>
                  <a:lnTo>
                    <a:pt x="0" y="1082638"/>
                  </a:lnTo>
                  <a:lnTo>
                    <a:pt x="1496013" y="1082638"/>
                  </a:lnTo>
                  <a:lnTo>
                    <a:pt x="1496013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65209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59" h="1082675">
                  <a:moveTo>
                    <a:pt x="0" y="0"/>
                  </a:moveTo>
                  <a:lnTo>
                    <a:pt x="1496013" y="0"/>
                  </a:lnTo>
                  <a:lnTo>
                    <a:pt x="1496013" y="1082638"/>
                  </a:lnTo>
                  <a:lnTo>
                    <a:pt x="0" y="10826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39791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1359679" y="0"/>
                  </a:moveTo>
                  <a:lnTo>
                    <a:pt x="0" y="0"/>
                  </a:lnTo>
                  <a:lnTo>
                    <a:pt x="0" y="939279"/>
                  </a:lnTo>
                  <a:lnTo>
                    <a:pt x="1359679" y="939279"/>
                  </a:lnTo>
                  <a:lnTo>
                    <a:pt x="1359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39791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0" y="0"/>
                  </a:moveTo>
                  <a:lnTo>
                    <a:pt x="1359679" y="0"/>
                  </a:lnTo>
                  <a:lnTo>
                    <a:pt x="1359679" y="939279"/>
                  </a:lnTo>
                  <a:lnTo>
                    <a:pt x="0" y="939279"/>
                  </a:lnTo>
                  <a:lnTo>
                    <a:pt x="0" y="0"/>
                  </a:lnTo>
                  <a:close/>
                </a:path>
                <a:path w="1360170" h="939800">
                  <a:moveTo>
                    <a:pt x="0" y="0"/>
                  </a:moveTo>
                  <a:lnTo>
                    <a:pt x="679218" y="0"/>
                  </a:lnTo>
                  <a:lnTo>
                    <a:pt x="679218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41316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1556625" y="0"/>
                  </a:moveTo>
                  <a:lnTo>
                    <a:pt x="0" y="0"/>
                  </a:lnTo>
                  <a:lnTo>
                    <a:pt x="0" y="71959"/>
                  </a:lnTo>
                  <a:lnTo>
                    <a:pt x="1556625" y="71959"/>
                  </a:lnTo>
                  <a:lnTo>
                    <a:pt x="1556625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41316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0" y="0"/>
                  </a:moveTo>
                  <a:lnTo>
                    <a:pt x="1556625" y="0"/>
                  </a:lnTo>
                  <a:lnTo>
                    <a:pt x="1556625" y="71959"/>
                  </a:lnTo>
                  <a:lnTo>
                    <a:pt x="0" y="719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4916" y="6110885"/>
              <a:ext cx="679450" cy="234950"/>
            </a:xfrm>
            <a:custGeom>
              <a:avLst/>
              <a:gdLst/>
              <a:ahLst/>
              <a:cxnLst/>
              <a:rect l="l" t="t" r="r" b="b"/>
              <a:pathLst>
                <a:path w="679450" h="234950">
                  <a:moveTo>
                    <a:pt x="0" y="0"/>
                  </a:moveTo>
                  <a:lnTo>
                    <a:pt x="679251" y="0"/>
                  </a:lnTo>
                  <a:lnTo>
                    <a:pt x="679251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5639" y="8232318"/>
              <a:ext cx="1725295" cy="1248410"/>
            </a:xfrm>
            <a:custGeom>
              <a:avLst/>
              <a:gdLst/>
              <a:ahLst/>
              <a:cxnLst/>
              <a:rect l="l" t="t" r="r" b="b"/>
              <a:pathLst>
                <a:path w="1725295" h="1248409">
                  <a:moveTo>
                    <a:pt x="1724882" y="0"/>
                  </a:moveTo>
                  <a:lnTo>
                    <a:pt x="0" y="0"/>
                  </a:lnTo>
                  <a:lnTo>
                    <a:pt x="0" y="1248270"/>
                  </a:lnTo>
                  <a:lnTo>
                    <a:pt x="1724882" y="1248270"/>
                  </a:lnTo>
                  <a:lnTo>
                    <a:pt x="1724882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5639" y="8232318"/>
              <a:ext cx="1725295" cy="1248410"/>
            </a:xfrm>
            <a:custGeom>
              <a:avLst/>
              <a:gdLst/>
              <a:ahLst/>
              <a:cxnLst/>
              <a:rect l="l" t="t" r="r" b="b"/>
              <a:pathLst>
                <a:path w="1725295" h="1248409">
                  <a:moveTo>
                    <a:pt x="0" y="0"/>
                  </a:moveTo>
                  <a:lnTo>
                    <a:pt x="1724882" y="0"/>
                  </a:lnTo>
                  <a:lnTo>
                    <a:pt x="1724882" y="1248270"/>
                  </a:lnTo>
                  <a:lnTo>
                    <a:pt x="0" y="124827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91629" y="8312946"/>
              <a:ext cx="1567815" cy="1083310"/>
            </a:xfrm>
            <a:custGeom>
              <a:avLst/>
              <a:gdLst/>
              <a:ahLst/>
              <a:cxnLst/>
              <a:rect l="l" t="t" r="r" b="b"/>
              <a:pathLst>
                <a:path w="1567815" h="1083309">
                  <a:moveTo>
                    <a:pt x="1567695" y="0"/>
                  </a:moveTo>
                  <a:lnTo>
                    <a:pt x="0" y="0"/>
                  </a:lnTo>
                  <a:lnTo>
                    <a:pt x="0" y="1082973"/>
                  </a:lnTo>
                  <a:lnTo>
                    <a:pt x="1567695" y="1082973"/>
                  </a:lnTo>
                  <a:lnTo>
                    <a:pt x="1567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91629" y="8312946"/>
              <a:ext cx="1567815" cy="1083310"/>
            </a:xfrm>
            <a:custGeom>
              <a:avLst/>
              <a:gdLst/>
              <a:ahLst/>
              <a:cxnLst/>
              <a:rect l="l" t="t" r="r" b="b"/>
              <a:pathLst>
                <a:path w="1567815" h="1083309">
                  <a:moveTo>
                    <a:pt x="0" y="0"/>
                  </a:moveTo>
                  <a:lnTo>
                    <a:pt x="1567695" y="0"/>
                  </a:lnTo>
                  <a:lnTo>
                    <a:pt x="1567695" y="1082973"/>
                  </a:lnTo>
                  <a:lnTo>
                    <a:pt x="0" y="1082973"/>
                  </a:lnTo>
                  <a:lnTo>
                    <a:pt x="0" y="0"/>
                  </a:lnTo>
                  <a:close/>
                </a:path>
                <a:path w="1567815" h="1083309">
                  <a:moveTo>
                    <a:pt x="0" y="0"/>
                  </a:moveTo>
                  <a:lnTo>
                    <a:pt x="783136" y="0"/>
                  </a:lnTo>
                  <a:lnTo>
                    <a:pt x="783136" y="270744"/>
                  </a:lnTo>
                  <a:lnTo>
                    <a:pt x="0" y="270744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8092" y="9478893"/>
              <a:ext cx="1795145" cy="83185"/>
            </a:xfrm>
            <a:custGeom>
              <a:avLst/>
              <a:gdLst/>
              <a:ahLst/>
              <a:cxnLst/>
              <a:rect l="l" t="t" r="r" b="b"/>
              <a:pathLst>
                <a:path w="1795145" h="83184">
                  <a:moveTo>
                    <a:pt x="1794769" y="0"/>
                  </a:moveTo>
                  <a:lnTo>
                    <a:pt x="0" y="0"/>
                  </a:lnTo>
                  <a:lnTo>
                    <a:pt x="0" y="82969"/>
                  </a:lnTo>
                  <a:lnTo>
                    <a:pt x="1794769" y="82969"/>
                  </a:lnTo>
                  <a:lnTo>
                    <a:pt x="1794769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8092" y="9478893"/>
              <a:ext cx="1795145" cy="83185"/>
            </a:xfrm>
            <a:custGeom>
              <a:avLst/>
              <a:gdLst/>
              <a:ahLst/>
              <a:cxnLst/>
              <a:rect l="l" t="t" r="r" b="b"/>
              <a:pathLst>
                <a:path w="1795145" h="83184">
                  <a:moveTo>
                    <a:pt x="0" y="0"/>
                  </a:moveTo>
                  <a:lnTo>
                    <a:pt x="1794769" y="0"/>
                  </a:lnTo>
                  <a:lnTo>
                    <a:pt x="1794769" y="82969"/>
                  </a:lnTo>
                  <a:lnTo>
                    <a:pt x="0" y="829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70042" y="8312946"/>
              <a:ext cx="783590" cy="271145"/>
            </a:xfrm>
            <a:custGeom>
              <a:avLst/>
              <a:gdLst/>
              <a:ahLst/>
              <a:cxnLst/>
              <a:rect l="l" t="t" r="r" b="b"/>
              <a:pathLst>
                <a:path w="783590" h="271145">
                  <a:moveTo>
                    <a:pt x="0" y="0"/>
                  </a:moveTo>
                  <a:lnTo>
                    <a:pt x="783169" y="0"/>
                  </a:lnTo>
                  <a:lnTo>
                    <a:pt x="783169" y="270744"/>
                  </a:lnTo>
                  <a:lnTo>
                    <a:pt x="0" y="270744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7011" y="8226853"/>
              <a:ext cx="1203325" cy="1811655"/>
            </a:xfrm>
            <a:custGeom>
              <a:avLst/>
              <a:gdLst/>
              <a:ahLst/>
              <a:cxnLst/>
              <a:rect l="l" t="t" r="r" b="b"/>
              <a:pathLst>
                <a:path w="1203325" h="1811654">
                  <a:moveTo>
                    <a:pt x="1202918" y="0"/>
                  </a:moveTo>
                  <a:lnTo>
                    <a:pt x="0" y="0"/>
                  </a:lnTo>
                  <a:lnTo>
                    <a:pt x="0" y="1811289"/>
                  </a:lnTo>
                  <a:lnTo>
                    <a:pt x="1202918" y="1811289"/>
                  </a:lnTo>
                  <a:lnTo>
                    <a:pt x="1202918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7011" y="8226853"/>
              <a:ext cx="1203325" cy="1811655"/>
            </a:xfrm>
            <a:custGeom>
              <a:avLst/>
              <a:gdLst/>
              <a:ahLst/>
              <a:cxnLst/>
              <a:rect l="l" t="t" r="r" b="b"/>
              <a:pathLst>
                <a:path w="1203325" h="1811654">
                  <a:moveTo>
                    <a:pt x="0" y="0"/>
                  </a:moveTo>
                  <a:lnTo>
                    <a:pt x="1202918" y="0"/>
                  </a:lnTo>
                  <a:lnTo>
                    <a:pt x="1202918" y="1811289"/>
                  </a:lnTo>
                  <a:lnTo>
                    <a:pt x="0" y="18112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39234" y="8295987"/>
              <a:ext cx="132715" cy="829944"/>
            </a:xfrm>
            <a:custGeom>
              <a:avLst/>
              <a:gdLst/>
              <a:ahLst/>
              <a:cxnLst/>
              <a:rect l="l" t="t" r="r" b="b"/>
              <a:pathLst>
                <a:path w="132714" h="829945">
                  <a:moveTo>
                    <a:pt x="132148" y="0"/>
                  </a:moveTo>
                  <a:lnTo>
                    <a:pt x="0" y="0"/>
                  </a:lnTo>
                  <a:lnTo>
                    <a:pt x="0" y="829594"/>
                  </a:lnTo>
                  <a:lnTo>
                    <a:pt x="132148" y="829594"/>
                  </a:lnTo>
                  <a:lnTo>
                    <a:pt x="132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39234" y="8295987"/>
              <a:ext cx="132715" cy="829944"/>
            </a:xfrm>
            <a:custGeom>
              <a:avLst/>
              <a:gdLst/>
              <a:ahLst/>
              <a:cxnLst/>
              <a:rect l="l" t="t" r="r" b="b"/>
              <a:pathLst>
                <a:path w="132714" h="829945">
                  <a:moveTo>
                    <a:pt x="0" y="0"/>
                  </a:moveTo>
                  <a:lnTo>
                    <a:pt x="132148" y="0"/>
                  </a:lnTo>
                  <a:lnTo>
                    <a:pt x="132148" y="829594"/>
                  </a:lnTo>
                  <a:lnTo>
                    <a:pt x="0" y="8295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05691" y="8295987"/>
              <a:ext cx="132715" cy="829944"/>
            </a:xfrm>
            <a:custGeom>
              <a:avLst/>
              <a:gdLst/>
              <a:ahLst/>
              <a:cxnLst/>
              <a:rect l="l" t="t" r="r" b="b"/>
              <a:pathLst>
                <a:path w="132714" h="829945">
                  <a:moveTo>
                    <a:pt x="132152" y="0"/>
                  </a:moveTo>
                  <a:lnTo>
                    <a:pt x="0" y="0"/>
                  </a:lnTo>
                  <a:lnTo>
                    <a:pt x="0" y="829594"/>
                  </a:lnTo>
                  <a:lnTo>
                    <a:pt x="132152" y="829594"/>
                  </a:lnTo>
                  <a:lnTo>
                    <a:pt x="132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05691" y="8295987"/>
              <a:ext cx="132715" cy="829944"/>
            </a:xfrm>
            <a:custGeom>
              <a:avLst/>
              <a:gdLst/>
              <a:ahLst/>
              <a:cxnLst/>
              <a:rect l="l" t="t" r="r" b="b"/>
              <a:pathLst>
                <a:path w="132714" h="829945">
                  <a:moveTo>
                    <a:pt x="0" y="0"/>
                  </a:moveTo>
                  <a:lnTo>
                    <a:pt x="132152" y="0"/>
                  </a:lnTo>
                  <a:lnTo>
                    <a:pt x="132152" y="829594"/>
                  </a:lnTo>
                  <a:lnTo>
                    <a:pt x="0" y="8295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052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179744" y="0"/>
                  </a:moveTo>
                  <a:lnTo>
                    <a:pt x="0" y="0"/>
                  </a:lnTo>
                  <a:lnTo>
                    <a:pt x="0" y="829598"/>
                  </a:lnTo>
                  <a:lnTo>
                    <a:pt x="179744" y="829598"/>
                  </a:lnTo>
                  <a:lnTo>
                    <a:pt x="17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052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0" y="0"/>
                  </a:moveTo>
                  <a:lnTo>
                    <a:pt x="179744" y="0"/>
                  </a:lnTo>
                  <a:lnTo>
                    <a:pt x="179744" y="829598"/>
                  </a:lnTo>
                  <a:lnTo>
                    <a:pt x="0" y="82959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18464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179744" y="0"/>
                  </a:moveTo>
                  <a:lnTo>
                    <a:pt x="0" y="0"/>
                  </a:lnTo>
                  <a:lnTo>
                    <a:pt x="0" y="829598"/>
                  </a:lnTo>
                  <a:lnTo>
                    <a:pt x="179744" y="829598"/>
                  </a:lnTo>
                  <a:lnTo>
                    <a:pt x="17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18464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0" y="0"/>
                  </a:moveTo>
                  <a:lnTo>
                    <a:pt x="179744" y="0"/>
                  </a:lnTo>
                  <a:lnTo>
                    <a:pt x="179744" y="829598"/>
                  </a:lnTo>
                  <a:lnTo>
                    <a:pt x="0" y="82959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44876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179746" y="0"/>
                  </a:moveTo>
                  <a:lnTo>
                    <a:pt x="0" y="0"/>
                  </a:lnTo>
                  <a:lnTo>
                    <a:pt x="0" y="829598"/>
                  </a:lnTo>
                  <a:lnTo>
                    <a:pt x="179746" y="829598"/>
                  </a:lnTo>
                  <a:lnTo>
                    <a:pt x="179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44876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0" y="0"/>
                  </a:moveTo>
                  <a:lnTo>
                    <a:pt x="179746" y="0"/>
                  </a:lnTo>
                  <a:lnTo>
                    <a:pt x="179746" y="829598"/>
                  </a:lnTo>
                  <a:lnTo>
                    <a:pt x="0" y="82959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39234" y="9305330"/>
              <a:ext cx="132715" cy="698500"/>
            </a:xfrm>
            <a:custGeom>
              <a:avLst/>
              <a:gdLst/>
              <a:ahLst/>
              <a:cxnLst/>
              <a:rect l="l" t="t" r="r" b="b"/>
              <a:pathLst>
                <a:path w="132714" h="698500">
                  <a:moveTo>
                    <a:pt x="132148" y="0"/>
                  </a:moveTo>
                  <a:lnTo>
                    <a:pt x="0" y="0"/>
                  </a:lnTo>
                  <a:lnTo>
                    <a:pt x="0" y="698242"/>
                  </a:lnTo>
                  <a:lnTo>
                    <a:pt x="132148" y="698242"/>
                  </a:lnTo>
                  <a:lnTo>
                    <a:pt x="132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39234" y="9305330"/>
              <a:ext cx="132715" cy="698500"/>
            </a:xfrm>
            <a:custGeom>
              <a:avLst/>
              <a:gdLst/>
              <a:ahLst/>
              <a:cxnLst/>
              <a:rect l="l" t="t" r="r" b="b"/>
              <a:pathLst>
                <a:path w="132714" h="698500">
                  <a:moveTo>
                    <a:pt x="0" y="0"/>
                  </a:moveTo>
                  <a:lnTo>
                    <a:pt x="132148" y="0"/>
                  </a:lnTo>
                  <a:lnTo>
                    <a:pt x="132148" y="698242"/>
                  </a:lnTo>
                  <a:lnTo>
                    <a:pt x="0" y="698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05691" y="9305330"/>
              <a:ext cx="132715" cy="698500"/>
            </a:xfrm>
            <a:custGeom>
              <a:avLst/>
              <a:gdLst/>
              <a:ahLst/>
              <a:cxnLst/>
              <a:rect l="l" t="t" r="r" b="b"/>
              <a:pathLst>
                <a:path w="132714" h="698500">
                  <a:moveTo>
                    <a:pt x="132152" y="0"/>
                  </a:moveTo>
                  <a:lnTo>
                    <a:pt x="0" y="0"/>
                  </a:lnTo>
                  <a:lnTo>
                    <a:pt x="0" y="698242"/>
                  </a:lnTo>
                  <a:lnTo>
                    <a:pt x="132152" y="698242"/>
                  </a:lnTo>
                  <a:lnTo>
                    <a:pt x="132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05691" y="9305330"/>
              <a:ext cx="132715" cy="698500"/>
            </a:xfrm>
            <a:custGeom>
              <a:avLst/>
              <a:gdLst/>
              <a:ahLst/>
              <a:cxnLst/>
              <a:rect l="l" t="t" r="r" b="b"/>
              <a:pathLst>
                <a:path w="132714" h="698500">
                  <a:moveTo>
                    <a:pt x="0" y="0"/>
                  </a:moveTo>
                  <a:lnTo>
                    <a:pt x="132152" y="0"/>
                  </a:lnTo>
                  <a:lnTo>
                    <a:pt x="132152" y="698242"/>
                  </a:lnTo>
                  <a:lnTo>
                    <a:pt x="0" y="698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052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179744" y="0"/>
                  </a:moveTo>
                  <a:lnTo>
                    <a:pt x="0" y="0"/>
                  </a:lnTo>
                  <a:lnTo>
                    <a:pt x="0" y="698242"/>
                  </a:lnTo>
                  <a:lnTo>
                    <a:pt x="179744" y="698242"/>
                  </a:lnTo>
                  <a:lnTo>
                    <a:pt x="17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052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0" y="0"/>
                  </a:moveTo>
                  <a:lnTo>
                    <a:pt x="179744" y="0"/>
                  </a:lnTo>
                  <a:lnTo>
                    <a:pt x="179744" y="698242"/>
                  </a:lnTo>
                  <a:lnTo>
                    <a:pt x="0" y="698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18464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179744" y="0"/>
                  </a:moveTo>
                  <a:lnTo>
                    <a:pt x="0" y="0"/>
                  </a:lnTo>
                  <a:lnTo>
                    <a:pt x="0" y="698242"/>
                  </a:lnTo>
                  <a:lnTo>
                    <a:pt x="179744" y="698242"/>
                  </a:lnTo>
                  <a:lnTo>
                    <a:pt x="17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18464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0" y="0"/>
                  </a:moveTo>
                  <a:lnTo>
                    <a:pt x="179744" y="0"/>
                  </a:lnTo>
                  <a:lnTo>
                    <a:pt x="179744" y="698242"/>
                  </a:lnTo>
                  <a:lnTo>
                    <a:pt x="0" y="698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44876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179746" y="0"/>
                  </a:moveTo>
                  <a:lnTo>
                    <a:pt x="0" y="0"/>
                  </a:lnTo>
                  <a:lnTo>
                    <a:pt x="0" y="698242"/>
                  </a:lnTo>
                  <a:lnTo>
                    <a:pt x="179746" y="698242"/>
                  </a:lnTo>
                  <a:lnTo>
                    <a:pt x="179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44876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0" y="0"/>
                  </a:moveTo>
                  <a:lnTo>
                    <a:pt x="179746" y="0"/>
                  </a:lnTo>
                  <a:lnTo>
                    <a:pt x="179746" y="698242"/>
                  </a:lnTo>
                  <a:lnTo>
                    <a:pt x="0" y="698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80226" y="10045058"/>
              <a:ext cx="1390015" cy="76200"/>
            </a:xfrm>
            <a:custGeom>
              <a:avLst/>
              <a:gdLst/>
              <a:ahLst/>
              <a:cxnLst/>
              <a:rect l="l" t="t" r="r" b="b"/>
              <a:pathLst>
                <a:path w="1390014" h="76200">
                  <a:moveTo>
                    <a:pt x="1389578" y="0"/>
                  </a:moveTo>
                  <a:lnTo>
                    <a:pt x="0" y="0"/>
                  </a:lnTo>
                  <a:lnTo>
                    <a:pt x="0" y="76046"/>
                  </a:lnTo>
                  <a:lnTo>
                    <a:pt x="1389578" y="76046"/>
                  </a:lnTo>
                  <a:lnTo>
                    <a:pt x="1389578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80226" y="10045058"/>
              <a:ext cx="1390015" cy="76200"/>
            </a:xfrm>
            <a:custGeom>
              <a:avLst/>
              <a:gdLst/>
              <a:ahLst/>
              <a:cxnLst/>
              <a:rect l="l" t="t" r="r" b="b"/>
              <a:pathLst>
                <a:path w="1390014" h="76200">
                  <a:moveTo>
                    <a:pt x="0" y="0"/>
                  </a:moveTo>
                  <a:lnTo>
                    <a:pt x="1389578" y="0"/>
                  </a:lnTo>
                  <a:lnTo>
                    <a:pt x="1389578" y="76046"/>
                  </a:lnTo>
                  <a:lnTo>
                    <a:pt x="0" y="7604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5044" y="8228094"/>
              <a:ext cx="0" cy="1801495"/>
            </a:xfrm>
            <a:custGeom>
              <a:avLst/>
              <a:gdLst/>
              <a:ahLst/>
              <a:cxnLst/>
              <a:rect l="l" t="t" r="r" b="b"/>
              <a:pathLst>
                <a:path h="1801495">
                  <a:moveTo>
                    <a:pt x="0" y="0"/>
                  </a:moveTo>
                  <a:lnTo>
                    <a:pt x="0" y="1801059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9127" y="9202521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4">
                  <a:moveTo>
                    <a:pt x="0" y="0"/>
                  </a:moveTo>
                  <a:lnTo>
                    <a:pt x="94081" y="0"/>
                  </a:lnTo>
                </a:path>
              </a:pathLst>
            </a:custGeom>
            <a:ln w="254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2548" y="8232061"/>
              <a:ext cx="1892300" cy="1891664"/>
            </a:xfrm>
            <a:custGeom>
              <a:avLst/>
              <a:gdLst/>
              <a:ahLst/>
              <a:cxnLst/>
              <a:rect l="l" t="t" r="r" b="b"/>
              <a:pathLst>
                <a:path w="1892300" h="1891665">
                  <a:moveTo>
                    <a:pt x="0" y="0"/>
                  </a:moveTo>
                  <a:lnTo>
                    <a:pt x="1891687" y="0"/>
                  </a:lnTo>
                  <a:lnTo>
                    <a:pt x="1891687" y="157633"/>
                  </a:lnTo>
                  <a:lnTo>
                    <a:pt x="0" y="157633"/>
                  </a:lnTo>
                  <a:lnTo>
                    <a:pt x="0" y="0"/>
                  </a:lnTo>
                  <a:close/>
                </a:path>
                <a:path w="1892300" h="1891665">
                  <a:moveTo>
                    <a:pt x="0" y="157633"/>
                  </a:moveTo>
                  <a:lnTo>
                    <a:pt x="1891687" y="157633"/>
                  </a:lnTo>
                  <a:lnTo>
                    <a:pt x="1891687" y="315269"/>
                  </a:lnTo>
                  <a:lnTo>
                    <a:pt x="0" y="315269"/>
                  </a:lnTo>
                  <a:lnTo>
                    <a:pt x="0" y="157633"/>
                  </a:lnTo>
                  <a:close/>
                </a:path>
                <a:path w="1892300" h="1891665">
                  <a:moveTo>
                    <a:pt x="0" y="315269"/>
                  </a:moveTo>
                  <a:lnTo>
                    <a:pt x="1891687" y="315269"/>
                  </a:lnTo>
                  <a:lnTo>
                    <a:pt x="1891687" y="472907"/>
                  </a:lnTo>
                  <a:lnTo>
                    <a:pt x="0" y="472907"/>
                  </a:lnTo>
                  <a:lnTo>
                    <a:pt x="0" y="315269"/>
                  </a:lnTo>
                  <a:close/>
                </a:path>
                <a:path w="1892300" h="1891665">
                  <a:moveTo>
                    <a:pt x="0" y="472907"/>
                  </a:moveTo>
                  <a:lnTo>
                    <a:pt x="1891687" y="472907"/>
                  </a:lnTo>
                  <a:lnTo>
                    <a:pt x="1891687" y="630543"/>
                  </a:lnTo>
                  <a:lnTo>
                    <a:pt x="0" y="630543"/>
                  </a:lnTo>
                  <a:lnTo>
                    <a:pt x="0" y="472907"/>
                  </a:lnTo>
                  <a:close/>
                </a:path>
                <a:path w="1892300" h="1891665">
                  <a:moveTo>
                    <a:pt x="0" y="630543"/>
                  </a:moveTo>
                  <a:lnTo>
                    <a:pt x="1891687" y="630543"/>
                  </a:lnTo>
                  <a:lnTo>
                    <a:pt x="1891687" y="788181"/>
                  </a:lnTo>
                  <a:lnTo>
                    <a:pt x="0" y="788181"/>
                  </a:lnTo>
                  <a:lnTo>
                    <a:pt x="0" y="630543"/>
                  </a:lnTo>
                  <a:close/>
                </a:path>
                <a:path w="1892300" h="1891665">
                  <a:moveTo>
                    <a:pt x="0" y="788181"/>
                  </a:moveTo>
                  <a:lnTo>
                    <a:pt x="1891687" y="788181"/>
                  </a:lnTo>
                  <a:lnTo>
                    <a:pt x="1891687" y="945817"/>
                  </a:lnTo>
                  <a:lnTo>
                    <a:pt x="0" y="945817"/>
                  </a:lnTo>
                  <a:lnTo>
                    <a:pt x="0" y="788181"/>
                  </a:lnTo>
                  <a:close/>
                </a:path>
                <a:path w="1892300" h="1891665">
                  <a:moveTo>
                    <a:pt x="0" y="945817"/>
                  </a:moveTo>
                  <a:lnTo>
                    <a:pt x="1891687" y="945817"/>
                  </a:lnTo>
                  <a:lnTo>
                    <a:pt x="1891687" y="1103454"/>
                  </a:lnTo>
                  <a:lnTo>
                    <a:pt x="0" y="1103454"/>
                  </a:lnTo>
                  <a:lnTo>
                    <a:pt x="0" y="945817"/>
                  </a:lnTo>
                  <a:close/>
                </a:path>
                <a:path w="1892300" h="1891665">
                  <a:moveTo>
                    <a:pt x="0" y="1103454"/>
                  </a:moveTo>
                  <a:lnTo>
                    <a:pt x="1891687" y="1103454"/>
                  </a:lnTo>
                  <a:lnTo>
                    <a:pt x="1891687" y="1261090"/>
                  </a:lnTo>
                  <a:lnTo>
                    <a:pt x="0" y="1261090"/>
                  </a:lnTo>
                  <a:lnTo>
                    <a:pt x="0" y="1103454"/>
                  </a:lnTo>
                  <a:close/>
                </a:path>
                <a:path w="1892300" h="1891665">
                  <a:moveTo>
                    <a:pt x="0" y="1261090"/>
                  </a:moveTo>
                  <a:lnTo>
                    <a:pt x="1891687" y="1261090"/>
                  </a:lnTo>
                  <a:lnTo>
                    <a:pt x="1891687" y="1418728"/>
                  </a:lnTo>
                  <a:lnTo>
                    <a:pt x="0" y="1418728"/>
                  </a:lnTo>
                  <a:lnTo>
                    <a:pt x="0" y="1261090"/>
                  </a:lnTo>
                  <a:close/>
                </a:path>
                <a:path w="1892300" h="1891665">
                  <a:moveTo>
                    <a:pt x="0" y="1418728"/>
                  </a:moveTo>
                  <a:lnTo>
                    <a:pt x="1891687" y="1418728"/>
                  </a:lnTo>
                  <a:lnTo>
                    <a:pt x="1891687" y="1576364"/>
                  </a:lnTo>
                  <a:lnTo>
                    <a:pt x="0" y="1576364"/>
                  </a:lnTo>
                  <a:lnTo>
                    <a:pt x="0" y="1418728"/>
                  </a:lnTo>
                  <a:close/>
                </a:path>
                <a:path w="1892300" h="1891665">
                  <a:moveTo>
                    <a:pt x="0" y="1576364"/>
                  </a:moveTo>
                  <a:lnTo>
                    <a:pt x="1891687" y="1576364"/>
                  </a:lnTo>
                  <a:lnTo>
                    <a:pt x="1891687" y="1734002"/>
                  </a:lnTo>
                  <a:lnTo>
                    <a:pt x="0" y="1734002"/>
                  </a:lnTo>
                  <a:lnTo>
                    <a:pt x="0" y="1576364"/>
                  </a:lnTo>
                  <a:close/>
                </a:path>
                <a:path w="1892300" h="1891665">
                  <a:moveTo>
                    <a:pt x="0" y="1734002"/>
                  </a:moveTo>
                  <a:lnTo>
                    <a:pt x="1891687" y="1734002"/>
                  </a:lnTo>
                  <a:lnTo>
                    <a:pt x="1891687" y="1891638"/>
                  </a:lnTo>
                  <a:lnTo>
                    <a:pt x="0" y="1891638"/>
                  </a:lnTo>
                  <a:lnTo>
                    <a:pt x="0" y="173400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5870" y="9067538"/>
              <a:ext cx="264795" cy="36830"/>
            </a:xfrm>
            <a:custGeom>
              <a:avLst/>
              <a:gdLst/>
              <a:ahLst/>
              <a:cxnLst/>
              <a:rect l="l" t="t" r="r" b="b"/>
              <a:pathLst>
                <a:path w="264794" h="36829">
                  <a:moveTo>
                    <a:pt x="0" y="34727"/>
                  </a:moveTo>
                  <a:lnTo>
                    <a:pt x="23096" y="22932"/>
                  </a:lnTo>
                  <a:lnTo>
                    <a:pt x="83628" y="3421"/>
                  </a:lnTo>
                  <a:lnTo>
                    <a:pt x="168459" y="0"/>
                  </a:lnTo>
                  <a:lnTo>
                    <a:pt x="264455" y="36477"/>
                  </a:lnTo>
                </a:path>
              </a:pathLst>
            </a:custGeom>
            <a:ln w="254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1" y="220458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85" y="2018217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56362" y="0"/>
                  </a:moveTo>
                  <a:lnTo>
                    <a:pt x="0" y="0"/>
                  </a:lnTo>
                  <a:lnTo>
                    <a:pt x="0" y="220459"/>
                  </a:lnTo>
                  <a:lnTo>
                    <a:pt x="56362" y="220459"/>
                  </a:lnTo>
                  <a:lnTo>
                    <a:pt x="56362" y="0"/>
                  </a:lnTo>
                  <a:close/>
                </a:path>
                <a:path w="245745" h="220980">
                  <a:moveTo>
                    <a:pt x="245224" y="0"/>
                  </a:moveTo>
                  <a:lnTo>
                    <a:pt x="98856" y="0"/>
                  </a:lnTo>
                  <a:lnTo>
                    <a:pt x="98856" y="220459"/>
                  </a:lnTo>
                  <a:lnTo>
                    <a:pt x="245224" y="220459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1" y="220458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1626397"/>
              <a:ext cx="140335" cy="171450"/>
            </a:xfrm>
            <a:custGeom>
              <a:avLst/>
              <a:gdLst/>
              <a:ahLst/>
              <a:cxnLst/>
              <a:rect l="l" t="t" r="r" b="b"/>
              <a:pathLst>
                <a:path w="140334" h="171450">
                  <a:moveTo>
                    <a:pt x="0" y="171356"/>
                  </a:moveTo>
                  <a:lnTo>
                    <a:pt x="139759" y="171356"/>
                  </a:lnTo>
                  <a:lnTo>
                    <a:pt x="139759" y="0"/>
                  </a:lnTo>
                  <a:lnTo>
                    <a:pt x="0" y="0"/>
                  </a:lnTo>
                  <a:lnTo>
                    <a:pt x="0" y="1713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5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5" y="220456"/>
                  </a:lnTo>
                  <a:lnTo>
                    <a:pt x="245225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5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5" y="220458"/>
                  </a:lnTo>
                  <a:lnTo>
                    <a:pt x="245225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5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5" y="220456"/>
                  </a:lnTo>
                  <a:lnTo>
                    <a:pt x="245225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8755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8755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8755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8755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8755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3975" y="2108595"/>
              <a:ext cx="245745" cy="130175"/>
            </a:xfrm>
            <a:custGeom>
              <a:avLst/>
              <a:gdLst/>
              <a:ahLst/>
              <a:cxnLst/>
              <a:rect l="l" t="t" r="r" b="b"/>
              <a:pathLst>
                <a:path w="245745" h="130175">
                  <a:moveTo>
                    <a:pt x="0" y="130070"/>
                  </a:moveTo>
                  <a:lnTo>
                    <a:pt x="245225" y="130070"/>
                  </a:lnTo>
                  <a:lnTo>
                    <a:pt x="245225" y="0"/>
                  </a:lnTo>
                  <a:lnTo>
                    <a:pt x="0" y="0"/>
                  </a:lnTo>
                  <a:lnTo>
                    <a:pt x="0" y="13007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3975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3975" y="2459123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0" y="214834"/>
                  </a:moveTo>
                  <a:lnTo>
                    <a:pt x="245225" y="214834"/>
                  </a:lnTo>
                  <a:lnTo>
                    <a:pt x="245225" y="0"/>
                  </a:lnTo>
                  <a:lnTo>
                    <a:pt x="0" y="0"/>
                  </a:lnTo>
                  <a:lnTo>
                    <a:pt x="0" y="214834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3975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3975" y="3112805"/>
              <a:ext cx="245745" cy="8255"/>
            </a:xfrm>
            <a:custGeom>
              <a:avLst/>
              <a:gdLst/>
              <a:ahLst/>
              <a:cxnLst/>
              <a:rect l="l" t="t" r="r" b="b"/>
              <a:pathLst>
                <a:path w="245745" h="8255">
                  <a:moveTo>
                    <a:pt x="0" y="7689"/>
                  </a:moveTo>
                  <a:lnTo>
                    <a:pt x="245225" y="7689"/>
                  </a:lnTo>
                  <a:lnTo>
                    <a:pt x="245225" y="0"/>
                  </a:lnTo>
                  <a:lnTo>
                    <a:pt x="0" y="0"/>
                  </a:lnTo>
                  <a:lnTo>
                    <a:pt x="0" y="7689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9201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9201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9201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9201" y="2679581"/>
              <a:ext cx="245745" cy="30480"/>
            </a:xfrm>
            <a:custGeom>
              <a:avLst/>
              <a:gdLst/>
              <a:ahLst/>
              <a:cxnLst/>
              <a:rect l="l" t="t" r="r" b="b"/>
              <a:pathLst>
                <a:path w="245745" h="30480">
                  <a:moveTo>
                    <a:pt x="0" y="30300"/>
                  </a:moveTo>
                  <a:lnTo>
                    <a:pt x="245220" y="30300"/>
                  </a:lnTo>
                  <a:lnTo>
                    <a:pt x="245220" y="0"/>
                  </a:lnTo>
                  <a:lnTo>
                    <a:pt x="0" y="0"/>
                  </a:lnTo>
                  <a:lnTo>
                    <a:pt x="0" y="3030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9201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4421" y="2108595"/>
              <a:ext cx="245745" cy="130175"/>
            </a:xfrm>
            <a:custGeom>
              <a:avLst/>
              <a:gdLst/>
              <a:ahLst/>
              <a:cxnLst/>
              <a:rect l="l" t="t" r="r" b="b"/>
              <a:pathLst>
                <a:path w="245745" h="130175">
                  <a:moveTo>
                    <a:pt x="0" y="130070"/>
                  </a:moveTo>
                  <a:lnTo>
                    <a:pt x="245221" y="130070"/>
                  </a:lnTo>
                  <a:lnTo>
                    <a:pt x="245221" y="0"/>
                  </a:lnTo>
                  <a:lnTo>
                    <a:pt x="0" y="0"/>
                  </a:lnTo>
                  <a:lnTo>
                    <a:pt x="0" y="13007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4421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4421" y="2459123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0" y="214834"/>
                  </a:moveTo>
                  <a:lnTo>
                    <a:pt x="245221" y="214834"/>
                  </a:lnTo>
                  <a:lnTo>
                    <a:pt x="245221" y="0"/>
                  </a:lnTo>
                  <a:lnTo>
                    <a:pt x="0" y="0"/>
                  </a:lnTo>
                  <a:lnTo>
                    <a:pt x="0" y="214834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4421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4421" y="3112805"/>
              <a:ext cx="245745" cy="8255"/>
            </a:xfrm>
            <a:custGeom>
              <a:avLst/>
              <a:gdLst/>
              <a:ahLst/>
              <a:cxnLst/>
              <a:rect l="l" t="t" r="r" b="b"/>
              <a:pathLst>
                <a:path w="245745" h="8255">
                  <a:moveTo>
                    <a:pt x="0" y="7689"/>
                  </a:moveTo>
                  <a:lnTo>
                    <a:pt x="245221" y="7689"/>
                  </a:lnTo>
                  <a:lnTo>
                    <a:pt x="245221" y="0"/>
                  </a:lnTo>
                  <a:lnTo>
                    <a:pt x="0" y="0"/>
                  </a:lnTo>
                  <a:lnTo>
                    <a:pt x="0" y="7689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38818" y="1797753"/>
              <a:ext cx="166370" cy="220979"/>
            </a:xfrm>
            <a:custGeom>
              <a:avLst/>
              <a:gdLst/>
              <a:ahLst/>
              <a:cxnLst/>
              <a:rect l="l" t="t" r="r" b="b"/>
              <a:pathLst>
                <a:path w="166370" h="220980">
                  <a:moveTo>
                    <a:pt x="0" y="220456"/>
                  </a:moveTo>
                  <a:lnTo>
                    <a:pt x="166047" y="220456"/>
                  </a:lnTo>
                  <a:lnTo>
                    <a:pt x="166047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0" y="220458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0" y="220458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1797753"/>
              <a:ext cx="220345" cy="220979"/>
            </a:xfrm>
            <a:custGeom>
              <a:avLst/>
              <a:gdLst/>
              <a:ahLst/>
              <a:cxnLst/>
              <a:rect l="l" t="t" r="r" b="b"/>
              <a:pathLst>
                <a:path w="220345" h="220980">
                  <a:moveTo>
                    <a:pt x="0" y="220456"/>
                  </a:moveTo>
                  <a:lnTo>
                    <a:pt x="219736" y="220456"/>
                  </a:lnTo>
                  <a:lnTo>
                    <a:pt x="219736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2238666"/>
              <a:ext cx="242570" cy="220979"/>
            </a:xfrm>
            <a:custGeom>
              <a:avLst/>
              <a:gdLst/>
              <a:ahLst/>
              <a:cxnLst/>
              <a:rect l="l" t="t" r="r" b="b"/>
              <a:pathLst>
                <a:path w="242570" h="220980">
                  <a:moveTo>
                    <a:pt x="0" y="220456"/>
                  </a:moveTo>
                  <a:lnTo>
                    <a:pt x="242514" y="220456"/>
                  </a:lnTo>
                  <a:lnTo>
                    <a:pt x="242514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2679581"/>
              <a:ext cx="242570" cy="220979"/>
            </a:xfrm>
            <a:custGeom>
              <a:avLst/>
              <a:gdLst/>
              <a:ahLst/>
              <a:cxnLst/>
              <a:rect l="l" t="t" r="r" b="b"/>
              <a:pathLst>
                <a:path w="242570" h="220980">
                  <a:moveTo>
                    <a:pt x="0" y="220456"/>
                  </a:moveTo>
                  <a:lnTo>
                    <a:pt x="242514" y="220456"/>
                  </a:lnTo>
                  <a:lnTo>
                    <a:pt x="242514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2732" y="1461748"/>
              <a:ext cx="5659120" cy="4087495"/>
            </a:xfrm>
            <a:custGeom>
              <a:avLst/>
              <a:gdLst/>
              <a:ahLst/>
              <a:cxnLst/>
              <a:rect l="l" t="t" r="r" b="b"/>
              <a:pathLst>
                <a:path w="5659119" h="4087495">
                  <a:moveTo>
                    <a:pt x="0" y="0"/>
                  </a:moveTo>
                  <a:lnTo>
                    <a:pt x="5658760" y="0"/>
                  </a:lnTo>
                  <a:lnTo>
                    <a:pt x="5658760" y="4085816"/>
                  </a:lnTo>
                  <a:lnTo>
                    <a:pt x="5150328" y="4085816"/>
                  </a:lnTo>
                  <a:lnTo>
                    <a:pt x="5150120" y="4061505"/>
                  </a:lnTo>
                  <a:lnTo>
                    <a:pt x="3865319" y="4066364"/>
                  </a:lnTo>
                  <a:lnTo>
                    <a:pt x="3865524" y="4085816"/>
                  </a:lnTo>
                  <a:lnTo>
                    <a:pt x="1745744" y="4085816"/>
                  </a:lnTo>
                  <a:lnTo>
                    <a:pt x="1745585" y="4028417"/>
                  </a:lnTo>
                  <a:lnTo>
                    <a:pt x="269153" y="4028417"/>
                  </a:lnTo>
                  <a:lnTo>
                    <a:pt x="269273" y="4085816"/>
                  </a:lnTo>
                  <a:lnTo>
                    <a:pt x="0" y="4085816"/>
                  </a:lnTo>
                  <a:lnTo>
                    <a:pt x="0" y="0"/>
                  </a:lnTo>
                  <a:close/>
                </a:path>
                <a:path w="5659119" h="4087495">
                  <a:moveTo>
                    <a:pt x="134275" y="115091"/>
                  </a:moveTo>
                  <a:lnTo>
                    <a:pt x="5543664" y="115091"/>
                  </a:lnTo>
                  <a:lnTo>
                    <a:pt x="5543664" y="3951540"/>
                  </a:lnTo>
                  <a:lnTo>
                    <a:pt x="5150328" y="3951540"/>
                  </a:lnTo>
                  <a:lnTo>
                    <a:pt x="5148841" y="3966123"/>
                  </a:lnTo>
                  <a:lnTo>
                    <a:pt x="3866018" y="3970986"/>
                  </a:lnTo>
                  <a:lnTo>
                    <a:pt x="3865524" y="3951540"/>
                  </a:lnTo>
                  <a:lnTo>
                    <a:pt x="1745081" y="3951540"/>
                  </a:lnTo>
                  <a:lnTo>
                    <a:pt x="1745081" y="4008537"/>
                  </a:lnTo>
                  <a:lnTo>
                    <a:pt x="269273" y="4008537"/>
                  </a:lnTo>
                  <a:lnTo>
                    <a:pt x="269273" y="3951540"/>
                  </a:lnTo>
                  <a:lnTo>
                    <a:pt x="134275" y="3951540"/>
                  </a:lnTo>
                  <a:lnTo>
                    <a:pt x="134275" y="115091"/>
                  </a:lnTo>
                  <a:close/>
                </a:path>
                <a:path w="5659119" h="4087495">
                  <a:moveTo>
                    <a:pt x="1745581" y="3951540"/>
                  </a:moveTo>
                  <a:lnTo>
                    <a:pt x="1745581" y="4085816"/>
                  </a:lnTo>
                </a:path>
                <a:path w="5659119" h="4087495">
                  <a:moveTo>
                    <a:pt x="2216757" y="3951540"/>
                  </a:moveTo>
                  <a:lnTo>
                    <a:pt x="2216757" y="4085816"/>
                  </a:lnTo>
                </a:path>
                <a:path w="5659119" h="4087495">
                  <a:moveTo>
                    <a:pt x="3360282" y="3951540"/>
                  </a:moveTo>
                  <a:lnTo>
                    <a:pt x="3360282" y="4085816"/>
                  </a:lnTo>
                </a:path>
                <a:path w="5659119" h="4087495">
                  <a:moveTo>
                    <a:pt x="2709920" y="3958217"/>
                  </a:moveTo>
                  <a:lnTo>
                    <a:pt x="2709920" y="4087411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7434" y="5396058"/>
              <a:ext cx="636270" cy="167640"/>
            </a:xfrm>
            <a:custGeom>
              <a:avLst/>
              <a:gdLst/>
              <a:ahLst/>
              <a:cxnLst/>
              <a:rect l="l" t="t" r="r" b="b"/>
              <a:pathLst>
                <a:path w="636270" h="167639">
                  <a:moveTo>
                    <a:pt x="635961" y="0"/>
                  </a:moveTo>
                  <a:lnTo>
                    <a:pt x="0" y="0"/>
                  </a:lnTo>
                  <a:lnTo>
                    <a:pt x="0" y="167356"/>
                  </a:lnTo>
                  <a:lnTo>
                    <a:pt x="635961" y="167356"/>
                  </a:lnTo>
                  <a:lnTo>
                    <a:pt x="635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2652" y="4908329"/>
              <a:ext cx="650875" cy="507365"/>
            </a:xfrm>
            <a:custGeom>
              <a:avLst/>
              <a:gdLst/>
              <a:ahLst/>
              <a:cxnLst/>
              <a:rect l="l" t="t" r="r" b="b"/>
              <a:pathLst>
                <a:path w="650875" h="507364">
                  <a:moveTo>
                    <a:pt x="650308" y="506854"/>
                  </a:moveTo>
                  <a:lnTo>
                    <a:pt x="650308" y="0"/>
                  </a:lnTo>
                  <a:lnTo>
                    <a:pt x="553405" y="5229"/>
                  </a:lnTo>
                  <a:lnTo>
                    <a:pt x="337706" y="56184"/>
                  </a:lnTo>
                  <a:lnTo>
                    <a:pt x="115732" y="205760"/>
                  </a:lnTo>
                  <a:lnTo>
                    <a:pt x="0" y="506854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78656" y="5413288"/>
              <a:ext cx="1283970" cy="134620"/>
            </a:xfrm>
            <a:custGeom>
              <a:avLst/>
              <a:gdLst/>
              <a:ahLst/>
              <a:cxnLst/>
              <a:rect l="l" t="t" r="r" b="b"/>
              <a:pathLst>
                <a:path w="1283969" h="134620">
                  <a:moveTo>
                    <a:pt x="0" y="0"/>
                  </a:moveTo>
                  <a:lnTo>
                    <a:pt x="0" y="134275"/>
                  </a:lnTo>
                </a:path>
                <a:path w="1283969" h="134620">
                  <a:moveTo>
                    <a:pt x="1283547" y="0"/>
                  </a:moveTo>
                  <a:lnTo>
                    <a:pt x="1283547" y="134275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47872" y="3132673"/>
              <a:ext cx="5405755" cy="2280920"/>
            </a:xfrm>
            <a:custGeom>
              <a:avLst/>
              <a:gdLst/>
              <a:ahLst/>
              <a:cxnLst/>
              <a:rect l="l" t="t" r="r" b="b"/>
              <a:pathLst>
                <a:path w="5405755" h="2280920">
                  <a:moveTo>
                    <a:pt x="1892162" y="2280470"/>
                  </a:moveTo>
                  <a:lnTo>
                    <a:pt x="1809078" y="2280470"/>
                  </a:lnTo>
                  <a:lnTo>
                    <a:pt x="1809078" y="85449"/>
                  </a:lnTo>
                  <a:lnTo>
                    <a:pt x="1892162" y="85449"/>
                  </a:lnTo>
                  <a:lnTo>
                    <a:pt x="1892162" y="2280470"/>
                  </a:lnTo>
                  <a:close/>
                </a:path>
                <a:path w="5405755" h="2280920">
                  <a:moveTo>
                    <a:pt x="1893228" y="1569"/>
                  </a:moveTo>
                  <a:lnTo>
                    <a:pt x="5405467" y="1569"/>
                  </a:lnTo>
                  <a:lnTo>
                    <a:pt x="5405467" y="84654"/>
                  </a:lnTo>
                  <a:lnTo>
                    <a:pt x="1893228" y="84654"/>
                  </a:lnTo>
                  <a:lnTo>
                    <a:pt x="1893228" y="1569"/>
                  </a:lnTo>
                  <a:close/>
                </a:path>
                <a:path w="5405755" h="2280920">
                  <a:moveTo>
                    <a:pt x="1893365" y="87199"/>
                  </a:moveTo>
                  <a:lnTo>
                    <a:pt x="0" y="87199"/>
                  </a:lnTo>
                  <a:lnTo>
                    <a:pt x="0" y="0"/>
                  </a:lnTo>
                  <a:lnTo>
                    <a:pt x="1893365" y="0"/>
                  </a:lnTo>
                  <a:lnTo>
                    <a:pt x="1893365" y="87199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3042" y="1579366"/>
              <a:ext cx="83185" cy="3834129"/>
            </a:xfrm>
            <a:custGeom>
              <a:avLst/>
              <a:gdLst/>
              <a:ahLst/>
              <a:cxnLst/>
              <a:rect l="l" t="t" r="r" b="b"/>
              <a:pathLst>
                <a:path w="83184" h="3834129">
                  <a:moveTo>
                    <a:pt x="83084" y="0"/>
                  </a:moveTo>
                  <a:lnTo>
                    <a:pt x="0" y="0"/>
                  </a:lnTo>
                  <a:lnTo>
                    <a:pt x="0" y="3833776"/>
                  </a:lnTo>
                  <a:lnTo>
                    <a:pt x="83084" y="3833776"/>
                  </a:lnTo>
                  <a:lnTo>
                    <a:pt x="83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2652" y="1579366"/>
              <a:ext cx="943610" cy="3834129"/>
            </a:xfrm>
            <a:custGeom>
              <a:avLst/>
              <a:gdLst/>
              <a:ahLst/>
              <a:cxnLst/>
              <a:rect l="l" t="t" r="r" b="b"/>
              <a:pathLst>
                <a:path w="943609" h="3834129">
                  <a:moveTo>
                    <a:pt x="943474" y="3833776"/>
                  </a:moveTo>
                  <a:lnTo>
                    <a:pt x="860389" y="3833776"/>
                  </a:lnTo>
                  <a:lnTo>
                    <a:pt x="860389" y="0"/>
                  </a:lnTo>
                  <a:lnTo>
                    <a:pt x="943474" y="0"/>
                  </a:lnTo>
                  <a:lnTo>
                    <a:pt x="943474" y="3833776"/>
                  </a:lnTo>
                  <a:close/>
                </a:path>
                <a:path w="943609" h="3834129">
                  <a:moveTo>
                    <a:pt x="650361" y="1493687"/>
                  </a:moveTo>
                  <a:lnTo>
                    <a:pt x="650361" y="1638119"/>
                  </a:lnTo>
                </a:path>
                <a:path w="943609" h="3834129">
                  <a:moveTo>
                    <a:pt x="0" y="1500369"/>
                  </a:moveTo>
                  <a:lnTo>
                    <a:pt x="0" y="163684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6472" y="3122913"/>
              <a:ext cx="645795" cy="98425"/>
            </a:xfrm>
            <a:custGeom>
              <a:avLst/>
              <a:gdLst/>
              <a:ahLst/>
              <a:cxnLst/>
              <a:rect l="l" t="t" r="r" b="b"/>
              <a:pathLst>
                <a:path w="645795" h="98425">
                  <a:moveTo>
                    <a:pt x="645303" y="0"/>
                  </a:moveTo>
                  <a:lnTo>
                    <a:pt x="0" y="0"/>
                  </a:lnTo>
                  <a:lnTo>
                    <a:pt x="0" y="98405"/>
                  </a:lnTo>
                  <a:lnTo>
                    <a:pt x="645303" y="98405"/>
                  </a:lnTo>
                  <a:lnTo>
                    <a:pt x="64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89337" y="2597417"/>
              <a:ext cx="2684145" cy="632460"/>
            </a:xfrm>
            <a:custGeom>
              <a:avLst/>
              <a:gdLst/>
              <a:ahLst/>
              <a:cxnLst/>
              <a:rect l="l" t="t" r="r" b="b"/>
              <a:pathLst>
                <a:path w="2684145" h="632460">
                  <a:moveTo>
                    <a:pt x="2683624" y="494823"/>
                  </a:moveTo>
                  <a:lnTo>
                    <a:pt x="2683624" y="0"/>
                  </a:lnTo>
                  <a:lnTo>
                    <a:pt x="2586720" y="5105"/>
                  </a:lnTo>
                  <a:lnTo>
                    <a:pt x="2371022" y="54850"/>
                  </a:lnTo>
                  <a:lnTo>
                    <a:pt x="2149048" y="200876"/>
                  </a:lnTo>
                  <a:lnTo>
                    <a:pt x="2033315" y="494823"/>
                  </a:lnTo>
                </a:path>
                <a:path w="2684145" h="632460">
                  <a:moveTo>
                    <a:pt x="650361" y="496030"/>
                  </a:moveTo>
                  <a:lnTo>
                    <a:pt x="650361" y="630306"/>
                  </a:lnTo>
                </a:path>
                <a:path w="2684145" h="632460">
                  <a:moveTo>
                    <a:pt x="0" y="499097"/>
                  </a:moveTo>
                  <a:lnTo>
                    <a:pt x="0" y="631901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94117" y="3119594"/>
              <a:ext cx="643255" cy="124460"/>
            </a:xfrm>
            <a:custGeom>
              <a:avLst/>
              <a:gdLst/>
              <a:ahLst/>
              <a:cxnLst/>
              <a:rect l="l" t="t" r="r" b="b"/>
              <a:pathLst>
                <a:path w="643254" h="124460">
                  <a:moveTo>
                    <a:pt x="642777" y="0"/>
                  </a:moveTo>
                  <a:lnTo>
                    <a:pt x="0" y="0"/>
                  </a:lnTo>
                  <a:lnTo>
                    <a:pt x="0" y="123983"/>
                  </a:lnTo>
                  <a:lnTo>
                    <a:pt x="642777" y="123983"/>
                  </a:lnTo>
                  <a:lnTo>
                    <a:pt x="642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89337" y="2588489"/>
              <a:ext cx="650875" cy="507365"/>
            </a:xfrm>
            <a:custGeom>
              <a:avLst/>
              <a:gdLst/>
              <a:ahLst/>
              <a:cxnLst/>
              <a:rect l="l" t="t" r="r" b="b"/>
              <a:pathLst>
                <a:path w="650875" h="507364">
                  <a:moveTo>
                    <a:pt x="650307" y="506859"/>
                  </a:moveTo>
                  <a:lnTo>
                    <a:pt x="650307" y="0"/>
                  </a:lnTo>
                  <a:lnTo>
                    <a:pt x="553403" y="5230"/>
                  </a:lnTo>
                  <a:lnTo>
                    <a:pt x="337706" y="56185"/>
                  </a:lnTo>
                  <a:lnTo>
                    <a:pt x="115732" y="205762"/>
                  </a:lnTo>
                  <a:lnTo>
                    <a:pt x="0" y="506859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02407" y="1554819"/>
              <a:ext cx="5473065" cy="3898900"/>
            </a:xfrm>
            <a:custGeom>
              <a:avLst/>
              <a:gdLst/>
              <a:ahLst/>
              <a:cxnLst/>
              <a:rect l="l" t="t" r="r" b="b"/>
              <a:pathLst>
                <a:path w="5473065" h="3898900">
                  <a:moveTo>
                    <a:pt x="57683" y="1579841"/>
                  </a:moveTo>
                  <a:lnTo>
                    <a:pt x="0" y="1579841"/>
                  </a:lnTo>
                  <a:lnTo>
                    <a:pt x="0" y="1663280"/>
                  </a:lnTo>
                  <a:lnTo>
                    <a:pt x="57683" y="1663280"/>
                  </a:lnTo>
                  <a:lnTo>
                    <a:pt x="57683" y="1579841"/>
                  </a:lnTo>
                  <a:close/>
                </a:path>
                <a:path w="5473065" h="3898900">
                  <a:moveTo>
                    <a:pt x="1930641" y="3835133"/>
                  </a:moveTo>
                  <a:lnTo>
                    <a:pt x="1862137" y="3835133"/>
                  </a:lnTo>
                  <a:lnTo>
                    <a:pt x="1862137" y="3893096"/>
                  </a:lnTo>
                  <a:lnTo>
                    <a:pt x="1930641" y="3893096"/>
                  </a:lnTo>
                  <a:lnTo>
                    <a:pt x="1930641" y="3835133"/>
                  </a:lnTo>
                  <a:close/>
                </a:path>
                <a:path w="5473065" h="3898900">
                  <a:moveTo>
                    <a:pt x="1954682" y="1581010"/>
                  </a:moveTo>
                  <a:lnTo>
                    <a:pt x="1923834" y="1581010"/>
                  </a:lnTo>
                  <a:lnTo>
                    <a:pt x="1923834" y="1660956"/>
                  </a:lnTo>
                  <a:lnTo>
                    <a:pt x="1954682" y="1660956"/>
                  </a:lnTo>
                  <a:lnTo>
                    <a:pt x="1954682" y="1581010"/>
                  </a:lnTo>
                  <a:close/>
                </a:path>
                <a:path w="5473065" h="3898900">
                  <a:moveTo>
                    <a:pt x="3557498" y="0"/>
                  </a:moveTo>
                  <a:lnTo>
                    <a:pt x="3487356" y="0"/>
                  </a:lnTo>
                  <a:lnTo>
                    <a:pt x="3487356" y="48209"/>
                  </a:lnTo>
                  <a:lnTo>
                    <a:pt x="3557498" y="48209"/>
                  </a:lnTo>
                  <a:lnTo>
                    <a:pt x="3557498" y="0"/>
                  </a:lnTo>
                  <a:close/>
                </a:path>
                <a:path w="5473065" h="3898900">
                  <a:moveTo>
                    <a:pt x="3558883" y="3829862"/>
                  </a:moveTo>
                  <a:lnTo>
                    <a:pt x="3485108" y="3829862"/>
                  </a:lnTo>
                  <a:lnTo>
                    <a:pt x="3485108" y="3898366"/>
                  </a:lnTo>
                  <a:lnTo>
                    <a:pt x="3558883" y="3898366"/>
                  </a:lnTo>
                  <a:lnTo>
                    <a:pt x="3558883" y="3829862"/>
                  </a:lnTo>
                  <a:close/>
                </a:path>
                <a:path w="5473065" h="3898900">
                  <a:moveTo>
                    <a:pt x="5472455" y="1582762"/>
                  </a:moveTo>
                  <a:lnTo>
                    <a:pt x="5436654" y="1582762"/>
                  </a:lnTo>
                  <a:lnTo>
                    <a:pt x="5436654" y="1659851"/>
                  </a:lnTo>
                  <a:lnTo>
                    <a:pt x="5472455" y="1659851"/>
                  </a:lnTo>
                  <a:lnTo>
                    <a:pt x="5472455" y="1582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3377" y="3543206"/>
              <a:ext cx="660400" cy="1301750"/>
            </a:xfrm>
            <a:custGeom>
              <a:avLst/>
              <a:gdLst/>
              <a:ahLst/>
              <a:cxnLst/>
              <a:rect l="l" t="t" r="r" b="b"/>
              <a:pathLst>
                <a:path w="660400" h="1301750">
                  <a:moveTo>
                    <a:pt x="0" y="0"/>
                  </a:moveTo>
                  <a:lnTo>
                    <a:pt x="660146" y="0"/>
                  </a:lnTo>
                  <a:lnTo>
                    <a:pt x="660146" y="108474"/>
                  </a:lnTo>
                  <a:lnTo>
                    <a:pt x="0" y="108474"/>
                  </a:lnTo>
                  <a:lnTo>
                    <a:pt x="0" y="0"/>
                  </a:lnTo>
                  <a:close/>
                </a:path>
                <a:path w="660400" h="1301750">
                  <a:moveTo>
                    <a:pt x="0" y="108474"/>
                  </a:moveTo>
                  <a:lnTo>
                    <a:pt x="660146" y="108474"/>
                  </a:lnTo>
                  <a:lnTo>
                    <a:pt x="660146" y="216950"/>
                  </a:lnTo>
                  <a:lnTo>
                    <a:pt x="0" y="216950"/>
                  </a:lnTo>
                  <a:lnTo>
                    <a:pt x="0" y="108474"/>
                  </a:lnTo>
                  <a:close/>
                </a:path>
                <a:path w="660400" h="1301750">
                  <a:moveTo>
                    <a:pt x="0" y="216950"/>
                  </a:moveTo>
                  <a:lnTo>
                    <a:pt x="660146" y="216950"/>
                  </a:lnTo>
                  <a:lnTo>
                    <a:pt x="660146" y="325424"/>
                  </a:lnTo>
                  <a:lnTo>
                    <a:pt x="0" y="325424"/>
                  </a:lnTo>
                  <a:lnTo>
                    <a:pt x="0" y="216950"/>
                  </a:lnTo>
                  <a:close/>
                </a:path>
                <a:path w="660400" h="1301750">
                  <a:moveTo>
                    <a:pt x="0" y="325424"/>
                  </a:moveTo>
                  <a:lnTo>
                    <a:pt x="660146" y="325424"/>
                  </a:lnTo>
                  <a:lnTo>
                    <a:pt x="660146" y="433900"/>
                  </a:lnTo>
                  <a:lnTo>
                    <a:pt x="0" y="433900"/>
                  </a:lnTo>
                  <a:lnTo>
                    <a:pt x="0" y="325424"/>
                  </a:lnTo>
                  <a:close/>
                </a:path>
                <a:path w="660400" h="1301750">
                  <a:moveTo>
                    <a:pt x="0" y="433900"/>
                  </a:moveTo>
                  <a:lnTo>
                    <a:pt x="660146" y="433900"/>
                  </a:lnTo>
                  <a:lnTo>
                    <a:pt x="660146" y="542375"/>
                  </a:lnTo>
                  <a:lnTo>
                    <a:pt x="0" y="542375"/>
                  </a:lnTo>
                  <a:lnTo>
                    <a:pt x="0" y="433900"/>
                  </a:lnTo>
                  <a:close/>
                </a:path>
                <a:path w="660400" h="1301750">
                  <a:moveTo>
                    <a:pt x="0" y="542375"/>
                  </a:moveTo>
                  <a:lnTo>
                    <a:pt x="660146" y="542375"/>
                  </a:lnTo>
                  <a:lnTo>
                    <a:pt x="660146" y="650850"/>
                  </a:lnTo>
                  <a:lnTo>
                    <a:pt x="0" y="650850"/>
                  </a:lnTo>
                  <a:lnTo>
                    <a:pt x="0" y="542375"/>
                  </a:lnTo>
                  <a:close/>
                </a:path>
                <a:path w="660400" h="1301750">
                  <a:moveTo>
                    <a:pt x="0" y="650850"/>
                  </a:moveTo>
                  <a:lnTo>
                    <a:pt x="660146" y="650850"/>
                  </a:lnTo>
                  <a:lnTo>
                    <a:pt x="660146" y="759325"/>
                  </a:lnTo>
                  <a:lnTo>
                    <a:pt x="0" y="759325"/>
                  </a:lnTo>
                  <a:lnTo>
                    <a:pt x="0" y="650850"/>
                  </a:lnTo>
                  <a:close/>
                </a:path>
                <a:path w="660400" h="1301750">
                  <a:moveTo>
                    <a:pt x="0" y="759325"/>
                  </a:moveTo>
                  <a:lnTo>
                    <a:pt x="660146" y="759325"/>
                  </a:lnTo>
                  <a:lnTo>
                    <a:pt x="660146" y="867801"/>
                  </a:lnTo>
                  <a:lnTo>
                    <a:pt x="0" y="867801"/>
                  </a:lnTo>
                  <a:lnTo>
                    <a:pt x="0" y="759325"/>
                  </a:lnTo>
                  <a:close/>
                </a:path>
                <a:path w="660400" h="1301750">
                  <a:moveTo>
                    <a:pt x="0" y="867801"/>
                  </a:moveTo>
                  <a:lnTo>
                    <a:pt x="660146" y="867801"/>
                  </a:lnTo>
                  <a:lnTo>
                    <a:pt x="660146" y="976276"/>
                  </a:lnTo>
                  <a:lnTo>
                    <a:pt x="0" y="976276"/>
                  </a:lnTo>
                  <a:lnTo>
                    <a:pt x="0" y="867801"/>
                  </a:lnTo>
                  <a:close/>
                </a:path>
                <a:path w="660400" h="1301750">
                  <a:moveTo>
                    <a:pt x="0" y="976276"/>
                  </a:moveTo>
                  <a:lnTo>
                    <a:pt x="660146" y="976276"/>
                  </a:lnTo>
                  <a:lnTo>
                    <a:pt x="660146" y="1084751"/>
                  </a:lnTo>
                  <a:lnTo>
                    <a:pt x="0" y="1084751"/>
                  </a:lnTo>
                  <a:lnTo>
                    <a:pt x="0" y="976276"/>
                  </a:lnTo>
                  <a:close/>
                </a:path>
                <a:path w="660400" h="1301750">
                  <a:moveTo>
                    <a:pt x="0" y="1084751"/>
                  </a:moveTo>
                  <a:lnTo>
                    <a:pt x="660146" y="1084751"/>
                  </a:lnTo>
                  <a:lnTo>
                    <a:pt x="660146" y="1193227"/>
                  </a:lnTo>
                  <a:lnTo>
                    <a:pt x="0" y="1193227"/>
                  </a:lnTo>
                  <a:lnTo>
                    <a:pt x="0" y="1084751"/>
                  </a:lnTo>
                  <a:close/>
                </a:path>
                <a:path w="660400" h="1301750">
                  <a:moveTo>
                    <a:pt x="0" y="1193227"/>
                  </a:moveTo>
                  <a:lnTo>
                    <a:pt x="660146" y="1193227"/>
                  </a:lnTo>
                  <a:lnTo>
                    <a:pt x="660146" y="1301701"/>
                  </a:lnTo>
                  <a:lnTo>
                    <a:pt x="0" y="1301701"/>
                  </a:lnTo>
                  <a:lnTo>
                    <a:pt x="0" y="1193227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2" name="object 66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5769" y="989694"/>
            <a:ext cx="8321675" cy="2179320"/>
          </a:xfrm>
          <a:prstGeom prst="rect">
            <a:avLst/>
          </a:prstGeom>
          <a:solidFill>
            <a:srgbClr val="E9FBE9"/>
          </a:solidFill>
        </p:spPr>
        <p:txBody>
          <a:bodyPr vert="horz" wrap="square" lIns="0" tIns="168910" rIns="0" bIns="0" rtlCol="0">
            <a:spAutoFit/>
          </a:bodyPr>
          <a:lstStyle/>
          <a:p>
            <a:pPr marL="109855" marR="73660" indent="-635" algn="ctr">
              <a:lnSpc>
                <a:spcPts val="1789"/>
              </a:lnSpc>
              <a:spcBef>
                <a:spcPts val="1330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arrangement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furniture,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fixtures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fittings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typical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detached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house.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house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floors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dining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room,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kitchen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lounge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downstairs.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Bedrooms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bathroom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upstairs.</a:t>
            </a:r>
            <a:endParaRPr sz="1600">
              <a:latin typeface="Arial"/>
              <a:cs typeface="Arial"/>
            </a:endParaRPr>
          </a:p>
          <a:p>
            <a:pPr marL="27940" algn="ctr">
              <a:lnSpc>
                <a:spcPts val="1680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key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shows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variety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furniture,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fixtures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fittings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look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  <a:p>
            <a:pPr marL="372110" marR="336550" algn="ctr">
              <a:lnSpc>
                <a:spcPts val="1789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(birds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eye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view).</a:t>
            </a:r>
            <a:r>
              <a:rPr sz="16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examples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key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develop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own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designs.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Think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carefully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about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style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furniture,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fixtures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fittings.</a:t>
            </a:r>
            <a:endParaRPr sz="1600">
              <a:latin typeface="Arial"/>
              <a:cs typeface="Arial"/>
            </a:endParaRPr>
          </a:p>
          <a:p>
            <a:pPr marL="27940" algn="ctr">
              <a:lnSpc>
                <a:spcPts val="1680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Keep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mind,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there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certain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pieces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furniture,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fixtures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fittings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are</a:t>
            </a:r>
            <a:endParaRPr sz="1600">
              <a:latin typeface="Arial"/>
              <a:cs typeface="Arial"/>
            </a:endParaRPr>
          </a:p>
          <a:p>
            <a:pPr marL="27305" algn="ctr">
              <a:lnSpc>
                <a:spcPts val="1855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essential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any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house.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3" name="object 66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22264" y="692166"/>
            <a:ext cx="2091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8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</a:t>
            </a:r>
            <a:r>
              <a:rPr sz="18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TASK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4" name="object 66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61579" y="5897668"/>
            <a:ext cx="2472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SECOND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UPSTAIRS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5" name="object 66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12478" y="3244710"/>
            <a:ext cx="30607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GARAGE</a:t>
            </a:r>
            <a:endParaRPr sz="500">
              <a:latin typeface="Arial"/>
              <a:cs typeface="Arial"/>
            </a:endParaRPr>
          </a:p>
        </p:txBody>
      </p:sp>
      <p:pic>
        <p:nvPicPr>
          <p:cNvPr id="666" name="object 666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60264" y="1616738"/>
            <a:ext cx="1958342" cy="1597967"/>
          </a:xfrm>
          <a:prstGeom prst="rect">
            <a:avLst/>
          </a:prstGeom>
        </p:spPr>
      </p:pic>
      <p:sp>
        <p:nvSpPr>
          <p:cNvPr id="667" name="object 66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22198" y="1626863"/>
            <a:ext cx="31305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KITCHEN</a:t>
            </a:r>
            <a:endParaRPr sz="500">
              <a:latin typeface="Arial"/>
              <a:cs typeface="Arial"/>
            </a:endParaRPr>
          </a:p>
        </p:txBody>
      </p:sp>
      <p:sp>
        <p:nvSpPr>
          <p:cNvPr id="668" name="object 66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26905" y="1583630"/>
            <a:ext cx="3022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endParaRPr sz="500">
              <a:latin typeface="Arial"/>
              <a:cs typeface="Arial"/>
            </a:endParaRPr>
          </a:p>
        </p:txBody>
      </p:sp>
      <p:sp>
        <p:nvSpPr>
          <p:cNvPr id="669" name="object 66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64614" y="3239173"/>
            <a:ext cx="254635" cy="17716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580"/>
              </a:lnSpc>
              <a:spcBef>
                <a:spcPts val="150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DINING</a:t>
            </a:r>
            <a:r>
              <a:rPr sz="50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151616"/>
                </a:solidFill>
                <a:latin typeface="Arial"/>
                <a:cs typeface="Arial"/>
              </a:rPr>
              <a:t>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670" name="object 67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36476" y="3270440"/>
            <a:ext cx="1892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-20" dirty="0">
                <a:solidFill>
                  <a:srgbClr val="151616"/>
                </a:solidFill>
                <a:latin typeface="Arial"/>
                <a:cs typeface="Arial"/>
              </a:rPr>
              <a:t>HALL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671" name="object 671"/>
          <p:cNvGrpSpPr>
            <a:grpSpLocks noGrp="1" noUngrp="1" noRot="1" noMove="1" noResize="1"/>
          </p:cNvGrpSpPr>
          <p:nvPr/>
        </p:nvGrpSpPr>
        <p:grpSpPr>
          <a:xfrm>
            <a:off x="8816907" y="1424746"/>
            <a:ext cx="5675630" cy="8903335"/>
            <a:chOff x="8816907" y="1424746"/>
            <a:chExt cx="5675630" cy="8903335"/>
          </a:xfrm>
        </p:grpSpPr>
        <p:sp>
          <p:nvSpPr>
            <p:cNvPr id="672" name="object 6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60209" y="3193415"/>
              <a:ext cx="77470" cy="80010"/>
            </a:xfrm>
            <a:custGeom>
              <a:avLst/>
              <a:gdLst/>
              <a:ahLst/>
              <a:cxnLst/>
              <a:rect l="l" t="t" r="r" b="b"/>
              <a:pathLst>
                <a:path w="77470" h="80010">
                  <a:moveTo>
                    <a:pt x="77251" y="0"/>
                  </a:moveTo>
                  <a:lnTo>
                    <a:pt x="0" y="0"/>
                  </a:lnTo>
                  <a:lnTo>
                    <a:pt x="0" y="79952"/>
                  </a:lnTo>
                  <a:lnTo>
                    <a:pt x="77251" y="79952"/>
                  </a:lnTo>
                  <a:lnTo>
                    <a:pt x="7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52194" y="1819594"/>
              <a:ext cx="140335" cy="1051560"/>
            </a:xfrm>
            <a:custGeom>
              <a:avLst/>
              <a:gdLst/>
              <a:ahLst/>
              <a:cxnLst/>
              <a:rect l="l" t="t" r="r" b="b"/>
              <a:pathLst>
                <a:path w="140334" h="1051560">
                  <a:moveTo>
                    <a:pt x="139940" y="0"/>
                  </a:moveTo>
                  <a:lnTo>
                    <a:pt x="0" y="0"/>
                  </a:lnTo>
                  <a:lnTo>
                    <a:pt x="0" y="1051383"/>
                  </a:lnTo>
                  <a:lnTo>
                    <a:pt x="139940" y="1051383"/>
                  </a:lnTo>
                  <a:lnTo>
                    <a:pt x="139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55219" y="1818183"/>
              <a:ext cx="114935" cy="1052830"/>
            </a:xfrm>
            <a:custGeom>
              <a:avLst/>
              <a:gdLst/>
              <a:ahLst/>
              <a:cxnLst/>
              <a:rect l="l" t="t" r="r" b="b"/>
              <a:pathLst>
                <a:path w="114934" h="1052830">
                  <a:moveTo>
                    <a:pt x="0" y="0"/>
                  </a:moveTo>
                  <a:lnTo>
                    <a:pt x="114846" y="0"/>
                  </a:lnTo>
                </a:path>
                <a:path w="114934" h="1052830">
                  <a:moveTo>
                    <a:pt x="0" y="1052769"/>
                  </a:moveTo>
                  <a:lnTo>
                    <a:pt x="114846" y="1052769"/>
                  </a:lnTo>
                </a:path>
                <a:path w="114934" h="1052830">
                  <a:moveTo>
                    <a:pt x="28713" y="0"/>
                  </a:moveTo>
                  <a:lnTo>
                    <a:pt x="82943" y="0"/>
                  </a:lnTo>
                  <a:lnTo>
                    <a:pt x="82943" y="1052769"/>
                  </a:lnTo>
                  <a:lnTo>
                    <a:pt x="28713" y="1052769"/>
                  </a:lnTo>
                  <a:lnTo>
                    <a:pt x="28713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99452" y="1712407"/>
              <a:ext cx="42545" cy="541655"/>
            </a:xfrm>
            <a:custGeom>
              <a:avLst/>
              <a:gdLst/>
              <a:ahLst/>
              <a:cxnLst/>
              <a:rect l="l" t="t" r="r" b="b"/>
              <a:pathLst>
                <a:path w="42545" h="541655">
                  <a:moveTo>
                    <a:pt x="2279" y="0"/>
                  </a:moveTo>
                  <a:lnTo>
                    <a:pt x="0" y="756"/>
                  </a:lnTo>
                  <a:lnTo>
                    <a:pt x="0" y="539515"/>
                  </a:lnTo>
                  <a:lnTo>
                    <a:pt x="15177" y="541030"/>
                  </a:lnTo>
                  <a:lnTo>
                    <a:pt x="29596" y="534960"/>
                  </a:lnTo>
                  <a:lnTo>
                    <a:pt x="39460" y="523577"/>
                  </a:lnTo>
                  <a:lnTo>
                    <a:pt x="42495" y="508403"/>
                  </a:lnTo>
                  <a:lnTo>
                    <a:pt x="42495" y="34905"/>
                  </a:lnTo>
                  <a:lnTo>
                    <a:pt x="40219" y="19728"/>
                  </a:lnTo>
                  <a:lnTo>
                    <a:pt x="31111" y="7585"/>
                  </a:lnTo>
                  <a:lnTo>
                    <a:pt x="18213" y="756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0042" y="1711850"/>
              <a:ext cx="42545" cy="541655"/>
            </a:xfrm>
            <a:custGeom>
              <a:avLst/>
              <a:gdLst/>
              <a:ahLst/>
              <a:cxnLst/>
              <a:rect l="l" t="t" r="r" b="b"/>
              <a:pathLst>
                <a:path w="42545" h="541655">
                  <a:moveTo>
                    <a:pt x="0" y="756"/>
                  </a:moveTo>
                  <a:lnTo>
                    <a:pt x="2278" y="0"/>
                  </a:lnTo>
                  <a:lnTo>
                    <a:pt x="18213" y="756"/>
                  </a:lnTo>
                  <a:lnTo>
                    <a:pt x="31113" y="7585"/>
                  </a:lnTo>
                  <a:lnTo>
                    <a:pt x="40221" y="19729"/>
                  </a:lnTo>
                  <a:lnTo>
                    <a:pt x="42497" y="34907"/>
                  </a:lnTo>
                  <a:lnTo>
                    <a:pt x="42497" y="505395"/>
                  </a:lnTo>
                  <a:lnTo>
                    <a:pt x="42497" y="508434"/>
                  </a:lnTo>
                  <a:lnTo>
                    <a:pt x="39462" y="523609"/>
                  </a:lnTo>
                  <a:lnTo>
                    <a:pt x="29597" y="534993"/>
                  </a:lnTo>
                  <a:lnTo>
                    <a:pt x="15178" y="541063"/>
                  </a:lnTo>
                  <a:lnTo>
                    <a:pt x="0" y="539547"/>
                  </a:lnTo>
                  <a:lnTo>
                    <a:pt x="0" y="7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0698" y="1650942"/>
              <a:ext cx="548005" cy="655955"/>
            </a:xfrm>
            <a:custGeom>
              <a:avLst/>
              <a:gdLst/>
              <a:ahLst/>
              <a:cxnLst/>
              <a:rect l="l" t="t" r="r" b="b"/>
              <a:pathLst>
                <a:path w="548004" h="655955">
                  <a:moveTo>
                    <a:pt x="498539" y="0"/>
                  </a:moveTo>
                  <a:lnTo>
                    <a:pt x="469703" y="759"/>
                  </a:lnTo>
                  <a:lnTo>
                    <a:pt x="0" y="759"/>
                  </a:lnTo>
                  <a:lnTo>
                    <a:pt x="759" y="655613"/>
                  </a:lnTo>
                  <a:lnTo>
                    <a:pt x="495504" y="655613"/>
                  </a:lnTo>
                  <a:lnTo>
                    <a:pt x="516751" y="652579"/>
                  </a:lnTo>
                  <a:lnTo>
                    <a:pt x="532684" y="641955"/>
                  </a:lnTo>
                  <a:lnTo>
                    <a:pt x="544068" y="626018"/>
                  </a:lnTo>
                  <a:lnTo>
                    <a:pt x="547103" y="605530"/>
                  </a:lnTo>
                  <a:lnTo>
                    <a:pt x="547862" y="64500"/>
                  </a:lnTo>
                  <a:lnTo>
                    <a:pt x="547862" y="44013"/>
                  </a:lnTo>
                  <a:lnTo>
                    <a:pt x="540274" y="26560"/>
                  </a:lnTo>
                  <a:lnTo>
                    <a:pt x="527375" y="11383"/>
                  </a:lnTo>
                  <a:lnTo>
                    <a:pt x="519027" y="5313"/>
                  </a:lnTo>
                  <a:lnTo>
                    <a:pt x="509922" y="1518"/>
                  </a:lnTo>
                  <a:lnTo>
                    <a:pt x="498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1255" y="1650380"/>
              <a:ext cx="548005" cy="655955"/>
            </a:xfrm>
            <a:custGeom>
              <a:avLst/>
              <a:gdLst/>
              <a:ahLst/>
              <a:cxnLst/>
              <a:rect l="l" t="t" r="r" b="b"/>
              <a:pathLst>
                <a:path w="548004" h="655955">
                  <a:moveTo>
                    <a:pt x="547896" y="64505"/>
                  </a:moveTo>
                  <a:lnTo>
                    <a:pt x="547896" y="44016"/>
                  </a:lnTo>
                  <a:lnTo>
                    <a:pt x="540307" y="26562"/>
                  </a:lnTo>
                  <a:lnTo>
                    <a:pt x="527407" y="11383"/>
                  </a:lnTo>
                  <a:lnTo>
                    <a:pt x="519058" y="5313"/>
                  </a:lnTo>
                  <a:lnTo>
                    <a:pt x="509953" y="1519"/>
                  </a:lnTo>
                  <a:lnTo>
                    <a:pt x="498569" y="0"/>
                  </a:lnTo>
                  <a:lnTo>
                    <a:pt x="469732" y="759"/>
                  </a:lnTo>
                  <a:lnTo>
                    <a:pt x="0" y="759"/>
                  </a:lnTo>
                  <a:lnTo>
                    <a:pt x="759" y="655654"/>
                  </a:lnTo>
                  <a:lnTo>
                    <a:pt x="473526" y="655654"/>
                  </a:lnTo>
                  <a:lnTo>
                    <a:pt x="478840" y="655654"/>
                  </a:lnTo>
                  <a:lnTo>
                    <a:pt x="495534" y="655654"/>
                  </a:lnTo>
                  <a:lnTo>
                    <a:pt x="516783" y="652619"/>
                  </a:lnTo>
                  <a:lnTo>
                    <a:pt x="532717" y="641995"/>
                  </a:lnTo>
                  <a:lnTo>
                    <a:pt x="544101" y="626057"/>
                  </a:lnTo>
                  <a:lnTo>
                    <a:pt x="547136" y="605568"/>
                  </a:lnTo>
                  <a:lnTo>
                    <a:pt x="547136" y="592668"/>
                  </a:lnTo>
                  <a:lnTo>
                    <a:pt x="547896" y="645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7801" y="2157828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0"/>
                  </a:moveTo>
                  <a:lnTo>
                    <a:pt x="0" y="51598"/>
                  </a:lnTo>
                  <a:lnTo>
                    <a:pt x="16692" y="42491"/>
                  </a:lnTo>
                  <a:lnTo>
                    <a:pt x="16692" y="8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8392" y="2157299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51602"/>
                  </a:moveTo>
                  <a:lnTo>
                    <a:pt x="16694" y="42493"/>
                  </a:lnTo>
                  <a:lnTo>
                    <a:pt x="16694" y="8345"/>
                  </a:lnTo>
                  <a:lnTo>
                    <a:pt x="0" y="0"/>
                  </a:lnTo>
                  <a:lnTo>
                    <a:pt x="0" y="516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8560" y="2052352"/>
              <a:ext cx="17145" cy="52705"/>
            </a:xfrm>
            <a:custGeom>
              <a:avLst/>
              <a:gdLst/>
              <a:ahLst/>
              <a:cxnLst/>
              <a:rect l="l" t="t" r="r" b="b"/>
              <a:pathLst>
                <a:path w="17145" h="52705">
                  <a:moveTo>
                    <a:pt x="0" y="0"/>
                  </a:moveTo>
                  <a:lnTo>
                    <a:pt x="0" y="52358"/>
                  </a:lnTo>
                  <a:lnTo>
                    <a:pt x="16692" y="43253"/>
                  </a:lnTo>
                  <a:lnTo>
                    <a:pt x="16692" y="8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9151" y="2051816"/>
              <a:ext cx="17145" cy="52705"/>
            </a:xfrm>
            <a:custGeom>
              <a:avLst/>
              <a:gdLst/>
              <a:ahLst/>
              <a:cxnLst/>
              <a:rect l="l" t="t" r="r" b="b"/>
              <a:pathLst>
                <a:path w="17145" h="52705">
                  <a:moveTo>
                    <a:pt x="0" y="52361"/>
                  </a:moveTo>
                  <a:lnTo>
                    <a:pt x="16694" y="43256"/>
                  </a:lnTo>
                  <a:lnTo>
                    <a:pt x="16694" y="8349"/>
                  </a:lnTo>
                  <a:lnTo>
                    <a:pt x="0" y="0"/>
                  </a:lnTo>
                  <a:lnTo>
                    <a:pt x="0" y="52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8560" y="1845197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0"/>
                  </a:moveTo>
                  <a:lnTo>
                    <a:pt x="0" y="51598"/>
                  </a:lnTo>
                  <a:lnTo>
                    <a:pt x="16692" y="43253"/>
                  </a:lnTo>
                  <a:lnTo>
                    <a:pt x="16692" y="8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9151" y="1844648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51601"/>
                  </a:moveTo>
                  <a:lnTo>
                    <a:pt x="16694" y="43256"/>
                  </a:lnTo>
                  <a:lnTo>
                    <a:pt x="16694" y="8348"/>
                  </a:lnTo>
                  <a:lnTo>
                    <a:pt x="0" y="0"/>
                  </a:lnTo>
                  <a:lnTo>
                    <a:pt x="0" y="516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7801" y="1745794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0"/>
                  </a:moveTo>
                  <a:lnTo>
                    <a:pt x="0" y="51598"/>
                  </a:lnTo>
                  <a:lnTo>
                    <a:pt x="16692" y="42494"/>
                  </a:lnTo>
                  <a:lnTo>
                    <a:pt x="16692" y="8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1002" y="1745239"/>
              <a:ext cx="264160" cy="506730"/>
            </a:xfrm>
            <a:custGeom>
              <a:avLst/>
              <a:gdLst/>
              <a:ahLst/>
              <a:cxnLst/>
              <a:rect l="l" t="t" r="r" b="b"/>
              <a:pathLst>
                <a:path w="264159" h="506730">
                  <a:moveTo>
                    <a:pt x="247389" y="51602"/>
                  </a:moveTo>
                  <a:lnTo>
                    <a:pt x="264083" y="42497"/>
                  </a:lnTo>
                  <a:lnTo>
                    <a:pt x="264083" y="8349"/>
                  </a:lnTo>
                  <a:lnTo>
                    <a:pt x="247389" y="0"/>
                  </a:lnTo>
                  <a:lnTo>
                    <a:pt x="247389" y="51602"/>
                  </a:lnTo>
                  <a:close/>
                </a:path>
                <a:path w="264159" h="506730">
                  <a:moveTo>
                    <a:pt x="106242" y="349074"/>
                  </a:moveTo>
                  <a:lnTo>
                    <a:pt x="88788" y="352868"/>
                  </a:lnTo>
                  <a:lnTo>
                    <a:pt x="72850" y="363493"/>
                  </a:lnTo>
                  <a:lnTo>
                    <a:pt x="62226" y="378668"/>
                  </a:lnTo>
                  <a:lnTo>
                    <a:pt x="57675" y="396881"/>
                  </a:lnTo>
                  <a:lnTo>
                    <a:pt x="59950" y="415095"/>
                  </a:lnTo>
                  <a:lnTo>
                    <a:pt x="69815" y="431789"/>
                  </a:lnTo>
                  <a:lnTo>
                    <a:pt x="84234" y="443173"/>
                  </a:lnTo>
                  <a:lnTo>
                    <a:pt x="103207" y="448483"/>
                  </a:lnTo>
                  <a:lnTo>
                    <a:pt x="120657" y="446208"/>
                  </a:lnTo>
                  <a:lnTo>
                    <a:pt x="138111" y="437859"/>
                  </a:lnTo>
                  <a:lnTo>
                    <a:pt x="150255" y="423440"/>
                  </a:lnTo>
                  <a:lnTo>
                    <a:pt x="155565" y="405230"/>
                  </a:lnTo>
                  <a:lnTo>
                    <a:pt x="154809" y="387016"/>
                  </a:lnTo>
                  <a:lnTo>
                    <a:pt x="147220" y="370322"/>
                  </a:lnTo>
                  <a:lnTo>
                    <a:pt x="132801" y="357423"/>
                  </a:lnTo>
                  <a:lnTo>
                    <a:pt x="116107" y="349833"/>
                  </a:lnTo>
                  <a:lnTo>
                    <a:pt x="106242" y="349074"/>
                  </a:lnTo>
                  <a:close/>
                </a:path>
                <a:path w="264159" h="506730">
                  <a:moveTo>
                    <a:pt x="106242" y="291402"/>
                  </a:moveTo>
                  <a:lnTo>
                    <a:pt x="53880" y="305817"/>
                  </a:lnTo>
                  <a:lnTo>
                    <a:pt x="15178" y="344519"/>
                  </a:lnTo>
                  <a:lnTo>
                    <a:pt x="0" y="396881"/>
                  </a:lnTo>
                  <a:lnTo>
                    <a:pt x="3038" y="424959"/>
                  </a:lnTo>
                  <a:lnTo>
                    <a:pt x="29597" y="472767"/>
                  </a:lnTo>
                  <a:lnTo>
                    <a:pt x="75885" y="501604"/>
                  </a:lnTo>
                  <a:lnTo>
                    <a:pt x="103207" y="506159"/>
                  </a:lnTo>
                  <a:lnTo>
                    <a:pt x="130526" y="503880"/>
                  </a:lnTo>
                  <a:lnTo>
                    <a:pt x="179849" y="478837"/>
                  </a:lnTo>
                  <a:lnTo>
                    <a:pt x="208686" y="431789"/>
                  </a:lnTo>
                  <a:lnTo>
                    <a:pt x="214000" y="404470"/>
                  </a:lnTo>
                  <a:lnTo>
                    <a:pt x="211722" y="376392"/>
                  </a:lnTo>
                  <a:lnTo>
                    <a:pt x="187438" y="327825"/>
                  </a:lnTo>
                  <a:lnTo>
                    <a:pt x="141906" y="296712"/>
                  </a:lnTo>
                  <a:lnTo>
                    <a:pt x="114587" y="291402"/>
                  </a:lnTo>
                  <a:lnTo>
                    <a:pt x="106242" y="291402"/>
                  </a:lnTo>
                  <a:close/>
                </a:path>
                <a:path w="264159" h="506730">
                  <a:moveTo>
                    <a:pt x="132041" y="399160"/>
                  </a:moveTo>
                  <a:lnTo>
                    <a:pt x="222346" y="399160"/>
                  </a:lnTo>
                </a:path>
                <a:path w="264159" h="506730">
                  <a:moveTo>
                    <a:pt x="92583" y="373357"/>
                  </a:moveTo>
                  <a:lnTo>
                    <a:pt x="49326" y="299747"/>
                  </a:lnTo>
                </a:path>
                <a:path w="264159" h="506730">
                  <a:moveTo>
                    <a:pt x="91063" y="424200"/>
                  </a:moveTo>
                  <a:lnTo>
                    <a:pt x="49326" y="4985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793" y="2111540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31870" y="0"/>
                  </a:moveTo>
                  <a:lnTo>
                    <a:pt x="17452" y="3793"/>
                  </a:lnTo>
                  <a:lnTo>
                    <a:pt x="6069" y="13657"/>
                  </a:lnTo>
                  <a:lnTo>
                    <a:pt x="0" y="28075"/>
                  </a:lnTo>
                  <a:lnTo>
                    <a:pt x="759" y="43253"/>
                  </a:lnTo>
                  <a:lnTo>
                    <a:pt x="9103" y="56151"/>
                  </a:lnTo>
                  <a:lnTo>
                    <a:pt x="21247" y="64500"/>
                  </a:lnTo>
                  <a:lnTo>
                    <a:pt x="37180" y="66015"/>
                  </a:lnTo>
                  <a:lnTo>
                    <a:pt x="51598" y="60705"/>
                  </a:lnTo>
                  <a:lnTo>
                    <a:pt x="61461" y="49322"/>
                  </a:lnTo>
                  <a:lnTo>
                    <a:pt x="66015" y="34904"/>
                  </a:lnTo>
                  <a:lnTo>
                    <a:pt x="62222" y="19726"/>
                  </a:lnTo>
                  <a:lnTo>
                    <a:pt x="53117" y="7588"/>
                  </a:lnTo>
                  <a:lnTo>
                    <a:pt x="39455" y="1518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5741" y="1933437"/>
              <a:ext cx="287655" cy="318135"/>
            </a:xfrm>
            <a:custGeom>
              <a:avLst/>
              <a:gdLst/>
              <a:ahLst/>
              <a:cxnLst/>
              <a:rect l="l" t="t" r="r" b="b"/>
              <a:pathLst>
                <a:path w="287654" h="318135">
                  <a:moveTo>
                    <a:pt x="171503" y="177570"/>
                  </a:moveTo>
                  <a:lnTo>
                    <a:pt x="157084" y="181364"/>
                  </a:lnTo>
                  <a:lnTo>
                    <a:pt x="145700" y="191229"/>
                  </a:lnTo>
                  <a:lnTo>
                    <a:pt x="139630" y="205648"/>
                  </a:lnTo>
                  <a:lnTo>
                    <a:pt x="140390" y="220826"/>
                  </a:lnTo>
                  <a:lnTo>
                    <a:pt x="148735" y="233726"/>
                  </a:lnTo>
                  <a:lnTo>
                    <a:pt x="160879" y="242075"/>
                  </a:lnTo>
                  <a:lnTo>
                    <a:pt x="176814" y="243591"/>
                  </a:lnTo>
                  <a:lnTo>
                    <a:pt x="191233" y="238280"/>
                  </a:lnTo>
                  <a:lnTo>
                    <a:pt x="201097" y="226896"/>
                  </a:lnTo>
                  <a:lnTo>
                    <a:pt x="205651" y="212478"/>
                  </a:lnTo>
                  <a:lnTo>
                    <a:pt x="201857" y="197299"/>
                  </a:lnTo>
                  <a:lnTo>
                    <a:pt x="192752" y="185159"/>
                  </a:lnTo>
                  <a:lnTo>
                    <a:pt x="179089" y="179089"/>
                  </a:lnTo>
                  <a:lnTo>
                    <a:pt x="171503" y="177570"/>
                  </a:lnTo>
                  <a:close/>
                </a:path>
                <a:path w="287654" h="318135">
                  <a:moveTo>
                    <a:pt x="42496" y="17450"/>
                  </a:moveTo>
                  <a:lnTo>
                    <a:pt x="30357" y="20488"/>
                  </a:lnTo>
                  <a:lnTo>
                    <a:pt x="20488" y="30353"/>
                  </a:lnTo>
                  <a:lnTo>
                    <a:pt x="17453" y="43252"/>
                  </a:lnTo>
                  <a:lnTo>
                    <a:pt x="20488" y="55396"/>
                  </a:lnTo>
                  <a:lnTo>
                    <a:pt x="30357" y="64501"/>
                  </a:lnTo>
                  <a:lnTo>
                    <a:pt x="42496" y="68296"/>
                  </a:lnTo>
                  <a:lnTo>
                    <a:pt x="55396" y="64501"/>
                  </a:lnTo>
                  <a:lnTo>
                    <a:pt x="65261" y="55396"/>
                  </a:lnTo>
                  <a:lnTo>
                    <a:pt x="68299" y="43252"/>
                  </a:lnTo>
                  <a:lnTo>
                    <a:pt x="65261" y="30353"/>
                  </a:lnTo>
                  <a:lnTo>
                    <a:pt x="55396" y="20488"/>
                  </a:lnTo>
                  <a:lnTo>
                    <a:pt x="42496" y="17450"/>
                  </a:lnTo>
                  <a:close/>
                </a:path>
                <a:path w="287654" h="318135">
                  <a:moveTo>
                    <a:pt x="42496" y="0"/>
                  </a:moveTo>
                  <a:lnTo>
                    <a:pt x="25042" y="3791"/>
                  </a:lnTo>
                  <a:lnTo>
                    <a:pt x="10623" y="14415"/>
                  </a:lnTo>
                  <a:lnTo>
                    <a:pt x="2278" y="29593"/>
                  </a:lnTo>
                  <a:lnTo>
                    <a:pt x="0" y="47047"/>
                  </a:lnTo>
                  <a:lnTo>
                    <a:pt x="5313" y="63741"/>
                  </a:lnTo>
                  <a:lnTo>
                    <a:pt x="17453" y="77401"/>
                  </a:lnTo>
                  <a:lnTo>
                    <a:pt x="34148" y="84230"/>
                  </a:lnTo>
                  <a:lnTo>
                    <a:pt x="51601" y="84990"/>
                  </a:lnTo>
                  <a:lnTo>
                    <a:pt x="67540" y="77401"/>
                  </a:lnTo>
                  <a:lnTo>
                    <a:pt x="78920" y="64501"/>
                  </a:lnTo>
                  <a:lnTo>
                    <a:pt x="85753" y="47807"/>
                  </a:lnTo>
                  <a:lnTo>
                    <a:pt x="83474" y="30353"/>
                  </a:lnTo>
                  <a:lnTo>
                    <a:pt x="74369" y="14415"/>
                  </a:lnTo>
                  <a:lnTo>
                    <a:pt x="60710" y="3791"/>
                  </a:lnTo>
                  <a:lnTo>
                    <a:pt x="43256" y="0"/>
                  </a:lnTo>
                  <a:lnTo>
                    <a:pt x="42496" y="0"/>
                  </a:lnTo>
                  <a:close/>
                </a:path>
                <a:path w="287654" h="318135">
                  <a:moveTo>
                    <a:pt x="171503" y="160876"/>
                  </a:moveTo>
                  <a:lnTo>
                    <a:pt x="154049" y="164670"/>
                  </a:lnTo>
                  <a:lnTo>
                    <a:pt x="138111" y="175294"/>
                  </a:lnTo>
                  <a:lnTo>
                    <a:pt x="127487" y="190469"/>
                  </a:lnTo>
                  <a:lnTo>
                    <a:pt x="122936" y="208683"/>
                  </a:lnTo>
                  <a:lnTo>
                    <a:pt x="125212" y="226896"/>
                  </a:lnTo>
                  <a:lnTo>
                    <a:pt x="135076" y="243591"/>
                  </a:lnTo>
                  <a:lnTo>
                    <a:pt x="149495" y="254974"/>
                  </a:lnTo>
                  <a:lnTo>
                    <a:pt x="168468" y="260285"/>
                  </a:lnTo>
                  <a:lnTo>
                    <a:pt x="185918" y="258010"/>
                  </a:lnTo>
                  <a:lnTo>
                    <a:pt x="203372" y="249660"/>
                  </a:lnTo>
                  <a:lnTo>
                    <a:pt x="215516" y="235242"/>
                  </a:lnTo>
                  <a:lnTo>
                    <a:pt x="220826" y="217032"/>
                  </a:lnTo>
                  <a:lnTo>
                    <a:pt x="220070" y="198818"/>
                  </a:lnTo>
                  <a:lnTo>
                    <a:pt x="212481" y="182124"/>
                  </a:lnTo>
                  <a:lnTo>
                    <a:pt x="198062" y="169224"/>
                  </a:lnTo>
                  <a:lnTo>
                    <a:pt x="181368" y="161635"/>
                  </a:lnTo>
                  <a:lnTo>
                    <a:pt x="171503" y="160876"/>
                  </a:lnTo>
                  <a:close/>
                </a:path>
                <a:path w="287654" h="318135">
                  <a:moveTo>
                    <a:pt x="171503" y="103203"/>
                  </a:moveTo>
                  <a:lnTo>
                    <a:pt x="119141" y="117619"/>
                  </a:lnTo>
                  <a:lnTo>
                    <a:pt x="80439" y="156321"/>
                  </a:lnTo>
                  <a:lnTo>
                    <a:pt x="65261" y="208683"/>
                  </a:lnTo>
                  <a:lnTo>
                    <a:pt x="68299" y="236761"/>
                  </a:lnTo>
                  <a:lnTo>
                    <a:pt x="94858" y="284568"/>
                  </a:lnTo>
                  <a:lnTo>
                    <a:pt x="141146" y="313406"/>
                  </a:lnTo>
                  <a:lnTo>
                    <a:pt x="168468" y="317960"/>
                  </a:lnTo>
                  <a:lnTo>
                    <a:pt x="195787" y="315681"/>
                  </a:lnTo>
                  <a:lnTo>
                    <a:pt x="245110" y="290638"/>
                  </a:lnTo>
                  <a:lnTo>
                    <a:pt x="273948" y="243591"/>
                  </a:lnTo>
                  <a:lnTo>
                    <a:pt x="279261" y="216272"/>
                  </a:lnTo>
                  <a:lnTo>
                    <a:pt x="276983" y="188194"/>
                  </a:lnTo>
                  <a:lnTo>
                    <a:pt x="252699" y="139627"/>
                  </a:lnTo>
                  <a:lnTo>
                    <a:pt x="207167" y="108514"/>
                  </a:lnTo>
                  <a:lnTo>
                    <a:pt x="179849" y="103203"/>
                  </a:lnTo>
                  <a:lnTo>
                    <a:pt x="171503" y="103203"/>
                  </a:lnTo>
                  <a:close/>
                </a:path>
                <a:path w="287654" h="318135">
                  <a:moveTo>
                    <a:pt x="197302" y="210962"/>
                  </a:moveTo>
                  <a:lnTo>
                    <a:pt x="287607" y="210962"/>
                  </a:lnTo>
                </a:path>
                <a:path w="287654" h="318135">
                  <a:moveTo>
                    <a:pt x="157844" y="185159"/>
                  </a:moveTo>
                  <a:lnTo>
                    <a:pt x="114587" y="111549"/>
                  </a:lnTo>
                </a:path>
                <a:path w="287654" h="318135">
                  <a:moveTo>
                    <a:pt x="156325" y="236001"/>
                  </a:moveTo>
                  <a:lnTo>
                    <a:pt x="114587" y="3103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793" y="2111540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31870" y="0"/>
                  </a:moveTo>
                  <a:lnTo>
                    <a:pt x="17452" y="3793"/>
                  </a:lnTo>
                  <a:lnTo>
                    <a:pt x="6069" y="13657"/>
                  </a:lnTo>
                  <a:lnTo>
                    <a:pt x="0" y="28075"/>
                  </a:lnTo>
                  <a:lnTo>
                    <a:pt x="759" y="43253"/>
                  </a:lnTo>
                  <a:lnTo>
                    <a:pt x="9103" y="56151"/>
                  </a:lnTo>
                  <a:lnTo>
                    <a:pt x="21247" y="64500"/>
                  </a:lnTo>
                  <a:lnTo>
                    <a:pt x="37180" y="66015"/>
                  </a:lnTo>
                  <a:lnTo>
                    <a:pt x="51598" y="60705"/>
                  </a:lnTo>
                  <a:lnTo>
                    <a:pt x="61461" y="49322"/>
                  </a:lnTo>
                  <a:lnTo>
                    <a:pt x="66015" y="34904"/>
                  </a:lnTo>
                  <a:lnTo>
                    <a:pt x="62222" y="19726"/>
                  </a:lnTo>
                  <a:lnTo>
                    <a:pt x="53117" y="7588"/>
                  </a:lnTo>
                  <a:lnTo>
                    <a:pt x="39455" y="1518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1002" y="1701986"/>
              <a:ext cx="222885" cy="475615"/>
            </a:xfrm>
            <a:custGeom>
              <a:avLst/>
              <a:gdLst/>
              <a:ahLst/>
              <a:cxnLst/>
              <a:rect l="l" t="t" r="r" b="b"/>
              <a:pathLst>
                <a:path w="222884" h="475614">
                  <a:moveTo>
                    <a:pt x="106242" y="409021"/>
                  </a:moveTo>
                  <a:lnTo>
                    <a:pt x="91823" y="412816"/>
                  </a:lnTo>
                  <a:lnTo>
                    <a:pt x="80439" y="422680"/>
                  </a:lnTo>
                  <a:lnTo>
                    <a:pt x="74369" y="437099"/>
                  </a:lnTo>
                  <a:lnTo>
                    <a:pt x="75129" y="452278"/>
                  </a:lnTo>
                  <a:lnTo>
                    <a:pt x="83474" y="465177"/>
                  </a:lnTo>
                  <a:lnTo>
                    <a:pt x="95618" y="473526"/>
                  </a:lnTo>
                  <a:lnTo>
                    <a:pt x="111552" y="475042"/>
                  </a:lnTo>
                  <a:lnTo>
                    <a:pt x="125971" y="469732"/>
                  </a:lnTo>
                  <a:lnTo>
                    <a:pt x="135836" y="458348"/>
                  </a:lnTo>
                  <a:lnTo>
                    <a:pt x="140390" y="443929"/>
                  </a:lnTo>
                  <a:lnTo>
                    <a:pt x="136595" y="428750"/>
                  </a:lnTo>
                  <a:lnTo>
                    <a:pt x="127491" y="416610"/>
                  </a:lnTo>
                  <a:lnTo>
                    <a:pt x="113828" y="410540"/>
                  </a:lnTo>
                  <a:lnTo>
                    <a:pt x="106242" y="409021"/>
                  </a:lnTo>
                  <a:close/>
                </a:path>
                <a:path w="222884" h="475614">
                  <a:moveTo>
                    <a:pt x="106242" y="57671"/>
                  </a:moveTo>
                  <a:lnTo>
                    <a:pt x="88788" y="61466"/>
                  </a:lnTo>
                  <a:lnTo>
                    <a:pt x="72850" y="71331"/>
                  </a:lnTo>
                  <a:lnTo>
                    <a:pt x="62226" y="87265"/>
                  </a:lnTo>
                  <a:lnTo>
                    <a:pt x="57675" y="105479"/>
                  </a:lnTo>
                  <a:lnTo>
                    <a:pt x="59950" y="123692"/>
                  </a:lnTo>
                  <a:lnTo>
                    <a:pt x="69815" y="139627"/>
                  </a:lnTo>
                  <a:lnTo>
                    <a:pt x="84234" y="151771"/>
                  </a:lnTo>
                  <a:lnTo>
                    <a:pt x="103207" y="157081"/>
                  </a:lnTo>
                  <a:lnTo>
                    <a:pt x="120657" y="154805"/>
                  </a:lnTo>
                  <a:lnTo>
                    <a:pt x="138111" y="146457"/>
                  </a:lnTo>
                  <a:lnTo>
                    <a:pt x="150255" y="132038"/>
                  </a:lnTo>
                  <a:lnTo>
                    <a:pt x="155565" y="113828"/>
                  </a:lnTo>
                  <a:lnTo>
                    <a:pt x="154809" y="95614"/>
                  </a:lnTo>
                  <a:lnTo>
                    <a:pt x="147220" y="78920"/>
                  </a:lnTo>
                  <a:lnTo>
                    <a:pt x="132801" y="65261"/>
                  </a:lnTo>
                  <a:lnTo>
                    <a:pt x="116107" y="58431"/>
                  </a:lnTo>
                  <a:lnTo>
                    <a:pt x="106242" y="57671"/>
                  </a:lnTo>
                  <a:close/>
                </a:path>
                <a:path w="222884" h="475614">
                  <a:moveTo>
                    <a:pt x="106242" y="0"/>
                  </a:moveTo>
                  <a:lnTo>
                    <a:pt x="53880" y="13659"/>
                  </a:lnTo>
                  <a:lnTo>
                    <a:pt x="15178" y="53117"/>
                  </a:lnTo>
                  <a:lnTo>
                    <a:pt x="0" y="105479"/>
                  </a:lnTo>
                  <a:lnTo>
                    <a:pt x="3038" y="133557"/>
                  </a:lnTo>
                  <a:lnTo>
                    <a:pt x="29597" y="181365"/>
                  </a:lnTo>
                  <a:lnTo>
                    <a:pt x="75885" y="210202"/>
                  </a:lnTo>
                  <a:lnTo>
                    <a:pt x="103207" y="214753"/>
                  </a:lnTo>
                  <a:lnTo>
                    <a:pt x="130526" y="212478"/>
                  </a:lnTo>
                  <a:lnTo>
                    <a:pt x="179849" y="186675"/>
                  </a:lnTo>
                  <a:lnTo>
                    <a:pt x="208686" y="140387"/>
                  </a:lnTo>
                  <a:lnTo>
                    <a:pt x="214000" y="113068"/>
                  </a:lnTo>
                  <a:lnTo>
                    <a:pt x="211722" y="84990"/>
                  </a:lnTo>
                  <a:lnTo>
                    <a:pt x="187438" y="36423"/>
                  </a:lnTo>
                  <a:lnTo>
                    <a:pt x="141906" y="5310"/>
                  </a:lnTo>
                  <a:lnTo>
                    <a:pt x="114587" y="0"/>
                  </a:lnTo>
                  <a:lnTo>
                    <a:pt x="106242" y="0"/>
                  </a:lnTo>
                  <a:close/>
                </a:path>
                <a:path w="222884" h="475614">
                  <a:moveTo>
                    <a:pt x="132041" y="107754"/>
                  </a:moveTo>
                  <a:lnTo>
                    <a:pt x="222346" y="107754"/>
                  </a:lnTo>
                </a:path>
                <a:path w="222884" h="475614">
                  <a:moveTo>
                    <a:pt x="92583" y="81955"/>
                  </a:moveTo>
                  <a:lnTo>
                    <a:pt x="49326" y="7585"/>
                  </a:lnTo>
                </a:path>
                <a:path w="222884" h="475614">
                  <a:moveTo>
                    <a:pt x="91063" y="132798"/>
                  </a:moveTo>
                  <a:lnTo>
                    <a:pt x="49326" y="207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793" y="1776906"/>
              <a:ext cx="66040" cy="65405"/>
            </a:xfrm>
            <a:custGeom>
              <a:avLst/>
              <a:gdLst/>
              <a:ahLst/>
              <a:cxnLst/>
              <a:rect l="l" t="t" r="r" b="b"/>
              <a:pathLst>
                <a:path w="66040" h="65405">
                  <a:moveTo>
                    <a:pt x="31870" y="0"/>
                  </a:moveTo>
                  <a:lnTo>
                    <a:pt x="17452" y="3794"/>
                  </a:lnTo>
                  <a:lnTo>
                    <a:pt x="6069" y="13658"/>
                  </a:lnTo>
                  <a:lnTo>
                    <a:pt x="0" y="27316"/>
                  </a:lnTo>
                  <a:lnTo>
                    <a:pt x="759" y="42494"/>
                  </a:lnTo>
                  <a:lnTo>
                    <a:pt x="9103" y="56153"/>
                  </a:lnTo>
                  <a:lnTo>
                    <a:pt x="21247" y="64496"/>
                  </a:lnTo>
                  <a:lnTo>
                    <a:pt x="37180" y="65257"/>
                  </a:lnTo>
                  <a:lnTo>
                    <a:pt x="51598" y="60703"/>
                  </a:lnTo>
                  <a:lnTo>
                    <a:pt x="61461" y="48563"/>
                  </a:lnTo>
                  <a:lnTo>
                    <a:pt x="66015" y="34146"/>
                  </a:lnTo>
                  <a:lnTo>
                    <a:pt x="62222" y="19728"/>
                  </a:lnTo>
                  <a:lnTo>
                    <a:pt x="53117" y="7588"/>
                  </a:lnTo>
                  <a:lnTo>
                    <a:pt x="39455" y="759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96922" y="1776352"/>
              <a:ext cx="404495" cy="475615"/>
            </a:xfrm>
            <a:custGeom>
              <a:avLst/>
              <a:gdLst/>
              <a:ahLst/>
              <a:cxnLst/>
              <a:rect l="l" t="t" r="r" b="b"/>
              <a:pathLst>
                <a:path w="404495" h="475614">
                  <a:moveTo>
                    <a:pt x="370322" y="0"/>
                  </a:moveTo>
                  <a:lnTo>
                    <a:pt x="355903" y="3794"/>
                  </a:lnTo>
                  <a:lnTo>
                    <a:pt x="344519" y="13659"/>
                  </a:lnTo>
                  <a:lnTo>
                    <a:pt x="338449" y="27318"/>
                  </a:lnTo>
                  <a:lnTo>
                    <a:pt x="339209" y="42496"/>
                  </a:lnTo>
                  <a:lnTo>
                    <a:pt x="347554" y="56156"/>
                  </a:lnTo>
                  <a:lnTo>
                    <a:pt x="359698" y="64501"/>
                  </a:lnTo>
                  <a:lnTo>
                    <a:pt x="375633" y="65261"/>
                  </a:lnTo>
                  <a:lnTo>
                    <a:pt x="390051" y="60706"/>
                  </a:lnTo>
                  <a:lnTo>
                    <a:pt x="399916" y="48567"/>
                  </a:lnTo>
                  <a:lnTo>
                    <a:pt x="404470" y="34148"/>
                  </a:lnTo>
                  <a:lnTo>
                    <a:pt x="400676" y="19729"/>
                  </a:lnTo>
                  <a:lnTo>
                    <a:pt x="391571" y="7589"/>
                  </a:lnTo>
                  <a:lnTo>
                    <a:pt x="377908" y="759"/>
                  </a:lnTo>
                  <a:lnTo>
                    <a:pt x="370322" y="0"/>
                  </a:lnTo>
                  <a:close/>
                </a:path>
                <a:path w="404495" h="475614">
                  <a:moveTo>
                    <a:pt x="106239" y="317960"/>
                  </a:moveTo>
                  <a:lnTo>
                    <a:pt x="88025" y="321755"/>
                  </a:lnTo>
                  <a:lnTo>
                    <a:pt x="72090" y="332379"/>
                  </a:lnTo>
                  <a:lnTo>
                    <a:pt x="61466" y="347554"/>
                  </a:lnTo>
                  <a:lnTo>
                    <a:pt x="56912" y="365768"/>
                  </a:lnTo>
                  <a:lnTo>
                    <a:pt x="59947" y="383981"/>
                  </a:lnTo>
                  <a:lnTo>
                    <a:pt x="69055" y="400676"/>
                  </a:lnTo>
                  <a:lnTo>
                    <a:pt x="83474" y="412059"/>
                  </a:lnTo>
                  <a:lnTo>
                    <a:pt x="102444" y="417370"/>
                  </a:lnTo>
                  <a:lnTo>
                    <a:pt x="120658" y="415095"/>
                  </a:lnTo>
                  <a:lnTo>
                    <a:pt x="137352" y="406745"/>
                  </a:lnTo>
                  <a:lnTo>
                    <a:pt x="149495" y="392327"/>
                  </a:lnTo>
                  <a:lnTo>
                    <a:pt x="155565" y="374117"/>
                  </a:lnTo>
                  <a:lnTo>
                    <a:pt x="154806" y="355903"/>
                  </a:lnTo>
                  <a:lnTo>
                    <a:pt x="146457" y="339209"/>
                  </a:lnTo>
                  <a:lnTo>
                    <a:pt x="132797" y="326309"/>
                  </a:lnTo>
                  <a:lnTo>
                    <a:pt x="115343" y="318720"/>
                  </a:lnTo>
                  <a:lnTo>
                    <a:pt x="106239" y="317960"/>
                  </a:lnTo>
                  <a:close/>
                </a:path>
                <a:path w="404495" h="475614">
                  <a:moveTo>
                    <a:pt x="106239" y="260288"/>
                  </a:moveTo>
                  <a:lnTo>
                    <a:pt x="53877" y="274704"/>
                  </a:lnTo>
                  <a:lnTo>
                    <a:pt x="14418" y="313406"/>
                  </a:lnTo>
                  <a:lnTo>
                    <a:pt x="0" y="365768"/>
                  </a:lnTo>
                  <a:lnTo>
                    <a:pt x="2275" y="393846"/>
                  </a:lnTo>
                  <a:lnTo>
                    <a:pt x="28837" y="441653"/>
                  </a:lnTo>
                  <a:lnTo>
                    <a:pt x="75126" y="470491"/>
                  </a:lnTo>
                  <a:lnTo>
                    <a:pt x="102444" y="475045"/>
                  </a:lnTo>
                  <a:lnTo>
                    <a:pt x="130522" y="472766"/>
                  </a:lnTo>
                  <a:lnTo>
                    <a:pt x="179089" y="447723"/>
                  </a:lnTo>
                  <a:lnTo>
                    <a:pt x="208683" y="400676"/>
                  </a:lnTo>
                  <a:lnTo>
                    <a:pt x="213237" y="373357"/>
                  </a:lnTo>
                  <a:lnTo>
                    <a:pt x="210962" y="345279"/>
                  </a:lnTo>
                  <a:lnTo>
                    <a:pt x="186678" y="296712"/>
                  </a:lnTo>
                  <a:lnTo>
                    <a:pt x="141146" y="265599"/>
                  </a:lnTo>
                  <a:lnTo>
                    <a:pt x="113828" y="260288"/>
                  </a:lnTo>
                  <a:lnTo>
                    <a:pt x="106239" y="260288"/>
                  </a:lnTo>
                  <a:close/>
                </a:path>
                <a:path w="404495" h="475614">
                  <a:moveTo>
                    <a:pt x="131282" y="368047"/>
                  </a:moveTo>
                  <a:lnTo>
                    <a:pt x="221586" y="368047"/>
                  </a:lnTo>
                </a:path>
                <a:path w="404495" h="475614">
                  <a:moveTo>
                    <a:pt x="91820" y="342244"/>
                  </a:moveTo>
                  <a:lnTo>
                    <a:pt x="48567" y="268634"/>
                  </a:lnTo>
                </a:path>
                <a:path w="404495" h="475614">
                  <a:moveTo>
                    <a:pt x="91060" y="393086"/>
                  </a:moveTo>
                  <a:lnTo>
                    <a:pt x="48567" y="467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70725" y="2111540"/>
              <a:ext cx="65405" cy="66040"/>
            </a:xfrm>
            <a:custGeom>
              <a:avLst/>
              <a:gdLst/>
              <a:ahLst/>
              <a:cxnLst/>
              <a:rect l="l" t="t" r="r" b="b"/>
              <a:pathLst>
                <a:path w="65404" h="66039">
                  <a:moveTo>
                    <a:pt x="31870" y="0"/>
                  </a:moveTo>
                  <a:lnTo>
                    <a:pt x="17452" y="3793"/>
                  </a:lnTo>
                  <a:lnTo>
                    <a:pt x="6073" y="13657"/>
                  </a:lnTo>
                  <a:lnTo>
                    <a:pt x="0" y="28075"/>
                  </a:lnTo>
                  <a:lnTo>
                    <a:pt x="759" y="43253"/>
                  </a:lnTo>
                  <a:lnTo>
                    <a:pt x="8347" y="56151"/>
                  </a:lnTo>
                  <a:lnTo>
                    <a:pt x="21247" y="64500"/>
                  </a:lnTo>
                  <a:lnTo>
                    <a:pt x="36424" y="66015"/>
                  </a:lnTo>
                  <a:lnTo>
                    <a:pt x="50841" y="60705"/>
                  </a:lnTo>
                  <a:lnTo>
                    <a:pt x="60705" y="49322"/>
                  </a:lnTo>
                  <a:lnTo>
                    <a:pt x="65256" y="34904"/>
                  </a:lnTo>
                  <a:lnTo>
                    <a:pt x="62222" y="19726"/>
                  </a:lnTo>
                  <a:lnTo>
                    <a:pt x="52358" y="7588"/>
                  </a:lnTo>
                  <a:lnTo>
                    <a:pt x="39458" y="1518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96922" y="1701986"/>
              <a:ext cx="221615" cy="475615"/>
            </a:xfrm>
            <a:custGeom>
              <a:avLst/>
              <a:gdLst/>
              <a:ahLst/>
              <a:cxnLst/>
              <a:rect l="l" t="t" r="r" b="b"/>
              <a:pathLst>
                <a:path w="221615" h="475614">
                  <a:moveTo>
                    <a:pt x="106239" y="409021"/>
                  </a:moveTo>
                  <a:lnTo>
                    <a:pt x="91820" y="412816"/>
                  </a:lnTo>
                  <a:lnTo>
                    <a:pt x="80439" y="422680"/>
                  </a:lnTo>
                  <a:lnTo>
                    <a:pt x="74366" y="437099"/>
                  </a:lnTo>
                  <a:lnTo>
                    <a:pt x="75126" y="452278"/>
                  </a:lnTo>
                  <a:lnTo>
                    <a:pt x="82715" y="465177"/>
                  </a:lnTo>
                  <a:lnTo>
                    <a:pt x="95614" y="473526"/>
                  </a:lnTo>
                  <a:lnTo>
                    <a:pt x="110793" y="475042"/>
                  </a:lnTo>
                  <a:lnTo>
                    <a:pt x="125212" y="469732"/>
                  </a:lnTo>
                  <a:lnTo>
                    <a:pt x="135076" y="458348"/>
                  </a:lnTo>
                  <a:lnTo>
                    <a:pt x="139627" y="443929"/>
                  </a:lnTo>
                  <a:lnTo>
                    <a:pt x="136592" y="428750"/>
                  </a:lnTo>
                  <a:lnTo>
                    <a:pt x="126727" y="416610"/>
                  </a:lnTo>
                  <a:lnTo>
                    <a:pt x="113828" y="410540"/>
                  </a:lnTo>
                  <a:lnTo>
                    <a:pt x="106239" y="409021"/>
                  </a:lnTo>
                  <a:close/>
                </a:path>
                <a:path w="221615" h="475614">
                  <a:moveTo>
                    <a:pt x="106239" y="57671"/>
                  </a:moveTo>
                  <a:lnTo>
                    <a:pt x="88025" y="61466"/>
                  </a:lnTo>
                  <a:lnTo>
                    <a:pt x="72090" y="71331"/>
                  </a:lnTo>
                  <a:lnTo>
                    <a:pt x="61466" y="87265"/>
                  </a:lnTo>
                  <a:lnTo>
                    <a:pt x="56912" y="105479"/>
                  </a:lnTo>
                  <a:lnTo>
                    <a:pt x="59947" y="123692"/>
                  </a:lnTo>
                  <a:lnTo>
                    <a:pt x="69055" y="139627"/>
                  </a:lnTo>
                  <a:lnTo>
                    <a:pt x="83474" y="151771"/>
                  </a:lnTo>
                  <a:lnTo>
                    <a:pt x="102444" y="157081"/>
                  </a:lnTo>
                  <a:lnTo>
                    <a:pt x="120658" y="154805"/>
                  </a:lnTo>
                  <a:lnTo>
                    <a:pt x="137352" y="146457"/>
                  </a:lnTo>
                  <a:lnTo>
                    <a:pt x="149495" y="132038"/>
                  </a:lnTo>
                  <a:lnTo>
                    <a:pt x="155565" y="113828"/>
                  </a:lnTo>
                  <a:lnTo>
                    <a:pt x="154806" y="95614"/>
                  </a:lnTo>
                  <a:lnTo>
                    <a:pt x="146457" y="78920"/>
                  </a:lnTo>
                  <a:lnTo>
                    <a:pt x="132797" y="65261"/>
                  </a:lnTo>
                  <a:lnTo>
                    <a:pt x="115343" y="58431"/>
                  </a:lnTo>
                  <a:lnTo>
                    <a:pt x="106239" y="57671"/>
                  </a:lnTo>
                  <a:close/>
                </a:path>
                <a:path w="221615" h="475614">
                  <a:moveTo>
                    <a:pt x="106239" y="0"/>
                  </a:moveTo>
                  <a:lnTo>
                    <a:pt x="53877" y="13659"/>
                  </a:lnTo>
                  <a:lnTo>
                    <a:pt x="14418" y="53117"/>
                  </a:lnTo>
                  <a:lnTo>
                    <a:pt x="0" y="105479"/>
                  </a:lnTo>
                  <a:lnTo>
                    <a:pt x="2275" y="133557"/>
                  </a:lnTo>
                  <a:lnTo>
                    <a:pt x="28837" y="181365"/>
                  </a:lnTo>
                  <a:lnTo>
                    <a:pt x="75126" y="210202"/>
                  </a:lnTo>
                  <a:lnTo>
                    <a:pt x="102444" y="214753"/>
                  </a:lnTo>
                  <a:lnTo>
                    <a:pt x="130522" y="212478"/>
                  </a:lnTo>
                  <a:lnTo>
                    <a:pt x="179089" y="186675"/>
                  </a:lnTo>
                  <a:lnTo>
                    <a:pt x="208683" y="140387"/>
                  </a:lnTo>
                  <a:lnTo>
                    <a:pt x="213237" y="113068"/>
                  </a:lnTo>
                  <a:lnTo>
                    <a:pt x="210962" y="84990"/>
                  </a:lnTo>
                  <a:lnTo>
                    <a:pt x="186678" y="36423"/>
                  </a:lnTo>
                  <a:lnTo>
                    <a:pt x="141146" y="5310"/>
                  </a:lnTo>
                  <a:lnTo>
                    <a:pt x="113828" y="0"/>
                  </a:lnTo>
                  <a:lnTo>
                    <a:pt x="106239" y="0"/>
                  </a:lnTo>
                  <a:close/>
                </a:path>
                <a:path w="221615" h="475614">
                  <a:moveTo>
                    <a:pt x="131282" y="107754"/>
                  </a:moveTo>
                  <a:lnTo>
                    <a:pt x="221586" y="107754"/>
                  </a:lnTo>
                </a:path>
                <a:path w="221615" h="475614">
                  <a:moveTo>
                    <a:pt x="91820" y="81955"/>
                  </a:moveTo>
                  <a:lnTo>
                    <a:pt x="48567" y="7585"/>
                  </a:lnTo>
                </a:path>
                <a:path w="221615" h="475614">
                  <a:moveTo>
                    <a:pt x="91060" y="132798"/>
                  </a:moveTo>
                  <a:lnTo>
                    <a:pt x="48567" y="207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70725" y="1776906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4" h="65405">
                  <a:moveTo>
                    <a:pt x="31870" y="0"/>
                  </a:moveTo>
                  <a:lnTo>
                    <a:pt x="17452" y="3794"/>
                  </a:lnTo>
                  <a:lnTo>
                    <a:pt x="6073" y="13658"/>
                  </a:lnTo>
                  <a:lnTo>
                    <a:pt x="0" y="27316"/>
                  </a:lnTo>
                  <a:lnTo>
                    <a:pt x="759" y="42494"/>
                  </a:lnTo>
                  <a:lnTo>
                    <a:pt x="8347" y="56153"/>
                  </a:lnTo>
                  <a:lnTo>
                    <a:pt x="21247" y="64496"/>
                  </a:lnTo>
                  <a:lnTo>
                    <a:pt x="36424" y="65257"/>
                  </a:lnTo>
                  <a:lnTo>
                    <a:pt x="50841" y="60703"/>
                  </a:lnTo>
                  <a:lnTo>
                    <a:pt x="60705" y="48563"/>
                  </a:lnTo>
                  <a:lnTo>
                    <a:pt x="65256" y="34146"/>
                  </a:lnTo>
                  <a:lnTo>
                    <a:pt x="62222" y="19728"/>
                  </a:lnTo>
                  <a:lnTo>
                    <a:pt x="52358" y="7588"/>
                  </a:lnTo>
                  <a:lnTo>
                    <a:pt x="39458" y="759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71288" y="1776352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4" h="65405">
                  <a:moveTo>
                    <a:pt x="31872" y="0"/>
                  </a:moveTo>
                  <a:lnTo>
                    <a:pt x="17453" y="3794"/>
                  </a:lnTo>
                  <a:lnTo>
                    <a:pt x="6073" y="13659"/>
                  </a:lnTo>
                  <a:lnTo>
                    <a:pt x="0" y="27318"/>
                  </a:lnTo>
                  <a:lnTo>
                    <a:pt x="759" y="42496"/>
                  </a:lnTo>
                  <a:lnTo>
                    <a:pt x="8348" y="56156"/>
                  </a:lnTo>
                  <a:lnTo>
                    <a:pt x="21248" y="64501"/>
                  </a:lnTo>
                  <a:lnTo>
                    <a:pt x="36427" y="65261"/>
                  </a:lnTo>
                  <a:lnTo>
                    <a:pt x="50846" y="60706"/>
                  </a:lnTo>
                  <a:lnTo>
                    <a:pt x="60710" y="48567"/>
                  </a:lnTo>
                  <a:lnTo>
                    <a:pt x="65261" y="34148"/>
                  </a:lnTo>
                  <a:lnTo>
                    <a:pt x="62226" y="19729"/>
                  </a:lnTo>
                  <a:lnTo>
                    <a:pt x="52361" y="7589"/>
                  </a:lnTo>
                  <a:lnTo>
                    <a:pt x="39461" y="759"/>
                  </a:lnTo>
                  <a:lnTo>
                    <a:pt x="3187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8560" y="1951430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0"/>
                  </a:moveTo>
                  <a:lnTo>
                    <a:pt x="0" y="51602"/>
                  </a:lnTo>
                  <a:lnTo>
                    <a:pt x="16692" y="42494"/>
                  </a:lnTo>
                  <a:lnTo>
                    <a:pt x="16692" y="8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9151" y="1950887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51605"/>
                  </a:moveTo>
                  <a:lnTo>
                    <a:pt x="16694" y="42496"/>
                  </a:lnTo>
                  <a:lnTo>
                    <a:pt x="16694" y="8348"/>
                  </a:lnTo>
                  <a:lnTo>
                    <a:pt x="0" y="0"/>
                  </a:lnTo>
                  <a:lnTo>
                    <a:pt x="0" y="516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9" name="object 6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2519" y="2715559"/>
              <a:ext cx="326483" cy="326483"/>
            </a:xfrm>
            <a:prstGeom prst="rect">
              <a:avLst/>
            </a:prstGeom>
          </p:spPr>
        </p:pic>
        <p:sp>
          <p:nvSpPr>
            <p:cNvPr id="700" name="object 7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4509" y="2709882"/>
              <a:ext cx="1092200" cy="403225"/>
            </a:xfrm>
            <a:custGeom>
              <a:avLst/>
              <a:gdLst/>
              <a:ahLst/>
              <a:cxnLst/>
              <a:rect l="l" t="t" r="r" b="b"/>
              <a:pathLst>
                <a:path w="1092200" h="403225">
                  <a:moveTo>
                    <a:pt x="1091789" y="0"/>
                  </a:moveTo>
                  <a:lnTo>
                    <a:pt x="0" y="0"/>
                  </a:lnTo>
                  <a:lnTo>
                    <a:pt x="0" y="402922"/>
                  </a:lnTo>
                  <a:lnTo>
                    <a:pt x="1091789" y="402922"/>
                  </a:lnTo>
                  <a:lnTo>
                    <a:pt x="1091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4509" y="2709882"/>
              <a:ext cx="1092200" cy="403225"/>
            </a:xfrm>
            <a:custGeom>
              <a:avLst/>
              <a:gdLst/>
              <a:ahLst/>
              <a:cxnLst/>
              <a:rect l="l" t="t" r="r" b="b"/>
              <a:pathLst>
                <a:path w="1092200" h="403225">
                  <a:moveTo>
                    <a:pt x="0" y="402922"/>
                  </a:moveTo>
                  <a:lnTo>
                    <a:pt x="1091789" y="402922"/>
                  </a:lnTo>
                  <a:lnTo>
                    <a:pt x="1091789" y="0"/>
                  </a:lnTo>
                  <a:lnTo>
                    <a:pt x="0" y="0"/>
                  </a:lnTo>
                  <a:lnTo>
                    <a:pt x="0" y="40292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828" y="2673957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501556" y="0"/>
                  </a:moveTo>
                  <a:lnTo>
                    <a:pt x="0" y="0"/>
                  </a:lnTo>
                  <a:lnTo>
                    <a:pt x="0" y="32184"/>
                  </a:lnTo>
                  <a:lnTo>
                    <a:pt x="501556" y="32184"/>
                  </a:lnTo>
                  <a:lnTo>
                    <a:pt x="501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828" y="2673957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0" y="32184"/>
                  </a:moveTo>
                  <a:lnTo>
                    <a:pt x="501556" y="32184"/>
                  </a:lnTo>
                  <a:lnTo>
                    <a:pt x="501556" y="0"/>
                  </a:lnTo>
                  <a:lnTo>
                    <a:pt x="0" y="0"/>
                  </a:lnTo>
                  <a:lnTo>
                    <a:pt x="0" y="3218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3477" y="2673957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501552" y="0"/>
                  </a:moveTo>
                  <a:lnTo>
                    <a:pt x="0" y="0"/>
                  </a:lnTo>
                  <a:lnTo>
                    <a:pt x="0" y="32184"/>
                  </a:lnTo>
                  <a:lnTo>
                    <a:pt x="501552" y="32184"/>
                  </a:lnTo>
                  <a:lnTo>
                    <a:pt x="501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3477" y="2673957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0" y="32184"/>
                  </a:moveTo>
                  <a:lnTo>
                    <a:pt x="501552" y="32184"/>
                  </a:lnTo>
                  <a:lnTo>
                    <a:pt x="501552" y="0"/>
                  </a:lnTo>
                  <a:lnTo>
                    <a:pt x="0" y="0"/>
                  </a:lnTo>
                  <a:lnTo>
                    <a:pt x="0" y="3218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09737" y="269005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653" y="0"/>
                  </a:moveTo>
                  <a:lnTo>
                    <a:pt x="10727" y="0"/>
                  </a:lnTo>
                  <a:lnTo>
                    <a:pt x="4805" y="0"/>
                  </a:lnTo>
                  <a:lnTo>
                    <a:pt x="0" y="4801"/>
                  </a:lnTo>
                  <a:lnTo>
                    <a:pt x="0" y="16653"/>
                  </a:lnTo>
                  <a:lnTo>
                    <a:pt x="4805" y="21455"/>
                  </a:lnTo>
                  <a:lnTo>
                    <a:pt x="16653" y="21455"/>
                  </a:lnTo>
                  <a:lnTo>
                    <a:pt x="21455" y="16653"/>
                  </a:lnTo>
                  <a:lnTo>
                    <a:pt x="21455" y="4801"/>
                  </a:lnTo>
                  <a:lnTo>
                    <a:pt x="1665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09737" y="269005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0727" y="0"/>
                  </a:moveTo>
                  <a:lnTo>
                    <a:pt x="16653" y="0"/>
                  </a:lnTo>
                  <a:lnTo>
                    <a:pt x="21455" y="4801"/>
                  </a:lnTo>
                  <a:lnTo>
                    <a:pt x="21455" y="10727"/>
                  </a:lnTo>
                  <a:lnTo>
                    <a:pt x="21455" y="16653"/>
                  </a:lnTo>
                  <a:lnTo>
                    <a:pt x="16653" y="21455"/>
                  </a:lnTo>
                  <a:lnTo>
                    <a:pt x="10727" y="21455"/>
                  </a:lnTo>
                  <a:lnTo>
                    <a:pt x="4805" y="21455"/>
                  </a:lnTo>
                  <a:lnTo>
                    <a:pt x="0" y="16653"/>
                  </a:lnTo>
                  <a:lnTo>
                    <a:pt x="0" y="10727"/>
                  </a:lnTo>
                  <a:lnTo>
                    <a:pt x="0" y="4801"/>
                  </a:lnTo>
                  <a:lnTo>
                    <a:pt x="4805" y="0"/>
                  </a:lnTo>
                  <a:lnTo>
                    <a:pt x="1072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39664" y="269005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653" y="0"/>
                  </a:moveTo>
                  <a:lnTo>
                    <a:pt x="10727" y="0"/>
                  </a:lnTo>
                  <a:lnTo>
                    <a:pt x="4805" y="0"/>
                  </a:lnTo>
                  <a:lnTo>
                    <a:pt x="0" y="4801"/>
                  </a:lnTo>
                  <a:lnTo>
                    <a:pt x="0" y="16653"/>
                  </a:lnTo>
                  <a:lnTo>
                    <a:pt x="4805" y="21455"/>
                  </a:lnTo>
                  <a:lnTo>
                    <a:pt x="16653" y="21455"/>
                  </a:lnTo>
                  <a:lnTo>
                    <a:pt x="21456" y="16653"/>
                  </a:lnTo>
                  <a:lnTo>
                    <a:pt x="21456" y="4801"/>
                  </a:lnTo>
                  <a:lnTo>
                    <a:pt x="1665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39664" y="269005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0727" y="0"/>
                  </a:moveTo>
                  <a:lnTo>
                    <a:pt x="16653" y="0"/>
                  </a:lnTo>
                  <a:lnTo>
                    <a:pt x="21456" y="4801"/>
                  </a:lnTo>
                  <a:lnTo>
                    <a:pt x="21456" y="10727"/>
                  </a:lnTo>
                  <a:lnTo>
                    <a:pt x="21456" y="16653"/>
                  </a:lnTo>
                  <a:lnTo>
                    <a:pt x="16653" y="21455"/>
                  </a:lnTo>
                  <a:lnTo>
                    <a:pt x="10727" y="21455"/>
                  </a:lnTo>
                  <a:lnTo>
                    <a:pt x="4805" y="21455"/>
                  </a:lnTo>
                  <a:lnTo>
                    <a:pt x="0" y="16653"/>
                  </a:lnTo>
                  <a:lnTo>
                    <a:pt x="0" y="10727"/>
                  </a:lnTo>
                  <a:lnTo>
                    <a:pt x="0" y="4801"/>
                  </a:lnTo>
                  <a:lnTo>
                    <a:pt x="4805" y="0"/>
                  </a:lnTo>
                  <a:lnTo>
                    <a:pt x="1072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0" name="object 7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66388" y="3307877"/>
              <a:ext cx="1611318" cy="1881925"/>
            </a:xfrm>
            <a:prstGeom prst="rect">
              <a:avLst/>
            </a:prstGeom>
          </p:spPr>
        </p:pic>
        <p:sp>
          <p:nvSpPr>
            <p:cNvPr id="711" name="object 7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55217" y="3723699"/>
              <a:ext cx="195580" cy="1326515"/>
            </a:xfrm>
            <a:custGeom>
              <a:avLst/>
              <a:gdLst/>
              <a:ahLst/>
              <a:cxnLst/>
              <a:rect l="l" t="t" r="r" b="b"/>
              <a:pathLst>
                <a:path w="195580" h="1326514">
                  <a:moveTo>
                    <a:pt x="194997" y="0"/>
                  </a:moveTo>
                  <a:lnTo>
                    <a:pt x="0" y="0"/>
                  </a:lnTo>
                  <a:lnTo>
                    <a:pt x="0" y="1325984"/>
                  </a:lnTo>
                  <a:lnTo>
                    <a:pt x="194997" y="1325984"/>
                  </a:lnTo>
                  <a:lnTo>
                    <a:pt x="19499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55217" y="3723699"/>
              <a:ext cx="195580" cy="1326515"/>
            </a:xfrm>
            <a:custGeom>
              <a:avLst/>
              <a:gdLst/>
              <a:ahLst/>
              <a:cxnLst/>
              <a:rect l="l" t="t" r="r" b="b"/>
              <a:pathLst>
                <a:path w="195580" h="1326514">
                  <a:moveTo>
                    <a:pt x="194997" y="0"/>
                  </a:moveTo>
                  <a:lnTo>
                    <a:pt x="0" y="0"/>
                  </a:lnTo>
                  <a:lnTo>
                    <a:pt x="0" y="1325984"/>
                  </a:lnTo>
                  <a:lnTo>
                    <a:pt x="194997" y="1325984"/>
                  </a:lnTo>
                  <a:lnTo>
                    <a:pt x="19499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596" y="5056455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162496" y="0"/>
                  </a:moveTo>
                  <a:lnTo>
                    <a:pt x="119298" y="5804"/>
                  </a:lnTo>
                  <a:lnTo>
                    <a:pt x="80481" y="22185"/>
                  </a:lnTo>
                  <a:lnTo>
                    <a:pt x="47594" y="47594"/>
                  </a:lnTo>
                  <a:lnTo>
                    <a:pt x="22185" y="80482"/>
                  </a:lnTo>
                  <a:lnTo>
                    <a:pt x="5804" y="119299"/>
                  </a:lnTo>
                  <a:lnTo>
                    <a:pt x="0" y="162497"/>
                  </a:lnTo>
                  <a:lnTo>
                    <a:pt x="5804" y="205695"/>
                  </a:lnTo>
                  <a:lnTo>
                    <a:pt x="22185" y="244512"/>
                  </a:lnTo>
                  <a:lnTo>
                    <a:pt x="47594" y="277400"/>
                  </a:lnTo>
                  <a:lnTo>
                    <a:pt x="80481" y="302808"/>
                  </a:lnTo>
                  <a:lnTo>
                    <a:pt x="119298" y="319189"/>
                  </a:lnTo>
                  <a:lnTo>
                    <a:pt x="162496" y="324994"/>
                  </a:lnTo>
                  <a:lnTo>
                    <a:pt x="205694" y="319189"/>
                  </a:lnTo>
                  <a:lnTo>
                    <a:pt x="244511" y="302808"/>
                  </a:lnTo>
                  <a:lnTo>
                    <a:pt x="277398" y="277400"/>
                  </a:lnTo>
                  <a:lnTo>
                    <a:pt x="302807" y="244512"/>
                  </a:lnTo>
                  <a:lnTo>
                    <a:pt x="319188" y="205695"/>
                  </a:lnTo>
                  <a:lnTo>
                    <a:pt x="324993" y="162497"/>
                  </a:lnTo>
                  <a:lnTo>
                    <a:pt x="319188" y="119299"/>
                  </a:lnTo>
                  <a:lnTo>
                    <a:pt x="302807" y="80482"/>
                  </a:lnTo>
                  <a:lnTo>
                    <a:pt x="277398" y="47594"/>
                  </a:lnTo>
                  <a:lnTo>
                    <a:pt x="244511" y="22185"/>
                  </a:lnTo>
                  <a:lnTo>
                    <a:pt x="205694" y="5804"/>
                  </a:lnTo>
                  <a:lnTo>
                    <a:pt x="16249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596" y="5056455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162496" y="0"/>
                  </a:moveTo>
                  <a:lnTo>
                    <a:pt x="205694" y="5804"/>
                  </a:lnTo>
                  <a:lnTo>
                    <a:pt x="244511" y="22185"/>
                  </a:lnTo>
                  <a:lnTo>
                    <a:pt x="277398" y="47594"/>
                  </a:lnTo>
                  <a:lnTo>
                    <a:pt x="302807" y="80482"/>
                  </a:lnTo>
                  <a:lnTo>
                    <a:pt x="319188" y="119299"/>
                  </a:lnTo>
                  <a:lnTo>
                    <a:pt x="324993" y="162497"/>
                  </a:lnTo>
                  <a:lnTo>
                    <a:pt x="319188" y="205695"/>
                  </a:lnTo>
                  <a:lnTo>
                    <a:pt x="302807" y="244512"/>
                  </a:lnTo>
                  <a:lnTo>
                    <a:pt x="277398" y="277400"/>
                  </a:lnTo>
                  <a:lnTo>
                    <a:pt x="244511" y="302808"/>
                  </a:lnTo>
                  <a:lnTo>
                    <a:pt x="205694" y="319189"/>
                  </a:lnTo>
                  <a:lnTo>
                    <a:pt x="162496" y="324994"/>
                  </a:lnTo>
                  <a:lnTo>
                    <a:pt x="119298" y="319189"/>
                  </a:lnTo>
                  <a:lnTo>
                    <a:pt x="80481" y="302808"/>
                  </a:lnTo>
                  <a:lnTo>
                    <a:pt x="47594" y="277400"/>
                  </a:lnTo>
                  <a:lnTo>
                    <a:pt x="22185" y="244512"/>
                  </a:lnTo>
                  <a:lnTo>
                    <a:pt x="5804" y="205695"/>
                  </a:lnTo>
                  <a:lnTo>
                    <a:pt x="0" y="162497"/>
                  </a:lnTo>
                  <a:lnTo>
                    <a:pt x="5804" y="119299"/>
                  </a:lnTo>
                  <a:lnTo>
                    <a:pt x="22185" y="80482"/>
                  </a:lnTo>
                  <a:lnTo>
                    <a:pt x="47594" y="47594"/>
                  </a:lnTo>
                  <a:lnTo>
                    <a:pt x="80481" y="22185"/>
                  </a:lnTo>
                  <a:lnTo>
                    <a:pt x="119298" y="5804"/>
                  </a:lnTo>
                  <a:lnTo>
                    <a:pt x="16249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5" name="object 7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72762" y="1424746"/>
              <a:ext cx="1641690" cy="687024"/>
            </a:xfrm>
            <a:prstGeom prst="rect">
              <a:avLst/>
            </a:prstGeom>
          </p:spPr>
        </p:pic>
        <p:pic>
          <p:nvPicPr>
            <p:cNvPr id="716" name="object 7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14094" y="5101448"/>
              <a:ext cx="227981" cy="247331"/>
            </a:xfrm>
            <a:prstGeom prst="rect">
              <a:avLst/>
            </a:prstGeom>
          </p:spPr>
        </p:pic>
        <p:sp>
          <p:nvSpPr>
            <p:cNvPr id="717" name="object 7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426" y="4924192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103513" y="0"/>
                  </a:moveTo>
                  <a:lnTo>
                    <a:pt x="22179" y="0"/>
                  </a:lnTo>
                  <a:lnTo>
                    <a:pt x="13567" y="1749"/>
                  </a:lnTo>
                  <a:lnTo>
                    <a:pt x="6514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58"/>
                  </a:lnTo>
                  <a:lnTo>
                    <a:pt x="1749" y="289570"/>
                  </a:lnTo>
                  <a:lnTo>
                    <a:pt x="6514" y="296622"/>
                  </a:lnTo>
                  <a:lnTo>
                    <a:pt x="13567" y="301387"/>
                  </a:lnTo>
                  <a:lnTo>
                    <a:pt x="22179" y="303137"/>
                  </a:lnTo>
                  <a:lnTo>
                    <a:pt x="103513" y="303137"/>
                  </a:lnTo>
                  <a:lnTo>
                    <a:pt x="112126" y="301387"/>
                  </a:lnTo>
                  <a:lnTo>
                    <a:pt x="119177" y="296622"/>
                  </a:lnTo>
                  <a:lnTo>
                    <a:pt x="123941" y="289570"/>
                  </a:lnTo>
                  <a:lnTo>
                    <a:pt x="125690" y="280958"/>
                  </a:lnTo>
                  <a:lnTo>
                    <a:pt x="125690" y="22179"/>
                  </a:lnTo>
                  <a:lnTo>
                    <a:pt x="123941" y="13566"/>
                  </a:lnTo>
                  <a:lnTo>
                    <a:pt x="119177" y="6514"/>
                  </a:lnTo>
                  <a:lnTo>
                    <a:pt x="112126" y="1749"/>
                  </a:lnTo>
                  <a:lnTo>
                    <a:pt x="103513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426" y="4924192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22179" y="0"/>
                  </a:moveTo>
                  <a:lnTo>
                    <a:pt x="103513" y="0"/>
                  </a:lnTo>
                  <a:lnTo>
                    <a:pt x="112126" y="1749"/>
                  </a:lnTo>
                  <a:lnTo>
                    <a:pt x="119177" y="6514"/>
                  </a:lnTo>
                  <a:lnTo>
                    <a:pt x="123941" y="13566"/>
                  </a:lnTo>
                  <a:lnTo>
                    <a:pt x="125690" y="22179"/>
                  </a:lnTo>
                  <a:lnTo>
                    <a:pt x="125690" y="280958"/>
                  </a:lnTo>
                  <a:lnTo>
                    <a:pt x="123941" y="289570"/>
                  </a:lnTo>
                  <a:lnTo>
                    <a:pt x="119177" y="296622"/>
                  </a:lnTo>
                  <a:lnTo>
                    <a:pt x="112126" y="301387"/>
                  </a:lnTo>
                  <a:lnTo>
                    <a:pt x="103513" y="303137"/>
                  </a:lnTo>
                  <a:lnTo>
                    <a:pt x="22179" y="303137"/>
                  </a:lnTo>
                  <a:lnTo>
                    <a:pt x="13567" y="301387"/>
                  </a:lnTo>
                  <a:lnTo>
                    <a:pt x="6514" y="296622"/>
                  </a:lnTo>
                  <a:lnTo>
                    <a:pt x="1749" y="289570"/>
                  </a:lnTo>
                  <a:lnTo>
                    <a:pt x="0" y="280958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4" y="6514"/>
                  </a:lnTo>
                  <a:lnTo>
                    <a:pt x="13567" y="1749"/>
                  </a:lnTo>
                  <a:lnTo>
                    <a:pt x="2217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53" y="4924192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103511" y="0"/>
                  </a:moveTo>
                  <a:lnTo>
                    <a:pt x="22176" y="0"/>
                  </a:lnTo>
                  <a:lnTo>
                    <a:pt x="13564" y="1749"/>
                  </a:lnTo>
                  <a:lnTo>
                    <a:pt x="6513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58"/>
                  </a:lnTo>
                  <a:lnTo>
                    <a:pt x="1749" y="289570"/>
                  </a:lnTo>
                  <a:lnTo>
                    <a:pt x="6513" y="296622"/>
                  </a:lnTo>
                  <a:lnTo>
                    <a:pt x="13564" y="301387"/>
                  </a:lnTo>
                  <a:lnTo>
                    <a:pt x="22176" y="303137"/>
                  </a:lnTo>
                  <a:lnTo>
                    <a:pt x="103511" y="303137"/>
                  </a:lnTo>
                  <a:lnTo>
                    <a:pt x="112122" y="301387"/>
                  </a:lnTo>
                  <a:lnTo>
                    <a:pt x="119173" y="296622"/>
                  </a:lnTo>
                  <a:lnTo>
                    <a:pt x="123937" y="289570"/>
                  </a:lnTo>
                  <a:lnTo>
                    <a:pt x="125686" y="280958"/>
                  </a:lnTo>
                  <a:lnTo>
                    <a:pt x="125686" y="22179"/>
                  </a:lnTo>
                  <a:lnTo>
                    <a:pt x="123937" y="13566"/>
                  </a:lnTo>
                  <a:lnTo>
                    <a:pt x="119173" y="6514"/>
                  </a:lnTo>
                  <a:lnTo>
                    <a:pt x="112122" y="1749"/>
                  </a:lnTo>
                  <a:lnTo>
                    <a:pt x="103511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53" y="4924192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22176" y="0"/>
                  </a:moveTo>
                  <a:lnTo>
                    <a:pt x="103511" y="0"/>
                  </a:lnTo>
                  <a:lnTo>
                    <a:pt x="112122" y="1749"/>
                  </a:lnTo>
                  <a:lnTo>
                    <a:pt x="119173" y="6514"/>
                  </a:lnTo>
                  <a:lnTo>
                    <a:pt x="123937" y="13566"/>
                  </a:lnTo>
                  <a:lnTo>
                    <a:pt x="125686" y="22179"/>
                  </a:lnTo>
                  <a:lnTo>
                    <a:pt x="125686" y="280958"/>
                  </a:lnTo>
                  <a:lnTo>
                    <a:pt x="123937" y="289570"/>
                  </a:lnTo>
                  <a:lnTo>
                    <a:pt x="119173" y="296622"/>
                  </a:lnTo>
                  <a:lnTo>
                    <a:pt x="112122" y="301387"/>
                  </a:lnTo>
                  <a:lnTo>
                    <a:pt x="103511" y="303137"/>
                  </a:lnTo>
                  <a:lnTo>
                    <a:pt x="22176" y="303137"/>
                  </a:lnTo>
                  <a:lnTo>
                    <a:pt x="13564" y="301387"/>
                  </a:lnTo>
                  <a:lnTo>
                    <a:pt x="6513" y="296622"/>
                  </a:lnTo>
                  <a:lnTo>
                    <a:pt x="1749" y="289570"/>
                  </a:lnTo>
                  <a:lnTo>
                    <a:pt x="0" y="280958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3" y="6514"/>
                  </a:lnTo>
                  <a:lnTo>
                    <a:pt x="13564" y="1749"/>
                  </a:lnTo>
                  <a:lnTo>
                    <a:pt x="2217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426" y="3755999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103513" y="0"/>
                  </a:moveTo>
                  <a:lnTo>
                    <a:pt x="22179" y="0"/>
                  </a:lnTo>
                  <a:lnTo>
                    <a:pt x="13567" y="1749"/>
                  </a:lnTo>
                  <a:lnTo>
                    <a:pt x="6514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62"/>
                  </a:lnTo>
                  <a:lnTo>
                    <a:pt x="1749" y="289574"/>
                  </a:lnTo>
                  <a:lnTo>
                    <a:pt x="6514" y="296626"/>
                  </a:lnTo>
                  <a:lnTo>
                    <a:pt x="13567" y="301391"/>
                  </a:lnTo>
                  <a:lnTo>
                    <a:pt x="22179" y="303141"/>
                  </a:lnTo>
                  <a:lnTo>
                    <a:pt x="103513" y="303141"/>
                  </a:lnTo>
                  <a:lnTo>
                    <a:pt x="112126" y="301391"/>
                  </a:lnTo>
                  <a:lnTo>
                    <a:pt x="119177" y="296626"/>
                  </a:lnTo>
                  <a:lnTo>
                    <a:pt x="123941" y="289574"/>
                  </a:lnTo>
                  <a:lnTo>
                    <a:pt x="125690" y="280962"/>
                  </a:lnTo>
                  <a:lnTo>
                    <a:pt x="125690" y="22179"/>
                  </a:lnTo>
                  <a:lnTo>
                    <a:pt x="123941" y="13566"/>
                  </a:lnTo>
                  <a:lnTo>
                    <a:pt x="119177" y="6514"/>
                  </a:lnTo>
                  <a:lnTo>
                    <a:pt x="112126" y="1749"/>
                  </a:lnTo>
                  <a:lnTo>
                    <a:pt x="103513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426" y="3755999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22179" y="0"/>
                  </a:moveTo>
                  <a:lnTo>
                    <a:pt x="103513" y="0"/>
                  </a:lnTo>
                  <a:lnTo>
                    <a:pt x="112126" y="1749"/>
                  </a:lnTo>
                  <a:lnTo>
                    <a:pt x="119177" y="6514"/>
                  </a:lnTo>
                  <a:lnTo>
                    <a:pt x="123941" y="13566"/>
                  </a:lnTo>
                  <a:lnTo>
                    <a:pt x="125690" y="22179"/>
                  </a:lnTo>
                  <a:lnTo>
                    <a:pt x="125690" y="280962"/>
                  </a:lnTo>
                  <a:lnTo>
                    <a:pt x="123941" y="289574"/>
                  </a:lnTo>
                  <a:lnTo>
                    <a:pt x="119177" y="296626"/>
                  </a:lnTo>
                  <a:lnTo>
                    <a:pt x="112126" y="301391"/>
                  </a:lnTo>
                  <a:lnTo>
                    <a:pt x="103513" y="303141"/>
                  </a:lnTo>
                  <a:lnTo>
                    <a:pt x="22179" y="303141"/>
                  </a:lnTo>
                  <a:lnTo>
                    <a:pt x="13567" y="301391"/>
                  </a:lnTo>
                  <a:lnTo>
                    <a:pt x="6514" y="296626"/>
                  </a:lnTo>
                  <a:lnTo>
                    <a:pt x="1749" y="289574"/>
                  </a:lnTo>
                  <a:lnTo>
                    <a:pt x="0" y="280962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4" y="6514"/>
                  </a:lnTo>
                  <a:lnTo>
                    <a:pt x="13567" y="1749"/>
                  </a:lnTo>
                  <a:lnTo>
                    <a:pt x="2217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53" y="3755999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103511" y="0"/>
                  </a:moveTo>
                  <a:lnTo>
                    <a:pt x="22176" y="0"/>
                  </a:lnTo>
                  <a:lnTo>
                    <a:pt x="13564" y="1749"/>
                  </a:lnTo>
                  <a:lnTo>
                    <a:pt x="6513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62"/>
                  </a:lnTo>
                  <a:lnTo>
                    <a:pt x="1749" y="289574"/>
                  </a:lnTo>
                  <a:lnTo>
                    <a:pt x="6513" y="296626"/>
                  </a:lnTo>
                  <a:lnTo>
                    <a:pt x="13564" y="301391"/>
                  </a:lnTo>
                  <a:lnTo>
                    <a:pt x="22176" y="303141"/>
                  </a:lnTo>
                  <a:lnTo>
                    <a:pt x="103511" y="303141"/>
                  </a:lnTo>
                  <a:lnTo>
                    <a:pt x="112122" y="301391"/>
                  </a:lnTo>
                  <a:lnTo>
                    <a:pt x="119173" y="296626"/>
                  </a:lnTo>
                  <a:lnTo>
                    <a:pt x="123937" y="289574"/>
                  </a:lnTo>
                  <a:lnTo>
                    <a:pt x="125686" y="280962"/>
                  </a:lnTo>
                  <a:lnTo>
                    <a:pt x="125686" y="22179"/>
                  </a:lnTo>
                  <a:lnTo>
                    <a:pt x="123937" y="13566"/>
                  </a:lnTo>
                  <a:lnTo>
                    <a:pt x="119173" y="6514"/>
                  </a:lnTo>
                  <a:lnTo>
                    <a:pt x="112122" y="1749"/>
                  </a:lnTo>
                  <a:lnTo>
                    <a:pt x="103511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53" y="3755999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22176" y="0"/>
                  </a:moveTo>
                  <a:lnTo>
                    <a:pt x="103511" y="0"/>
                  </a:lnTo>
                  <a:lnTo>
                    <a:pt x="112122" y="1749"/>
                  </a:lnTo>
                  <a:lnTo>
                    <a:pt x="119173" y="6514"/>
                  </a:lnTo>
                  <a:lnTo>
                    <a:pt x="123937" y="13566"/>
                  </a:lnTo>
                  <a:lnTo>
                    <a:pt x="125686" y="22179"/>
                  </a:lnTo>
                  <a:lnTo>
                    <a:pt x="125686" y="280962"/>
                  </a:lnTo>
                  <a:lnTo>
                    <a:pt x="123937" y="289574"/>
                  </a:lnTo>
                  <a:lnTo>
                    <a:pt x="119173" y="296626"/>
                  </a:lnTo>
                  <a:lnTo>
                    <a:pt x="112122" y="301391"/>
                  </a:lnTo>
                  <a:lnTo>
                    <a:pt x="103511" y="303141"/>
                  </a:lnTo>
                  <a:lnTo>
                    <a:pt x="22176" y="303141"/>
                  </a:lnTo>
                  <a:lnTo>
                    <a:pt x="13564" y="301391"/>
                  </a:lnTo>
                  <a:lnTo>
                    <a:pt x="6513" y="296626"/>
                  </a:lnTo>
                  <a:lnTo>
                    <a:pt x="1749" y="289574"/>
                  </a:lnTo>
                  <a:lnTo>
                    <a:pt x="0" y="280962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3" y="6514"/>
                  </a:lnTo>
                  <a:lnTo>
                    <a:pt x="13564" y="1749"/>
                  </a:lnTo>
                  <a:lnTo>
                    <a:pt x="2217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87572" y="3484427"/>
              <a:ext cx="1144905" cy="1908175"/>
            </a:xfrm>
            <a:custGeom>
              <a:avLst/>
              <a:gdLst/>
              <a:ahLst/>
              <a:cxnLst/>
              <a:rect l="l" t="t" r="r" b="b"/>
              <a:pathLst>
                <a:path w="1144904" h="1908175">
                  <a:moveTo>
                    <a:pt x="623363" y="0"/>
                  </a:moveTo>
                  <a:lnTo>
                    <a:pt x="572243" y="108"/>
                  </a:lnTo>
                  <a:lnTo>
                    <a:pt x="521123" y="1133"/>
                  </a:lnTo>
                  <a:lnTo>
                    <a:pt x="470002" y="3039"/>
                  </a:lnTo>
                  <a:lnTo>
                    <a:pt x="418882" y="5792"/>
                  </a:lnTo>
                  <a:lnTo>
                    <a:pt x="367762" y="9358"/>
                  </a:lnTo>
                  <a:lnTo>
                    <a:pt x="316642" y="13702"/>
                  </a:lnTo>
                  <a:lnTo>
                    <a:pt x="265521" y="18790"/>
                  </a:lnTo>
                  <a:lnTo>
                    <a:pt x="214401" y="24588"/>
                  </a:lnTo>
                  <a:lnTo>
                    <a:pt x="163281" y="31062"/>
                  </a:lnTo>
                  <a:lnTo>
                    <a:pt x="112161" y="38176"/>
                  </a:lnTo>
                  <a:lnTo>
                    <a:pt x="61041" y="45897"/>
                  </a:lnTo>
                  <a:lnTo>
                    <a:pt x="0" y="747850"/>
                  </a:lnTo>
                  <a:lnTo>
                    <a:pt x="0" y="1831296"/>
                  </a:lnTo>
                  <a:lnTo>
                    <a:pt x="49760" y="1844713"/>
                  </a:lnTo>
                  <a:lnTo>
                    <a:pt x="99520" y="1856778"/>
                  </a:lnTo>
                  <a:lnTo>
                    <a:pt x="149280" y="1867511"/>
                  </a:lnTo>
                  <a:lnTo>
                    <a:pt x="199041" y="1876930"/>
                  </a:lnTo>
                  <a:lnTo>
                    <a:pt x="248801" y="1885054"/>
                  </a:lnTo>
                  <a:lnTo>
                    <a:pt x="298561" y="1891902"/>
                  </a:lnTo>
                  <a:lnTo>
                    <a:pt x="348321" y="1897493"/>
                  </a:lnTo>
                  <a:lnTo>
                    <a:pt x="398082" y="1901845"/>
                  </a:lnTo>
                  <a:lnTo>
                    <a:pt x="447842" y="1904977"/>
                  </a:lnTo>
                  <a:lnTo>
                    <a:pt x="497602" y="1906909"/>
                  </a:lnTo>
                  <a:lnTo>
                    <a:pt x="547362" y="1907658"/>
                  </a:lnTo>
                  <a:lnTo>
                    <a:pt x="597123" y="1907244"/>
                  </a:lnTo>
                  <a:lnTo>
                    <a:pt x="646883" y="1905686"/>
                  </a:lnTo>
                  <a:lnTo>
                    <a:pt x="696643" y="1903002"/>
                  </a:lnTo>
                  <a:lnTo>
                    <a:pt x="746403" y="1899211"/>
                  </a:lnTo>
                  <a:lnTo>
                    <a:pt x="796164" y="1894332"/>
                  </a:lnTo>
                  <a:lnTo>
                    <a:pt x="845924" y="1888384"/>
                  </a:lnTo>
                  <a:lnTo>
                    <a:pt x="895684" y="1881386"/>
                  </a:lnTo>
                  <a:lnTo>
                    <a:pt x="945444" y="1873356"/>
                  </a:lnTo>
                  <a:lnTo>
                    <a:pt x="995205" y="1864313"/>
                  </a:lnTo>
                  <a:lnTo>
                    <a:pt x="1044965" y="1854277"/>
                  </a:lnTo>
                  <a:lnTo>
                    <a:pt x="1094725" y="1843265"/>
                  </a:lnTo>
                  <a:lnTo>
                    <a:pt x="1144485" y="1831296"/>
                  </a:lnTo>
                  <a:lnTo>
                    <a:pt x="1144485" y="732590"/>
                  </a:lnTo>
                  <a:lnTo>
                    <a:pt x="1083448" y="45897"/>
                  </a:lnTo>
                  <a:lnTo>
                    <a:pt x="1032327" y="36219"/>
                  </a:lnTo>
                  <a:lnTo>
                    <a:pt x="981207" y="27765"/>
                  </a:lnTo>
                  <a:lnTo>
                    <a:pt x="930086" y="20501"/>
                  </a:lnTo>
                  <a:lnTo>
                    <a:pt x="878966" y="14394"/>
                  </a:lnTo>
                  <a:lnTo>
                    <a:pt x="827845" y="9409"/>
                  </a:lnTo>
                  <a:lnTo>
                    <a:pt x="776725" y="5511"/>
                  </a:lnTo>
                  <a:lnTo>
                    <a:pt x="725604" y="2667"/>
                  </a:lnTo>
                  <a:lnTo>
                    <a:pt x="674484" y="841"/>
                  </a:lnTo>
                  <a:lnTo>
                    <a:pt x="62336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87572" y="3484427"/>
              <a:ext cx="1144905" cy="1908175"/>
            </a:xfrm>
            <a:custGeom>
              <a:avLst/>
              <a:gdLst/>
              <a:ahLst/>
              <a:cxnLst/>
              <a:rect l="l" t="t" r="r" b="b"/>
              <a:pathLst>
                <a:path w="1144904" h="1908175">
                  <a:moveTo>
                    <a:pt x="61041" y="45897"/>
                  </a:moveTo>
                  <a:lnTo>
                    <a:pt x="112161" y="38176"/>
                  </a:lnTo>
                  <a:lnTo>
                    <a:pt x="163281" y="31062"/>
                  </a:lnTo>
                  <a:lnTo>
                    <a:pt x="214401" y="24588"/>
                  </a:lnTo>
                  <a:lnTo>
                    <a:pt x="265521" y="18790"/>
                  </a:lnTo>
                  <a:lnTo>
                    <a:pt x="316642" y="13702"/>
                  </a:lnTo>
                  <a:lnTo>
                    <a:pt x="367762" y="9358"/>
                  </a:lnTo>
                  <a:lnTo>
                    <a:pt x="418882" y="5792"/>
                  </a:lnTo>
                  <a:lnTo>
                    <a:pt x="470002" y="3039"/>
                  </a:lnTo>
                  <a:lnTo>
                    <a:pt x="521123" y="1133"/>
                  </a:lnTo>
                  <a:lnTo>
                    <a:pt x="572243" y="108"/>
                  </a:lnTo>
                  <a:lnTo>
                    <a:pt x="623363" y="0"/>
                  </a:lnTo>
                  <a:lnTo>
                    <a:pt x="674484" y="841"/>
                  </a:lnTo>
                  <a:lnTo>
                    <a:pt x="725604" y="2667"/>
                  </a:lnTo>
                  <a:lnTo>
                    <a:pt x="776725" y="5511"/>
                  </a:lnTo>
                  <a:lnTo>
                    <a:pt x="827845" y="9409"/>
                  </a:lnTo>
                  <a:lnTo>
                    <a:pt x="878966" y="14394"/>
                  </a:lnTo>
                  <a:lnTo>
                    <a:pt x="930086" y="20501"/>
                  </a:lnTo>
                  <a:lnTo>
                    <a:pt x="981207" y="27765"/>
                  </a:lnTo>
                  <a:lnTo>
                    <a:pt x="1032327" y="36219"/>
                  </a:lnTo>
                  <a:lnTo>
                    <a:pt x="1083448" y="45897"/>
                  </a:lnTo>
                  <a:lnTo>
                    <a:pt x="1087807" y="94947"/>
                  </a:lnTo>
                  <a:lnTo>
                    <a:pt x="1092167" y="143997"/>
                  </a:lnTo>
                  <a:lnTo>
                    <a:pt x="1096526" y="193047"/>
                  </a:lnTo>
                  <a:lnTo>
                    <a:pt x="1100886" y="242096"/>
                  </a:lnTo>
                  <a:lnTo>
                    <a:pt x="1105246" y="291146"/>
                  </a:lnTo>
                  <a:lnTo>
                    <a:pt x="1109605" y="340195"/>
                  </a:lnTo>
                  <a:lnTo>
                    <a:pt x="1113965" y="389244"/>
                  </a:lnTo>
                  <a:lnTo>
                    <a:pt x="1118325" y="438294"/>
                  </a:lnTo>
                  <a:lnTo>
                    <a:pt x="1122685" y="487343"/>
                  </a:lnTo>
                  <a:lnTo>
                    <a:pt x="1127045" y="536392"/>
                  </a:lnTo>
                  <a:lnTo>
                    <a:pt x="1131405" y="585442"/>
                  </a:lnTo>
                  <a:lnTo>
                    <a:pt x="1135765" y="634491"/>
                  </a:lnTo>
                  <a:lnTo>
                    <a:pt x="1140125" y="683541"/>
                  </a:lnTo>
                  <a:lnTo>
                    <a:pt x="1144485" y="732590"/>
                  </a:lnTo>
                  <a:lnTo>
                    <a:pt x="1144485" y="782531"/>
                  </a:lnTo>
                  <a:lnTo>
                    <a:pt x="1144485" y="832472"/>
                  </a:lnTo>
                  <a:lnTo>
                    <a:pt x="1144485" y="1831296"/>
                  </a:lnTo>
                  <a:lnTo>
                    <a:pt x="1094725" y="1843265"/>
                  </a:lnTo>
                  <a:lnTo>
                    <a:pt x="1044965" y="1854277"/>
                  </a:lnTo>
                  <a:lnTo>
                    <a:pt x="995205" y="1864313"/>
                  </a:lnTo>
                  <a:lnTo>
                    <a:pt x="945444" y="1873356"/>
                  </a:lnTo>
                  <a:lnTo>
                    <a:pt x="895684" y="1881386"/>
                  </a:lnTo>
                  <a:lnTo>
                    <a:pt x="845924" y="1888384"/>
                  </a:lnTo>
                  <a:lnTo>
                    <a:pt x="796164" y="1894332"/>
                  </a:lnTo>
                  <a:lnTo>
                    <a:pt x="746403" y="1899211"/>
                  </a:lnTo>
                  <a:lnTo>
                    <a:pt x="696643" y="1903002"/>
                  </a:lnTo>
                  <a:lnTo>
                    <a:pt x="646883" y="1905686"/>
                  </a:lnTo>
                  <a:lnTo>
                    <a:pt x="597123" y="1907244"/>
                  </a:lnTo>
                  <a:lnTo>
                    <a:pt x="547362" y="1907658"/>
                  </a:lnTo>
                  <a:lnTo>
                    <a:pt x="497602" y="1906909"/>
                  </a:lnTo>
                  <a:lnTo>
                    <a:pt x="447842" y="1904977"/>
                  </a:lnTo>
                  <a:lnTo>
                    <a:pt x="398082" y="1901845"/>
                  </a:lnTo>
                  <a:lnTo>
                    <a:pt x="348321" y="1897493"/>
                  </a:lnTo>
                  <a:lnTo>
                    <a:pt x="298561" y="1891902"/>
                  </a:lnTo>
                  <a:lnTo>
                    <a:pt x="248801" y="1885054"/>
                  </a:lnTo>
                  <a:lnTo>
                    <a:pt x="199041" y="1876930"/>
                  </a:lnTo>
                  <a:lnTo>
                    <a:pt x="149280" y="1867511"/>
                  </a:lnTo>
                  <a:lnTo>
                    <a:pt x="99520" y="1856778"/>
                  </a:lnTo>
                  <a:lnTo>
                    <a:pt x="49760" y="1844713"/>
                  </a:lnTo>
                  <a:lnTo>
                    <a:pt x="0" y="1831296"/>
                  </a:lnTo>
                  <a:lnTo>
                    <a:pt x="0" y="1779704"/>
                  </a:lnTo>
                  <a:lnTo>
                    <a:pt x="0" y="1728111"/>
                  </a:lnTo>
                  <a:lnTo>
                    <a:pt x="0" y="747850"/>
                  </a:lnTo>
                  <a:lnTo>
                    <a:pt x="4360" y="697711"/>
                  </a:lnTo>
                  <a:lnTo>
                    <a:pt x="8720" y="647571"/>
                  </a:lnTo>
                  <a:lnTo>
                    <a:pt x="13080" y="597432"/>
                  </a:lnTo>
                  <a:lnTo>
                    <a:pt x="17440" y="547293"/>
                  </a:lnTo>
                  <a:lnTo>
                    <a:pt x="21800" y="497153"/>
                  </a:lnTo>
                  <a:lnTo>
                    <a:pt x="26160" y="447014"/>
                  </a:lnTo>
                  <a:lnTo>
                    <a:pt x="30520" y="396874"/>
                  </a:lnTo>
                  <a:lnTo>
                    <a:pt x="34880" y="346735"/>
                  </a:lnTo>
                  <a:lnTo>
                    <a:pt x="39240" y="296596"/>
                  </a:lnTo>
                  <a:lnTo>
                    <a:pt x="43600" y="246456"/>
                  </a:lnTo>
                  <a:lnTo>
                    <a:pt x="47960" y="196317"/>
                  </a:lnTo>
                  <a:lnTo>
                    <a:pt x="52320" y="146177"/>
                  </a:lnTo>
                  <a:lnTo>
                    <a:pt x="56681" y="96037"/>
                  </a:lnTo>
                  <a:lnTo>
                    <a:pt x="61041" y="4589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85331" y="3441169"/>
              <a:ext cx="1139190" cy="266065"/>
            </a:xfrm>
            <a:custGeom>
              <a:avLst/>
              <a:gdLst/>
              <a:ahLst/>
              <a:cxnLst/>
              <a:rect l="l" t="t" r="r" b="b"/>
              <a:pathLst>
                <a:path w="1139190" h="266064">
                  <a:moveTo>
                    <a:pt x="568556" y="0"/>
                  </a:moveTo>
                  <a:lnTo>
                    <a:pt x="519004" y="84"/>
                  </a:lnTo>
                  <a:lnTo>
                    <a:pt x="469452" y="880"/>
                  </a:lnTo>
                  <a:lnTo>
                    <a:pt x="419899" y="2401"/>
                  </a:lnTo>
                  <a:lnTo>
                    <a:pt x="370347" y="4657"/>
                  </a:lnTo>
                  <a:lnTo>
                    <a:pt x="320795" y="7661"/>
                  </a:lnTo>
                  <a:lnTo>
                    <a:pt x="271244" y="11424"/>
                  </a:lnTo>
                  <a:lnTo>
                    <a:pt x="221692" y="15959"/>
                  </a:lnTo>
                  <a:lnTo>
                    <a:pt x="172140" y="21277"/>
                  </a:lnTo>
                  <a:lnTo>
                    <a:pt x="122589" y="27390"/>
                  </a:lnTo>
                  <a:lnTo>
                    <a:pt x="73037" y="34309"/>
                  </a:lnTo>
                  <a:lnTo>
                    <a:pt x="38768" y="52107"/>
                  </a:lnTo>
                  <a:lnTo>
                    <a:pt x="0" y="242814"/>
                  </a:lnTo>
                  <a:lnTo>
                    <a:pt x="8722" y="247739"/>
                  </a:lnTo>
                  <a:lnTo>
                    <a:pt x="28005" y="257798"/>
                  </a:lnTo>
                  <a:lnTo>
                    <a:pt x="47517" y="265910"/>
                  </a:lnTo>
                  <a:lnTo>
                    <a:pt x="56930" y="264998"/>
                  </a:lnTo>
                  <a:lnTo>
                    <a:pt x="75283" y="109729"/>
                  </a:lnTo>
                  <a:lnTo>
                    <a:pt x="124930" y="102432"/>
                  </a:lnTo>
                  <a:lnTo>
                    <a:pt x="174577" y="95945"/>
                  </a:lnTo>
                  <a:lnTo>
                    <a:pt x="224224" y="90261"/>
                  </a:lnTo>
                  <a:lnTo>
                    <a:pt x="273871" y="85373"/>
                  </a:lnTo>
                  <a:lnTo>
                    <a:pt x="323518" y="81275"/>
                  </a:lnTo>
                  <a:lnTo>
                    <a:pt x="373165" y="77958"/>
                  </a:lnTo>
                  <a:lnTo>
                    <a:pt x="422812" y="75417"/>
                  </a:lnTo>
                  <a:lnTo>
                    <a:pt x="472459" y="73644"/>
                  </a:lnTo>
                  <a:lnTo>
                    <a:pt x="522106" y="72632"/>
                  </a:lnTo>
                  <a:lnTo>
                    <a:pt x="571753" y="72374"/>
                  </a:lnTo>
                  <a:lnTo>
                    <a:pt x="621400" y="72863"/>
                  </a:lnTo>
                  <a:lnTo>
                    <a:pt x="671047" y="74092"/>
                  </a:lnTo>
                  <a:lnTo>
                    <a:pt x="720694" y="76055"/>
                  </a:lnTo>
                  <a:lnTo>
                    <a:pt x="770341" y="78743"/>
                  </a:lnTo>
                  <a:lnTo>
                    <a:pt x="819988" y="82151"/>
                  </a:lnTo>
                  <a:lnTo>
                    <a:pt x="869635" y="86270"/>
                  </a:lnTo>
                  <a:lnTo>
                    <a:pt x="919282" y="91095"/>
                  </a:lnTo>
                  <a:lnTo>
                    <a:pt x="968930" y="96618"/>
                  </a:lnTo>
                  <a:lnTo>
                    <a:pt x="1018577" y="102831"/>
                  </a:lnTo>
                  <a:lnTo>
                    <a:pt x="1068224" y="109729"/>
                  </a:lnTo>
                  <a:lnTo>
                    <a:pt x="1084684" y="250209"/>
                  </a:lnTo>
                  <a:lnTo>
                    <a:pt x="1138615" y="242814"/>
                  </a:lnTo>
                  <a:lnTo>
                    <a:pt x="1115820" y="77038"/>
                  </a:lnTo>
                  <a:lnTo>
                    <a:pt x="1082070" y="39052"/>
                  </a:lnTo>
                  <a:lnTo>
                    <a:pt x="1014528" y="29340"/>
                  </a:lnTo>
                  <a:lnTo>
                    <a:pt x="964975" y="23546"/>
                  </a:lnTo>
                  <a:lnTo>
                    <a:pt x="915423" y="18358"/>
                  </a:lnTo>
                  <a:lnTo>
                    <a:pt x="865870" y="13788"/>
                  </a:lnTo>
                  <a:lnTo>
                    <a:pt x="816318" y="9847"/>
                  </a:lnTo>
                  <a:lnTo>
                    <a:pt x="766765" y="6548"/>
                  </a:lnTo>
                  <a:lnTo>
                    <a:pt x="717213" y="3902"/>
                  </a:lnTo>
                  <a:lnTo>
                    <a:pt x="667661" y="1920"/>
                  </a:lnTo>
                  <a:lnTo>
                    <a:pt x="618108" y="616"/>
                  </a:lnTo>
                  <a:lnTo>
                    <a:pt x="568556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85331" y="3441169"/>
              <a:ext cx="1139190" cy="266065"/>
            </a:xfrm>
            <a:custGeom>
              <a:avLst/>
              <a:gdLst/>
              <a:ahLst/>
              <a:cxnLst/>
              <a:rect l="l" t="t" r="r" b="b"/>
              <a:pathLst>
                <a:path w="1139190" h="266064">
                  <a:moveTo>
                    <a:pt x="56930" y="264998"/>
                  </a:moveTo>
                  <a:lnTo>
                    <a:pt x="61518" y="226180"/>
                  </a:lnTo>
                  <a:lnTo>
                    <a:pt x="66106" y="187364"/>
                  </a:lnTo>
                  <a:lnTo>
                    <a:pt x="70694" y="148547"/>
                  </a:lnTo>
                  <a:lnTo>
                    <a:pt x="75283" y="109729"/>
                  </a:lnTo>
                  <a:lnTo>
                    <a:pt x="124930" y="102432"/>
                  </a:lnTo>
                  <a:lnTo>
                    <a:pt x="174577" y="95945"/>
                  </a:lnTo>
                  <a:lnTo>
                    <a:pt x="224224" y="90261"/>
                  </a:lnTo>
                  <a:lnTo>
                    <a:pt x="273871" y="85373"/>
                  </a:lnTo>
                  <a:lnTo>
                    <a:pt x="323518" y="81275"/>
                  </a:lnTo>
                  <a:lnTo>
                    <a:pt x="373165" y="77958"/>
                  </a:lnTo>
                  <a:lnTo>
                    <a:pt x="422812" y="75417"/>
                  </a:lnTo>
                  <a:lnTo>
                    <a:pt x="472459" y="73644"/>
                  </a:lnTo>
                  <a:lnTo>
                    <a:pt x="522106" y="72632"/>
                  </a:lnTo>
                  <a:lnTo>
                    <a:pt x="571753" y="72374"/>
                  </a:lnTo>
                  <a:lnTo>
                    <a:pt x="621400" y="72863"/>
                  </a:lnTo>
                  <a:lnTo>
                    <a:pt x="671047" y="74092"/>
                  </a:lnTo>
                  <a:lnTo>
                    <a:pt x="720694" y="76055"/>
                  </a:lnTo>
                  <a:lnTo>
                    <a:pt x="770341" y="78743"/>
                  </a:lnTo>
                  <a:lnTo>
                    <a:pt x="819988" y="82151"/>
                  </a:lnTo>
                  <a:lnTo>
                    <a:pt x="869635" y="86270"/>
                  </a:lnTo>
                  <a:lnTo>
                    <a:pt x="919282" y="91095"/>
                  </a:lnTo>
                  <a:lnTo>
                    <a:pt x="968930" y="96618"/>
                  </a:lnTo>
                  <a:lnTo>
                    <a:pt x="1018577" y="102831"/>
                  </a:lnTo>
                  <a:lnTo>
                    <a:pt x="1068224" y="109729"/>
                  </a:lnTo>
                  <a:lnTo>
                    <a:pt x="1072339" y="144850"/>
                  </a:lnTo>
                  <a:lnTo>
                    <a:pt x="1076454" y="179970"/>
                  </a:lnTo>
                  <a:lnTo>
                    <a:pt x="1080569" y="215090"/>
                  </a:lnTo>
                  <a:lnTo>
                    <a:pt x="1084684" y="250209"/>
                  </a:lnTo>
                  <a:lnTo>
                    <a:pt x="1098165" y="248361"/>
                  </a:lnTo>
                  <a:lnTo>
                    <a:pt x="1111648" y="246513"/>
                  </a:lnTo>
                  <a:lnTo>
                    <a:pt x="1125132" y="244663"/>
                  </a:lnTo>
                  <a:lnTo>
                    <a:pt x="1138615" y="242814"/>
                  </a:lnTo>
                  <a:lnTo>
                    <a:pt x="1132916" y="201371"/>
                  </a:lnTo>
                  <a:lnTo>
                    <a:pt x="1127218" y="159928"/>
                  </a:lnTo>
                  <a:lnTo>
                    <a:pt x="1121519" y="118483"/>
                  </a:lnTo>
                  <a:lnTo>
                    <a:pt x="1115820" y="77038"/>
                  </a:lnTo>
                  <a:lnTo>
                    <a:pt x="1082070" y="39052"/>
                  </a:lnTo>
                  <a:lnTo>
                    <a:pt x="1014528" y="29340"/>
                  </a:lnTo>
                  <a:lnTo>
                    <a:pt x="964975" y="23546"/>
                  </a:lnTo>
                  <a:lnTo>
                    <a:pt x="915423" y="18358"/>
                  </a:lnTo>
                  <a:lnTo>
                    <a:pt x="865870" y="13788"/>
                  </a:lnTo>
                  <a:lnTo>
                    <a:pt x="816318" y="9847"/>
                  </a:lnTo>
                  <a:lnTo>
                    <a:pt x="766765" y="6548"/>
                  </a:lnTo>
                  <a:lnTo>
                    <a:pt x="717213" y="3902"/>
                  </a:lnTo>
                  <a:lnTo>
                    <a:pt x="667661" y="1920"/>
                  </a:lnTo>
                  <a:lnTo>
                    <a:pt x="618108" y="616"/>
                  </a:lnTo>
                  <a:lnTo>
                    <a:pt x="568556" y="0"/>
                  </a:lnTo>
                  <a:lnTo>
                    <a:pt x="519004" y="84"/>
                  </a:lnTo>
                  <a:lnTo>
                    <a:pt x="469452" y="880"/>
                  </a:lnTo>
                  <a:lnTo>
                    <a:pt x="419899" y="2401"/>
                  </a:lnTo>
                  <a:lnTo>
                    <a:pt x="370347" y="4657"/>
                  </a:lnTo>
                  <a:lnTo>
                    <a:pt x="320795" y="7661"/>
                  </a:lnTo>
                  <a:lnTo>
                    <a:pt x="271244" y="11424"/>
                  </a:lnTo>
                  <a:lnTo>
                    <a:pt x="221692" y="15959"/>
                  </a:lnTo>
                  <a:lnTo>
                    <a:pt x="172140" y="21277"/>
                  </a:lnTo>
                  <a:lnTo>
                    <a:pt x="122589" y="27390"/>
                  </a:lnTo>
                  <a:lnTo>
                    <a:pt x="73037" y="34309"/>
                  </a:lnTo>
                  <a:lnTo>
                    <a:pt x="38768" y="52107"/>
                  </a:lnTo>
                  <a:lnTo>
                    <a:pt x="13482" y="123637"/>
                  </a:lnTo>
                  <a:lnTo>
                    <a:pt x="8987" y="163363"/>
                  </a:lnTo>
                  <a:lnTo>
                    <a:pt x="4493" y="203089"/>
                  </a:lnTo>
                  <a:lnTo>
                    <a:pt x="0" y="242814"/>
                  </a:lnTo>
                  <a:lnTo>
                    <a:pt x="8722" y="247739"/>
                  </a:lnTo>
                  <a:lnTo>
                    <a:pt x="28005" y="257798"/>
                  </a:lnTo>
                  <a:lnTo>
                    <a:pt x="47517" y="265910"/>
                  </a:lnTo>
                  <a:lnTo>
                    <a:pt x="56930" y="264998"/>
                  </a:lnTo>
                  <a:close/>
                </a:path>
              </a:pathLst>
            </a:custGeom>
            <a:ln w="3175">
              <a:solidFill>
                <a:srgbClr val="98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81439" y="3551640"/>
              <a:ext cx="954405" cy="1470660"/>
            </a:xfrm>
            <a:custGeom>
              <a:avLst/>
              <a:gdLst/>
              <a:ahLst/>
              <a:cxnLst/>
              <a:rect l="l" t="t" r="r" b="b"/>
              <a:pathLst>
                <a:path w="954404" h="1470660">
                  <a:moveTo>
                    <a:pt x="917270" y="449643"/>
                  </a:moveTo>
                  <a:lnTo>
                    <a:pt x="909345" y="387311"/>
                  </a:lnTo>
                  <a:lnTo>
                    <a:pt x="901407" y="332778"/>
                  </a:lnTo>
                  <a:lnTo>
                    <a:pt x="893483" y="283438"/>
                  </a:lnTo>
                  <a:lnTo>
                    <a:pt x="877620" y="189966"/>
                  </a:lnTo>
                  <a:lnTo>
                    <a:pt x="869696" y="140639"/>
                  </a:lnTo>
                  <a:lnTo>
                    <a:pt x="861771" y="86106"/>
                  </a:lnTo>
                  <a:lnTo>
                    <a:pt x="853846" y="23774"/>
                  </a:lnTo>
                  <a:lnTo>
                    <a:pt x="800201" y="18376"/>
                  </a:lnTo>
                  <a:lnTo>
                    <a:pt x="746810" y="13639"/>
                  </a:lnTo>
                  <a:lnTo>
                    <a:pt x="693686" y="9575"/>
                  </a:lnTo>
                  <a:lnTo>
                    <a:pt x="640829" y="6197"/>
                  </a:lnTo>
                  <a:lnTo>
                    <a:pt x="588264" y="3530"/>
                  </a:lnTo>
                  <a:lnTo>
                    <a:pt x="535965" y="1600"/>
                  </a:lnTo>
                  <a:lnTo>
                    <a:pt x="483971" y="419"/>
                  </a:lnTo>
                  <a:lnTo>
                    <a:pt x="432269" y="0"/>
                  </a:lnTo>
                  <a:lnTo>
                    <a:pt x="380885" y="381"/>
                  </a:lnTo>
                  <a:lnTo>
                    <a:pt x="329819" y="1562"/>
                  </a:lnTo>
                  <a:lnTo>
                    <a:pt x="279069" y="3581"/>
                  </a:lnTo>
                  <a:lnTo>
                    <a:pt x="228650" y="6438"/>
                  </a:lnTo>
                  <a:lnTo>
                    <a:pt x="178574" y="10172"/>
                  </a:lnTo>
                  <a:lnTo>
                    <a:pt x="128841" y="14795"/>
                  </a:lnTo>
                  <a:lnTo>
                    <a:pt x="79463" y="20320"/>
                  </a:lnTo>
                  <a:lnTo>
                    <a:pt x="73672" y="76542"/>
                  </a:lnTo>
                  <a:lnTo>
                    <a:pt x="67881" y="126377"/>
                  </a:lnTo>
                  <a:lnTo>
                    <a:pt x="62103" y="171640"/>
                  </a:lnTo>
                  <a:lnTo>
                    <a:pt x="44742" y="298323"/>
                  </a:lnTo>
                  <a:lnTo>
                    <a:pt x="38950" y="343585"/>
                  </a:lnTo>
                  <a:lnTo>
                    <a:pt x="33159" y="393420"/>
                  </a:lnTo>
                  <a:lnTo>
                    <a:pt x="27368" y="449643"/>
                  </a:lnTo>
                  <a:lnTo>
                    <a:pt x="76809" y="444779"/>
                  </a:lnTo>
                  <a:lnTo>
                    <a:pt x="126250" y="440550"/>
                  </a:lnTo>
                  <a:lnTo>
                    <a:pt x="175691" y="436943"/>
                  </a:lnTo>
                  <a:lnTo>
                    <a:pt x="225132" y="433946"/>
                  </a:lnTo>
                  <a:lnTo>
                    <a:pt x="274561" y="431546"/>
                  </a:lnTo>
                  <a:lnTo>
                    <a:pt x="324002" y="429742"/>
                  </a:lnTo>
                  <a:lnTo>
                    <a:pt x="373443" y="428498"/>
                  </a:lnTo>
                  <a:lnTo>
                    <a:pt x="422884" y="427824"/>
                  </a:lnTo>
                  <a:lnTo>
                    <a:pt x="472325" y="427710"/>
                  </a:lnTo>
                  <a:lnTo>
                    <a:pt x="521754" y="428129"/>
                  </a:lnTo>
                  <a:lnTo>
                    <a:pt x="571195" y="429082"/>
                  </a:lnTo>
                  <a:lnTo>
                    <a:pt x="620636" y="430555"/>
                  </a:lnTo>
                  <a:lnTo>
                    <a:pt x="670077" y="432523"/>
                  </a:lnTo>
                  <a:lnTo>
                    <a:pt x="719518" y="435000"/>
                  </a:lnTo>
                  <a:lnTo>
                    <a:pt x="768946" y="437959"/>
                  </a:lnTo>
                  <a:lnTo>
                    <a:pt x="818388" y="441401"/>
                  </a:lnTo>
                  <a:lnTo>
                    <a:pt x="867829" y="445287"/>
                  </a:lnTo>
                  <a:lnTo>
                    <a:pt x="917270" y="449643"/>
                  </a:lnTo>
                  <a:close/>
                </a:path>
                <a:path w="954404" h="1470660">
                  <a:moveTo>
                    <a:pt x="953782" y="672084"/>
                  </a:moveTo>
                  <a:lnTo>
                    <a:pt x="902195" y="663727"/>
                  </a:lnTo>
                  <a:lnTo>
                    <a:pt x="850734" y="656196"/>
                  </a:lnTo>
                  <a:lnTo>
                    <a:pt x="799414" y="649503"/>
                  </a:lnTo>
                  <a:lnTo>
                    <a:pt x="748245" y="643661"/>
                  </a:lnTo>
                  <a:lnTo>
                    <a:pt x="697217" y="638695"/>
                  </a:lnTo>
                  <a:lnTo>
                    <a:pt x="646341" y="634631"/>
                  </a:lnTo>
                  <a:lnTo>
                    <a:pt x="595617" y="631482"/>
                  </a:lnTo>
                  <a:lnTo>
                    <a:pt x="545045" y="629259"/>
                  </a:lnTo>
                  <a:lnTo>
                    <a:pt x="494639" y="627989"/>
                  </a:lnTo>
                  <a:lnTo>
                    <a:pt x="444398" y="627697"/>
                  </a:lnTo>
                  <a:lnTo>
                    <a:pt x="394309" y="628408"/>
                  </a:lnTo>
                  <a:lnTo>
                    <a:pt x="344398" y="630123"/>
                  </a:lnTo>
                  <a:lnTo>
                    <a:pt x="294652" y="632866"/>
                  </a:lnTo>
                  <a:lnTo>
                    <a:pt x="245097" y="636663"/>
                  </a:lnTo>
                  <a:lnTo>
                    <a:pt x="195707" y="641527"/>
                  </a:lnTo>
                  <a:lnTo>
                    <a:pt x="146494" y="647484"/>
                  </a:lnTo>
                  <a:lnTo>
                    <a:pt x="97472" y="654545"/>
                  </a:lnTo>
                  <a:lnTo>
                    <a:pt x="48641" y="662749"/>
                  </a:lnTo>
                  <a:lnTo>
                    <a:pt x="0" y="672084"/>
                  </a:lnTo>
                  <a:lnTo>
                    <a:pt x="0" y="1404048"/>
                  </a:lnTo>
                  <a:lnTo>
                    <a:pt x="50203" y="1416583"/>
                  </a:lnTo>
                  <a:lnTo>
                    <a:pt x="100406" y="1427886"/>
                  </a:lnTo>
                  <a:lnTo>
                    <a:pt x="150596" y="1437932"/>
                  </a:lnTo>
                  <a:lnTo>
                    <a:pt x="200799" y="1446695"/>
                  </a:lnTo>
                  <a:lnTo>
                    <a:pt x="250990" y="1454137"/>
                  </a:lnTo>
                  <a:lnTo>
                    <a:pt x="301193" y="1460246"/>
                  </a:lnTo>
                  <a:lnTo>
                    <a:pt x="351396" y="1464970"/>
                  </a:lnTo>
                  <a:lnTo>
                    <a:pt x="401586" y="1468297"/>
                  </a:lnTo>
                  <a:lnTo>
                    <a:pt x="451789" y="1470190"/>
                  </a:lnTo>
                  <a:lnTo>
                    <a:pt x="501992" y="1470634"/>
                  </a:lnTo>
                  <a:lnTo>
                    <a:pt x="552183" y="1469580"/>
                  </a:lnTo>
                  <a:lnTo>
                    <a:pt x="602386" y="1467002"/>
                  </a:lnTo>
                  <a:lnTo>
                    <a:pt x="652589" y="1462887"/>
                  </a:lnTo>
                  <a:lnTo>
                    <a:pt x="702779" y="1457198"/>
                  </a:lnTo>
                  <a:lnTo>
                    <a:pt x="752983" y="1449895"/>
                  </a:lnTo>
                  <a:lnTo>
                    <a:pt x="803186" y="1440954"/>
                  </a:lnTo>
                  <a:lnTo>
                    <a:pt x="853376" y="1430362"/>
                  </a:lnTo>
                  <a:lnTo>
                    <a:pt x="903579" y="1418069"/>
                  </a:lnTo>
                  <a:lnTo>
                    <a:pt x="953782" y="1404048"/>
                  </a:lnTo>
                  <a:lnTo>
                    <a:pt x="953782" y="672084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9915" y="4008040"/>
              <a:ext cx="955675" cy="1197610"/>
            </a:xfrm>
            <a:custGeom>
              <a:avLst/>
              <a:gdLst/>
              <a:ahLst/>
              <a:cxnLst/>
              <a:rect l="l" t="t" r="r" b="b"/>
              <a:pathLst>
                <a:path w="955675" h="1197610">
                  <a:moveTo>
                    <a:pt x="955306" y="964209"/>
                  </a:moveTo>
                  <a:lnTo>
                    <a:pt x="904303" y="977214"/>
                  </a:lnTo>
                  <a:lnTo>
                    <a:pt x="853376" y="988809"/>
                  </a:lnTo>
                  <a:lnTo>
                    <a:pt x="802538" y="998994"/>
                  </a:lnTo>
                  <a:lnTo>
                    <a:pt x="751763" y="1007770"/>
                  </a:lnTo>
                  <a:lnTo>
                    <a:pt x="701078" y="1015111"/>
                  </a:lnTo>
                  <a:lnTo>
                    <a:pt x="650481" y="1021029"/>
                  </a:lnTo>
                  <a:lnTo>
                    <a:pt x="599948" y="1025499"/>
                  </a:lnTo>
                  <a:lnTo>
                    <a:pt x="549503" y="1028522"/>
                  </a:lnTo>
                  <a:lnTo>
                    <a:pt x="499135" y="1030097"/>
                  </a:lnTo>
                  <a:lnTo>
                    <a:pt x="448856" y="1030198"/>
                  </a:lnTo>
                  <a:lnTo>
                    <a:pt x="398640" y="1028839"/>
                  </a:lnTo>
                  <a:lnTo>
                    <a:pt x="348526" y="1026007"/>
                  </a:lnTo>
                  <a:lnTo>
                    <a:pt x="298488" y="1021689"/>
                  </a:lnTo>
                  <a:lnTo>
                    <a:pt x="248526" y="1015873"/>
                  </a:lnTo>
                  <a:lnTo>
                    <a:pt x="198653" y="1008570"/>
                  </a:lnTo>
                  <a:lnTo>
                    <a:pt x="148869" y="999756"/>
                  </a:lnTo>
                  <a:lnTo>
                    <a:pt x="99161" y="989431"/>
                  </a:lnTo>
                  <a:lnTo>
                    <a:pt x="49530" y="977582"/>
                  </a:lnTo>
                  <a:lnTo>
                    <a:pt x="0" y="964209"/>
                  </a:lnTo>
                  <a:lnTo>
                    <a:pt x="29438" y="1119962"/>
                  </a:lnTo>
                  <a:lnTo>
                    <a:pt x="78435" y="1135849"/>
                  </a:lnTo>
                  <a:lnTo>
                    <a:pt x="127482" y="1149959"/>
                  </a:lnTo>
                  <a:lnTo>
                    <a:pt x="176568" y="1162265"/>
                  </a:lnTo>
                  <a:lnTo>
                    <a:pt x="225691" y="1172768"/>
                  </a:lnTo>
                  <a:lnTo>
                    <a:pt x="274866" y="1181417"/>
                  </a:lnTo>
                  <a:lnTo>
                    <a:pt x="324078" y="1188237"/>
                  </a:lnTo>
                  <a:lnTo>
                    <a:pt x="373341" y="1193177"/>
                  </a:lnTo>
                  <a:lnTo>
                    <a:pt x="422656" y="1196238"/>
                  </a:lnTo>
                  <a:lnTo>
                    <a:pt x="472008" y="1197394"/>
                  </a:lnTo>
                  <a:lnTo>
                    <a:pt x="521411" y="1196632"/>
                  </a:lnTo>
                  <a:lnTo>
                    <a:pt x="570852" y="1193939"/>
                  </a:lnTo>
                  <a:lnTo>
                    <a:pt x="620344" y="1189291"/>
                  </a:lnTo>
                  <a:lnTo>
                    <a:pt x="669886" y="1182674"/>
                  </a:lnTo>
                  <a:lnTo>
                    <a:pt x="719480" y="1174076"/>
                  </a:lnTo>
                  <a:lnTo>
                    <a:pt x="769124" y="1163472"/>
                  </a:lnTo>
                  <a:lnTo>
                    <a:pt x="818807" y="1150848"/>
                  </a:lnTo>
                  <a:lnTo>
                    <a:pt x="868553" y="1136192"/>
                  </a:lnTo>
                  <a:lnTo>
                    <a:pt x="918337" y="1119479"/>
                  </a:lnTo>
                  <a:lnTo>
                    <a:pt x="955306" y="964209"/>
                  </a:lnTo>
                  <a:close/>
                </a:path>
                <a:path w="955675" h="1197610">
                  <a:moveTo>
                    <a:pt x="955306" y="178714"/>
                  </a:moveTo>
                  <a:lnTo>
                    <a:pt x="918337" y="23444"/>
                  </a:lnTo>
                  <a:lnTo>
                    <a:pt x="868946" y="18491"/>
                  </a:lnTo>
                  <a:lnTo>
                    <a:pt x="819569" y="14122"/>
                  </a:lnTo>
                  <a:lnTo>
                    <a:pt x="770178" y="10350"/>
                  </a:lnTo>
                  <a:lnTo>
                    <a:pt x="720801" y="7162"/>
                  </a:lnTo>
                  <a:lnTo>
                    <a:pt x="671423" y="4572"/>
                  </a:lnTo>
                  <a:lnTo>
                    <a:pt x="622033" y="2552"/>
                  </a:lnTo>
                  <a:lnTo>
                    <a:pt x="572655" y="1130"/>
                  </a:lnTo>
                  <a:lnTo>
                    <a:pt x="523265" y="279"/>
                  </a:lnTo>
                  <a:lnTo>
                    <a:pt x="473887" y="0"/>
                  </a:lnTo>
                  <a:lnTo>
                    <a:pt x="424497" y="304"/>
                  </a:lnTo>
                  <a:lnTo>
                    <a:pt x="375119" y="1168"/>
                  </a:lnTo>
                  <a:lnTo>
                    <a:pt x="325729" y="2603"/>
                  </a:lnTo>
                  <a:lnTo>
                    <a:pt x="276352" y="4610"/>
                  </a:lnTo>
                  <a:lnTo>
                    <a:pt x="226961" y="7162"/>
                  </a:lnTo>
                  <a:lnTo>
                    <a:pt x="177584" y="10287"/>
                  </a:lnTo>
                  <a:lnTo>
                    <a:pt x="128206" y="13957"/>
                  </a:lnTo>
                  <a:lnTo>
                    <a:pt x="78816" y="18186"/>
                  </a:lnTo>
                  <a:lnTo>
                    <a:pt x="29438" y="22961"/>
                  </a:lnTo>
                  <a:lnTo>
                    <a:pt x="0" y="178714"/>
                  </a:lnTo>
                  <a:lnTo>
                    <a:pt x="49911" y="172948"/>
                  </a:lnTo>
                  <a:lnTo>
                    <a:pt x="99872" y="167830"/>
                  </a:lnTo>
                  <a:lnTo>
                    <a:pt x="149872" y="163372"/>
                  </a:lnTo>
                  <a:lnTo>
                    <a:pt x="199910" y="159562"/>
                  </a:lnTo>
                  <a:lnTo>
                    <a:pt x="249999" y="156400"/>
                  </a:lnTo>
                  <a:lnTo>
                    <a:pt x="300113" y="153898"/>
                  </a:lnTo>
                  <a:lnTo>
                    <a:pt x="350278" y="152031"/>
                  </a:lnTo>
                  <a:lnTo>
                    <a:pt x="400481" y="150799"/>
                  </a:lnTo>
                  <a:lnTo>
                    <a:pt x="450723" y="150215"/>
                  </a:lnTo>
                  <a:lnTo>
                    <a:pt x="501015" y="150266"/>
                  </a:lnTo>
                  <a:lnTo>
                    <a:pt x="551332" y="150939"/>
                  </a:lnTo>
                  <a:lnTo>
                    <a:pt x="601687" y="152247"/>
                  </a:lnTo>
                  <a:lnTo>
                    <a:pt x="652094" y="154178"/>
                  </a:lnTo>
                  <a:lnTo>
                    <a:pt x="702525" y="156730"/>
                  </a:lnTo>
                  <a:lnTo>
                    <a:pt x="753008" y="159905"/>
                  </a:lnTo>
                  <a:lnTo>
                    <a:pt x="803529" y="163690"/>
                  </a:lnTo>
                  <a:lnTo>
                    <a:pt x="854075" y="168097"/>
                  </a:lnTo>
                  <a:lnTo>
                    <a:pt x="904671" y="173101"/>
                  </a:lnTo>
                  <a:lnTo>
                    <a:pt x="955306" y="178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1" name="object 7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76784" y="5413288"/>
              <a:ext cx="112546" cy="134275"/>
            </a:xfrm>
            <a:prstGeom prst="rect">
              <a:avLst/>
            </a:prstGeom>
          </p:spPr>
        </p:pic>
        <p:pic>
          <p:nvPicPr>
            <p:cNvPr id="732" name="object 7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37134" y="5424153"/>
              <a:ext cx="1420149" cy="109313"/>
            </a:xfrm>
            <a:prstGeom prst="rect">
              <a:avLst/>
            </a:prstGeom>
          </p:spPr>
        </p:pic>
        <p:sp>
          <p:nvSpPr>
            <p:cNvPr id="733" name="object 7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8495" y="6243584"/>
              <a:ext cx="5654675" cy="4083050"/>
            </a:xfrm>
            <a:custGeom>
              <a:avLst/>
              <a:gdLst/>
              <a:ahLst/>
              <a:cxnLst/>
              <a:rect l="l" t="t" r="r" b="b"/>
              <a:pathLst>
                <a:path w="5654675" h="4083050">
                  <a:moveTo>
                    <a:pt x="0" y="0"/>
                  </a:moveTo>
                  <a:lnTo>
                    <a:pt x="5654530" y="0"/>
                  </a:lnTo>
                  <a:lnTo>
                    <a:pt x="5654530" y="4082762"/>
                  </a:lnTo>
                  <a:lnTo>
                    <a:pt x="5146480" y="4082762"/>
                  </a:lnTo>
                  <a:lnTo>
                    <a:pt x="5146272" y="4058470"/>
                  </a:lnTo>
                  <a:lnTo>
                    <a:pt x="3862429" y="4063330"/>
                  </a:lnTo>
                  <a:lnTo>
                    <a:pt x="3862637" y="4082762"/>
                  </a:lnTo>
                  <a:lnTo>
                    <a:pt x="1744437" y="4082762"/>
                  </a:lnTo>
                  <a:lnTo>
                    <a:pt x="1744290" y="4056757"/>
                  </a:lnTo>
                  <a:lnTo>
                    <a:pt x="268531" y="4056757"/>
                  </a:lnTo>
                  <a:lnTo>
                    <a:pt x="268584" y="4082762"/>
                  </a:lnTo>
                  <a:lnTo>
                    <a:pt x="0" y="4082762"/>
                  </a:lnTo>
                  <a:lnTo>
                    <a:pt x="0" y="0"/>
                  </a:lnTo>
                  <a:close/>
                </a:path>
                <a:path w="5654675" h="4083050">
                  <a:moveTo>
                    <a:pt x="134175" y="115004"/>
                  </a:moveTo>
                  <a:lnTo>
                    <a:pt x="5539521" y="115004"/>
                  </a:lnTo>
                  <a:lnTo>
                    <a:pt x="5539521" y="3948587"/>
                  </a:lnTo>
                  <a:lnTo>
                    <a:pt x="5146480" y="3948587"/>
                  </a:lnTo>
                  <a:lnTo>
                    <a:pt x="5144993" y="3963160"/>
                  </a:lnTo>
                  <a:lnTo>
                    <a:pt x="3863127" y="3968019"/>
                  </a:lnTo>
                  <a:lnTo>
                    <a:pt x="3862637" y="3948587"/>
                  </a:lnTo>
                  <a:lnTo>
                    <a:pt x="1744012" y="3948587"/>
                  </a:lnTo>
                  <a:lnTo>
                    <a:pt x="1744012" y="3976670"/>
                  </a:lnTo>
                  <a:lnTo>
                    <a:pt x="269071" y="3976670"/>
                  </a:lnTo>
                  <a:lnTo>
                    <a:pt x="269067" y="3948587"/>
                  </a:lnTo>
                  <a:lnTo>
                    <a:pt x="134175" y="3948587"/>
                  </a:lnTo>
                  <a:lnTo>
                    <a:pt x="134175" y="115004"/>
                  </a:lnTo>
                  <a:close/>
                </a:path>
                <a:path w="5654675" h="4083050">
                  <a:moveTo>
                    <a:pt x="268347" y="3948587"/>
                  </a:moveTo>
                  <a:lnTo>
                    <a:pt x="268347" y="4082762"/>
                  </a:lnTo>
                </a:path>
                <a:path w="5654675" h="4083050">
                  <a:moveTo>
                    <a:pt x="1744278" y="3948587"/>
                  </a:moveTo>
                  <a:lnTo>
                    <a:pt x="1744278" y="4082762"/>
                  </a:lnTo>
                </a:path>
                <a:path w="5654675" h="4083050">
                  <a:moveTo>
                    <a:pt x="3863033" y="3948587"/>
                  </a:moveTo>
                  <a:lnTo>
                    <a:pt x="3863033" y="4082762"/>
                  </a:lnTo>
                </a:path>
                <a:path w="5654675" h="4083050">
                  <a:moveTo>
                    <a:pt x="5145623" y="3948587"/>
                  </a:moveTo>
                  <a:lnTo>
                    <a:pt x="5145623" y="4082762"/>
                  </a:lnTo>
                </a:path>
                <a:path w="5654675" h="4083050">
                  <a:moveTo>
                    <a:pt x="2025788" y="3948443"/>
                  </a:moveTo>
                  <a:lnTo>
                    <a:pt x="1942764" y="3948443"/>
                  </a:lnTo>
                  <a:lnTo>
                    <a:pt x="1942764" y="114270"/>
                  </a:lnTo>
                  <a:lnTo>
                    <a:pt x="2025788" y="114270"/>
                  </a:lnTo>
                  <a:lnTo>
                    <a:pt x="2025788" y="3948443"/>
                  </a:lnTo>
                  <a:close/>
                </a:path>
                <a:path w="5654675" h="4083050">
                  <a:moveTo>
                    <a:pt x="2026850" y="1552243"/>
                  </a:moveTo>
                  <a:lnTo>
                    <a:pt x="3647408" y="1552243"/>
                  </a:lnTo>
                  <a:lnTo>
                    <a:pt x="3647408" y="1635267"/>
                  </a:lnTo>
                  <a:lnTo>
                    <a:pt x="2026850" y="1635267"/>
                  </a:lnTo>
                  <a:lnTo>
                    <a:pt x="2026850" y="1552243"/>
                  </a:lnTo>
                  <a:close/>
                </a:path>
                <a:path w="5654675" h="4083050">
                  <a:moveTo>
                    <a:pt x="1943359" y="2329434"/>
                  </a:moveTo>
                  <a:lnTo>
                    <a:pt x="135036" y="2329434"/>
                  </a:lnTo>
                  <a:lnTo>
                    <a:pt x="135036" y="2234552"/>
                  </a:lnTo>
                  <a:lnTo>
                    <a:pt x="1943359" y="2234552"/>
                  </a:lnTo>
                  <a:lnTo>
                    <a:pt x="1943359" y="232943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6134" y="6361117"/>
              <a:ext cx="83185" cy="3830954"/>
            </a:xfrm>
            <a:custGeom>
              <a:avLst/>
              <a:gdLst/>
              <a:ahLst/>
              <a:cxnLst/>
              <a:rect l="l" t="t" r="r" b="b"/>
              <a:pathLst>
                <a:path w="83184" h="3830954">
                  <a:moveTo>
                    <a:pt x="83023" y="0"/>
                  </a:moveTo>
                  <a:lnTo>
                    <a:pt x="0" y="0"/>
                  </a:lnTo>
                  <a:lnTo>
                    <a:pt x="0" y="3830911"/>
                  </a:lnTo>
                  <a:lnTo>
                    <a:pt x="83023" y="3830911"/>
                  </a:lnTo>
                  <a:lnTo>
                    <a:pt x="83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6134" y="6361117"/>
              <a:ext cx="83185" cy="3830954"/>
            </a:xfrm>
            <a:custGeom>
              <a:avLst/>
              <a:gdLst/>
              <a:ahLst/>
              <a:cxnLst/>
              <a:rect l="l" t="t" r="r" b="b"/>
              <a:pathLst>
                <a:path w="83184" h="3830954">
                  <a:moveTo>
                    <a:pt x="83023" y="3830911"/>
                  </a:moveTo>
                  <a:lnTo>
                    <a:pt x="0" y="3830911"/>
                  </a:lnTo>
                  <a:lnTo>
                    <a:pt x="0" y="0"/>
                  </a:lnTo>
                  <a:lnTo>
                    <a:pt x="83023" y="0"/>
                  </a:lnTo>
                  <a:lnTo>
                    <a:pt x="83023" y="383091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4316" y="7783405"/>
              <a:ext cx="645160" cy="128270"/>
            </a:xfrm>
            <a:custGeom>
              <a:avLst/>
              <a:gdLst/>
              <a:ahLst/>
              <a:cxnLst/>
              <a:rect l="l" t="t" r="r" b="b"/>
              <a:pathLst>
                <a:path w="645159" h="128270">
                  <a:moveTo>
                    <a:pt x="644820" y="0"/>
                  </a:moveTo>
                  <a:lnTo>
                    <a:pt x="0" y="0"/>
                  </a:lnTo>
                  <a:lnTo>
                    <a:pt x="0" y="127925"/>
                  </a:lnTo>
                  <a:lnTo>
                    <a:pt x="644820" y="127925"/>
                  </a:lnTo>
                  <a:lnTo>
                    <a:pt x="644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4259" y="7287894"/>
              <a:ext cx="995680" cy="1455420"/>
            </a:xfrm>
            <a:custGeom>
              <a:avLst/>
              <a:gdLst/>
              <a:ahLst/>
              <a:cxnLst/>
              <a:rect l="l" t="t" r="r" b="b"/>
              <a:pathLst>
                <a:path w="995679" h="1455420">
                  <a:moveTo>
                    <a:pt x="649820" y="494455"/>
                  </a:moveTo>
                  <a:lnTo>
                    <a:pt x="649820" y="0"/>
                  </a:lnTo>
                  <a:lnTo>
                    <a:pt x="552989" y="5101"/>
                  </a:lnTo>
                  <a:lnTo>
                    <a:pt x="337452" y="54809"/>
                  </a:lnTo>
                  <a:lnTo>
                    <a:pt x="115644" y="200726"/>
                  </a:lnTo>
                  <a:lnTo>
                    <a:pt x="0" y="494455"/>
                  </a:lnTo>
                </a:path>
                <a:path w="995679" h="1455420">
                  <a:moveTo>
                    <a:pt x="995252" y="804937"/>
                  </a:moveTo>
                  <a:lnTo>
                    <a:pt x="861080" y="804937"/>
                  </a:lnTo>
                </a:path>
                <a:path w="995679" h="1455420">
                  <a:moveTo>
                    <a:pt x="988576" y="1454812"/>
                  </a:moveTo>
                  <a:lnTo>
                    <a:pt x="859485" y="1454812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69494" y="8095331"/>
              <a:ext cx="167640" cy="642620"/>
            </a:xfrm>
            <a:custGeom>
              <a:avLst/>
              <a:gdLst/>
              <a:ahLst/>
              <a:cxnLst/>
              <a:rect l="l" t="t" r="r" b="b"/>
              <a:pathLst>
                <a:path w="167640" h="642620">
                  <a:moveTo>
                    <a:pt x="167231" y="0"/>
                  </a:moveTo>
                  <a:lnTo>
                    <a:pt x="0" y="0"/>
                  </a:lnTo>
                  <a:lnTo>
                    <a:pt x="0" y="642599"/>
                  </a:lnTo>
                  <a:lnTo>
                    <a:pt x="167231" y="642599"/>
                  </a:lnTo>
                  <a:lnTo>
                    <a:pt x="167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17613" y="8092890"/>
              <a:ext cx="506730" cy="650240"/>
            </a:xfrm>
            <a:custGeom>
              <a:avLst/>
              <a:gdLst/>
              <a:ahLst/>
              <a:cxnLst/>
              <a:rect l="l" t="t" r="r" b="b"/>
              <a:pathLst>
                <a:path w="506730" h="650240">
                  <a:moveTo>
                    <a:pt x="0" y="0"/>
                  </a:moveTo>
                  <a:lnTo>
                    <a:pt x="506479" y="0"/>
                  </a:lnTo>
                  <a:lnTo>
                    <a:pt x="501253" y="96831"/>
                  </a:lnTo>
                  <a:lnTo>
                    <a:pt x="450337" y="312367"/>
                  </a:lnTo>
                  <a:lnTo>
                    <a:pt x="300872" y="534174"/>
                  </a:lnTo>
                  <a:lnTo>
                    <a:pt x="0" y="64981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59289" y="6336585"/>
              <a:ext cx="2705100" cy="3895725"/>
            </a:xfrm>
            <a:custGeom>
              <a:avLst/>
              <a:gdLst/>
              <a:ahLst/>
              <a:cxnLst/>
              <a:rect l="l" t="t" r="r" b="b"/>
              <a:pathLst>
                <a:path w="2705100" h="3895725">
                  <a:moveTo>
                    <a:pt x="623900" y="2079929"/>
                  </a:moveTo>
                  <a:lnTo>
                    <a:pt x="0" y="2079929"/>
                  </a:lnTo>
                  <a:lnTo>
                    <a:pt x="0" y="2280386"/>
                  </a:lnTo>
                  <a:lnTo>
                    <a:pt x="623900" y="2280386"/>
                  </a:lnTo>
                  <a:lnTo>
                    <a:pt x="623900" y="2079929"/>
                  </a:lnTo>
                  <a:close/>
                </a:path>
                <a:path w="2705100" h="3895725">
                  <a:moveTo>
                    <a:pt x="1078014" y="3832275"/>
                  </a:moveTo>
                  <a:lnTo>
                    <a:pt x="1009561" y="3832275"/>
                  </a:lnTo>
                  <a:lnTo>
                    <a:pt x="1009561" y="3890200"/>
                  </a:lnTo>
                  <a:lnTo>
                    <a:pt x="1078014" y="3890200"/>
                  </a:lnTo>
                  <a:lnTo>
                    <a:pt x="1078014" y="3832275"/>
                  </a:lnTo>
                  <a:close/>
                </a:path>
                <a:path w="2705100" h="3895725">
                  <a:moveTo>
                    <a:pt x="1131100" y="1544040"/>
                  </a:moveTo>
                  <a:lnTo>
                    <a:pt x="934720" y="1544040"/>
                  </a:lnTo>
                  <a:lnTo>
                    <a:pt x="934720" y="1981352"/>
                  </a:lnTo>
                  <a:lnTo>
                    <a:pt x="1131100" y="1981352"/>
                  </a:lnTo>
                  <a:lnTo>
                    <a:pt x="1131100" y="1544040"/>
                  </a:lnTo>
                  <a:close/>
                </a:path>
                <a:path w="2705100" h="3895725">
                  <a:moveTo>
                    <a:pt x="2703652" y="0"/>
                  </a:moveTo>
                  <a:lnTo>
                    <a:pt x="2633561" y="0"/>
                  </a:lnTo>
                  <a:lnTo>
                    <a:pt x="2633561" y="48183"/>
                  </a:lnTo>
                  <a:lnTo>
                    <a:pt x="2703652" y="48183"/>
                  </a:lnTo>
                  <a:lnTo>
                    <a:pt x="2703652" y="0"/>
                  </a:lnTo>
                  <a:close/>
                </a:path>
                <a:path w="2705100" h="3895725">
                  <a:moveTo>
                    <a:pt x="2705036" y="3827005"/>
                  </a:moveTo>
                  <a:lnTo>
                    <a:pt x="2631325" y="3827005"/>
                  </a:lnTo>
                  <a:lnTo>
                    <a:pt x="2631325" y="3895458"/>
                  </a:lnTo>
                  <a:lnTo>
                    <a:pt x="2705036" y="3895458"/>
                  </a:lnTo>
                  <a:lnTo>
                    <a:pt x="2705036" y="3827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7621" y="8323488"/>
              <a:ext cx="659765" cy="1301115"/>
            </a:xfrm>
            <a:custGeom>
              <a:avLst/>
              <a:gdLst/>
              <a:ahLst/>
              <a:cxnLst/>
              <a:rect l="l" t="t" r="r" b="b"/>
              <a:pathLst>
                <a:path w="659765" h="1301115">
                  <a:moveTo>
                    <a:pt x="0" y="0"/>
                  </a:moveTo>
                  <a:lnTo>
                    <a:pt x="659653" y="0"/>
                  </a:lnTo>
                  <a:lnTo>
                    <a:pt x="659653" y="108395"/>
                  </a:lnTo>
                  <a:lnTo>
                    <a:pt x="0" y="108395"/>
                  </a:lnTo>
                  <a:lnTo>
                    <a:pt x="0" y="0"/>
                  </a:lnTo>
                  <a:close/>
                </a:path>
                <a:path w="659765" h="1301115">
                  <a:moveTo>
                    <a:pt x="0" y="108395"/>
                  </a:moveTo>
                  <a:lnTo>
                    <a:pt x="659653" y="108395"/>
                  </a:lnTo>
                  <a:lnTo>
                    <a:pt x="659653" y="216787"/>
                  </a:lnTo>
                  <a:lnTo>
                    <a:pt x="0" y="216787"/>
                  </a:lnTo>
                  <a:lnTo>
                    <a:pt x="0" y="108395"/>
                  </a:lnTo>
                  <a:close/>
                </a:path>
                <a:path w="659765" h="1301115">
                  <a:moveTo>
                    <a:pt x="0" y="216787"/>
                  </a:moveTo>
                  <a:lnTo>
                    <a:pt x="659653" y="216787"/>
                  </a:lnTo>
                  <a:lnTo>
                    <a:pt x="659653" y="325184"/>
                  </a:lnTo>
                  <a:lnTo>
                    <a:pt x="0" y="325184"/>
                  </a:lnTo>
                  <a:lnTo>
                    <a:pt x="0" y="216787"/>
                  </a:lnTo>
                  <a:close/>
                </a:path>
                <a:path w="659765" h="1301115">
                  <a:moveTo>
                    <a:pt x="0" y="325184"/>
                  </a:moveTo>
                  <a:lnTo>
                    <a:pt x="659653" y="325184"/>
                  </a:lnTo>
                  <a:lnTo>
                    <a:pt x="659653" y="433576"/>
                  </a:lnTo>
                  <a:lnTo>
                    <a:pt x="0" y="433576"/>
                  </a:lnTo>
                  <a:lnTo>
                    <a:pt x="0" y="325184"/>
                  </a:lnTo>
                  <a:close/>
                </a:path>
                <a:path w="659765" h="1301115">
                  <a:moveTo>
                    <a:pt x="0" y="433576"/>
                  </a:moveTo>
                  <a:lnTo>
                    <a:pt x="659653" y="433576"/>
                  </a:lnTo>
                  <a:lnTo>
                    <a:pt x="659653" y="541972"/>
                  </a:lnTo>
                  <a:lnTo>
                    <a:pt x="0" y="541972"/>
                  </a:lnTo>
                  <a:lnTo>
                    <a:pt x="0" y="433576"/>
                  </a:lnTo>
                  <a:close/>
                </a:path>
                <a:path w="659765" h="1301115">
                  <a:moveTo>
                    <a:pt x="0" y="541972"/>
                  </a:moveTo>
                  <a:lnTo>
                    <a:pt x="659653" y="541972"/>
                  </a:lnTo>
                  <a:lnTo>
                    <a:pt x="659653" y="650365"/>
                  </a:lnTo>
                  <a:lnTo>
                    <a:pt x="0" y="650365"/>
                  </a:lnTo>
                  <a:lnTo>
                    <a:pt x="0" y="541972"/>
                  </a:lnTo>
                  <a:close/>
                </a:path>
                <a:path w="659765" h="1301115">
                  <a:moveTo>
                    <a:pt x="0" y="650365"/>
                  </a:moveTo>
                  <a:lnTo>
                    <a:pt x="659653" y="650365"/>
                  </a:lnTo>
                  <a:lnTo>
                    <a:pt x="659653" y="758757"/>
                  </a:lnTo>
                  <a:lnTo>
                    <a:pt x="0" y="758757"/>
                  </a:lnTo>
                  <a:lnTo>
                    <a:pt x="0" y="650365"/>
                  </a:lnTo>
                  <a:close/>
                </a:path>
                <a:path w="659765" h="1301115">
                  <a:moveTo>
                    <a:pt x="0" y="758757"/>
                  </a:moveTo>
                  <a:lnTo>
                    <a:pt x="659653" y="758757"/>
                  </a:lnTo>
                  <a:lnTo>
                    <a:pt x="659653" y="867153"/>
                  </a:lnTo>
                  <a:lnTo>
                    <a:pt x="0" y="867153"/>
                  </a:lnTo>
                  <a:lnTo>
                    <a:pt x="0" y="758757"/>
                  </a:lnTo>
                  <a:close/>
                </a:path>
                <a:path w="659765" h="1301115">
                  <a:moveTo>
                    <a:pt x="0" y="867153"/>
                  </a:moveTo>
                  <a:lnTo>
                    <a:pt x="659653" y="867153"/>
                  </a:lnTo>
                  <a:lnTo>
                    <a:pt x="659653" y="975545"/>
                  </a:lnTo>
                  <a:lnTo>
                    <a:pt x="0" y="975545"/>
                  </a:lnTo>
                  <a:lnTo>
                    <a:pt x="0" y="867153"/>
                  </a:lnTo>
                  <a:close/>
                </a:path>
                <a:path w="659765" h="1301115">
                  <a:moveTo>
                    <a:pt x="0" y="975545"/>
                  </a:moveTo>
                  <a:lnTo>
                    <a:pt x="659653" y="975545"/>
                  </a:lnTo>
                  <a:lnTo>
                    <a:pt x="659653" y="1083942"/>
                  </a:lnTo>
                  <a:lnTo>
                    <a:pt x="0" y="1083942"/>
                  </a:lnTo>
                  <a:lnTo>
                    <a:pt x="0" y="975545"/>
                  </a:lnTo>
                  <a:close/>
                </a:path>
                <a:path w="659765" h="1301115">
                  <a:moveTo>
                    <a:pt x="0" y="1083942"/>
                  </a:moveTo>
                  <a:lnTo>
                    <a:pt x="659653" y="1083942"/>
                  </a:lnTo>
                  <a:lnTo>
                    <a:pt x="659653" y="1192334"/>
                  </a:lnTo>
                  <a:lnTo>
                    <a:pt x="0" y="1192334"/>
                  </a:lnTo>
                  <a:lnTo>
                    <a:pt x="0" y="1083942"/>
                  </a:lnTo>
                  <a:close/>
                </a:path>
                <a:path w="659765" h="1301115">
                  <a:moveTo>
                    <a:pt x="0" y="1192334"/>
                  </a:moveTo>
                  <a:lnTo>
                    <a:pt x="659653" y="1192334"/>
                  </a:lnTo>
                  <a:lnTo>
                    <a:pt x="659653" y="1300730"/>
                  </a:lnTo>
                  <a:lnTo>
                    <a:pt x="0" y="1300730"/>
                  </a:lnTo>
                  <a:lnTo>
                    <a:pt x="0" y="119233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2" name="object 7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14470" y="9094754"/>
            <a:ext cx="3670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743" name="object 7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61768" y="8214230"/>
            <a:ext cx="367030" cy="17716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32384">
              <a:lnSpc>
                <a:spcPts val="580"/>
              </a:lnSpc>
              <a:spcBef>
                <a:spcPts val="150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MASTER</a:t>
            </a:r>
            <a:r>
              <a:rPr sz="500" b="1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744" name="object 7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40642" y="8050917"/>
            <a:ext cx="20002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-20" dirty="0">
                <a:solidFill>
                  <a:srgbClr val="151616"/>
                </a:solidFill>
                <a:latin typeface="Arial"/>
                <a:cs typeface="Arial"/>
              </a:rPr>
              <a:t>HALL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745" name="object 745"/>
          <p:cNvGrpSpPr>
            <a:grpSpLocks noGrp="1" noUngrp="1" noRot="1" noMove="1" noResize="1"/>
          </p:cNvGrpSpPr>
          <p:nvPr/>
        </p:nvGrpSpPr>
        <p:grpSpPr>
          <a:xfrm>
            <a:off x="9622054" y="6339704"/>
            <a:ext cx="4953635" cy="4048760"/>
            <a:chOff x="9622054" y="6339704"/>
            <a:chExt cx="4953635" cy="4048760"/>
          </a:xfrm>
        </p:grpSpPr>
        <p:sp>
          <p:nvSpPr>
            <p:cNvPr id="746" name="object 7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06579" y="7490336"/>
              <a:ext cx="2467610" cy="1496695"/>
            </a:xfrm>
            <a:custGeom>
              <a:avLst/>
              <a:gdLst/>
              <a:ahLst/>
              <a:cxnLst/>
              <a:rect l="l" t="t" r="r" b="b"/>
              <a:pathLst>
                <a:path w="2467609" h="1496695">
                  <a:moveTo>
                    <a:pt x="47429" y="989763"/>
                  </a:moveTo>
                  <a:lnTo>
                    <a:pt x="47429" y="1496239"/>
                  </a:lnTo>
                  <a:lnTo>
                    <a:pt x="144260" y="1491013"/>
                  </a:lnTo>
                  <a:lnTo>
                    <a:pt x="359797" y="1440096"/>
                  </a:lnTo>
                  <a:lnTo>
                    <a:pt x="581604" y="1290632"/>
                  </a:lnTo>
                  <a:lnTo>
                    <a:pt x="697247" y="989763"/>
                  </a:lnTo>
                </a:path>
                <a:path w="2467609" h="1496695">
                  <a:moveTo>
                    <a:pt x="2467385" y="267799"/>
                  </a:moveTo>
                  <a:lnTo>
                    <a:pt x="2467385" y="388778"/>
                  </a:lnTo>
                </a:path>
                <a:path w="2467609" h="1496695">
                  <a:moveTo>
                    <a:pt x="1817509" y="274247"/>
                  </a:moveTo>
                  <a:lnTo>
                    <a:pt x="1817509" y="388778"/>
                  </a:lnTo>
                </a:path>
                <a:path w="2467609" h="1496695">
                  <a:moveTo>
                    <a:pt x="1053824" y="388551"/>
                  </a:moveTo>
                  <a:lnTo>
                    <a:pt x="1138975" y="388551"/>
                  </a:lnTo>
                </a:path>
                <a:path w="2467609" h="1496695">
                  <a:moveTo>
                    <a:pt x="1054605" y="827488"/>
                  </a:moveTo>
                  <a:lnTo>
                    <a:pt x="1137937" y="827488"/>
                  </a:lnTo>
                </a:path>
                <a:path w="2467609" h="1496695">
                  <a:moveTo>
                    <a:pt x="0" y="0"/>
                  </a:moveTo>
                  <a:lnTo>
                    <a:pt x="1054893" y="0"/>
                  </a:lnTo>
                  <a:lnTo>
                    <a:pt x="1054893" y="83023"/>
                  </a:lnTo>
                  <a:lnTo>
                    <a:pt x="0" y="8302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97427" y="7477913"/>
              <a:ext cx="647700" cy="128270"/>
            </a:xfrm>
            <a:custGeom>
              <a:avLst/>
              <a:gdLst/>
              <a:ahLst/>
              <a:cxnLst/>
              <a:rect l="l" t="t" r="r" b="b"/>
              <a:pathLst>
                <a:path w="647700" h="128270">
                  <a:moveTo>
                    <a:pt x="647340" y="0"/>
                  </a:moveTo>
                  <a:lnTo>
                    <a:pt x="0" y="0"/>
                  </a:lnTo>
                  <a:lnTo>
                    <a:pt x="0" y="127925"/>
                  </a:lnTo>
                  <a:lnTo>
                    <a:pt x="647340" y="127925"/>
                  </a:lnTo>
                  <a:lnTo>
                    <a:pt x="647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23642" y="6982401"/>
              <a:ext cx="1023619" cy="1495425"/>
            </a:xfrm>
            <a:custGeom>
              <a:avLst/>
              <a:gdLst/>
              <a:ahLst/>
              <a:cxnLst/>
              <a:rect l="l" t="t" r="r" b="b"/>
              <a:pathLst>
                <a:path w="1023620" h="1495425">
                  <a:moveTo>
                    <a:pt x="1023552" y="494456"/>
                  </a:moveTo>
                  <a:lnTo>
                    <a:pt x="1023552" y="0"/>
                  </a:lnTo>
                  <a:lnTo>
                    <a:pt x="926721" y="5101"/>
                  </a:lnTo>
                  <a:lnTo>
                    <a:pt x="711184" y="54810"/>
                  </a:lnTo>
                  <a:lnTo>
                    <a:pt x="489376" y="200727"/>
                  </a:lnTo>
                  <a:lnTo>
                    <a:pt x="373730" y="494456"/>
                  </a:lnTo>
                </a:path>
                <a:path w="1023620" h="1495425">
                  <a:moveTo>
                    <a:pt x="1023437" y="470242"/>
                  </a:moveTo>
                  <a:lnTo>
                    <a:pt x="1023437" y="591221"/>
                  </a:lnTo>
                </a:path>
                <a:path w="1023620" h="1495425">
                  <a:moveTo>
                    <a:pt x="373557" y="476690"/>
                  </a:moveTo>
                  <a:lnTo>
                    <a:pt x="373557" y="591221"/>
                  </a:lnTo>
                </a:path>
                <a:path w="1023620" h="1495425">
                  <a:moveTo>
                    <a:pt x="0" y="1494849"/>
                  </a:moveTo>
                  <a:lnTo>
                    <a:pt x="0" y="508233"/>
                  </a:lnTo>
                  <a:lnTo>
                    <a:pt x="83023" y="508233"/>
                  </a:lnTo>
                  <a:lnTo>
                    <a:pt x="83023" y="1494849"/>
                  </a:lnTo>
                  <a:lnTo>
                    <a:pt x="0" y="149484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53368" y="7376022"/>
              <a:ext cx="322580" cy="1948180"/>
            </a:xfrm>
            <a:custGeom>
              <a:avLst/>
              <a:gdLst/>
              <a:ahLst/>
              <a:cxnLst/>
              <a:rect l="l" t="t" r="r" b="b"/>
              <a:pathLst>
                <a:path w="322580" h="1948179">
                  <a:moveTo>
                    <a:pt x="322185" y="0"/>
                  </a:moveTo>
                  <a:lnTo>
                    <a:pt x="0" y="0"/>
                  </a:lnTo>
                  <a:lnTo>
                    <a:pt x="0" y="1947988"/>
                  </a:lnTo>
                  <a:lnTo>
                    <a:pt x="322185" y="1947988"/>
                  </a:lnTo>
                  <a:lnTo>
                    <a:pt x="3221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57722" y="7371892"/>
              <a:ext cx="114935" cy="1955800"/>
            </a:xfrm>
            <a:custGeom>
              <a:avLst/>
              <a:gdLst/>
              <a:ahLst/>
              <a:cxnLst/>
              <a:rect l="l" t="t" r="r" b="b"/>
              <a:pathLst>
                <a:path w="114934" h="1955800">
                  <a:moveTo>
                    <a:pt x="618" y="0"/>
                  </a:moveTo>
                  <a:lnTo>
                    <a:pt x="114453" y="0"/>
                  </a:lnTo>
                </a:path>
                <a:path w="114934" h="1955800">
                  <a:moveTo>
                    <a:pt x="0" y="1955261"/>
                  </a:moveTo>
                  <a:lnTo>
                    <a:pt x="114774" y="1955261"/>
                  </a:lnTo>
                </a:path>
                <a:path w="114934" h="1955800">
                  <a:moveTo>
                    <a:pt x="25476" y="1292"/>
                  </a:moveTo>
                  <a:lnTo>
                    <a:pt x="81881" y="1292"/>
                  </a:lnTo>
                  <a:lnTo>
                    <a:pt x="81881" y="1954231"/>
                  </a:lnTo>
                  <a:lnTo>
                    <a:pt x="25476" y="1954231"/>
                  </a:lnTo>
                  <a:lnTo>
                    <a:pt x="25476" y="129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34566" y="10117440"/>
              <a:ext cx="1041400" cy="271145"/>
            </a:xfrm>
            <a:custGeom>
              <a:avLst/>
              <a:gdLst/>
              <a:ahLst/>
              <a:cxnLst/>
              <a:rect l="l" t="t" r="r" b="b"/>
              <a:pathLst>
                <a:path w="1041400" h="271145">
                  <a:moveTo>
                    <a:pt x="1040972" y="0"/>
                  </a:moveTo>
                  <a:lnTo>
                    <a:pt x="0" y="0"/>
                  </a:lnTo>
                  <a:lnTo>
                    <a:pt x="0" y="270654"/>
                  </a:lnTo>
                  <a:lnTo>
                    <a:pt x="1040972" y="270654"/>
                  </a:lnTo>
                  <a:lnTo>
                    <a:pt x="104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30400" y="10192392"/>
              <a:ext cx="1049655" cy="133350"/>
            </a:xfrm>
            <a:custGeom>
              <a:avLst/>
              <a:gdLst/>
              <a:ahLst/>
              <a:cxnLst/>
              <a:rect l="l" t="t" r="r" b="b"/>
              <a:pathLst>
                <a:path w="1049654" h="133350">
                  <a:moveTo>
                    <a:pt x="0" y="0"/>
                  </a:moveTo>
                  <a:lnTo>
                    <a:pt x="0" y="133308"/>
                  </a:lnTo>
                </a:path>
                <a:path w="1049654" h="133350">
                  <a:moveTo>
                    <a:pt x="1049303" y="0"/>
                  </a:moveTo>
                  <a:lnTo>
                    <a:pt x="1049303" y="133308"/>
                  </a:lnTo>
                </a:path>
                <a:path w="1049654" h="133350">
                  <a:moveTo>
                    <a:pt x="0" y="33310"/>
                  </a:moveTo>
                  <a:lnTo>
                    <a:pt x="1049303" y="33310"/>
                  </a:lnTo>
                  <a:lnTo>
                    <a:pt x="1049303" y="99932"/>
                  </a:lnTo>
                  <a:lnTo>
                    <a:pt x="0" y="99932"/>
                  </a:lnTo>
                  <a:lnTo>
                    <a:pt x="0" y="3331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01746" y="6339709"/>
              <a:ext cx="2697480" cy="2230755"/>
            </a:xfrm>
            <a:custGeom>
              <a:avLst/>
              <a:gdLst/>
              <a:ahLst/>
              <a:cxnLst/>
              <a:rect l="l" t="t" r="r" b="b"/>
              <a:pathLst>
                <a:path w="2697479" h="2230754">
                  <a:moveTo>
                    <a:pt x="12915" y="1153642"/>
                  </a:moveTo>
                  <a:lnTo>
                    <a:pt x="0" y="1153642"/>
                  </a:lnTo>
                  <a:lnTo>
                    <a:pt x="0" y="1231353"/>
                  </a:lnTo>
                  <a:lnTo>
                    <a:pt x="12915" y="1231353"/>
                  </a:lnTo>
                  <a:lnTo>
                    <a:pt x="12915" y="1153642"/>
                  </a:lnTo>
                  <a:close/>
                </a:path>
                <a:path w="2697479" h="2230754">
                  <a:moveTo>
                    <a:pt x="1066965" y="1152182"/>
                  </a:moveTo>
                  <a:lnTo>
                    <a:pt x="1053630" y="1152182"/>
                  </a:lnTo>
                  <a:lnTo>
                    <a:pt x="1053630" y="1231201"/>
                  </a:lnTo>
                  <a:lnTo>
                    <a:pt x="1066965" y="1231201"/>
                  </a:lnTo>
                  <a:lnTo>
                    <a:pt x="1066965" y="1152182"/>
                  </a:lnTo>
                  <a:close/>
                </a:path>
                <a:path w="2697479" h="2230754">
                  <a:moveTo>
                    <a:pt x="1067092" y="2140077"/>
                  </a:moveTo>
                  <a:lnTo>
                    <a:pt x="1052271" y="2140077"/>
                  </a:lnTo>
                  <a:lnTo>
                    <a:pt x="1052271" y="2230742"/>
                  </a:lnTo>
                  <a:lnTo>
                    <a:pt x="1067092" y="2230742"/>
                  </a:lnTo>
                  <a:lnTo>
                    <a:pt x="1067092" y="2140077"/>
                  </a:lnTo>
                  <a:close/>
                </a:path>
                <a:path w="2697479" h="2230754">
                  <a:moveTo>
                    <a:pt x="1140663" y="0"/>
                  </a:moveTo>
                  <a:lnTo>
                    <a:pt x="1061339" y="0"/>
                  </a:lnTo>
                  <a:lnTo>
                    <a:pt x="1061339" y="36169"/>
                  </a:lnTo>
                  <a:lnTo>
                    <a:pt x="1140663" y="36169"/>
                  </a:lnTo>
                  <a:lnTo>
                    <a:pt x="1140663" y="0"/>
                  </a:lnTo>
                  <a:close/>
                </a:path>
                <a:path w="2697479" h="2230754">
                  <a:moveTo>
                    <a:pt x="1157224" y="1457833"/>
                  </a:moveTo>
                  <a:lnTo>
                    <a:pt x="1134884" y="1457833"/>
                  </a:lnTo>
                  <a:lnTo>
                    <a:pt x="1134884" y="1537284"/>
                  </a:lnTo>
                  <a:lnTo>
                    <a:pt x="1157224" y="1537284"/>
                  </a:lnTo>
                  <a:lnTo>
                    <a:pt x="1157224" y="1457833"/>
                  </a:lnTo>
                  <a:close/>
                </a:path>
                <a:path w="2697479" h="2230754">
                  <a:moveTo>
                    <a:pt x="2697137" y="1458493"/>
                  </a:moveTo>
                  <a:lnTo>
                    <a:pt x="2668663" y="1458493"/>
                  </a:lnTo>
                  <a:lnTo>
                    <a:pt x="2668663" y="1535252"/>
                  </a:lnTo>
                  <a:lnTo>
                    <a:pt x="2697137" y="1535252"/>
                  </a:lnTo>
                  <a:lnTo>
                    <a:pt x="2697137" y="1458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04473" y="6356721"/>
              <a:ext cx="305435" cy="415290"/>
            </a:xfrm>
            <a:custGeom>
              <a:avLst/>
              <a:gdLst/>
              <a:ahLst/>
              <a:cxnLst/>
              <a:rect l="l" t="t" r="r" b="b"/>
              <a:pathLst>
                <a:path w="305434" h="415290">
                  <a:moveTo>
                    <a:pt x="304519" y="12988"/>
                  </a:moveTo>
                  <a:lnTo>
                    <a:pt x="304933" y="144698"/>
                  </a:lnTo>
                  <a:lnTo>
                    <a:pt x="304954" y="151858"/>
                  </a:lnTo>
                  <a:lnTo>
                    <a:pt x="299123" y="157722"/>
                  </a:lnTo>
                  <a:lnTo>
                    <a:pt x="291966" y="157747"/>
                  </a:lnTo>
                  <a:lnTo>
                    <a:pt x="13481" y="158619"/>
                  </a:lnTo>
                  <a:lnTo>
                    <a:pt x="6324" y="158640"/>
                  </a:lnTo>
                  <a:lnTo>
                    <a:pt x="457" y="152812"/>
                  </a:lnTo>
                  <a:lnTo>
                    <a:pt x="431" y="145652"/>
                  </a:lnTo>
                  <a:lnTo>
                    <a:pt x="21" y="13943"/>
                  </a:lnTo>
                  <a:lnTo>
                    <a:pt x="0" y="6785"/>
                  </a:lnTo>
                  <a:lnTo>
                    <a:pt x="5831" y="918"/>
                  </a:lnTo>
                  <a:lnTo>
                    <a:pt x="12988" y="892"/>
                  </a:lnTo>
                  <a:lnTo>
                    <a:pt x="291473" y="21"/>
                  </a:lnTo>
                  <a:lnTo>
                    <a:pt x="298630" y="0"/>
                  </a:lnTo>
                  <a:lnTo>
                    <a:pt x="304497" y="5831"/>
                  </a:lnTo>
                  <a:lnTo>
                    <a:pt x="304519" y="12988"/>
                  </a:lnTo>
                  <a:close/>
                </a:path>
                <a:path w="305434" h="415290">
                  <a:moveTo>
                    <a:pt x="285691" y="295970"/>
                  </a:moveTo>
                  <a:lnTo>
                    <a:pt x="285314" y="176198"/>
                  </a:lnTo>
                  <a:lnTo>
                    <a:pt x="266828" y="157827"/>
                  </a:lnTo>
                  <a:lnTo>
                    <a:pt x="38620" y="158544"/>
                  </a:lnTo>
                  <a:lnTo>
                    <a:pt x="31468" y="160018"/>
                  </a:lnTo>
                  <a:lnTo>
                    <a:pt x="25621" y="163995"/>
                  </a:lnTo>
                  <a:lnTo>
                    <a:pt x="21680" y="169868"/>
                  </a:lnTo>
                  <a:lnTo>
                    <a:pt x="20250" y="177030"/>
                  </a:lnTo>
                  <a:lnTo>
                    <a:pt x="20364" y="213236"/>
                  </a:lnTo>
                  <a:lnTo>
                    <a:pt x="20441" y="236915"/>
                  </a:lnTo>
                  <a:lnTo>
                    <a:pt x="20515" y="260593"/>
                  </a:lnTo>
                  <a:lnTo>
                    <a:pt x="26916" y="336871"/>
                  </a:lnTo>
                  <a:lnTo>
                    <a:pt x="69305" y="392261"/>
                  </a:lnTo>
                  <a:lnTo>
                    <a:pt x="135496" y="415199"/>
                  </a:lnTo>
                  <a:lnTo>
                    <a:pt x="171542" y="414707"/>
                  </a:lnTo>
                  <a:lnTo>
                    <a:pt x="206370" y="406352"/>
                  </a:lnTo>
                  <a:lnTo>
                    <a:pt x="237588" y="390217"/>
                  </a:lnTo>
                  <a:lnTo>
                    <a:pt x="262808" y="366387"/>
                  </a:lnTo>
                  <a:lnTo>
                    <a:pt x="279639" y="334943"/>
                  </a:lnTo>
                  <a:lnTo>
                    <a:pt x="285691" y="29597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20994" y="6515338"/>
              <a:ext cx="48895" cy="19050"/>
            </a:xfrm>
            <a:custGeom>
              <a:avLst/>
              <a:gdLst/>
              <a:ahLst/>
              <a:cxnLst/>
              <a:rect l="l" t="t" r="r" b="b"/>
              <a:pathLst>
                <a:path w="48895" h="19050">
                  <a:moveTo>
                    <a:pt x="48450" y="15913"/>
                  </a:moveTo>
                  <a:lnTo>
                    <a:pt x="48425" y="6604"/>
                  </a:lnTo>
                  <a:lnTo>
                    <a:pt x="16179" y="6705"/>
                  </a:lnTo>
                  <a:lnTo>
                    <a:pt x="16167" y="0"/>
                  </a:lnTo>
                  <a:lnTo>
                    <a:pt x="0" y="50"/>
                  </a:lnTo>
                  <a:lnTo>
                    <a:pt x="63" y="18808"/>
                  </a:lnTo>
                  <a:lnTo>
                    <a:pt x="16217" y="18757"/>
                  </a:lnTo>
                  <a:lnTo>
                    <a:pt x="16205" y="16014"/>
                  </a:lnTo>
                  <a:lnTo>
                    <a:pt x="48450" y="15913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6" name="object 7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212378" y="6488533"/>
            <a:ext cx="1422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WC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57" name="object 757"/>
          <p:cNvGrpSpPr>
            <a:grpSpLocks noGrp="1" noUngrp="1" noRot="1" noMove="1" noResize="1"/>
          </p:cNvGrpSpPr>
          <p:nvPr/>
        </p:nvGrpSpPr>
        <p:grpSpPr>
          <a:xfrm>
            <a:off x="10843265" y="7360973"/>
            <a:ext cx="502920" cy="437515"/>
            <a:chOff x="10843265" y="7360973"/>
            <a:chExt cx="502920" cy="437515"/>
          </a:xfrm>
        </p:grpSpPr>
        <p:pic>
          <p:nvPicPr>
            <p:cNvPr id="758" name="object 7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15620" y="7413667"/>
              <a:ext cx="197910" cy="308476"/>
            </a:xfrm>
            <a:prstGeom prst="rect">
              <a:avLst/>
            </a:prstGeom>
          </p:spPr>
        </p:pic>
        <p:sp>
          <p:nvSpPr>
            <p:cNvPr id="759" name="object 7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4852" y="7362561"/>
              <a:ext cx="499745" cy="434340"/>
            </a:xfrm>
            <a:custGeom>
              <a:avLst/>
              <a:gdLst/>
              <a:ahLst/>
              <a:cxnLst/>
              <a:rect l="l" t="t" r="r" b="b"/>
              <a:pathLst>
                <a:path w="499745" h="434340">
                  <a:moveTo>
                    <a:pt x="431563" y="0"/>
                  </a:moveTo>
                  <a:lnTo>
                    <a:pt x="0" y="0"/>
                  </a:lnTo>
                  <a:lnTo>
                    <a:pt x="0" y="433749"/>
                  </a:lnTo>
                  <a:lnTo>
                    <a:pt x="429371" y="433749"/>
                  </a:lnTo>
                  <a:lnTo>
                    <a:pt x="456590" y="428217"/>
                  </a:lnTo>
                  <a:lnTo>
                    <a:pt x="478879" y="413157"/>
                  </a:lnTo>
                  <a:lnTo>
                    <a:pt x="493939" y="390867"/>
                  </a:lnTo>
                  <a:lnTo>
                    <a:pt x="499470" y="363650"/>
                  </a:lnTo>
                  <a:lnTo>
                    <a:pt x="499470" y="67906"/>
                  </a:lnTo>
                  <a:lnTo>
                    <a:pt x="494112" y="41539"/>
                  </a:lnTo>
                  <a:lnTo>
                    <a:pt x="479523" y="19946"/>
                  </a:lnTo>
                  <a:lnTo>
                    <a:pt x="457931" y="5358"/>
                  </a:lnTo>
                  <a:lnTo>
                    <a:pt x="431563" y="0"/>
                  </a:lnTo>
                  <a:close/>
                </a:path>
                <a:path w="499745" h="434340">
                  <a:moveTo>
                    <a:pt x="419868" y="19712"/>
                  </a:moveTo>
                  <a:lnTo>
                    <a:pt x="0" y="19712"/>
                  </a:lnTo>
                  <a:lnTo>
                    <a:pt x="0" y="416224"/>
                  </a:lnTo>
                  <a:lnTo>
                    <a:pt x="417866" y="416224"/>
                  </a:lnTo>
                  <a:lnTo>
                    <a:pt x="442747" y="411168"/>
                  </a:lnTo>
                  <a:lnTo>
                    <a:pt x="463122" y="397401"/>
                  </a:lnTo>
                  <a:lnTo>
                    <a:pt x="476889" y="377025"/>
                  </a:lnTo>
                  <a:lnTo>
                    <a:pt x="481945" y="352144"/>
                  </a:lnTo>
                  <a:lnTo>
                    <a:pt x="481945" y="81791"/>
                  </a:lnTo>
                  <a:lnTo>
                    <a:pt x="477047" y="57686"/>
                  </a:lnTo>
                  <a:lnTo>
                    <a:pt x="463711" y="37947"/>
                  </a:lnTo>
                  <a:lnTo>
                    <a:pt x="443972" y="24610"/>
                  </a:lnTo>
                  <a:lnTo>
                    <a:pt x="419868" y="1971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0" name="object 7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45403" y="7485234"/>
              <a:ext cx="196609" cy="170870"/>
            </a:xfrm>
            <a:prstGeom prst="rect">
              <a:avLst/>
            </a:prstGeom>
          </p:spPr>
        </p:pic>
      </p:grpSp>
      <p:sp>
        <p:nvSpPr>
          <p:cNvPr id="761" name="object 76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19668" y="7052488"/>
            <a:ext cx="959485" cy="291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65785">
              <a:lnSpc>
                <a:spcPct val="100000"/>
              </a:lnSpc>
              <a:spcBef>
                <a:spcPts val="114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BATHROOM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SHOWER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62" name="object 762"/>
          <p:cNvGrpSpPr>
            <a:grpSpLocks noGrp="1" noUngrp="1" noRot="1" noMove="1" noResize="1"/>
          </p:cNvGrpSpPr>
          <p:nvPr/>
        </p:nvGrpSpPr>
        <p:grpSpPr>
          <a:xfrm>
            <a:off x="10842082" y="6355158"/>
            <a:ext cx="678180" cy="730885"/>
            <a:chOff x="10842082" y="6355158"/>
            <a:chExt cx="678180" cy="730885"/>
          </a:xfrm>
        </p:grpSpPr>
        <p:sp>
          <p:nvSpPr>
            <p:cNvPr id="763" name="object 7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5892" y="6358968"/>
              <a:ext cx="670560" cy="723265"/>
            </a:xfrm>
            <a:custGeom>
              <a:avLst/>
              <a:gdLst/>
              <a:ahLst/>
              <a:cxnLst/>
              <a:rect l="l" t="t" r="r" b="b"/>
              <a:pathLst>
                <a:path w="670559" h="723265">
                  <a:moveTo>
                    <a:pt x="0" y="0"/>
                  </a:moveTo>
                  <a:lnTo>
                    <a:pt x="0" y="0"/>
                  </a:lnTo>
                  <a:lnTo>
                    <a:pt x="670341" y="0"/>
                  </a:lnTo>
                  <a:lnTo>
                    <a:pt x="669104" y="63926"/>
                  </a:lnTo>
                  <a:lnTo>
                    <a:pt x="665421" y="124357"/>
                  </a:lnTo>
                  <a:lnTo>
                    <a:pt x="659333" y="181366"/>
                  </a:lnTo>
                  <a:lnTo>
                    <a:pt x="650881" y="235030"/>
                  </a:lnTo>
                  <a:lnTo>
                    <a:pt x="640105" y="285424"/>
                  </a:lnTo>
                  <a:lnTo>
                    <a:pt x="627048" y="332623"/>
                  </a:lnTo>
                  <a:lnTo>
                    <a:pt x="611749" y="376703"/>
                  </a:lnTo>
                  <a:lnTo>
                    <a:pt x="594251" y="417741"/>
                  </a:lnTo>
                  <a:lnTo>
                    <a:pt x="574594" y="455810"/>
                  </a:lnTo>
                  <a:lnTo>
                    <a:pt x="552820" y="490987"/>
                  </a:lnTo>
                  <a:lnTo>
                    <a:pt x="528968" y="523347"/>
                  </a:lnTo>
                  <a:lnTo>
                    <a:pt x="503082" y="552966"/>
                  </a:lnTo>
                  <a:lnTo>
                    <a:pt x="475200" y="579919"/>
                  </a:lnTo>
                  <a:lnTo>
                    <a:pt x="445365" y="604281"/>
                  </a:lnTo>
                  <a:lnTo>
                    <a:pt x="413618" y="626130"/>
                  </a:lnTo>
                  <a:lnTo>
                    <a:pt x="380000" y="645538"/>
                  </a:lnTo>
                  <a:lnTo>
                    <a:pt x="344551" y="662584"/>
                  </a:lnTo>
                  <a:lnTo>
                    <a:pt x="307313" y="677341"/>
                  </a:lnTo>
                  <a:lnTo>
                    <a:pt x="268327" y="689885"/>
                  </a:lnTo>
                  <a:lnTo>
                    <a:pt x="227634" y="700292"/>
                  </a:lnTo>
                  <a:lnTo>
                    <a:pt x="185274" y="708638"/>
                  </a:lnTo>
                  <a:lnTo>
                    <a:pt x="141290" y="714998"/>
                  </a:lnTo>
                  <a:lnTo>
                    <a:pt x="95723" y="719447"/>
                  </a:lnTo>
                  <a:lnTo>
                    <a:pt x="48612" y="722061"/>
                  </a:lnTo>
                  <a:lnTo>
                    <a:pt x="0" y="722915"/>
                  </a:lnTo>
                  <a:lnTo>
                    <a:pt x="0" y="671278"/>
                  </a:lnTo>
                  <a:lnTo>
                    <a:pt x="0" y="619641"/>
                  </a:lnTo>
                  <a:lnTo>
                    <a:pt x="0" y="51636"/>
                  </a:lnTo>
                  <a:lnTo>
                    <a:pt x="0" y="0"/>
                  </a:lnTo>
                  <a:close/>
                </a:path>
                <a:path w="670559" h="723265">
                  <a:moveTo>
                    <a:pt x="78865" y="32795"/>
                  </a:moveTo>
                  <a:lnTo>
                    <a:pt x="78865" y="32795"/>
                  </a:lnTo>
                  <a:lnTo>
                    <a:pt x="645138" y="32795"/>
                  </a:lnTo>
                  <a:lnTo>
                    <a:pt x="640349" y="98571"/>
                  </a:lnTo>
                  <a:lnTo>
                    <a:pt x="633195" y="159944"/>
                  </a:lnTo>
                  <a:lnTo>
                    <a:pt x="623699" y="217062"/>
                  </a:lnTo>
                  <a:lnTo>
                    <a:pt x="611885" y="270076"/>
                  </a:lnTo>
                  <a:lnTo>
                    <a:pt x="597776" y="319133"/>
                  </a:lnTo>
                  <a:lnTo>
                    <a:pt x="581395" y="364384"/>
                  </a:lnTo>
                  <a:lnTo>
                    <a:pt x="562765" y="405978"/>
                  </a:lnTo>
                  <a:lnTo>
                    <a:pt x="541910" y="444063"/>
                  </a:lnTo>
                  <a:lnTo>
                    <a:pt x="518853" y="478789"/>
                  </a:lnTo>
                  <a:lnTo>
                    <a:pt x="493617" y="510305"/>
                  </a:lnTo>
                  <a:lnTo>
                    <a:pt x="466226" y="538761"/>
                  </a:lnTo>
                  <a:lnTo>
                    <a:pt x="436702" y="564305"/>
                  </a:lnTo>
                  <a:lnTo>
                    <a:pt x="405069" y="587087"/>
                  </a:lnTo>
                  <a:lnTo>
                    <a:pt x="371350" y="607256"/>
                  </a:lnTo>
                  <a:lnTo>
                    <a:pt x="335568" y="624961"/>
                  </a:lnTo>
                  <a:lnTo>
                    <a:pt x="297747" y="640351"/>
                  </a:lnTo>
                  <a:lnTo>
                    <a:pt x="257910" y="653576"/>
                  </a:lnTo>
                  <a:lnTo>
                    <a:pt x="216080" y="664785"/>
                  </a:lnTo>
                  <a:lnTo>
                    <a:pt x="172281" y="674126"/>
                  </a:lnTo>
                  <a:lnTo>
                    <a:pt x="126534" y="681750"/>
                  </a:lnTo>
                  <a:lnTo>
                    <a:pt x="78865" y="687805"/>
                  </a:lnTo>
                  <a:lnTo>
                    <a:pt x="78865" y="638735"/>
                  </a:lnTo>
                  <a:lnTo>
                    <a:pt x="78865" y="589008"/>
                  </a:lnTo>
                  <a:lnTo>
                    <a:pt x="78865" y="81864"/>
                  </a:lnTo>
                  <a:lnTo>
                    <a:pt x="78865" y="3279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8456" y="6610114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4">
                  <a:moveTo>
                    <a:pt x="87080" y="0"/>
                  </a:moveTo>
                  <a:lnTo>
                    <a:pt x="0" y="0"/>
                  </a:lnTo>
                  <a:lnTo>
                    <a:pt x="0" y="27108"/>
                  </a:lnTo>
                  <a:lnTo>
                    <a:pt x="87080" y="27108"/>
                  </a:lnTo>
                  <a:lnTo>
                    <a:pt x="87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8456" y="6610114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4">
                  <a:moveTo>
                    <a:pt x="0" y="27108"/>
                  </a:moveTo>
                  <a:lnTo>
                    <a:pt x="87080" y="27108"/>
                  </a:lnTo>
                  <a:lnTo>
                    <a:pt x="87080" y="0"/>
                  </a:lnTo>
                  <a:lnTo>
                    <a:pt x="0" y="0"/>
                  </a:lnTo>
                  <a:lnTo>
                    <a:pt x="0" y="2710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319" y="6596975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30" y="0"/>
                  </a:moveTo>
                  <a:lnTo>
                    <a:pt x="16385" y="2108"/>
                  </a:lnTo>
                  <a:lnTo>
                    <a:pt x="7857" y="7857"/>
                  </a:lnTo>
                  <a:lnTo>
                    <a:pt x="2108" y="16385"/>
                  </a:lnTo>
                  <a:lnTo>
                    <a:pt x="0" y="26830"/>
                  </a:lnTo>
                  <a:lnTo>
                    <a:pt x="2108" y="37276"/>
                  </a:lnTo>
                  <a:lnTo>
                    <a:pt x="7857" y="45805"/>
                  </a:lnTo>
                  <a:lnTo>
                    <a:pt x="16385" y="51556"/>
                  </a:lnTo>
                  <a:lnTo>
                    <a:pt x="26830" y="53665"/>
                  </a:lnTo>
                  <a:lnTo>
                    <a:pt x="37275" y="51556"/>
                  </a:lnTo>
                  <a:lnTo>
                    <a:pt x="45805" y="45805"/>
                  </a:lnTo>
                  <a:lnTo>
                    <a:pt x="51556" y="37276"/>
                  </a:lnTo>
                  <a:lnTo>
                    <a:pt x="53665" y="26830"/>
                  </a:lnTo>
                  <a:lnTo>
                    <a:pt x="51556" y="16385"/>
                  </a:lnTo>
                  <a:lnTo>
                    <a:pt x="45805" y="7857"/>
                  </a:lnTo>
                  <a:lnTo>
                    <a:pt x="37275" y="2108"/>
                  </a:lnTo>
                  <a:lnTo>
                    <a:pt x="26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319" y="6596975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30" y="53665"/>
                  </a:moveTo>
                  <a:lnTo>
                    <a:pt x="37275" y="51556"/>
                  </a:lnTo>
                  <a:lnTo>
                    <a:pt x="45805" y="45805"/>
                  </a:lnTo>
                  <a:lnTo>
                    <a:pt x="51556" y="37276"/>
                  </a:lnTo>
                  <a:lnTo>
                    <a:pt x="53665" y="26830"/>
                  </a:lnTo>
                  <a:lnTo>
                    <a:pt x="51556" y="16385"/>
                  </a:lnTo>
                  <a:lnTo>
                    <a:pt x="45805" y="7857"/>
                  </a:lnTo>
                  <a:lnTo>
                    <a:pt x="37275" y="2108"/>
                  </a:lnTo>
                  <a:lnTo>
                    <a:pt x="26830" y="0"/>
                  </a:lnTo>
                  <a:lnTo>
                    <a:pt x="16385" y="2108"/>
                  </a:lnTo>
                  <a:lnTo>
                    <a:pt x="7857" y="7857"/>
                  </a:lnTo>
                  <a:lnTo>
                    <a:pt x="2108" y="16385"/>
                  </a:lnTo>
                  <a:lnTo>
                    <a:pt x="0" y="26830"/>
                  </a:lnTo>
                  <a:lnTo>
                    <a:pt x="2108" y="37276"/>
                  </a:lnTo>
                  <a:lnTo>
                    <a:pt x="7857" y="45805"/>
                  </a:lnTo>
                  <a:lnTo>
                    <a:pt x="16385" y="51556"/>
                  </a:lnTo>
                  <a:lnTo>
                    <a:pt x="26830" y="5366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8456" y="6704312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4">
                  <a:moveTo>
                    <a:pt x="87080" y="0"/>
                  </a:moveTo>
                  <a:lnTo>
                    <a:pt x="0" y="0"/>
                  </a:lnTo>
                  <a:lnTo>
                    <a:pt x="0" y="27106"/>
                  </a:lnTo>
                  <a:lnTo>
                    <a:pt x="87080" y="27106"/>
                  </a:lnTo>
                  <a:lnTo>
                    <a:pt x="87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8456" y="6704312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4">
                  <a:moveTo>
                    <a:pt x="0" y="27106"/>
                  </a:moveTo>
                  <a:lnTo>
                    <a:pt x="87080" y="27106"/>
                  </a:lnTo>
                  <a:lnTo>
                    <a:pt x="87080" y="0"/>
                  </a:lnTo>
                  <a:lnTo>
                    <a:pt x="0" y="0"/>
                  </a:lnTo>
                  <a:lnTo>
                    <a:pt x="0" y="2710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319" y="6691172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30" y="0"/>
                  </a:moveTo>
                  <a:lnTo>
                    <a:pt x="16385" y="2108"/>
                  </a:lnTo>
                  <a:lnTo>
                    <a:pt x="7857" y="7859"/>
                  </a:lnTo>
                  <a:lnTo>
                    <a:pt x="2108" y="16388"/>
                  </a:lnTo>
                  <a:lnTo>
                    <a:pt x="0" y="26833"/>
                  </a:lnTo>
                  <a:lnTo>
                    <a:pt x="2108" y="37277"/>
                  </a:lnTo>
                  <a:lnTo>
                    <a:pt x="7857" y="45806"/>
                  </a:lnTo>
                  <a:lnTo>
                    <a:pt x="16385" y="51556"/>
                  </a:lnTo>
                  <a:lnTo>
                    <a:pt x="26830" y="53665"/>
                  </a:lnTo>
                  <a:lnTo>
                    <a:pt x="37275" y="51556"/>
                  </a:lnTo>
                  <a:lnTo>
                    <a:pt x="45805" y="45806"/>
                  </a:lnTo>
                  <a:lnTo>
                    <a:pt x="51556" y="37277"/>
                  </a:lnTo>
                  <a:lnTo>
                    <a:pt x="53665" y="26833"/>
                  </a:lnTo>
                  <a:lnTo>
                    <a:pt x="51556" y="16388"/>
                  </a:lnTo>
                  <a:lnTo>
                    <a:pt x="45805" y="7859"/>
                  </a:lnTo>
                  <a:lnTo>
                    <a:pt x="37275" y="2108"/>
                  </a:lnTo>
                  <a:lnTo>
                    <a:pt x="26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319" y="6691172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30" y="53665"/>
                  </a:moveTo>
                  <a:lnTo>
                    <a:pt x="37275" y="51556"/>
                  </a:lnTo>
                  <a:lnTo>
                    <a:pt x="45805" y="45806"/>
                  </a:lnTo>
                  <a:lnTo>
                    <a:pt x="51556" y="37277"/>
                  </a:lnTo>
                  <a:lnTo>
                    <a:pt x="53665" y="26833"/>
                  </a:lnTo>
                  <a:lnTo>
                    <a:pt x="51556" y="16388"/>
                  </a:lnTo>
                  <a:lnTo>
                    <a:pt x="45805" y="7859"/>
                  </a:lnTo>
                  <a:lnTo>
                    <a:pt x="37275" y="2108"/>
                  </a:lnTo>
                  <a:lnTo>
                    <a:pt x="26830" y="0"/>
                  </a:lnTo>
                  <a:lnTo>
                    <a:pt x="16385" y="2108"/>
                  </a:lnTo>
                  <a:lnTo>
                    <a:pt x="7857" y="7859"/>
                  </a:lnTo>
                  <a:lnTo>
                    <a:pt x="2108" y="16388"/>
                  </a:lnTo>
                  <a:lnTo>
                    <a:pt x="0" y="26833"/>
                  </a:lnTo>
                  <a:lnTo>
                    <a:pt x="2108" y="37277"/>
                  </a:lnTo>
                  <a:lnTo>
                    <a:pt x="7857" y="45806"/>
                  </a:lnTo>
                  <a:lnTo>
                    <a:pt x="16385" y="51556"/>
                  </a:lnTo>
                  <a:lnTo>
                    <a:pt x="26830" y="5366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2" name="object 77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642" y="6471494"/>
            <a:ext cx="329565" cy="1879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73660" marR="5080" indent="-61594">
              <a:lnSpc>
                <a:spcPts val="620"/>
              </a:lnSpc>
              <a:spcBef>
                <a:spcPts val="155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CORNER</a:t>
            </a:r>
            <a:r>
              <a:rPr sz="55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BATH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73" name="object 773"/>
          <p:cNvGrpSpPr>
            <a:grpSpLocks noGrp="1" noUngrp="1" noRot="1" noMove="1" noResize="1"/>
          </p:cNvGrpSpPr>
          <p:nvPr/>
        </p:nvGrpSpPr>
        <p:grpSpPr>
          <a:xfrm>
            <a:off x="12156030" y="6856876"/>
            <a:ext cx="229235" cy="336550"/>
            <a:chOff x="12156030" y="6856876"/>
            <a:chExt cx="229235" cy="336550"/>
          </a:xfrm>
        </p:grpSpPr>
        <p:sp>
          <p:nvSpPr>
            <p:cNvPr id="774" name="object 7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57617" y="6858464"/>
              <a:ext cx="226060" cy="333375"/>
            </a:xfrm>
            <a:custGeom>
              <a:avLst/>
              <a:gdLst/>
              <a:ahLst/>
              <a:cxnLst/>
              <a:rect l="l" t="t" r="r" b="b"/>
              <a:pathLst>
                <a:path w="226059" h="333375">
                  <a:moveTo>
                    <a:pt x="0" y="46000"/>
                  </a:moveTo>
                  <a:lnTo>
                    <a:pt x="0" y="280407"/>
                  </a:lnTo>
                  <a:lnTo>
                    <a:pt x="4148" y="300822"/>
                  </a:lnTo>
                  <a:lnTo>
                    <a:pt x="15443" y="317539"/>
                  </a:lnTo>
                  <a:lnTo>
                    <a:pt x="32161" y="328834"/>
                  </a:lnTo>
                  <a:lnTo>
                    <a:pt x="52577" y="332982"/>
                  </a:lnTo>
                  <a:lnTo>
                    <a:pt x="225637" y="332982"/>
                  </a:lnTo>
                  <a:lnTo>
                    <a:pt x="225637" y="0"/>
                  </a:lnTo>
                  <a:lnTo>
                    <a:pt x="46000" y="0"/>
                  </a:lnTo>
                  <a:lnTo>
                    <a:pt x="28139" y="3629"/>
                  </a:lnTo>
                  <a:lnTo>
                    <a:pt x="13512" y="13512"/>
                  </a:lnTo>
                  <a:lnTo>
                    <a:pt x="3629" y="28139"/>
                  </a:lnTo>
                  <a:lnTo>
                    <a:pt x="0" y="46000"/>
                  </a:lnTo>
                  <a:close/>
                </a:path>
                <a:path w="226059" h="333375">
                  <a:moveTo>
                    <a:pt x="23752" y="59316"/>
                  </a:moveTo>
                  <a:lnTo>
                    <a:pt x="23752" y="265737"/>
                  </a:lnTo>
                  <a:lnTo>
                    <a:pt x="27028" y="281853"/>
                  </a:lnTo>
                  <a:lnTo>
                    <a:pt x="35946" y="295050"/>
                  </a:lnTo>
                  <a:lnTo>
                    <a:pt x="49145" y="303967"/>
                  </a:lnTo>
                  <a:lnTo>
                    <a:pt x="65261" y="307242"/>
                  </a:lnTo>
                  <a:lnTo>
                    <a:pt x="177789" y="307242"/>
                  </a:lnTo>
                  <a:lnTo>
                    <a:pt x="177789" y="23000"/>
                  </a:lnTo>
                  <a:lnTo>
                    <a:pt x="60069" y="23000"/>
                  </a:lnTo>
                  <a:lnTo>
                    <a:pt x="45967" y="25866"/>
                  </a:lnTo>
                  <a:lnTo>
                    <a:pt x="34420" y="33667"/>
                  </a:lnTo>
                  <a:lnTo>
                    <a:pt x="26618" y="45214"/>
                  </a:lnTo>
                  <a:lnTo>
                    <a:pt x="23752" y="5931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85759" y="6946639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4">
                  <a:moveTo>
                    <a:pt x="57503" y="0"/>
                  </a:moveTo>
                  <a:lnTo>
                    <a:pt x="0" y="0"/>
                  </a:lnTo>
                  <a:lnTo>
                    <a:pt x="0" y="19166"/>
                  </a:lnTo>
                  <a:lnTo>
                    <a:pt x="57503" y="19166"/>
                  </a:lnTo>
                  <a:lnTo>
                    <a:pt x="57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85759" y="6946639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4">
                  <a:moveTo>
                    <a:pt x="57503" y="0"/>
                  </a:moveTo>
                  <a:lnTo>
                    <a:pt x="57503" y="19166"/>
                  </a:lnTo>
                  <a:lnTo>
                    <a:pt x="0" y="19166"/>
                  </a:lnTo>
                  <a:lnTo>
                    <a:pt x="0" y="0"/>
                  </a:lnTo>
                  <a:lnTo>
                    <a:pt x="5750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0526" y="693787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72" y="0"/>
                  </a:moveTo>
                  <a:lnTo>
                    <a:pt x="11036" y="1420"/>
                  </a:lnTo>
                  <a:lnTo>
                    <a:pt x="5292" y="5292"/>
                  </a:lnTo>
                  <a:lnTo>
                    <a:pt x="1419" y="11037"/>
                  </a:lnTo>
                  <a:lnTo>
                    <a:pt x="0" y="18072"/>
                  </a:lnTo>
                  <a:lnTo>
                    <a:pt x="1419" y="25107"/>
                  </a:lnTo>
                  <a:lnTo>
                    <a:pt x="5292" y="30851"/>
                  </a:lnTo>
                  <a:lnTo>
                    <a:pt x="11036" y="34724"/>
                  </a:lnTo>
                  <a:lnTo>
                    <a:pt x="18072" y="36144"/>
                  </a:lnTo>
                  <a:lnTo>
                    <a:pt x="25107" y="34724"/>
                  </a:lnTo>
                  <a:lnTo>
                    <a:pt x="30851" y="30851"/>
                  </a:lnTo>
                  <a:lnTo>
                    <a:pt x="34724" y="25107"/>
                  </a:lnTo>
                  <a:lnTo>
                    <a:pt x="36144" y="18072"/>
                  </a:lnTo>
                  <a:lnTo>
                    <a:pt x="34724" y="11037"/>
                  </a:lnTo>
                  <a:lnTo>
                    <a:pt x="30851" y="5292"/>
                  </a:lnTo>
                  <a:lnTo>
                    <a:pt x="25107" y="1420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0526" y="693787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0" y="18072"/>
                  </a:moveTo>
                  <a:lnTo>
                    <a:pt x="1419" y="25107"/>
                  </a:lnTo>
                  <a:lnTo>
                    <a:pt x="5292" y="30851"/>
                  </a:lnTo>
                  <a:lnTo>
                    <a:pt x="11036" y="34724"/>
                  </a:lnTo>
                  <a:lnTo>
                    <a:pt x="18072" y="36144"/>
                  </a:lnTo>
                  <a:lnTo>
                    <a:pt x="25107" y="34724"/>
                  </a:lnTo>
                  <a:lnTo>
                    <a:pt x="30851" y="30851"/>
                  </a:lnTo>
                  <a:lnTo>
                    <a:pt x="34724" y="25107"/>
                  </a:lnTo>
                  <a:lnTo>
                    <a:pt x="36144" y="18072"/>
                  </a:lnTo>
                  <a:lnTo>
                    <a:pt x="34724" y="11037"/>
                  </a:lnTo>
                  <a:lnTo>
                    <a:pt x="30851" y="5292"/>
                  </a:lnTo>
                  <a:lnTo>
                    <a:pt x="25107" y="1420"/>
                  </a:lnTo>
                  <a:lnTo>
                    <a:pt x="18072" y="0"/>
                  </a:lnTo>
                  <a:lnTo>
                    <a:pt x="11036" y="1420"/>
                  </a:lnTo>
                  <a:lnTo>
                    <a:pt x="5292" y="5292"/>
                  </a:lnTo>
                  <a:lnTo>
                    <a:pt x="1419" y="11037"/>
                  </a:lnTo>
                  <a:lnTo>
                    <a:pt x="0" y="1807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85759" y="7064934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4">
                  <a:moveTo>
                    <a:pt x="57503" y="0"/>
                  </a:moveTo>
                  <a:lnTo>
                    <a:pt x="0" y="0"/>
                  </a:lnTo>
                  <a:lnTo>
                    <a:pt x="0" y="19170"/>
                  </a:lnTo>
                  <a:lnTo>
                    <a:pt x="57503" y="19170"/>
                  </a:lnTo>
                  <a:lnTo>
                    <a:pt x="57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85759" y="7064934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4">
                  <a:moveTo>
                    <a:pt x="57503" y="0"/>
                  </a:moveTo>
                  <a:lnTo>
                    <a:pt x="57503" y="19170"/>
                  </a:lnTo>
                  <a:lnTo>
                    <a:pt x="0" y="19170"/>
                  </a:lnTo>
                  <a:lnTo>
                    <a:pt x="0" y="0"/>
                  </a:lnTo>
                  <a:lnTo>
                    <a:pt x="5750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0526" y="705617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72" y="0"/>
                  </a:moveTo>
                  <a:lnTo>
                    <a:pt x="11036" y="1420"/>
                  </a:lnTo>
                  <a:lnTo>
                    <a:pt x="5292" y="5293"/>
                  </a:lnTo>
                  <a:lnTo>
                    <a:pt x="1419" y="11038"/>
                  </a:lnTo>
                  <a:lnTo>
                    <a:pt x="0" y="18072"/>
                  </a:lnTo>
                  <a:lnTo>
                    <a:pt x="1419" y="25107"/>
                  </a:lnTo>
                  <a:lnTo>
                    <a:pt x="5292" y="30853"/>
                  </a:lnTo>
                  <a:lnTo>
                    <a:pt x="11036" y="34727"/>
                  </a:lnTo>
                  <a:lnTo>
                    <a:pt x="18072" y="36148"/>
                  </a:lnTo>
                  <a:lnTo>
                    <a:pt x="25107" y="34727"/>
                  </a:lnTo>
                  <a:lnTo>
                    <a:pt x="30851" y="30853"/>
                  </a:lnTo>
                  <a:lnTo>
                    <a:pt x="34724" y="25107"/>
                  </a:lnTo>
                  <a:lnTo>
                    <a:pt x="36144" y="18072"/>
                  </a:lnTo>
                  <a:lnTo>
                    <a:pt x="34724" y="11038"/>
                  </a:lnTo>
                  <a:lnTo>
                    <a:pt x="30851" y="5293"/>
                  </a:lnTo>
                  <a:lnTo>
                    <a:pt x="25107" y="1420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0526" y="705617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0" y="18072"/>
                  </a:moveTo>
                  <a:lnTo>
                    <a:pt x="1419" y="25107"/>
                  </a:lnTo>
                  <a:lnTo>
                    <a:pt x="5292" y="30853"/>
                  </a:lnTo>
                  <a:lnTo>
                    <a:pt x="11036" y="34727"/>
                  </a:lnTo>
                  <a:lnTo>
                    <a:pt x="18072" y="36148"/>
                  </a:lnTo>
                  <a:lnTo>
                    <a:pt x="25107" y="34727"/>
                  </a:lnTo>
                  <a:lnTo>
                    <a:pt x="30851" y="30853"/>
                  </a:lnTo>
                  <a:lnTo>
                    <a:pt x="34724" y="25107"/>
                  </a:lnTo>
                  <a:lnTo>
                    <a:pt x="36144" y="18072"/>
                  </a:lnTo>
                  <a:lnTo>
                    <a:pt x="34724" y="11038"/>
                  </a:lnTo>
                  <a:lnTo>
                    <a:pt x="30851" y="5293"/>
                  </a:lnTo>
                  <a:lnTo>
                    <a:pt x="25107" y="1420"/>
                  </a:lnTo>
                  <a:lnTo>
                    <a:pt x="18072" y="0"/>
                  </a:lnTo>
                  <a:lnTo>
                    <a:pt x="11036" y="1420"/>
                  </a:lnTo>
                  <a:lnTo>
                    <a:pt x="5292" y="5293"/>
                  </a:lnTo>
                  <a:lnTo>
                    <a:pt x="1419" y="11038"/>
                  </a:lnTo>
                  <a:lnTo>
                    <a:pt x="0" y="1807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3" name="object 78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38731" y="6836336"/>
            <a:ext cx="1892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SINK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84" name="object 784"/>
          <p:cNvGrpSpPr>
            <a:grpSpLocks noGrp="1" noUngrp="1" noRot="1" noMove="1" noResize="1"/>
          </p:cNvGrpSpPr>
          <p:nvPr/>
        </p:nvGrpSpPr>
        <p:grpSpPr>
          <a:xfrm>
            <a:off x="11542600" y="6240661"/>
            <a:ext cx="2814320" cy="3790315"/>
            <a:chOff x="11542600" y="6240661"/>
            <a:chExt cx="2814320" cy="3790315"/>
          </a:xfrm>
        </p:grpSpPr>
        <p:pic>
          <p:nvPicPr>
            <p:cNvPr id="785" name="object 7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71187" y="9064528"/>
              <a:ext cx="1156116" cy="966319"/>
            </a:xfrm>
            <a:prstGeom prst="rect">
              <a:avLst/>
            </a:prstGeom>
          </p:spPr>
        </p:pic>
        <p:sp>
          <p:nvSpPr>
            <p:cNvPr id="786" name="object 7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45775" y="6270483"/>
              <a:ext cx="350520" cy="56515"/>
            </a:xfrm>
            <a:custGeom>
              <a:avLst/>
              <a:gdLst/>
              <a:ahLst/>
              <a:cxnLst/>
              <a:rect l="l" t="t" r="r" b="b"/>
              <a:pathLst>
                <a:path w="350520" h="56514">
                  <a:moveTo>
                    <a:pt x="0" y="56404"/>
                  </a:moveTo>
                  <a:lnTo>
                    <a:pt x="0" y="0"/>
                  </a:lnTo>
                  <a:lnTo>
                    <a:pt x="350452" y="0"/>
                  </a:lnTo>
                  <a:lnTo>
                    <a:pt x="350452" y="56404"/>
                  </a:lnTo>
                  <a:lnTo>
                    <a:pt x="0" y="56404"/>
                  </a:lnTo>
                  <a:close/>
                </a:path>
              </a:pathLst>
            </a:custGeom>
            <a:ln w="634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45773" y="6240662"/>
              <a:ext cx="350520" cy="120014"/>
            </a:xfrm>
            <a:custGeom>
              <a:avLst/>
              <a:gdLst/>
              <a:ahLst/>
              <a:cxnLst/>
              <a:rect l="l" t="t" r="r" b="b"/>
              <a:pathLst>
                <a:path w="350520" h="120014">
                  <a:moveTo>
                    <a:pt x="350507" y="86677"/>
                  </a:moveTo>
                  <a:lnTo>
                    <a:pt x="0" y="86677"/>
                  </a:lnTo>
                  <a:lnTo>
                    <a:pt x="0" y="119646"/>
                  </a:lnTo>
                  <a:lnTo>
                    <a:pt x="350507" y="119646"/>
                  </a:lnTo>
                  <a:lnTo>
                    <a:pt x="350507" y="86677"/>
                  </a:lnTo>
                  <a:close/>
                </a:path>
                <a:path w="350520" h="120014">
                  <a:moveTo>
                    <a:pt x="350507" y="0"/>
                  </a:moveTo>
                  <a:lnTo>
                    <a:pt x="0" y="0"/>
                  </a:lnTo>
                  <a:lnTo>
                    <a:pt x="0" y="29438"/>
                  </a:lnTo>
                  <a:lnTo>
                    <a:pt x="350507" y="29438"/>
                  </a:lnTo>
                  <a:lnTo>
                    <a:pt x="350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45477" y="6242990"/>
              <a:ext cx="351155" cy="115570"/>
            </a:xfrm>
            <a:custGeom>
              <a:avLst/>
              <a:gdLst/>
              <a:ahLst/>
              <a:cxnLst/>
              <a:rect l="l" t="t" r="r" b="b"/>
              <a:pathLst>
                <a:path w="351154" h="115570">
                  <a:moveTo>
                    <a:pt x="0" y="0"/>
                  </a:moveTo>
                  <a:lnTo>
                    <a:pt x="0" y="115008"/>
                  </a:lnTo>
                </a:path>
                <a:path w="351154" h="115570">
                  <a:moveTo>
                    <a:pt x="351053" y="0"/>
                  </a:moveTo>
                  <a:lnTo>
                    <a:pt x="351053" y="115008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68550" y="6357729"/>
              <a:ext cx="1884680" cy="351155"/>
            </a:xfrm>
            <a:custGeom>
              <a:avLst/>
              <a:gdLst/>
              <a:ahLst/>
              <a:cxnLst/>
              <a:rect l="l" t="t" r="r" b="b"/>
              <a:pathLst>
                <a:path w="1884680" h="351154">
                  <a:moveTo>
                    <a:pt x="0" y="0"/>
                  </a:moveTo>
                  <a:lnTo>
                    <a:pt x="1883966" y="0"/>
                  </a:lnTo>
                  <a:lnTo>
                    <a:pt x="1883966" y="341744"/>
                  </a:lnTo>
                  <a:lnTo>
                    <a:pt x="0" y="341744"/>
                  </a:lnTo>
                  <a:lnTo>
                    <a:pt x="0" y="0"/>
                  </a:lnTo>
                  <a:close/>
                </a:path>
                <a:path w="1884680" h="351154">
                  <a:moveTo>
                    <a:pt x="47094" y="341769"/>
                  </a:moveTo>
                  <a:lnTo>
                    <a:pt x="734964" y="341769"/>
                  </a:lnTo>
                  <a:lnTo>
                    <a:pt x="734964" y="350531"/>
                  </a:lnTo>
                  <a:lnTo>
                    <a:pt x="47094" y="350531"/>
                  </a:lnTo>
                  <a:lnTo>
                    <a:pt x="47094" y="341769"/>
                  </a:lnTo>
                  <a:close/>
                </a:path>
                <a:path w="1884680" h="351154">
                  <a:moveTo>
                    <a:pt x="1155566" y="341769"/>
                  </a:moveTo>
                  <a:lnTo>
                    <a:pt x="1843436" y="341769"/>
                  </a:lnTo>
                  <a:lnTo>
                    <a:pt x="1843436" y="350531"/>
                  </a:lnTo>
                  <a:lnTo>
                    <a:pt x="1155566" y="350531"/>
                  </a:lnTo>
                  <a:lnTo>
                    <a:pt x="1155566" y="341769"/>
                  </a:lnTo>
                  <a:close/>
                </a:path>
                <a:path w="1884680" h="351154">
                  <a:moveTo>
                    <a:pt x="0" y="0"/>
                  </a:moveTo>
                  <a:lnTo>
                    <a:pt x="784230" y="0"/>
                  </a:lnTo>
                  <a:lnTo>
                    <a:pt x="784230" y="341744"/>
                  </a:lnTo>
                  <a:lnTo>
                    <a:pt x="0" y="341744"/>
                  </a:lnTo>
                  <a:lnTo>
                    <a:pt x="0" y="0"/>
                  </a:lnTo>
                  <a:close/>
                </a:path>
                <a:path w="1884680" h="351154">
                  <a:moveTo>
                    <a:pt x="1110639" y="0"/>
                  </a:moveTo>
                  <a:lnTo>
                    <a:pt x="1884293" y="0"/>
                  </a:lnTo>
                  <a:lnTo>
                    <a:pt x="1884293" y="341744"/>
                  </a:lnTo>
                  <a:lnTo>
                    <a:pt x="1110639" y="341744"/>
                  </a:lnTo>
                  <a:lnTo>
                    <a:pt x="1110639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0" name="object 79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58920" y="6488533"/>
            <a:ext cx="21907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BUILT</a:t>
            </a:r>
            <a:endParaRPr sz="550">
              <a:latin typeface="Arial"/>
              <a:cs typeface="Arial"/>
            </a:endParaRPr>
          </a:p>
        </p:txBody>
      </p:sp>
      <p:sp>
        <p:nvSpPr>
          <p:cNvPr id="791" name="object 79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82789" y="6488533"/>
            <a:ext cx="77406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OBE</a:t>
            </a:r>
            <a:endParaRPr sz="550">
              <a:latin typeface="Arial"/>
              <a:cs typeface="Arial"/>
            </a:endParaRPr>
          </a:p>
        </p:txBody>
      </p:sp>
      <p:sp>
        <p:nvSpPr>
          <p:cNvPr id="792" name="object 79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52780" y="6358589"/>
            <a:ext cx="403225" cy="340995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R="57785">
              <a:lnSpc>
                <a:spcPct val="100000"/>
              </a:lnSpc>
              <a:spcBef>
                <a:spcPts val="490"/>
              </a:spcBef>
            </a:pPr>
            <a:endParaRPr sz="55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WARDR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93" name="object 793"/>
          <p:cNvGrpSpPr>
            <a:grpSpLocks noGrp="1" noUngrp="1" noRot="1" noMove="1" noResize="1"/>
          </p:cNvGrpSpPr>
          <p:nvPr/>
        </p:nvGrpSpPr>
        <p:grpSpPr>
          <a:xfrm>
            <a:off x="12473273" y="6893395"/>
            <a:ext cx="482600" cy="1066800"/>
            <a:chOff x="12473273" y="6893395"/>
            <a:chExt cx="482600" cy="1066800"/>
          </a:xfrm>
        </p:grpSpPr>
        <p:sp>
          <p:nvSpPr>
            <p:cNvPr id="794" name="object 7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74861" y="6894983"/>
              <a:ext cx="479425" cy="1063625"/>
            </a:xfrm>
            <a:custGeom>
              <a:avLst/>
              <a:gdLst/>
              <a:ahLst/>
              <a:cxnLst/>
              <a:rect l="l" t="t" r="r" b="b"/>
              <a:pathLst>
                <a:path w="479425" h="1063625">
                  <a:moveTo>
                    <a:pt x="126359" y="1061214"/>
                  </a:moveTo>
                  <a:lnTo>
                    <a:pt x="433914" y="1061214"/>
                  </a:lnTo>
                  <a:lnTo>
                    <a:pt x="443635" y="1059239"/>
                  </a:lnTo>
                  <a:lnTo>
                    <a:pt x="451594" y="1053862"/>
                  </a:lnTo>
                  <a:lnTo>
                    <a:pt x="456971" y="1045904"/>
                  </a:lnTo>
                  <a:lnTo>
                    <a:pt x="458946" y="1036184"/>
                  </a:lnTo>
                  <a:lnTo>
                    <a:pt x="458946" y="947966"/>
                  </a:lnTo>
                  <a:lnTo>
                    <a:pt x="456971" y="938245"/>
                  </a:lnTo>
                  <a:lnTo>
                    <a:pt x="451594" y="930286"/>
                  </a:lnTo>
                  <a:lnTo>
                    <a:pt x="443635" y="924910"/>
                  </a:lnTo>
                  <a:lnTo>
                    <a:pt x="433914" y="922935"/>
                  </a:lnTo>
                  <a:lnTo>
                    <a:pt x="126359" y="922935"/>
                  </a:lnTo>
                  <a:lnTo>
                    <a:pt x="116639" y="924910"/>
                  </a:lnTo>
                  <a:lnTo>
                    <a:pt x="108680" y="930286"/>
                  </a:lnTo>
                  <a:lnTo>
                    <a:pt x="103302" y="938245"/>
                  </a:lnTo>
                  <a:lnTo>
                    <a:pt x="101328" y="947966"/>
                  </a:lnTo>
                  <a:lnTo>
                    <a:pt x="101328" y="1036184"/>
                  </a:lnTo>
                  <a:lnTo>
                    <a:pt x="103302" y="1045904"/>
                  </a:lnTo>
                  <a:lnTo>
                    <a:pt x="108680" y="1053862"/>
                  </a:lnTo>
                  <a:lnTo>
                    <a:pt x="116639" y="1059239"/>
                  </a:lnTo>
                  <a:lnTo>
                    <a:pt x="126359" y="1061214"/>
                  </a:lnTo>
                  <a:close/>
                </a:path>
                <a:path w="479425" h="1063625">
                  <a:moveTo>
                    <a:pt x="126359" y="138278"/>
                  </a:moveTo>
                  <a:lnTo>
                    <a:pt x="433914" y="138278"/>
                  </a:lnTo>
                  <a:lnTo>
                    <a:pt x="443635" y="136304"/>
                  </a:lnTo>
                  <a:lnTo>
                    <a:pt x="451594" y="130927"/>
                  </a:lnTo>
                  <a:lnTo>
                    <a:pt x="456971" y="122968"/>
                  </a:lnTo>
                  <a:lnTo>
                    <a:pt x="458946" y="113248"/>
                  </a:lnTo>
                  <a:lnTo>
                    <a:pt x="458946" y="25030"/>
                  </a:lnTo>
                  <a:lnTo>
                    <a:pt x="456971" y="15309"/>
                  </a:lnTo>
                  <a:lnTo>
                    <a:pt x="451594" y="7351"/>
                  </a:lnTo>
                  <a:lnTo>
                    <a:pt x="443635" y="1974"/>
                  </a:lnTo>
                  <a:lnTo>
                    <a:pt x="433914" y="0"/>
                  </a:lnTo>
                  <a:lnTo>
                    <a:pt x="126359" y="0"/>
                  </a:lnTo>
                  <a:lnTo>
                    <a:pt x="116639" y="1974"/>
                  </a:lnTo>
                  <a:lnTo>
                    <a:pt x="108680" y="7351"/>
                  </a:lnTo>
                  <a:lnTo>
                    <a:pt x="103302" y="15309"/>
                  </a:lnTo>
                  <a:lnTo>
                    <a:pt x="101328" y="25030"/>
                  </a:lnTo>
                  <a:lnTo>
                    <a:pt x="101328" y="113248"/>
                  </a:lnTo>
                  <a:lnTo>
                    <a:pt x="103302" y="122968"/>
                  </a:lnTo>
                  <a:lnTo>
                    <a:pt x="108680" y="130927"/>
                  </a:lnTo>
                  <a:lnTo>
                    <a:pt x="116639" y="136304"/>
                  </a:lnTo>
                  <a:lnTo>
                    <a:pt x="126359" y="138278"/>
                  </a:lnTo>
                  <a:close/>
                </a:path>
                <a:path w="479425" h="1063625">
                  <a:moveTo>
                    <a:pt x="45294" y="1063602"/>
                  </a:moveTo>
                  <a:lnTo>
                    <a:pt x="433910" y="1063602"/>
                  </a:lnTo>
                  <a:lnTo>
                    <a:pt x="451499" y="1060028"/>
                  </a:lnTo>
                  <a:lnTo>
                    <a:pt x="465902" y="1050297"/>
                  </a:lnTo>
                  <a:lnTo>
                    <a:pt x="475632" y="1035895"/>
                  </a:lnTo>
                  <a:lnTo>
                    <a:pt x="479206" y="1018306"/>
                  </a:lnTo>
                  <a:lnTo>
                    <a:pt x="479206" y="579621"/>
                  </a:lnTo>
                  <a:lnTo>
                    <a:pt x="475632" y="562032"/>
                  </a:lnTo>
                  <a:lnTo>
                    <a:pt x="465902" y="547630"/>
                  </a:lnTo>
                  <a:lnTo>
                    <a:pt x="451499" y="537899"/>
                  </a:lnTo>
                  <a:lnTo>
                    <a:pt x="433910" y="534325"/>
                  </a:lnTo>
                  <a:lnTo>
                    <a:pt x="45294" y="534325"/>
                  </a:lnTo>
                  <a:lnTo>
                    <a:pt x="27706" y="537899"/>
                  </a:lnTo>
                  <a:lnTo>
                    <a:pt x="13304" y="547630"/>
                  </a:lnTo>
                  <a:lnTo>
                    <a:pt x="3573" y="562032"/>
                  </a:lnTo>
                  <a:lnTo>
                    <a:pt x="0" y="579621"/>
                  </a:lnTo>
                  <a:lnTo>
                    <a:pt x="0" y="1018306"/>
                  </a:lnTo>
                  <a:lnTo>
                    <a:pt x="3573" y="1035895"/>
                  </a:lnTo>
                  <a:lnTo>
                    <a:pt x="13304" y="1050297"/>
                  </a:lnTo>
                  <a:lnTo>
                    <a:pt x="27706" y="1060028"/>
                  </a:lnTo>
                  <a:lnTo>
                    <a:pt x="45294" y="1063602"/>
                  </a:lnTo>
                  <a:close/>
                </a:path>
                <a:path w="479425" h="1063625">
                  <a:moveTo>
                    <a:pt x="45294" y="531270"/>
                  </a:moveTo>
                  <a:lnTo>
                    <a:pt x="433910" y="531270"/>
                  </a:lnTo>
                  <a:lnTo>
                    <a:pt x="451499" y="527696"/>
                  </a:lnTo>
                  <a:lnTo>
                    <a:pt x="465902" y="517966"/>
                  </a:lnTo>
                  <a:lnTo>
                    <a:pt x="475632" y="503564"/>
                  </a:lnTo>
                  <a:lnTo>
                    <a:pt x="479206" y="485974"/>
                  </a:lnTo>
                  <a:lnTo>
                    <a:pt x="479206" y="47289"/>
                  </a:lnTo>
                  <a:lnTo>
                    <a:pt x="475632" y="29700"/>
                  </a:lnTo>
                  <a:lnTo>
                    <a:pt x="465902" y="15298"/>
                  </a:lnTo>
                  <a:lnTo>
                    <a:pt x="451499" y="5567"/>
                  </a:lnTo>
                  <a:lnTo>
                    <a:pt x="433910" y="1993"/>
                  </a:lnTo>
                  <a:lnTo>
                    <a:pt x="45294" y="1993"/>
                  </a:lnTo>
                  <a:lnTo>
                    <a:pt x="27706" y="5567"/>
                  </a:lnTo>
                  <a:lnTo>
                    <a:pt x="13304" y="15298"/>
                  </a:lnTo>
                  <a:lnTo>
                    <a:pt x="3573" y="29700"/>
                  </a:lnTo>
                  <a:lnTo>
                    <a:pt x="0" y="47289"/>
                  </a:lnTo>
                  <a:lnTo>
                    <a:pt x="0" y="485974"/>
                  </a:lnTo>
                  <a:lnTo>
                    <a:pt x="3573" y="503564"/>
                  </a:lnTo>
                  <a:lnTo>
                    <a:pt x="13304" y="517966"/>
                  </a:lnTo>
                  <a:lnTo>
                    <a:pt x="27706" y="527696"/>
                  </a:lnTo>
                  <a:lnTo>
                    <a:pt x="45294" y="53127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74861" y="6895731"/>
              <a:ext cx="97790" cy="1062990"/>
            </a:xfrm>
            <a:custGeom>
              <a:avLst/>
              <a:gdLst/>
              <a:ahLst/>
              <a:cxnLst/>
              <a:rect l="l" t="t" r="r" b="b"/>
              <a:pathLst>
                <a:path w="97790" h="1062990">
                  <a:moveTo>
                    <a:pt x="91850" y="0"/>
                  </a:moveTo>
                  <a:lnTo>
                    <a:pt x="48873" y="0"/>
                  </a:lnTo>
                  <a:lnTo>
                    <a:pt x="29896" y="3856"/>
                  </a:lnTo>
                  <a:lnTo>
                    <a:pt x="14356" y="14356"/>
                  </a:lnTo>
                  <a:lnTo>
                    <a:pt x="3856" y="29896"/>
                  </a:lnTo>
                  <a:lnTo>
                    <a:pt x="0" y="48873"/>
                  </a:lnTo>
                  <a:lnTo>
                    <a:pt x="0" y="1015171"/>
                  </a:lnTo>
                  <a:lnTo>
                    <a:pt x="3762" y="1033686"/>
                  </a:lnTo>
                  <a:lnTo>
                    <a:pt x="14006" y="1048847"/>
                  </a:lnTo>
                  <a:lnTo>
                    <a:pt x="29167" y="1059091"/>
                  </a:lnTo>
                  <a:lnTo>
                    <a:pt x="47682" y="1062854"/>
                  </a:lnTo>
                  <a:lnTo>
                    <a:pt x="91850" y="1062854"/>
                  </a:lnTo>
                  <a:lnTo>
                    <a:pt x="97746" y="1056956"/>
                  </a:lnTo>
                  <a:lnTo>
                    <a:pt x="97746" y="5896"/>
                  </a:lnTo>
                  <a:lnTo>
                    <a:pt x="91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74861" y="6895731"/>
              <a:ext cx="97790" cy="1062990"/>
            </a:xfrm>
            <a:custGeom>
              <a:avLst/>
              <a:gdLst/>
              <a:ahLst/>
              <a:cxnLst/>
              <a:rect l="l" t="t" r="r" b="b"/>
              <a:pathLst>
                <a:path w="97790" h="1062990">
                  <a:moveTo>
                    <a:pt x="47682" y="1062854"/>
                  </a:moveTo>
                  <a:lnTo>
                    <a:pt x="84635" y="1062854"/>
                  </a:lnTo>
                  <a:lnTo>
                    <a:pt x="91850" y="1062854"/>
                  </a:lnTo>
                  <a:lnTo>
                    <a:pt x="97746" y="1056956"/>
                  </a:lnTo>
                  <a:lnTo>
                    <a:pt x="97746" y="1049742"/>
                  </a:lnTo>
                  <a:lnTo>
                    <a:pt x="97746" y="13111"/>
                  </a:lnTo>
                  <a:lnTo>
                    <a:pt x="97746" y="5896"/>
                  </a:lnTo>
                  <a:lnTo>
                    <a:pt x="91850" y="0"/>
                  </a:lnTo>
                  <a:lnTo>
                    <a:pt x="84635" y="0"/>
                  </a:lnTo>
                  <a:lnTo>
                    <a:pt x="48873" y="0"/>
                  </a:lnTo>
                  <a:lnTo>
                    <a:pt x="29896" y="3856"/>
                  </a:lnTo>
                  <a:lnTo>
                    <a:pt x="14356" y="14356"/>
                  </a:lnTo>
                  <a:lnTo>
                    <a:pt x="3856" y="29896"/>
                  </a:lnTo>
                  <a:lnTo>
                    <a:pt x="0" y="48873"/>
                  </a:lnTo>
                  <a:lnTo>
                    <a:pt x="0" y="1015171"/>
                  </a:lnTo>
                  <a:lnTo>
                    <a:pt x="3762" y="1033686"/>
                  </a:lnTo>
                  <a:lnTo>
                    <a:pt x="14006" y="1048847"/>
                  </a:lnTo>
                  <a:lnTo>
                    <a:pt x="29167" y="1059091"/>
                  </a:lnTo>
                  <a:lnTo>
                    <a:pt x="47682" y="106285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7" name="object 79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468043" y="6720791"/>
            <a:ext cx="483870" cy="1879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5410" marR="5080" indent="-93345">
              <a:lnSpc>
                <a:spcPts val="620"/>
              </a:lnSpc>
              <a:spcBef>
                <a:spcPts val="155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SEATER</a:t>
            </a:r>
            <a:r>
              <a:rPr sz="55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SETTEE</a:t>
            </a:r>
            <a:endParaRPr sz="550">
              <a:latin typeface="Arial"/>
              <a:cs typeface="Arial"/>
            </a:endParaRPr>
          </a:p>
        </p:txBody>
      </p:sp>
      <p:pic>
        <p:nvPicPr>
          <p:cNvPr id="798" name="object 79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89099" y="6299951"/>
            <a:ext cx="1399182" cy="2599233"/>
          </a:xfrm>
          <a:prstGeom prst="rect">
            <a:avLst/>
          </a:prstGeom>
        </p:spPr>
      </p:pic>
      <p:sp>
        <p:nvSpPr>
          <p:cNvPr id="799" name="object 79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61682" y="6483518"/>
            <a:ext cx="4305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BUNK </a:t>
            </a: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BEDS</a:t>
            </a:r>
            <a:endParaRPr sz="550">
              <a:latin typeface="Arial"/>
              <a:cs typeface="Arial"/>
            </a:endParaRPr>
          </a:p>
        </p:txBody>
      </p:sp>
      <p:sp>
        <p:nvSpPr>
          <p:cNvPr id="800" name="object 80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13228" y="7311120"/>
            <a:ext cx="3670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801" name="object 80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69739" y="8201628"/>
            <a:ext cx="435609" cy="1879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64135">
              <a:lnSpc>
                <a:spcPts val="620"/>
              </a:lnSpc>
              <a:spcBef>
                <a:spcPts val="155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BUILT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55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WARDROBE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02" name="object 802"/>
          <p:cNvGrpSpPr>
            <a:grpSpLocks noGrp="1" noUngrp="1" noRot="1" noMove="1" noResize="1"/>
          </p:cNvGrpSpPr>
          <p:nvPr/>
        </p:nvGrpSpPr>
        <p:grpSpPr>
          <a:xfrm>
            <a:off x="8968331" y="6355007"/>
            <a:ext cx="1797050" cy="3771265"/>
            <a:chOff x="8968331" y="6355007"/>
            <a:chExt cx="1797050" cy="3771265"/>
          </a:xfrm>
        </p:grpSpPr>
        <p:sp>
          <p:nvSpPr>
            <p:cNvPr id="803" name="object 8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10914" y="6358817"/>
              <a:ext cx="350520" cy="321945"/>
            </a:xfrm>
            <a:custGeom>
              <a:avLst/>
              <a:gdLst/>
              <a:ahLst/>
              <a:cxnLst/>
              <a:rect l="l" t="t" r="r" b="b"/>
              <a:pathLst>
                <a:path w="350520" h="321945">
                  <a:moveTo>
                    <a:pt x="0" y="0"/>
                  </a:moveTo>
                  <a:lnTo>
                    <a:pt x="350507" y="0"/>
                  </a:lnTo>
                  <a:lnTo>
                    <a:pt x="350507" y="302309"/>
                  </a:lnTo>
                  <a:lnTo>
                    <a:pt x="0" y="302309"/>
                  </a:lnTo>
                  <a:lnTo>
                    <a:pt x="0" y="0"/>
                  </a:lnTo>
                  <a:close/>
                </a:path>
                <a:path w="350520" h="321945">
                  <a:moveTo>
                    <a:pt x="36687" y="301758"/>
                  </a:moveTo>
                  <a:lnTo>
                    <a:pt x="310522" y="301758"/>
                  </a:lnTo>
                  <a:lnTo>
                    <a:pt x="310522" y="321476"/>
                  </a:lnTo>
                  <a:lnTo>
                    <a:pt x="36687" y="321476"/>
                  </a:lnTo>
                  <a:lnTo>
                    <a:pt x="36687" y="301758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7905" y="9618937"/>
              <a:ext cx="335280" cy="490855"/>
            </a:xfrm>
            <a:custGeom>
              <a:avLst/>
              <a:gdLst/>
              <a:ahLst/>
              <a:cxnLst/>
              <a:rect l="l" t="t" r="r" b="b"/>
              <a:pathLst>
                <a:path w="335279" h="490854">
                  <a:moveTo>
                    <a:pt x="315381" y="0"/>
                  </a:moveTo>
                  <a:lnTo>
                    <a:pt x="280340" y="3892"/>
                  </a:lnTo>
                  <a:lnTo>
                    <a:pt x="272552" y="3892"/>
                  </a:lnTo>
                  <a:lnTo>
                    <a:pt x="245296" y="7787"/>
                  </a:lnTo>
                  <a:lnTo>
                    <a:pt x="229724" y="7787"/>
                  </a:lnTo>
                  <a:lnTo>
                    <a:pt x="210254" y="11678"/>
                  </a:lnTo>
                  <a:lnTo>
                    <a:pt x="179106" y="11678"/>
                  </a:lnTo>
                  <a:lnTo>
                    <a:pt x="101232" y="11678"/>
                  </a:lnTo>
                  <a:lnTo>
                    <a:pt x="38933" y="11678"/>
                  </a:lnTo>
                  <a:lnTo>
                    <a:pt x="19465" y="11678"/>
                  </a:lnTo>
                  <a:lnTo>
                    <a:pt x="11677" y="15573"/>
                  </a:lnTo>
                  <a:lnTo>
                    <a:pt x="7786" y="23361"/>
                  </a:lnTo>
                  <a:lnTo>
                    <a:pt x="0" y="31147"/>
                  </a:lnTo>
                  <a:lnTo>
                    <a:pt x="0" y="478916"/>
                  </a:lnTo>
                  <a:lnTo>
                    <a:pt x="7786" y="486703"/>
                  </a:lnTo>
                  <a:lnTo>
                    <a:pt x="11677" y="490595"/>
                  </a:lnTo>
                  <a:lnTo>
                    <a:pt x="19465" y="490595"/>
                  </a:lnTo>
                  <a:lnTo>
                    <a:pt x="206359" y="490595"/>
                  </a:lnTo>
                  <a:lnTo>
                    <a:pt x="334851" y="486703"/>
                  </a:lnTo>
                  <a:lnTo>
                    <a:pt x="31538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8966" y="9607255"/>
              <a:ext cx="241935" cy="506730"/>
            </a:xfrm>
            <a:custGeom>
              <a:avLst/>
              <a:gdLst/>
              <a:ahLst/>
              <a:cxnLst/>
              <a:rect l="l" t="t" r="r" b="b"/>
              <a:pathLst>
                <a:path w="241934" h="506729">
                  <a:moveTo>
                    <a:pt x="0" y="498385"/>
                  </a:moveTo>
                  <a:lnTo>
                    <a:pt x="58403" y="498385"/>
                  </a:lnTo>
                  <a:lnTo>
                    <a:pt x="97340" y="506172"/>
                  </a:lnTo>
                  <a:lnTo>
                    <a:pt x="120705" y="506172"/>
                  </a:lnTo>
                  <a:lnTo>
                    <a:pt x="163534" y="498385"/>
                  </a:lnTo>
                  <a:lnTo>
                    <a:pt x="202468" y="494489"/>
                  </a:lnTo>
                  <a:lnTo>
                    <a:pt x="221937" y="494489"/>
                  </a:lnTo>
                  <a:lnTo>
                    <a:pt x="221937" y="486703"/>
                  </a:lnTo>
                  <a:lnTo>
                    <a:pt x="233619" y="463343"/>
                  </a:lnTo>
                  <a:lnTo>
                    <a:pt x="241405" y="408832"/>
                  </a:lnTo>
                  <a:lnTo>
                    <a:pt x="237511" y="381576"/>
                  </a:lnTo>
                  <a:lnTo>
                    <a:pt x="233619" y="323169"/>
                  </a:lnTo>
                  <a:lnTo>
                    <a:pt x="225828" y="249193"/>
                  </a:lnTo>
                  <a:lnTo>
                    <a:pt x="225828" y="171321"/>
                  </a:lnTo>
                  <a:lnTo>
                    <a:pt x="218045" y="140170"/>
                  </a:lnTo>
                  <a:lnTo>
                    <a:pt x="218045" y="14600"/>
                  </a:lnTo>
                  <a:lnTo>
                    <a:pt x="214149" y="15573"/>
                  </a:lnTo>
                  <a:lnTo>
                    <a:pt x="198573" y="15573"/>
                  </a:lnTo>
                  <a:lnTo>
                    <a:pt x="183000" y="11681"/>
                  </a:lnTo>
                  <a:lnTo>
                    <a:pt x="179108" y="11681"/>
                  </a:lnTo>
                  <a:lnTo>
                    <a:pt x="151852" y="7787"/>
                  </a:lnTo>
                  <a:lnTo>
                    <a:pt x="116810" y="7787"/>
                  </a:lnTo>
                  <a:lnTo>
                    <a:pt x="89554" y="11681"/>
                  </a:lnTo>
                  <a:lnTo>
                    <a:pt x="62299" y="11681"/>
                  </a:lnTo>
                  <a:lnTo>
                    <a:pt x="35043" y="7787"/>
                  </a:lnTo>
                  <a:lnTo>
                    <a:pt x="23360" y="3892"/>
                  </a:lnTo>
                  <a:lnTo>
                    <a:pt x="23360" y="443873"/>
                  </a:lnTo>
                  <a:lnTo>
                    <a:pt x="15573" y="467233"/>
                  </a:lnTo>
                  <a:lnTo>
                    <a:pt x="0" y="498385"/>
                  </a:lnTo>
                  <a:close/>
                </a:path>
                <a:path w="241934" h="506729">
                  <a:moveTo>
                    <a:pt x="218045" y="14600"/>
                  </a:moveTo>
                  <a:lnTo>
                    <a:pt x="218045" y="140170"/>
                  </a:lnTo>
                  <a:lnTo>
                    <a:pt x="221937" y="124596"/>
                  </a:lnTo>
                  <a:lnTo>
                    <a:pt x="229723" y="109022"/>
                  </a:lnTo>
                  <a:lnTo>
                    <a:pt x="229723" y="105127"/>
                  </a:lnTo>
                  <a:lnTo>
                    <a:pt x="233619" y="85659"/>
                  </a:lnTo>
                  <a:lnTo>
                    <a:pt x="237511" y="54511"/>
                  </a:lnTo>
                  <a:lnTo>
                    <a:pt x="233619" y="23360"/>
                  </a:lnTo>
                  <a:lnTo>
                    <a:pt x="229723" y="11681"/>
                  </a:lnTo>
                  <a:lnTo>
                    <a:pt x="218045" y="14600"/>
                  </a:lnTo>
                  <a:close/>
                </a:path>
                <a:path w="241934" h="506729">
                  <a:moveTo>
                    <a:pt x="225828" y="171321"/>
                  </a:moveTo>
                  <a:lnTo>
                    <a:pt x="225828" y="249193"/>
                  </a:lnTo>
                  <a:lnTo>
                    <a:pt x="229723" y="221937"/>
                  </a:lnTo>
                  <a:lnTo>
                    <a:pt x="229723" y="198577"/>
                  </a:lnTo>
                  <a:lnTo>
                    <a:pt x="225828" y="171321"/>
                  </a:lnTo>
                  <a:close/>
                </a:path>
                <a:path w="241934" h="506729">
                  <a:moveTo>
                    <a:pt x="11682" y="175212"/>
                  </a:moveTo>
                  <a:lnTo>
                    <a:pt x="11682" y="315386"/>
                  </a:lnTo>
                  <a:lnTo>
                    <a:pt x="19469" y="369894"/>
                  </a:lnTo>
                  <a:lnTo>
                    <a:pt x="23360" y="393255"/>
                  </a:lnTo>
                  <a:lnTo>
                    <a:pt x="23360" y="112915"/>
                  </a:lnTo>
                  <a:lnTo>
                    <a:pt x="15573" y="144065"/>
                  </a:lnTo>
                  <a:lnTo>
                    <a:pt x="11682" y="175212"/>
                  </a:lnTo>
                  <a:close/>
                </a:path>
                <a:path w="241934" h="506729">
                  <a:moveTo>
                    <a:pt x="11682" y="0"/>
                  </a:moveTo>
                  <a:lnTo>
                    <a:pt x="19469" y="38937"/>
                  </a:lnTo>
                  <a:lnTo>
                    <a:pt x="23360" y="73980"/>
                  </a:lnTo>
                  <a:lnTo>
                    <a:pt x="23360" y="3892"/>
                  </a:lnTo>
                  <a:lnTo>
                    <a:pt x="11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8966" y="9607255"/>
              <a:ext cx="241935" cy="506730"/>
            </a:xfrm>
            <a:custGeom>
              <a:avLst/>
              <a:gdLst/>
              <a:ahLst/>
              <a:cxnLst/>
              <a:rect l="l" t="t" r="r" b="b"/>
              <a:pathLst>
                <a:path w="241934" h="506729">
                  <a:moveTo>
                    <a:pt x="229723" y="11681"/>
                  </a:moveTo>
                  <a:lnTo>
                    <a:pt x="214149" y="15573"/>
                  </a:lnTo>
                  <a:lnTo>
                    <a:pt x="198573" y="15573"/>
                  </a:lnTo>
                  <a:lnTo>
                    <a:pt x="183000" y="11681"/>
                  </a:lnTo>
                  <a:lnTo>
                    <a:pt x="179107" y="11681"/>
                  </a:lnTo>
                  <a:lnTo>
                    <a:pt x="151852" y="7787"/>
                  </a:lnTo>
                  <a:lnTo>
                    <a:pt x="116810" y="7787"/>
                  </a:lnTo>
                  <a:lnTo>
                    <a:pt x="89554" y="11681"/>
                  </a:lnTo>
                  <a:lnTo>
                    <a:pt x="62299" y="11681"/>
                  </a:lnTo>
                  <a:lnTo>
                    <a:pt x="35043" y="7787"/>
                  </a:lnTo>
                  <a:lnTo>
                    <a:pt x="11682" y="0"/>
                  </a:lnTo>
                  <a:lnTo>
                    <a:pt x="19469" y="38937"/>
                  </a:lnTo>
                  <a:lnTo>
                    <a:pt x="23360" y="73980"/>
                  </a:lnTo>
                  <a:lnTo>
                    <a:pt x="23360" y="109022"/>
                  </a:lnTo>
                  <a:lnTo>
                    <a:pt x="23360" y="112915"/>
                  </a:lnTo>
                  <a:lnTo>
                    <a:pt x="15573" y="144065"/>
                  </a:lnTo>
                  <a:lnTo>
                    <a:pt x="11682" y="175212"/>
                  </a:lnTo>
                  <a:lnTo>
                    <a:pt x="11682" y="206363"/>
                  </a:lnTo>
                  <a:lnTo>
                    <a:pt x="11682" y="237510"/>
                  </a:lnTo>
                  <a:lnTo>
                    <a:pt x="11682" y="256979"/>
                  </a:lnTo>
                  <a:lnTo>
                    <a:pt x="11682" y="315386"/>
                  </a:lnTo>
                  <a:lnTo>
                    <a:pt x="19469" y="369894"/>
                  </a:lnTo>
                  <a:lnTo>
                    <a:pt x="23360" y="393255"/>
                  </a:lnTo>
                  <a:lnTo>
                    <a:pt x="23360" y="420510"/>
                  </a:lnTo>
                  <a:lnTo>
                    <a:pt x="23360" y="443873"/>
                  </a:lnTo>
                  <a:lnTo>
                    <a:pt x="15573" y="467233"/>
                  </a:lnTo>
                  <a:lnTo>
                    <a:pt x="3895" y="490598"/>
                  </a:lnTo>
                  <a:lnTo>
                    <a:pt x="0" y="498385"/>
                  </a:lnTo>
                  <a:lnTo>
                    <a:pt x="27255" y="498385"/>
                  </a:lnTo>
                  <a:lnTo>
                    <a:pt x="58403" y="498385"/>
                  </a:lnTo>
                  <a:lnTo>
                    <a:pt x="97340" y="506172"/>
                  </a:lnTo>
                  <a:lnTo>
                    <a:pt x="120705" y="506172"/>
                  </a:lnTo>
                  <a:lnTo>
                    <a:pt x="163533" y="498385"/>
                  </a:lnTo>
                  <a:lnTo>
                    <a:pt x="202468" y="494489"/>
                  </a:lnTo>
                  <a:lnTo>
                    <a:pt x="221937" y="494489"/>
                  </a:lnTo>
                  <a:lnTo>
                    <a:pt x="221937" y="486703"/>
                  </a:lnTo>
                  <a:lnTo>
                    <a:pt x="233619" y="463343"/>
                  </a:lnTo>
                  <a:lnTo>
                    <a:pt x="237511" y="436087"/>
                  </a:lnTo>
                  <a:lnTo>
                    <a:pt x="241405" y="408832"/>
                  </a:lnTo>
                  <a:lnTo>
                    <a:pt x="237511" y="381576"/>
                  </a:lnTo>
                  <a:lnTo>
                    <a:pt x="233619" y="323169"/>
                  </a:lnTo>
                  <a:lnTo>
                    <a:pt x="225828" y="249193"/>
                  </a:lnTo>
                  <a:lnTo>
                    <a:pt x="229723" y="221937"/>
                  </a:lnTo>
                  <a:lnTo>
                    <a:pt x="229723" y="198577"/>
                  </a:lnTo>
                  <a:lnTo>
                    <a:pt x="225828" y="171321"/>
                  </a:lnTo>
                  <a:lnTo>
                    <a:pt x="221937" y="155747"/>
                  </a:lnTo>
                  <a:lnTo>
                    <a:pt x="218045" y="140170"/>
                  </a:lnTo>
                  <a:lnTo>
                    <a:pt x="221937" y="124596"/>
                  </a:lnTo>
                  <a:lnTo>
                    <a:pt x="229723" y="109022"/>
                  </a:lnTo>
                  <a:lnTo>
                    <a:pt x="229723" y="105127"/>
                  </a:lnTo>
                  <a:lnTo>
                    <a:pt x="233619" y="85659"/>
                  </a:lnTo>
                  <a:lnTo>
                    <a:pt x="237511" y="54511"/>
                  </a:lnTo>
                  <a:lnTo>
                    <a:pt x="233619" y="23360"/>
                  </a:lnTo>
                  <a:lnTo>
                    <a:pt x="229723" y="1168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8966" y="9607255"/>
              <a:ext cx="241935" cy="506730"/>
            </a:xfrm>
            <a:custGeom>
              <a:avLst/>
              <a:gdLst/>
              <a:ahLst/>
              <a:cxnLst/>
              <a:rect l="l" t="t" r="r" b="b"/>
              <a:pathLst>
                <a:path w="241934" h="506729">
                  <a:moveTo>
                    <a:pt x="229723" y="11681"/>
                  </a:moveTo>
                  <a:lnTo>
                    <a:pt x="214149" y="15573"/>
                  </a:lnTo>
                  <a:lnTo>
                    <a:pt x="198573" y="15573"/>
                  </a:lnTo>
                  <a:lnTo>
                    <a:pt x="183000" y="11681"/>
                  </a:lnTo>
                  <a:lnTo>
                    <a:pt x="179107" y="11681"/>
                  </a:lnTo>
                  <a:lnTo>
                    <a:pt x="151852" y="7787"/>
                  </a:lnTo>
                  <a:lnTo>
                    <a:pt x="116810" y="7787"/>
                  </a:lnTo>
                  <a:lnTo>
                    <a:pt x="89554" y="11681"/>
                  </a:lnTo>
                  <a:lnTo>
                    <a:pt x="62299" y="11681"/>
                  </a:lnTo>
                  <a:lnTo>
                    <a:pt x="35043" y="7787"/>
                  </a:lnTo>
                  <a:lnTo>
                    <a:pt x="11682" y="0"/>
                  </a:lnTo>
                  <a:lnTo>
                    <a:pt x="19469" y="38937"/>
                  </a:lnTo>
                  <a:lnTo>
                    <a:pt x="23360" y="73980"/>
                  </a:lnTo>
                  <a:lnTo>
                    <a:pt x="23360" y="109022"/>
                  </a:lnTo>
                  <a:lnTo>
                    <a:pt x="23360" y="112915"/>
                  </a:lnTo>
                  <a:lnTo>
                    <a:pt x="15573" y="144065"/>
                  </a:lnTo>
                  <a:lnTo>
                    <a:pt x="11682" y="175212"/>
                  </a:lnTo>
                  <a:lnTo>
                    <a:pt x="11682" y="206363"/>
                  </a:lnTo>
                  <a:lnTo>
                    <a:pt x="11682" y="237510"/>
                  </a:lnTo>
                  <a:lnTo>
                    <a:pt x="11682" y="256979"/>
                  </a:lnTo>
                  <a:lnTo>
                    <a:pt x="11682" y="315386"/>
                  </a:lnTo>
                  <a:lnTo>
                    <a:pt x="19469" y="369894"/>
                  </a:lnTo>
                  <a:lnTo>
                    <a:pt x="23360" y="393255"/>
                  </a:lnTo>
                  <a:lnTo>
                    <a:pt x="23360" y="420510"/>
                  </a:lnTo>
                  <a:lnTo>
                    <a:pt x="23360" y="443873"/>
                  </a:lnTo>
                  <a:lnTo>
                    <a:pt x="15573" y="467233"/>
                  </a:lnTo>
                  <a:lnTo>
                    <a:pt x="3895" y="490598"/>
                  </a:lnTo>
                  <a:lnTo>
                    <a:pt x="0" y="498385"/>
                  </a:lnTo>
                  <a:lnTo>
                    <a:pt x="27255" y="498385"/>
                  </a:lnTo>
                  <a:lnTo>
                    <a:pt x="58403" y="498385"/>
                  </a:lnTo>
                  <a:lnTo>
                    <a:pt x="97340" y="506172"/>
                  </a:lnTo>
                  <a:lnTo>
                    <a:pt x="120705" y="506172"/>
                  </a:lnTo>
                  <a:lnTo>
                    <a:pt x="163533" y="498385"/>
                  </a:lnTo>
                  <a:lnTo>
                    <a:pt x="202468" y="494489"/>
                  </a:lnTo>
                  <a:lnTo>
                    <a:pt x="221937" y="494489"/>
                  </a:lnTo>
                  <a:lnTo>
                    <a:pt x="221937" y="486703"/>
                  </a:lnTo>
                  <a:lnTo>
                    <a:pt x="233619" y="463343"/>
                  </a:lnTo>
                  <a:lnTo>
                    <a:pt x="237511" y="436087"/>
                  </a:lnTo>
                  <a:lnTo>
                    <a:pt x="241405" y="408832"/>
                  </a:lnTo>
                  <a:lnTo>
                    <a:pt x="237511" y="381576"/>
                  </a:lnTo>
                  <a:lnTo>
                    <a:pt x="233619" y="323169"/>
                  </a:lnTo>
                  <a:lnTo>
                    <a:pt x="225828" y="249193"/>
                  </a:lnTo>
                  <a:lnTo>
                    <a:pt x="229723" y="221937"/>
                  </a:lnTo>
                  <a:lnTo>
                    <a:pt x="229723" y="198577"/>
                  </a:lnTo>
                  <a:lnTo>
                    <a:pt x="225828" y="171321"/>
                  </a:lnTo>
                  <a:lnTo>
                    <a:pt x="221937" y="155747"/>
                  </a:lnTo>
                  <a:lnTo>
                    <a:pt x="218045" y="140170"/>
                  </a:lnTo>
                  <a:lnTo>
                    <a:pt x="221937" y="124596"/>
                  </a:lnTo>
                  <a:lnTo>
                    <a:pt x="229723" y="109022"/>
                  </a:lnTo>
                  <a:lnTo>
                    <a:pt x="229723" y="105127"/>
                  </a:lnTo>
                  <a:lnTo>
                    <a:pt x="233619" y="85659"/>
                  </a:lnTo>
                  <a:lnTo>
                    <a:pt x="237511" y="54511"/>
                  </a:lnTo>
                  <a:lnTo>
                    <a:pt x="233619" y="23360"/>
                  </a:lnTo>
                  <a:lnTo>
                    <a:pt x="229723" y="116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5330" y="9626725"/>
              <a:ext cx="171450" cy="498475"/>
            </a:xfrm>
            <a:custGeom>
              <a:avLst/>
              <a:gdLst/>
              <a:ahLst/>
              <a:cxnLst/>
              <a:rect l="l" t="t" r="r" b="b"/>
              <a:pathLst>
                <a:path w="171450" h="498475">
                  <a:moveTo>
                    <a:pt x="0" y="459447"/>
                  </a:moveTo>
                  <a:lnTo>
                    <a:pt x="0" y="467233"/>
                  </a:lnTo>
                  <a:lnTo>
                    <a:pt x="3892" y="478915"/>
                  </a:lnTo>
                  <a:lnTo>
                    <a:pt x="7786" y="486703"/>
                  </a:lnTo>
                  <a:lnTo>
                    <a:pt x="15573" y="494489"/>
                  </a:lnTo>
                  <a:lnTo>
                    <a:pt x="27255" y="498384"/>
                  </a:lnTo>
                  <a:lnTo>
                    <a:pt x="50616" y="498384"/>
                  </a:lnTo>
                  <a:lnTo>
                    <a:pt x="171321" y="494489"/>
                  </a:lnTo>
                  <a:lnTo>
                    <a:pt x="171321" y="471129"/>
                  </a:lnTo>
                  <a:lnTo>
                    <a:pt x="163530" y="0"/>
                  </a:lnTo>
                  <a:lnTo>
                    <a:pt x="144065" y="0"/>
                  </a:lnTo>
                  <a:lnTo>
                    <a:pt x="54511" y="144061"/>
                  </a:lnTo>
                  <a:lnTo>
                    <a:pt x="27255" y="171317"/>
                  </a:lnTo>
                  <a:lnTo>
                    <a:pt x="7786" y="210254"/>
                  </a:lnTo>
                  <a:lnTo>
                    <a:pt x="3892" y="225828"/>
                  </a:lnTo>
                  <a:lnTo>
                    <a:pt x="3892" y="256979"/>
                  </a:lnTo>
                  <a:lnTo>
                    <a:pt x="11681" y="284234"/>
                  </a:lnTo>
                  <a:lnTo>
                    <a:pt x="15573" y="334851"/>
                  </a:lnTo>
                  <a:lnTo>
                    <a:pt x="15573" y="389362"/>
                  </a:lnTo>
                  <a:lnTo>
                    <a:pt x="11681" y="401040"/>
                  </a:lnTo>
                  <a:lnTo>
                    <a:pt x="11681" y="416617"/>
                  </a:lnTo>
                  <a:lnTo>
                    <a:pt x="0" y="459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5330" y="9626725"/>
              <a:ext cx="171450" cy="498475"/>
            </a:xfrm>
            <a:custGeom>
              <a:avLst/>
              <a:gdLst/>
              <a:ahLst/>
              <a:cxnLst/>
              <a:rect l="l" t="t" r="r" b="b"/>
              <a:pathLst>
                <a:path w="171450" h="498475">
                  <a:moveTo>
                    <a:pt x="171321" y="471129"/>
                  </a:moveTo>
                  <a:lnTo>
                    <a:pt x="163530" y="0"/>
                  </a:lnTo>
                  <a:lnTo>
                    <a:pt x="144065" y="0"/>
                  </a:lnTo>
                  <a:lnTo>
                    <a:pt x="54511" y="144061"/>
                  </a:lnTo>
                  <a:lnTo>
                    <a:pt x="27255" y="171317"/>
                  </a:lnTo>
                  <a:lnTo>
                    <a:pt x="15573" y="194680"/>
                  </a:lnTo>
                  <a:lnTo>
                    <a:pt x="7786" y="210254"/>
                  </a:lnTo>
                  <a:lnTo>
                    <a:pt x="3892" y="225828"/>
                  </a:lnTo>
                  <a:lnTo>
                    <a:pt x="3892" y="237509"/>
                  </a:lnTo>
                  <a:lnTo>
                    <a:pt x="3892" y="256979"/>
                  </a:lnTo>
                  <a:lnTo>
                    <a:pt x="11681" y="284234"/>
                  </a:lnTo>
                  <a:lnTo>
                    <a:pt x="15573" y="334851"/>
                  </a:lnTo>
                  <a:lnTo>
                    <a:pt x="15573" y="373785"/>
                  </a:lnTo>
                  <a:lnTo>
                    <a:pt x="15573" y="389362"/>
                  </a:lnTo>
                  <a:lnTo>
                    <a:pt x="11681" y="401040"/>
                  </a:lnTo>
                  <a:lnTo>
                    <a:pt x="11681" y="416617"/>
                  </a:lnTo>
                  <a:lnTo>
                    <a:pt x="0" y="459447"/>
                  </a:lnTo>
                  <a:lnTo>
                    <a:pt x="0" y="467233"/>
                  </a:lnTo>
                  <a:lnTo>
                    <a:pt x="3892" y="478915"/>
                  </a:lnTo>
                  <a:lnTo>
                    <a:pt x="7786" y="486703"/>
                  </a:lnTo>
                  <a:lnTo>
                    <a:pt x="15573" y="494489"/>
                  </a:lnTo>
                  <a:lnTo>
                    <a:pt x="27255" y="498384"/>
                  </a:lnTo>
                  <a:lnTo>
                    <a:pt x="50616" y="498384"/>
                  </a:lnTo>
                  <a:lnTo>
                    <a:pt x="171321" y="494489"/>
                  </a:lnTo>
                  <a:lnTo>
                    <a:pt x="171321" y="47112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5330" y="9626725"/>
              <a:ext cx="171450" cy="498475"/>
            </a:xfrm>
            <a:custGeom>
              <a:avLst/>
              <a:gdLst/>
              <a:ahLst/>
              <a:cxnLst/>
              <a:rect l="l" t="t" r="r" b="b"/>
              <a:pathLst>
                <a:path w="171450" h="498475">
                  <a:moveTo>
                    <a:pt x="171321" y="471129"/>
                  </a:moveTo>
                  <a:lnTo>
                    <a:pt x="163530" y="0"/>
                  </a:lnTo>
                  <a:lnTo>
                    <a:pt x="144065" y="0"/>
                  </a:lnTo>
                  <a:lnTo>
                    <a:pt x="54511" y="144061"/>
                  </a:lnTo>
                  <a:lnTo>
                    <a:pt x="27255" y="171317"/>
                  </a:lnTo>
                  <a:lnTo>
                    <a:pt x="15573" y="194680"/>
                  </a:lnTo>
                  <a:lnTo>
                    <a:pt x="7786" y="210254"/>
                  </a:lnTo>
                  <a:lnTo>
                    <a:pt x="3892" y="225828"/>
                  </a:lnTo>
                  <a:lnTo>
                    <a:pt x="3892" y="237509"/>
                  </a:lnTo>
                  <a:lnTo>
                    <a:pt x="3892" y="256979"/>
                  </a:lnTo>
                  <a:lnTo>
                    <a:pt x="11681" y="284234"/>
                  </a:lnTo>
                  <a:lnTo>
                    <a:pt x="15573" y="334851"/>
                  </a:lnTo>
                  <a:lnTo>
                    <a:pt x="15573" y="373785"/>
                  </a:lnTo>
                  <a:lnTo>
                    <a:pt x="15573" y="389362"/>
                  </a:lnTo>
                  <a:lnTo>
                    <a:pt x="11681" y="401040"/>
                  </a:lnTo>
                  <a:lnTo>
                    <a:pt x="11681" y="416617"/>
                  </a:lnTo>
                  <a:lnTo>
                    <a:pt x="0" y="459447"/>
                  </a:lnTo>
                  <a:lnTo>
                    <a:pt x="0" y="467233"/>
                  </a:lnTo>
                  <a:lnTo>
                    <a:pt x="3892" y="478915"/>
                  </a:lnTo>
                  <a:lnTo>
                    <a:pt x="7786" y="486703"/>
                  </a:lnTo>
                  <a:lnTo>
                    <a:pt x="15573" y="494489"/>
                  </a:lnTo>
                  <a:lnTo>
                    <a:pt x="27255" y="498384"/>
                  </a:lnTo>
                  <a:lnTo>
                    <a:pt x="50616" y="498384"/>
                  </a:lnTo>
                  <a:lnTo>
                    <a:pt x="171321" y="494489"/>
                  </a:lnTo>
                  <a:lnTo>
                    <a:pt x="171321" y="4711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3817" y="9599469"/>
              <a:ext cx="814069" cy="525780"/>
            </a:xfrm>
            <a:custGeom>
              <a:avLst/>
              <a:gdLst/>
              <a:ahLst/>
              <a:cxnLst/>
              <a:rect l="l" t="t" r="r" b="b"/>
              <a:pathLst>
                <a:path w="814070" h="525779">
                  <a:moveTo>
                    <a:pt x="0" y="502276"/>
                  </a:moveTo>
                  <a:lnTo>
                    <a:pt x="0" y="510063"/>
                  </a:lnTo>
                  <a:lnTo>
                    <a:pt x="3895" y="517850"/>
                  </a:lnTo>
                  <a:lnTo>
                    <a:pt x="11682" y="525640"/>
                  </a:lnTo>
                  <a:lnTo>
                    <a:pt x="31151" y="525640"/>
                  </a:lnTo>
                  <a:lnTo>
                    <a:pt x="151852" y="517850"/>
                  </a:lnTo>
                  <a:lnTo>
                    <a:pt x="214151" y="517850"/>
                  </a:lnTo>
                  <a:lnTo>
                    <a:pt x="568470" y="513959"/>
                  </a:lnTo>
                  <a:lnTo>
                    <a:pt x="790407" y="513959"/>
                  </a:lnTo>
                  <a:lnTo>
                    <a:pt x="805981" y="498385"/>
                  </a:lnTo>
                  <a:lnTo>
                    <a:pt x="805981" y="447764"/>
                  </a:lnTo>
                  <a:lnTo>
                    <a:pt x="813771" y="346533"/>
                  </a:lnTo>
                  <a:lnTo>
                    <a:pt x="813771" y="241405"/>
                  </a:lnTo>
                  <a:lnTo>
                    <a:pt x="809877" y="140169"/>
                  </a:lnTo>
                  <a:lnTo>
                    <a:pt x="805981" y="31146"/>
                  </a:lnTo>
                  <a:lnTo>
                    <a:pt x="802089" y="19468"/>
                  </a:lnTo>
                  <a:lnTo>
                    <a:pt x="794298" y="7786"/>
                  </a:lnTo>
                  <a:lnTo>
                    <a:pt x="786515" y="3891"/>
                  </a:lnTo>
                  <a:lnTo>
                    <a:pt x="774833" y="0"/>
                  </a:lnTo>
                  <a:lnTo>
                    <a:pt x="759259" y="0"/>
                  </a:lnTo>
                  <a:lnTo>
                    <a:pt x="556791" y="0"/>
                  </a:lnTo>
                  <a:lnTo>
                    <a:pt x="311490" y="3891"/>
                  </a:lnTo>
                  <a:lnTo>
                    <a:pt x="46725" y="0"/>
                  </a:lnTo>
                  <a:lnTo>
                    <a:pt x="38938" y="3891"/>
                  </a:lnTo>
                  <a:lnTo>
                    <a:pt x="31151" y="15573"/>
                  </a:lnTo>
                  <a:lnTo>
                    <a:pt x="19469" y="27255"/>
                  </a:lnTo>
                  <a:lnTo>
                    <a:pt x="15578" y="77871"/>
                  </a:lnTo>
                  <a:lnTo>
                    <a:pt x="15578" y="214150"/>
                  </a:lnTo>
                  <a:lnTo>
                    <a:pt x="11682" y="307595"/>
                  </a:lnTo>
                  <a:lnTo>
                    <a:pt x="11682" y="377681"/>
                  </a:lnTo>
                  <a:lnTo>
                    <a:pt x="7787" y="420513"/>
                  </a:lnTo>
                  <a:lnTo>
                    <a:pt x="0" y="502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3817" y="9599469"/>
              <a:ext cx="814069" cy="525780"/>
            </a:xfrm>
            <a:custGeom>
              <a:avLst/>
              <a:gdLst/>
              <a:ahLst/>
              <a:cxnLst/>
              <a:rect l="l" t="t" r="r" b="b"/>
              <a:pathLst>
                <a:path w="814070" h="525779">
                  <a:moveTo>
                    <a:pt x="759259" y="0"/>
                  </a:moveTo>
                  <a:lnTo>
                    <a:pt x="615195" y="0"/>
                  </a:lnTo>
                  <a:lnTo>
                    <a:pt x="556791" y="0"/>
                  </a:lnTo>
                  <a:lnTo>
                    <a:pt x="311490" y="3891"/>
                  </a:lnTo>
                  <a:lnTo>
                    <a:pt x="46725" y="0"/>
                  </a:lnTo>
                  <a:lnTo>
                    <a:pt x="38938" y="3891"/>
                  </a:lnTo>
                  <a:lnTo>
                    <a:pt x="31151" y="15573"/>
                  </a:lnTo>
                  <a:lnTo>
                    <a:pt x="19469" y="27255"/>
                  </a:lnTo>
                  <a:lnTo>
                    <a:pt x="15578" y="77871"/>
                  </a:lnTo>
                  <a:lnTo>
                    <a:pt x="15578" y="151852"/>
                  </a:lnTo>
                  <a:lnTo>
                    <a:pt x="15578" y="186894"/>
                  </a:lnTo>
                  <a:lnTo>
                    <a:pt x="15578" y="214150"/>
                  </a:lnTo>
                  <a:lnTo>
                    <a:pt x="11682" y="307595"/>
                  </a:lnTo>
                  <a:lnTo>
                    <a:pt x="11682" y="330955"/>
                  </a:lnTo>
                  <a:lnTo>
                    <a:pt x="11682" y="377681"/>
                  </a:lnTo>
                  <a:lnTo>
                    <a:pt x="7787" y="420513"/>
                  </a:lnTo>
                  <a:lnTo>
                    <a:pt x="0" y="502276"/>
                  </a:lnTo>
                  <a:lnTo>
                    <a:pt x="0" y="510063"/>
                  </a:lnTo>
                  <a:lnTo>
                    <a:pt x="3895" y="517850"/>
                  </a:lnTo>
                  <a:lnTo>
                    <a:pt x="11682" y="525640"/>
                  </a:lnTo>
                  <a:lnTo>
                    <a:pt x="31151" y="525640"/>
                  </a:lnTo>
                  <a:lnTo>
                    <a:pt x="151852" y="517850"/>
                  </a:lnTo>
                  <a:lnTo>
                    <a:pt x="214151" y="517850"/>
                  </a:lnTo>
                  <a:lnTo>
                    <a:pt x="568470" y="513959"/>
                  </a:lnTo>
                  <a:lnTo>
                    <a:pt x="735896" y="513959"/>
                  </a:lnTo>
                  <a:lnTo>
                    <a:pt x="778726" y="513959"/>
                  </a:lnTo>
                  <a:lnTo>
                    <a:pt x="782621" y="513959"/>
                  </a:lnTo>
                  <a:lnTo>
                    <a:pt x="790407" y="513959"/>
                  </a:lnTo>
                  <a:lnTo>
                    <a:pt x="798194" y="506171"/>
                  </a:lnTo>
                  <a:lnTo>
                    <a:pt x="805981" y="498385"/>
                  </a:lnTo>
                  <a:lnTo>
                    <a:pt x="805981" y="490598"/>
                  </a:lnTo>
                  <a:lnTo>
                    <a:pt x="805981" y="447764"/>
                  </a:lnTo>
                  <a:lnTo>
                    <a:pt x="813771" y="346533"/>
                  </a:lnTo>
                  <a:lnTo>
                    <a:pt x="813771" y="241405"/>
                  </a:lnTo>
                  <a:lnTo>
                    <a:pt x="809877" y="140169"/>
                  </a:lnTo>
                  <a:lnTo>
                    <a:pt x="805981" y="31146"/>
                  </a:lnTo>
                  <a:lnTo>
                    <a:pt x="802089" y="19468"/>
                  </a:lnTo>
                  <a:lnTo>
                    <a:pt x="794298" y="7786"/>
                  </a:lnTo>
                  <a:lnTo>
                    <a:pt x="786515" y="3891"/>
                  </a:lnTo>
                  <a:lnTo>
                    <a:pt x="774833" y="0"/>
                  </a:lnTo>
                  <a:lnTo>
                    <a:pt x="763152" y="0"/>
                  </a:lnTo>
                  <a:lnTo>
                    <a:pt x="759259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3817" y="9599469"/>
              <a:ext cx="814069" cy="525780"/>
            </a:xfrm>
            <a:custGeom>
              <a:avLst/>
              <a:gdLst/>
              <a:ahLst/>
              <a:cxnLst/>
              <a:rect l="l" t="t" r="r" b="b"/>
              <a:pathLst>
                <a:path w="814070" h="525779">
                  <a:moveTo>
                    <a:pt x="759259" y="0"/>
                  </a:moveTo>
                  <a:lnTo>
                    <a:pt x="615195" y="0"/>
                  </a:lnTo>
                  <a:lnTo>
                    <a:pt x="556791" y="0"/>
                  </a:lnTo>
                  <a:lnTo>
                    <a:pt x="311490" y="3891"/>
                  </a:lnTo>
                  <a:lnTo>
                    <a:pt x="46725" y="0"/>
                  </a:lnTo>
                  <a:lnTo>
                    <a:pt x="38938" y="3891"/>
                  </a:lnTo>
                  <a:lnTo>
                    <a:pt x="31151" y="15573"/>
                  </a:lnTo>
                  <a:lnTo>
                    <a:pt x="19469" y="27255"/>
                  </a:lnTo>
                  <a:lnTo>
                    <a:pt x="15578" y="77871"/>
                  </a:lnTo>
                  <a:lnTo>
                    <a:pt x="15578" y="151852"/>
                  </a:lnTo>
                  <a:lnTo>
                    <a:pt x="15578" y="186894"/>
                  </a:lnTo>
                  <a:lnTo>
                    <a:pt x="15578" y="214150"/>
                  </a:lnTo>
                  <a:lnTo>
                    <a:pt x="11682" y="307595"/>
                  </a:lnTo>
                  <a:lnTo>
                    <a:pt x="11682" y="330955"/>
                  </a:lnTo>
                  <a:lnTo>
                    <a:pt x="11682" y="377681"/>
                  </a:lnTo>
                  <a:lnTo>
                    <a:pt x="7787" y="420513"/>
                  </a:lnTo>
                  <a:lnTo>
                    <a:pt x="0" y="502276"/>
                  </a:lnTo>
                  <a:lnTo>
                    <a:pt x="0" y="510063"/>
                  </a:lnTo>
                  <a:lnTo>
                    <a:pt x="3895" y="517850"/>
                  </a:lnTo>
                  <a:lnTo>
                    <a:pt x="11682" y="525640"/>
                  </a:lnTo>
                  <a:lnTo>
                    <a:pt x="31151" y="525640"/>
                  </a:lnTo>
                  <a:lnTo>
                    <a:pt x="151852" y="517850"/>
                  </a:lnTo>
                  <a:lnTo>
                    <a:pt x="214151" y="517850"/>
                  </a:lnTo>
                  <a:lnTo>
                    <a:pt x="568470" y="513959"/>
                  </a:lnTo>
                  <a:lnTo>
                    <a:pt x="735896" y="513959"/>
                  </a:lnTo>
                  <a:lnTo>
                    <a:pt x="778726" y="513959"/>
                  </a:lnTo>
                  <a:lnTo>
                    <a:pt x="782621" y="513959"/>
                  </a:lnTo>
                  <a:lnTo>
                    <a:pt x="790407" y="513959"/>
                  </a:lnTo>
                  <a:lnTo>
                    <a:pt x="798194" y="506171"/>
                  </a:lnTo>
                  <a:lnTo>
                    <a:pt x="805981" y="498385"/>
                  </a:lnTo>
                  <a:lnTo>
                    <a:pt x="805981" y="490598"/>
                  </a:lnTo>
                  <a:lnTo>
                    <a:pt x="805981" y="447764"/>
                  </a:lnTo>
                  <a:lnTo>
                    <a:pt x="813771" y="346533"/>
                  </a:lnTo>
                  <a:lnTo>
                    <a:pt x="813771" y="241405"/>
                  </a:lnTo>
                  <a:lnTo>
                    <a:pt x="809877" y="140169"/>
                  </a:lnTo>
                  <a:lnTo>
                    <a:pt x="805981" y="31146"/>
                  </a:lnTo>
                  <a:lnTo>
                    <a:pt x="802089" y="19468"/>
                  </a:lnTo>
                  <a:lnTo>
                    <a:pt x="794298" y="7786"/>
                  </a:lnTo>
                  <a:lnTo>
                    <a:pt x="786515" y="3891"/>
                  </a:lnTo>
                  <a:lnTo>
                    <a:pt x="774833" y="0"/>
                  </a:lnTo>
                  <a:lnTo>
                    <a:pt x="763152" y="0"/>
                  </a:lnTo>
                  <a:lnTo>
                    <a:pt x="75925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9222" y="9544957"/>
              <a:ext cx="331470" cy="304165"/>
            </a:xfrm>
            <a:custGeom>
              <a:avLst/>
              <a:gdLst/>
              <a:ahLst/>
              <a:cxnLst/>
              <a:rect l="l" t="t" r="r" b="b"/>
              <a:pathLst>
                <a:path w="331470" h="304165">
                  <a:moveTo>
                    <a:pt x="0" y="303703"/>
                  </a:moveTo>
                  <a:lnTo>
                    <a:pt x="7789" y="292021"/>
                  </a:lnTo>
                  <a:lnTo>
                    <a:pt x="11681" y="280339"/>
                  </a:lnTo>
                  <a:lnTo>
                    <a:pt x="27255" y="260874"/>
                  </a:lnTo>
                  <a:lnTo>
                    <a:pt x="66192" y="237510"/>
                  </a:lnTo>
                  <a:lnTo>
                    <a:pt x="81766" y="229724"/>
                  </a:lnTo>
                  <a:lnTo>
                    <a:pt x="330958" y="136278"/>
                  </a:lnTo>
                  <a:lnTo>
                    <a:pt x="299807" y="112913"/>
                  </a:lnTo>
                  <a:lnTo>
                    <a:pt x="272551" y="85657"/>
                  </a:lnTo>
                  <a:lnTo>
                    <a:pt x="245296" y="54511"/>
                  </a:lnTo>
                  <a:lnTo>
                    <a:pt x="221935" y="23360"/>
                  </a:lnTo>
                  <a:lnTo>
                    <a:pt x="214149" y="7786"/>
                  </a:lnTo>
                  <a:lnTo>
                    <a:pt x="214149" y="3895"/>
                  </a:lnTo>
                  <a:lnTo>
                    <a:pt x="210257" y="0"/>
                  </a:lnTo>
                  <a:lnTo>
                    <a:pt x="190789" y="0"/>
                  </a:lnTo>
                  <a:lnTo>
                    <a:pt x="179106" y="11681"/>
                  </a:lnTo>
                  <a:lnTo>
                    <a:pt x="136278" y="66192"/>
                  </a:lnTo>
                  <a:lnTo>
                    <a:pt x="97339" y="116808"/>
                  </a:lnTo>
                  <a:lnTo>
                    <a:pt x="62297" y="171320"/>
                  </a:lnTo>
                  <a:lnTo>
                    <a:pt x="31149" y="229724"/>
                  </a:lnTo>
                  <a:lnTo>
                    <a:pt x="11681" y="260874"/>
                  </a:lnTo>
                  <a:lnTo>
                    <a:pt x="7789" y="276447"/>
                  </a:lnTo>
                  <a:lnTo>
                    <a:pt x="3893" y="288130"/>
                  </a:lnTo>
                  <a:lnTo>
                    <a:pt x="0" y="30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9222" y="9544957"/>
              <a:ext cx="331470" cy="304165"/>
            </a:xfrm>
            <a:custGeom>
              <a:avLst/>
              <a:gdLst/>
              <a:ahLst/>
              <a:cxnLst/>
              <a:rect l="l" t="t" r="r" b="b"/>
              <a:pathLst>
                <a:path w="331470" h="304165">
                  <a:moveTo>
                    <a:pt x="3893" y="288130"/>
                  </a:moveTo>
                  <a:lnTo>
                    <a:pt x="7789" y="276447"/>
                  </a:lnTo>
                  <a:lnTo>
                    <a:pt x="11681" y="260874"/>
                  </a:lnTo>
                  <a:lnTo>
                    <a:pt x="31149" y="229724"/>
                  </a:lnTo>
                  <a:lnTo>
                    <a:pt x="62297" y="171320"/>
                  </a:lnTo>
                  <a:lnTo>
                    <a:pt x="97339" y="116808"/>
                  </a:lnTo>
                  <a:lnTo>
                    <a:pt x="136278" y="66192"/>
                  </a:lnTo>
                  <a:lnTo>
                    <a:pt x="179106" y="11681"/>
                  </a:lnTo>
                  <a:lnTo>
                    <a:pt x="186894" y="3895"/>
                  </a:lnTo>
                  <a:lnTo>
                    <a:pt x="190789" y="0"/>
                  </a:lnTo>
                  <a:lnTo>
                    <a:pt x="194684" y="0"/>
                  </a:lnTo>
                  <a:lnTo>
                    <a:pt x="198575" y="0"/>
                  </a:lnTo>
                  <a:lnTo>
                    <a:pt x="202466" y="0"/>
                  </a:lnTo>
                  <a:lnTo>
                    <a:pt x="210257" y="0"/>
                  </a:lnTo>
                  <a:lnTo>
                    <a:pt x="214149" y="3895"/>
                  </a:lnTo>
                  <a:lnTo>
                    <a:pt x="214149" y="7786"/>
                  </a:lnTo>
                  <a:lnTo>
                    <a:pt x="221935" y="23360"/>
                  </a:lnTo>
                  <a:lnTo>
                    <a:pt x="245296" y="54511"/>
                  </a:lnTo>
                  <a:lnTo>
                    <a:pt x="272551" y="85657"/>
                  </a:lnTo>
                  <a:lnTo>
                    <a:pt x="299807" y="112913"/>
                  </a:lnTo>
                  <a:lnTo>
                    <a:pt x="330958" y="136278"/>
                  </a:lnTo>
                  <a:lnTo>
                    <a:pt x="81766" y="229724"/>
                  </a:lnTo>
                  <a:lnTo>
                    <a:pt x="46723" y="249191"/>
                  </a:lnTo>
                  <a:lnTo>
                    <a:pt x="11681" y="280339"/>
                  </a:lnTo>
                  <a:lnTo>
                    <a:pt x="7789" y="292021"/>
                  </a:lnTo>
                  <a:lnTo>
                    <a:pt x="0" y="303703"/>
                  </a:lnTo>
                  <a:lnTo>
                    <a:pt x="3893" y="28813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9222" y="9544957"/>
              <a:ext cx="331470" cy="304165"/>
            </a:xfrm>
            <a:custGeom>
              <a:avLst/>
              <a:gdLst/>
              <a:ahLst/>
              <a:cxnLst/>
              <a:rect l="l" t="t" r="r" b="b"/>
              <a:pathLst>
                <a:path w="331470" h="304165">
                  <a:moveTo>
                    <a:pt x="3893" y="288130"/>
                  </a:moveTo>
                  <a:lnTo>
                    <a:pt x="7789" y="276447"/>
                  </a:lnTo>
                  <a:lnTo>
                    <a:pt x="11681" y="260874"/>
                  </a:lnTo>
                  <a:lnTo>
                    <a:pt x="31149" y="229724"/>
                  </a:lnTo>
                  <a:lnTo>
                    <a:pt x="62297" y="171320"/>
                  </a:lnTo>
                  <a:lnTo>
                    <a:pt x="97339" y="116808"/>
                  </a:lnTo>
                  <a:lnTo>
                    <a:pt x="136278" y="66192"/>
                  </a:lnTo>
                  <a:lnTo>
                    <a:pt x="179106" y="11681"/>
                  </a:lnTo>
                  <a:lnTo>
                    <a:pt x="186894" y="3895"/>
                  </a:lnTo>
                  <a:lnTo>
                    <a:pt x="190789" y="0"/>
                  </a:lnTo>
                  <a:lnTo>
                    <a:pt x="194684" y="0"/>
                  </a:lnTo>
                  <a:lnTo>
                    <a:pt x="198575" y="0"/>
                  </a:lnTo>
                  <a:lnTo>
                    <a:pt x="202466" y="0"/>
                  </a:lnTo>
                  <a:lnTo>
                    <a:pt x="210257" y="0"/>
                  </a:lnTo>
                  <a:lnTo>
                    <a:pt x="214149" y="3895"/>
                  </a:lnTo>
                  <a:lnTo>
                    <a:pt x="214149" y="7786"/>
                  </a:lnTo>
                  <a:lnTo>
                    <a:pt x="221935" y="23360"/>
                  </a:lnTo>
                  <a:lnTo>
                    <a:pt x="245296" y="54511"/>
                  </a:lnTo>
                  <a:lnTo>
                    <a:pt x="272551" y="85657"/>
                  </a:lnTo>
                  <a:lnTo>
                    <a:pt x="299807" y="112913"/>
                  </a:lnTo>
                  <a:lnTo>
                    <a:pt x="330958" y="136278"/>
                  </a:lnTo>
                  <a:lnTo>
                    <a:pt x="81766" y="229724"/>
                  </a:lnTo>
                  <a:lnTo>
                    <a:pt x="46723" y="249191"/>
                  </a:lnTo>
                  <a:lnTo>
                    <a:pt x="11681" y="280339"/>
                  </a:lnTo>
                  <a:lnTo>
                    <a:pt x="7789" y="292021"/>
                  </a:lnTo>
                  <a:lnTo>
                    <a:pt x="0" y="303703"/>
                  </a:lnTo>
                  <a:lnTo>
                    <a:pt x="3893" y="288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7" name="object 8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57698" y="9559899"/>
              <a:ext cx="114175" cy="133645"/>
            </a:xfrm>
            <a:prstGeom prst="rect">
              <a:avLst/>
            </a:prstGeom>
          </p:spPr>
        </p:pic>
      </p:grpSp>
      <p:sp>
        <p:nvSpPr>
          <p:cNvPr id="818" name="object 8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24271" y="9436530"/>
            <a:ext cx="44640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SINGLE</a:t>
            </a:r>
            <a:r>
              <a:rPr sz="55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19" name="object 819"/>
          <p:cNvGrpSpPr>
            <a:grpSpLocks noGrp="1" noUngrp="1" noRot="1" noMove="1" noResize="1"/>
          </p:cNvGrpSpPr>
          <p:nvPr/>
        </p:nvGrpSpPr>
        <p:grpSpPr>
          <a:xfrm>
            <a:off x="10065458" y="8789565"/>
            <a:ext cx="2694305" cy="1043305"/>
            <a:chOff x="10065458" y="8789565"/>
            <a:chExt cx="2694305" cy="1043305"/>
          </a:xfrm>
        </p:grpSpPr>
        <p:sp>
          <p:nvSpPr>
            <p:cNvPr id="820" name="object 8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85254" y="8897972"/>
              <a:ext cx="377190" cy="933450"/>
            </a:xfrm>
            <a:custGeom>
              <a:avLst/>
              <a:gdLst/>
              <a:ahLst/>
              <a:cxnLst/>
              <a:rect l="l" t="t" r="r" b="b"/>
              <a:pathLst>
                <a:path w="377190" h="933450">
                  <a:moveTo>
                    <a:pt x="0" y="933220"/>
                  </a:moveTo>
                  <a:lnTo>
                    <a:pt x="0" y="0"/>
                  </a:lnTo>
                  <a:lnTo>
                    <a:pt x="376793" y="0"/>
                  </a:lnTo>
                  <a:lnTo>
                    <a:pt x="376793" y="933220"/>
                  </a:lnTo>
                  <a:lnTo>
                    <a:pt x="0" y="93322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29519" y="8973016"/>
              <a:ext cx="34290" cy="422909"/>
            </a:xfrm>
            <a:custGeom>
              <a:avLst/>
              <a:gdLst/>
              <a:ahLst/>
              <a:cxnLst/>
              <a:rect l="l" t="t" r="r" b="b"/>
              <a:pathLst>
                <a:path w="34290" h="422909">
                  <a:moveTo>
                    <a:pt x="33959" y="39433"/>
                  </a:moveTo>
                  <a:lnTo>
                    <a:pt x="21907" y="39433"/>
                  </a:lnTo>
                  <a:lnTo>
                    <a:pt x="21907" y="0"/>
                  </a:lnTo>
                  <a:lnTo>
                    <a:pt x="0" y="0"/>
                  </a:lnTo>
                  <a:lnTo>
                    <a:pt x="0" y="39433"/>
                  </a:lnTo>
                  <a:lnTo>
                    <a:pt x="0" y="383362"/>
                  </a:lnTo>
                  <a:lnTo>
                    <a:pt x="0" y="422795"/>
                  </a:lnTo>
                  <a:lnTo>
                    <a:pt x="21907" y="422795"/>
                  </a:lnTo>
                  <a:lnTo>
                    <a:pt x="21907" y="383362"/>
                  </a:lnTo>
                  <a:lnTo>
                    <a:pt x="33959" y="383362"/>
                  </a:lnTo>
                  <a:lnTo>
                    <a:pt x="33959" y="3943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71798" y="9360762"/>
              <a:ext cx="62865" cy="41910"/>
            </a:xfrm>
            <a:custGeom>
              <a:avLst/>
              <a:gdLst/>
              <a:ahLst/>
              <a:cxnLst/>
              <a:rect l="l" t="t" r="r" b="b"/>
              <a:pathLst>
                <a:path w="62865" h="41909">
                  <a:moveTo>
                    <a:pt x="62434" y="0"/>
                  </a:moveTo>
                  <a:lnTo>
                    <a:pt x="0" y="0"/>
                  </a:lnTo>
                  <a:lnTo>
                    <a:pt x="0" y="41622"/>
                  </a:lnTo>
                  <a:lnTo>
                    <a:pt x="62434" y="41622"/>
                  </a:lnTo>
                  <a:lnTo>
                    <a:pt x="6243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71798" y="9360762"/>
              <a:ext cx="62865" cy="41910"/>
            </a:xfrm>
            <a:custGeom>
              <a:avLst/>
              <a:gdLst/>
              <a:ahLst/>
              <a:cxnLst/>
              <a:rect l="l" t="t" r="r" b="b"/>
              <a:pathLst>
                <a:path w="62865" h="41909">
                  <a:moveTo>
                    <a:pt x="62434" y="41622"/>
                  </a:moveTo>
                  <a:lnTo>
                    <a:pt x="62434" y="0"/>
                  </a:lnTo>
                  <a:lnTo>
                    <a:pt x="0" y="0"/>
                  </a:lnTo>
                  <a:lnTo>
                    <a:pt x="0" y="41622"/>
                  </a:lnTo>
                  <a:lnTo>
                    <a:pt x="62434" y="41622"/>
                  </a:lnTo>
                  <a:close/>
                </a:path>
                <a:path w="62865" h="41909">
                  <a:moveTo>
                    <a:pt x="62434" y="41622"/>
                  </a:moveTo>
                  <a:lnTo>
                    <a:pt x="62434" y="21358"/>
                  </a:lnTo>
                  <a:lnTo>
                    <a:pt x="33954" y="21358"/>
                  </a:lnTo>
                  <a:lnTo>
                    <a:pt x="33954" y="41622"/>
                  </a:lnTo>
                  <a:lnTo>
                    <a:pt x="62434" y="41622"/>
                  </a:lnTo>
                  <a:close/>
                </a:path>
                <a:path w="62865" h="41909">
                  <a:moveTo>
                    <a:pt x="62434" y="21085"/>
                  </a:moveTo>
                  <a:lnTo>
                    <a:pt x="62434" y="820"/>
                  </a:lnTo>
                  <a:lnTo>
                    <a:pt x="33954" y="820"/>
                  </a:lnTo>
                  <a:lnTo>
                    <a:pt x="33954" y="21085"/>
                  </a:lnTo>
                  <a:lnTo>
                    <a:pt x="62434" y="2108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69268" y="9170999"/>
              <a:ext cx="292735" cy="335915"/>
            </a:xfrm>
            <a:custGeom>
              <a:avLst/>
              <a:gdLst/>
              <a:ahLst/>
              <a:cxnLst/>
              <a:rect l="l" t="t" r="r" b="b"/>
              <a:pathLst>
                <a:path w="292734" h="335915">
                  <a:moveTo>
                    <a:pt x="292453" y="307238"/>
                  </a:moveTo>
                  <a:lnTo>
                    <a:pt x="292453" y="29023"/>
                  </a:lnTo>
                  <a:lnTo>
                    <a:pt x="290379" y="18815"/>
                  </a:lnTo>
                  <a:lnTo>
                    <a:pt x="284732" y="10457"/>
                  </a:lnTo>
                  <a:lnTo>
                    <a:pt x="276373" y="4810"/>
                  </a:lnTo>
                  <a:lnTo>
                    <a:pt x="266165" y="2736"/>
                  </a:lnTo>
                  <a:lnTo>
                    <a:pt x="69007" y="2736"/>
                  </a:lnTo>
                  <a:lnTo>
                    <a:pt x="58799" y="4810"/>
                  </a:lnTo>
                  <a:lnTo>
                    <a:pt x="50439" y="10457"/>
                  </a:lnTo>
                  <a:lnTo>
                    <a:pt x="44791" y="18815"/>
                  </a:lnTo>
                  <a:lnTo>
                    <a:pt x="42717" y="29023"/>
                  </a:lnTo>
                  <a:lnTo>
                    <a:pt x="42717" y="307238"/>
                  </a:lnTo>
                  <a:lnTo>
                    <a:pt x="44791" y="317446"/>
                  </a:lnTo>
                  <a:lnTo>
                    <a:pt x="50439" y="325805"/>
                  </a:lnTo>
                  <a:lnTo>
                    <a:pt x="58799" y="331452"/>
                  </a:lnTo>
                  <a:lnTo>
                    <a:pt x="69007" y="333526"/>
                  </a:lnTo>
                  <a:lnTo>
                    <a:pt x="266165" y="333526"/>
                  </a:lnTo>
                  <a:lnTo>
                    <a:pt x="276373" y="331452"/>
                  </a:lnTo>
                  <a:lnTo>
                    <a:pt x="284732" y="325805"/>
                  </a:lnTo>
                  <a:lnTo>
                    <a:pt x="290379" y="317446"/>
                  </a:lnTo>
                  <a:lnTo>
                    <a:pt x="292453" y="307238"/>
                  </a:lnTo>
                  <a:close/>
                </a:path>
                <a:path w="292734" h="335915">
                  <a:moveTo>
                    <a:pt x="32313" y="335721"/>
                  </a:moveTo>
                  <a:lnTo>
                    <a:pt x="32313" y="0"/>
                  </a:lnTo>
                  <a:lnTo>
                    <a:pt x="0" y="0"/>
                  </a:lnTo>
                  <a:lnTo>
                    <a:pt x="0" y="335721"/>
                  </a:lnTo>
                  <a:lnTo>
                    <a:pt x="32313" y="335721"/>
                  </a:lnTo>
                  <a:close/>
                </a:path>
                <a:path w="292734" h="335915">
                  <a:moveTo>
                    <a:pt x="42994" y="286430"/>
                  </a:moveTo>
                  <a:lnTo>
                    <a:pt x="42994" y="274655"/>
                  </a:lnTo>
                  <a:lnTo>
                    <a:pt x="32313" y="274655"/>
                  </a:lnTo>
                  <a:lnTo>
                    <a:pt x="32313" y="286430"/>
                  </a:lnTo>
                  <a:lnTo>
                    <a:pt x="42994" y="286430"/>
                  </a:lnTo>
                  <a:close/>
                </a:path>
                <a:path w="292734" h="335915">
                  <a:moveTo>
                    <a:pt x="42994" y="66266"/>
                  </a:moveTo>
                  <a:lnTo>
                    <a:pt x="42994" y="54493"/>
                  </a:lnTo>
                  <a:lnTo>
                    <a:pt x="32313" y="54493"/>
                  </a:lnTo>
                  <a:lnTo>
                    <a:pt x="32313" y="66266"/>
                  </a:lnTo>
                  <a:lnTo>
                    <a:pt x="42994" y="66266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5" name="object 8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55392" y="9034070"/>
              <a:ext cx="104820" cy="293582"/>
            </a:xfrm>
            <a:prstGeom prst="rect">
              <a:avLst/>
            </a:prstGeom>
          </p:spPr>
        </p:pic>
        <p:sp>
          <p:nvSpPr>
            <p:cNvPr id="826" name="object 8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65927" y="9545306"/>
              <a:ext cx="168910" cy="236854"/>
            </a:xfrm>
            <a:custGeom>
              <a:avLst/>
              <a:gdLst/>
              <a:ahLst/>
              <a:cxnLst/>
              <a:rect l="l" t="t" r="r" b="b"/>
              <a:pathLst>
                <a:path w="168909" h="236854">
                  <a:moveTo>
                    <a:pt x="0" y="236592"/>
                  </a:moveTo>
                  <a:lnTo>
                    <a:pt x="0" y="0"/>
                  </a:lnTo>
                  <a:lnTo>
                    <a:pt x="168681" y="0"/>
                  </a:lnTo>
                  <a:lnTo>
                    <a:pt x="168681" y="236592"/>
                  </a:lnTo>
                  <a:lnTo>
                    <a:pt x="0" y="236592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7" name="object 8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12530" y="8789565"/>
              <a:ext cx="247021" cy="247017"/>
            </a:xfrm>
            <a:prstGeom prst="rect">
              <a:avLst/>
            </a:prstGeom>
          </p:spPr>
        </p:pic>
      </p:grpSp>
      <p:sp>
        <p:nvSpPr>
          <p:cNvPr id="828" name="object 8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74053" y="8838422"/>
            <a:ext cx="45275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r>
              <a:rPr sz="55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endParaRPr sz="550">
              <a:latin typeface="Arial"/>
              <a:cs typeface="Arial"/>
            </a:endParaRPr>
          </a:p>
        </p:txBody>
      </p:sp>
      <p:sp>
        <p:nvSpPr>
          <p:cNvPr id="829" name="object 8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98974" y="9489047"/>
            <a:ext cx="47752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DOUBLE </a:t>
            </a: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30" name="object 830"/>
          <p:cNvGrpSpPr>
            <a:grpSpLocks noGrp="1" noUngrp="1" noRot="1" noMove="1" noResize="1"/>
          </p:cNvGrpSpPr>
          <p:nvPr/>
        </p:nvGrpSpPr>
        <p:grpSpPr>
          <a:xfrm>
            <a:off x="7488594" y="8174159"/>
            <a:ext cx="6786245" cy="2299970"/>
            <a:chOff x="7488594" y="8174159"/>
            <a:chExt cx="6786245" cy="2299970"/>
          </a:xfrm>
        </p:grpSpPr>
        <p:sp>
          <p:nvSpPr>
            <p:cNvPr id="831" name="object 8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97599" y="8175530"/>
              <a:ext cx="675640" cy="676275"/>
            </a:xfrm>
            <a:custGeom>
              <a:avLst/>
              <a:gdLst/>
              <a:ahLst/>
              <a:cxnLst/>
              <a:rect l="l" t="t" r="r" b="b"/>
              <a:pathLst>
                <a:path w="675640" h="676275">
                  <a:moveTo>
                    <a:pt x="441615" y="603890"/>
                  </a:moveTo>
                  <a:lnTo>
                    <a:pt x="660221" y="387551"/>
                  </a:lnTo>
                  <a:lnTo>
                    <a:pt x="665742" y="379311"/>
                  </a:lnTo>
                  <a:lnTo>
                    <a:pt x="667618" y="369891"/>
                  </a:lnTo>
                  <a:lnTo>
                    <a:pt x="665842" y="360451"/>
                  </a:lnTo>
                  <a:lnTo>
                    <a:pt x="660409" y="352153"/>
                  </a:lnTo>
                  <a:lnTo>
                    <a:pt x="598356" y="289452"/>
                  </a:lnTo>
                  <a:lnTo>
                    <a:pt x="590114" y="283930"/>
                  </a:lnTo>
                  <a:lnTo>
                    <a:pt x="580694" y="282054"/>
                  </a:lnTo>
                  <a:lnTo>
                    <a:pt x="571255" y="283829"/>
                  </a:lnTo>
                  <a:lnTo>
                    <a:pt x="562957" y="289264"/>
                  </a:lnTo>
                  <a:lnTo>
                    <a:pt x="344351" y="505599"/>
                  </a:lnTo>
                  <a:lnTo>
                    <a:pt x="338830" y="513841"/>
                  </a:lnTo>
                  <a:lnTo>
                    <a:pt x="336955" y="523260"/>
                  </a:lnTo>
                  <a:lnTo>
                    <a:pt x="338732" y="532699"/>
                  </a:lnTo>
                  <a:lnTo>
                    <a:pt x="344167" y="540998"/>
                  </a:lnTo>
                  <a:lnTo>
                    <a:pt x="406216" y="603703"/>
                  </a:lnTo>
                  <a:lnTo>
                    <a:pt x="414458" y="609223"/>
                  </a:lnTo>
                  <a:lnTo>
                    <a:pt x="423878" y="611098"/>
                  </a:lnTo>
                  <a:lnTo>
                    <a:pt x="433317" y="609322"/>
                  </a:lnTo>
                  <a:lnTo>
                    <a:pt x="441615" y="603890"/>
                  </a:lnTo>
                  <a:close/>
                </a:path>
                <a:path w="675640" h="676275">
                  <a:moveTo>
                    <a:pt x="169942" y="329361"/>
                  </a:moveTo>
                  <a:lnTo>
                    <a:pt x="388551" y="113026"/>
                  </a:lnTo>
                  <a:lnTo>
                    <a:pt x="394071" y="104784"/>
                  </a:lnTo>
                  <a:lnTo>
                    <a:pt x="395946" y="95364"/>
                  </a:lnTo>
                  <a:lnTo>
                    <a:pt x="394170" y="85926"/>
                  </a:lnTo>
                  <a:lnTo>
                    <a:pt x="388735" y="77627"/>
                  </a:lnTo>
                  <a:lnTo>
                    <a:pt x="326681" y="14926"/>
                  </a:lnTo>
                  <a:lnTo>
                    <a:pt x="318442" y="9405"/>
                  </a:lnTo>
                  <a:lnTo>
                    <a:pt x="309021" y="7529"/>
                  </a:lnTo>
                  <a:lnTo>
                    <a:pt x="299582" y="9305"/>
                  </a:lnTo>
                  <a:lnTo>
                    <a:pt x="291283" y="14739"/>
                  </a:lnTo>
                  <a:lnTo>
                    <a:pt x="72676" y="231073"/>
                  </a:lnTo>
                  <a:lnTo>
                    <a:pt x="67156" y="239315"/>
                  </a:lnTo>
                  <a:lnTo>
                    <a:pt x="65281" y="248735"/>
                  </a:lnTo>
                  <a:lnTo>
                    <a:pt x="67059" y="258174"/>
                  </a:lnTo>
                  <a:lnTo>
                    <a:pt x="72493" y="266472"/>
                  </a:lnTo>
                  <a:lnTo>
                    <a:pt x="134546" y="329177"/>
                  </a:lnTo>
                  <a:lnTo>
                    <a:pt x="142786" y="334698"/>
                  </a:lnTo>
                  <a:lnTo>
                    <a:pt x="152206" y="336573"/>
                  </a:lnTo>
                  <a:lnTo>
                    <a:pt x="161645" y="334796"/>
                  </a:lnTo>
                  <a:lnTo>
                    <a:pt x="169942" y="329361"/>
                  </a:lnTo>
                  <a:close/>
                </a:path>
                <a:path w="675640" h="676275">
                  <a:moveTo>
                    <a:pt x="385675" y="662605"/>
                  </a:moveTo>
                  <a:lnTo>
                    <a:pt x="661899" y="389251"/>
                  </a:lnTo>
                  <a:lnTo>
                    <a:pt x="671888" y="374339"/>
                  </a:lnTo>
                  <a:lnTo>
                    <a:pt x="675281" y="357292"/>
                  </a:lnTo>
                  <a:lnTo>
                    <a:pt x="672066" y="340209"/>
                  </a:lnTo>
                  <a:lnTo>
                    <a:pt x="662234" y="325192"/>
                  </a:lnTo>
                  <a:lnTo>
                    <a:pt x="353660" y="13381"/>
                  </a:lnTo>
                  <a:lnTo>
                    <a:pt x="338748" y="3392"/>
                  </a:lnTo>
                  <a:lnTo>
                    <a:pt x="321701" y="0"/>
                  </a:lnTo>
                  <a:lnTo>
                    <a:pt x="304620" y="3214"/>
                  </a:lnTo>
                  <a:lnTo>
                    <a:pt x="289605" y="13047"/>
                  </a:lnTo>
                  <a:lnTo>
                    <a:pt x="13381" y="286398"/>
                  </a:lnTo>
                  <a:lnTo>
                    <a:pt x="3392" y="301312"/>
                  </a:lnTo>
                  <a:lnTo>
                    <a:pt x="0" y="318360"/>
                  </a:lnTo>
                  <a:lnTo>
                    <a:pt x="3214" y="335442"/>
                  </a:lnTo>
                  <a:lnTo>
                    <a:pt x="13046" y="350457"/>
                  </a:lnTo>
                  <a:lnTo>
                    <a:pt x="321617" y="662271"/>
                  </a:lnTo>
                  <a:lnTo>
                    <a:pt x="336530" y="672258"/>
                  </a:lnTo>
                  <a:lnTo>
                    <a:pt x="353577" y="675651"/>
                  </a:lnTo>
                  <a:lnTo>
                    <a:pt x="370659" y="672437"/>
                  </a:lnTo>
                  <a:lnTo>
                    <a:pt x="385675" y="662605"/>
                  </a:lnTo>
                  <a:close/>
                </a:path>
                <a:path w="675640" h="676275">
                  <a:moveTo>
                    <a:pt x="387371" y="660924"/>
                  </a:moveTo>
                  <a:lnTo>
                    <a:pt x="413636" y="634932"/>
                  </a:lnTo>
                  <a:lnTo>
                    <a:pt x="418766" y="629856"/>
                  </a:lnTo>
                  <a:lnTo>
                    <a:pt x="418810" y="621518"/>
                  </a:lnTo>
                  <a:lnTo>
                    <a:pt x="413737" y="616389"/>
                  </a:lnTo>
                  <a:lnTo>
                    <a:pt x="59886" y="258827"/>
                  </a:lnTo>
                  <a:lnTo>
                    <a:pt x="54810" y="253696"/>
                  </a:lnTo>
                  <a:lnTo>
                    <a:pt x="15922" y="283883"/>
                  </a:lnTo>
                  <a:lnTo>
                    <a:pt x="1488" y="318368"/>
                  </a:lnTo>
                  <a:lnTo>
                    <a:pt x="4956" y="336800"/>
                  </a:lnTo>
                  <a:lnTo>
                    <a:pt x="15563" y="353002"/>
                  </a:lnTo>
                  <a:lnTo>
                    <a:pt x="319939" y="660575"/>
                  </a:lnTo>
                  <a:lnTo>
                    <a:pt x="335636" y="671087"/>
                  </a:lnTo>
                  <a:lnTo>
                    <a:pt x="353582" y="674657"/>
                  </a:lnTo>
                  <a:lnTo>
                    <a:pt x="371564" y="671274"/>
                  </a:lnTo>
                  <a:lnTo>
                    <a:pt x="387371" y="66092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8593" y="9457369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65" y="346849"/>
                  </a:moveTo>
                  <a:lnTo>
                    <a:pt x="0" y="346849"/>
                  </a:lnTo>
                  <a:lnTo>
                    <a:pt x="0" y="371627"/>
                  </a:lnTo>
                  <a:lnTo>
                    <a:pt x="24765" y="371627"/>
                  </a:lnTo>
                  <a:lnTo>
                    <a:pt x="24765" y="346849"/>
                  </a:lnTo>
                  <a:close/>
                </a:path>
                <a:path w="1016000" h="421640">
                  <a:moveTo>
                    <a:pt x="24765" y="297307"/>
                  </a:moveTo>
                  <a:lnTo>
                    <a:pt x="0" y="297307"/>
                  </a:lnTo>
                  <a:lnTo>
                    <a:pt x="0" y="322084"/>
                  </a:lnTo>
                  <a:lnTo>
                    <a:pt x="24765" y="322084"/>
                  </a:lnTo>
                  <a:lnTo>
                    <a:pt x="24765" y="297307"/>
                  </a:lnTo>
                  <a:close/>
                </a:path>
                <a:path w="1016000" h="421640">
                  <a:moveTo>
                    <a:pt x="24765" y="222973"/>
                  </a:moveTo>
                  <a:lnTo>
                    <a:pt x="0" y="222973"/>
                  </a:lnTo>
                  <a:lnTo>
                    <a:pt x="0" y="272529"/>
                  </a:lnTo>
                  <a:lnTo>
                    <a:pt x="24765" y="272529"/>
                  </a:lnTo>
                  <a:lnTo>
                    <a:pt x="24765" y="222973"/>
                  </a:lnTo>
                  <a:close/>
                </a:path>
                <a:path w="1016000" h="421640">
                  <a:moveTo>
                    <a:pt x="123875" y="198208"/>
                  </a:moveTo>
                  <a:lnTo>
                    <a:pt x="99098" y="198208"/>
                  </a:lnTo>
                  <a:lnTo>
                    <a:pt x="74320" y="198208"/>
                  </a:lnTo>
                  <a:lnTo>
                    <a:pt x="49542" y="198208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51"/>
                  </a:lnTo>
                  <a:lnTo>
                    <a:pt x="99098" y="247751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23875" y="198208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48653" y="272529"/>
                  </a:lnTo>
                  <a:lnTo>
                    <a:pt x="123875" y="272529"/>
                  </a:lnTo>
                  <a:lnTo>
                    <a:pt x="123875" y="247751"/>
                  </a:lnTo>
                  <a:lnTo>
                    <a:pt x="99098" y="247751"/>
                  </a:lnTo>
                  <a:lnTo>
                    <a:pt x="99098" y="297307"/>
                  </a:lnTo>
                  <a:lnTo>
                    <a:pt x="74320" y="297307"/>
                  </a:lnTo>
                  <a:lnTo>
                    <a:pt x="74320" y="322084"/>
                  </a:lnTo>
                  <a:lnTo>
                    <a:pt x="49542" y="322084"/>
                  </a:lnTo>
                  <a:lnTo>
                    <a:pt x="24765" y="322084"/>
                  </a:lnTo>
                  <a:lnTo>
                    <a:pt x="24765" y="346849"/>
                  </a:lnTo>
                  <a:lnTo>
                    <a:pt x="49542" y="346849"/>
                  </a:lnTo>
                  <a:lnTo>
                    <a:pt x="74320" y="346849"/>
                  </a:lnTo>
                  <a:lnTo>
                    <a:pt x="99098" y="346849"/>
                  </a:lnTo>
                  <a:lnTo>
                    <a:pt x="99098" y="322084"/>
                  </a:lnTo>
                  <a:lnTo>
                    <a:pt x="123875" y="322084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208"/>
                  </a:moveTo>
                  <a:lnTo>
                    <a:pt x="148653" y="198208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208"/>
                  </a:lnTo>
                  <a:close/>
                </a:path>
                <a:path w="1016000" h="421640">
                  <a:moveTo>
                    <a:pt x="222973" y="247751"/>
                  </a:moveTo>
                  <a:lnTo>
                    <a:pt x="198196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98196" y="297307"/>
                  </a:lnTo>
                  <a:lnTo>
                    <a:pt x="198196" y="272529"/>
                  </a:lnTo>
                  <a:lnTo>
                    <a:pt x="222973" y="272529"/>
                  </a:lnTo>
                  <a:lnTo>
                    <a:pt x="222973" y="247751"/>
                  </a:lnTo>
                  <a:close/>
                </a:path>
                <a:path w="1016000" h="421640">
                  <a:moveTo>
                    <a:pt x="272529" y="49542"/>
                  </a:moveTo>
                  <a:lnTo>
                    <a:pt x="247751" y="49542"/>
                  </a:lnTo>
                  <a:lnTo>
                    <a:pt x="222973" y="49542"/>
                  </a:lnTo>
                  <a:lnTo>
                    <a:pt x="222973" y="24777"/>
                  </a:lnTo>
                  <a:lnTo>
                    <a:pt x="247751" y="24777"/>
                  </a:lnTo>
                  <a:lnTo>
                    <a:pt x="247751" y="0"/>
                  </a:lnTo>
                  <a:lnTo>
                    <a:pt x="222973" y="0"/>
                  </a:lnTo>
                  <a:lnTo>
                    <a:pt x="198196" y="0"/>
                  </a:lnTo>
                  <a:lnTo>
                    <a:pt x="198196" y="74320"/>
                  </a:lnTo>
                  <a:lnTo>
                    <a:pt x="222973" y="74320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74320"/>
                  </a:lnTo>
                  <a:lnTo>
                    <a:pt x="272529" y="74320"/>
                  </a:lnTo>
                  <a:lnTo>
                    <a:pt x="272529" y="49542"/>
                  </a:lnTo>
                  <a:close/>
                </a:path>
                <a:path w="1016000" h="421640">
                  <a:moveTo>
                    <a:pt x="346849" y="371627"/>
                  </a:moveTo>
                  <a:lnTo>
                    <a:pt x="322072" y="371627"/>
                  </a:lnTo>
                  <a:lnTo>
                    <a:pt x="322072" y="396405"/>
                  </a:lnTo>
                  <a:lnTo>
                    <a:pt x="346849" y="396405"/>
                  </a:lnTo>
                  <a:lnTo>
                    <a:pt x="346849" y="371627"/>
                  </a:lnTo>
                  <a:close/>
                </a:path>
                <a:path w="1016000" h="421640">
                  <a:moveTo>
                    <a:pt x="346849" y="247751"/>
                  </a:moveTo>
                  <a:lnTo>
                    <a:pt x="322072" y="247751"/>
                  </a:lnTo>
                  <a:lnTo>
                    <a:pt x="297307" y="247751"/>
                  </a:lnTo>
                  <a:lnTo>
                    <a:pt x="272529" y="247751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22973" y="222973"/>
                  </a:lnTo>
                  <a:lnTo>
                    <a:pt x="222973" y="247751"/>
                  </a:lnTo>
                  <a:lnTo>
                    <a:pt x="247751" y="247751"/>
                  </a:lnTo>
                  <a:lnTo>
                    <a:pt x="247751" y="272529"/>
                  </a:lnTo>
                  <a:lnTo>
                    <a:pt x="222973" y="272529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27"/>
                  </a:lnTo>
                  <a:lnTo>
                    <a:pt x="222973" y="371627"/>
                  </a:lnTo>
                  <a:lnTo>
                    <a:pt x="222973" y="346849"/>
                  </a:lnTo>
                  <a:lnTo>
                    <a:pt x="198196" y="346849"/>
                  </a:lnTo>
                  <a:lnTo>
                    <a:pt x="198196" y="322084"/>
                  </a:lnTo>
                  <a:lnTo>
                    <a:pt x="173431" y="322084"/>
                  </a:lnTo>
                  <a:lnTo>
                    <a:pt x="173431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73431" y="396405"/>
                  </a:lnTo>
                  <a:lnTo>
                    <a:pt x="198196" y="396405"/>
                  </a:lnTo>
                  <a:lnTo>
                    <a:pt x="222973" y="396405"/>
                  </a:lnTo>
                  <a:lnTo>
                    <a:pt x="247751" y="396405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97307" y="421182"/>
                  </a:lnTo>
                  <a:lnTo>
                    <a:pt x="297307" y="346849"/>
                  </a:lnTo>
                  <a:lnTo>
                    <a:pt x="272529" y="346849"/>
                  </a:lnTo>
                  <a:lnTo>
                    <a:pt x="272529" y="272529"/>
                  </a:lnTo>
                  <a:lnTo>
                    <a:pt x="297307" y="272529"/>
                  </a:lnTo>
                  <a:lnTo>
                    <a:pt x="322072" y="272529"/>
                  </a:lnTo>
                  <a:lnTo>
                    <a:pt x="322072" y="297307"/>
                  </a:lnTo>
                  <a:lnTo>
                    <a:pt x="346849" y="297307"/>
                  </a:lnTo>
                  <a:lnTo>
                    <a:pt x="346849" y="247751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72" y="123875"/>
                  </a:lnTo>
                  <a:lnTo>
                    <a:pt x="322072" y="99098"/>
                  </a:lnTo>
                  <a:lnTo>
                    <a:pt x="297307" y="99098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196" y="123875"/>
                  </a:lnTo>
                  <a:lnTo>
                    <a:pt x="198196" y="222973"/>
                  </a:lnTo>
                  <a:lnTo>
                    <a:pt x="222973" y="222973"/>
                  </a:lnTo>
                  <a:lnTo>
                    <a:pt x="222973" y="198208"/>
                  </a:lnTo>
                  <a:lnTo>
                    <a:pt x="247751" y="198208"/>
                  </a:lnTo>
                  <a:lnTo>
                    <a:pt x="272529" y="198208"/>
                  </a:lnTo>
                  <a:lnTo>
                    <a:pt x="297307" y="198208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322072" y="173431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27" y="99098"/>
                  </a:lnTo>
                  <a:lnTo>
                    <a:pt x="371627" y="74320"/>
                  </a:lnTo>
                  <a:lnTo>
                    <a:pt x="346849" y="74320"/>
                  </a:lnTo>
                  <a:lnTo>
                    <a:pt x="346849" y="49542"/>
                  </a:lnTo>
                  <a:lnTo>
                    <a:pt x="322072" y="49542"/>
                  </a:lnTo>
                  <a:lnTo>
                    <a:pt x="322072" y="24777"/>
                  </a:lnTo>
                  <a:lnTo>
                    <a:pt x="346849" y="24777"/>
                  </a:lnTo>
                  <a:lnTo>
                    <a:pt x="346849" y="0"/>
                  </a:lnTo>
                  <a:lnTo>
                    <a:pt x="322072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72" y="74320"/>
                  </a:lnTo>
                  <a:lnTo>
                    <a:pt x="322072" y="99098"/>
                  </a:lnTo>
                  <a:lnTo>
                    <a:pt x="346849" y="99098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45947" y="74320"/>
                  </a:moveTo>
                  <a:lnTo>
                    <a:pt x="421182" y="74320"/>
                  </a:lnTo>
                  <a:lnTo>
                    <a:pt x="421182" y="123875"/>
                  </a:lnTo>
                  <a:lnTo>
                    <a:pt x="445947" y="123875"/>
                  </a:lnTo>
                  <a:lnTo>
                    <a:pt x="445947" y="74320"/>
                  </a:lnTo>
                  <a:close/>
                </a:path>
                <a:path w="1016000" h="421640">
                  <a:moveTo>
                    <a:pt x="445947" y="0"/>
                  </a:moveTo>
                  <a:lnTo>
                    <a:pt x="421182" y="0"/>
                  </a:lnTo>
                  <a:lnTo>
                    <a:pt x="396405" y="0"/>
                  </a:lnTo>
                  <a:lnTo>
                    <a:pt x="396405" y="49542"/>
                  </a:lnTo>
                  <a:lnTo>
                    <a:pt x="421182" y="49542"/>
                  </a:lnTo>
                  <a:lnTo>
                    <a:pt x="445947" y="49542"/>
                  </a:lnTo>
                  <a:lnTo>
                    <a:pt x="445947" y="0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77"/>
                  </a:lnTo>
                  <a:lnTo>
                    <a:pt x="495503" y="24777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20280" y="247751"/>
                  </a:moveTo>
                  <a:lnTo>
                    <a:pt x="495503" y="247751"/>
                  </a:lnTo>
                  <a:lnTo>
                    <a:pt x="495503" y="297307"/>
                  </a:lnTo>
                  <a:lnTo>
                    <a:pt x="520280" y="297307"/>
                  </a:lnTo>
                  <a:lnTo>
                    <a:pt x="520280" y="247751"/>
                  </a:lnTo>
                  <a:close/>
                </a:path>
                <a:path w="1016000" h="421640">
                  <a:moveTo>
                    <a:pt x="545058" y="74320"/>
                  </a:moveTo>
                  <a:lnTo>
                    <a:pt x="520280" y="74320"/>
                  </a:lnTo>
                  <a:lnTo>
                    <a:pt x="520280" y="99098"/>
                  </a:lnTo>
                  <a:lnTo>
                    <a:pt x="545058" y="99098"/>
                  </a:lnTo>
                  <a:lnTo>
                    <a:pt x="545058" y="74320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49542"/>
                  </a:moveTo>
                  <a:lnTo>
                    <a:pt x="545058" y="49542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69836" y="49542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77"/>
                  </a:lnTo>
                  <a:lnTo>
                    <a:pt x="569836" y="24777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79" y="198208"/>
                  </a:moveTo>
                  <a:lnTo>
                    <a:pt x="594601" y="198208"/>
                  </a:lnTo>
                  <a:lnTo>
                    <a:pt x="594601" y="247751"/>
                  </a:lnTo>
                  <a:lnTo>
                    <a:pt x="619379" y="247751"/>
                  </a:lnTo>
                  <a:lnTo>
                    <a:pt x="619379" y="198208"/>
                  </a:lnTo>
                  <a:close/>
                </a:path>
                <a:path w="1016000" h="421640">
                  <a:moveTo>
                    <a:pt x="619379" y="148653"/>
                  </a:moveTo>
                  <a:lnTo>
                    <a:pt x="594601" y="148653"/>
                  </a:lnTo>
                  <a:lnTo>
                    <a:pt x="594601" y="173431"/>
                  </a:lnTo>
                  <a:lnTo>
                    <a:pt x="619379" y="173431"/>
                  </a:lnTo>
                  <a:lnTo>
                    <a:pt x="619379" y="148653"/>
                  </a:lnTo>
                  <a:close/>
                </a:path>
                <a:path w="1016000" h="421640">
                  <a:moveTo>
                    <a:pt x="619379" y="49542"/>
                  </a:moveTo>
                  <a:lnTo>
                    <a:pt x="594601" y="49542"/>
                  </a:lnTo>
                  <a:lnTo>
                    <a:pt x="594601" y="74320"/>
                  </a:lnTo>
                  <a:lnTo>
                    <a:pt x="619379" y="74320"/>
                  </a:lnTo>
                  <a:lnTo>
                    <a:pt x="619379" y="49542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01" y="99098"/>
                  </a:lnTo>
                  <a:lnTo>
                    <a:pt x="594601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77"/>
                  </a:lnTo>
                  <a:lnTo>
                    <a:pt x="668934" y="24777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34" y="247751"/>
                  </a:lnTo>
                  <a:lnTo>
                    <a:pt x="668934" y="198208"/>
                  </a:lnTo>
                  <a:lnTo>
                    <a:pt x="644156" y="198208"/>
                  </a:lnTo>
                  <a:lnTo>
                    <a:pt x="644156" y="247751"/>
                  </a:lnTo>
                  <a:lnTo>
                    <a:pt x="619379" y="247751"/>
                  </a:lnTo>
                  <a:lnTo>
                    <a:pt x="619379" y="272529"/>
                  </a:lnTo>
                  <a:lnTo>
                    <a:pt x="644156" y="272529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77" y="371627"/>
                  </a:moveTo>
                  <a:lnTo>
                    <a:pt x="693712" y="371627"/>
                  </a:lnTo>
                  <a:lnTo>
                    <a:pt x="693712" y="396405"/>
                  </a:lnTo>
                  <a:lnTo>
                    <a:pt x="718477" y="396405"/>
                  </a:lnTo>
                  <a:lnTo>
                    <a:pt x="718477" y="371627"/>
                  </a:lnTo>
                  <a:close/>
                </a:path>
                <a:path w="1016000" h="421640">
                  <a:moveTo>
                    <a:pt x="718477" y="322084"/>
                  </a:moveTo>
                  <a:lnTo>
                    <a:pt x="693712" y="322084"/>
                  </a:lnTo>
                  <a:lnTo>
                    <a:pt x="668934" y="322084"/>
                  </a:lnTo>
                  <a:lnTo>
                    <a:pt x="644156" y="322084"/>
                  </a:lnTo>
                  <a:lnTo>
                    <a:pt x="644156" y="346849"/>
                  </a:lnTo>
                  <a:lnTo>
                    <a:pt x="668934" y="346849"/>
                  </a:lnTo>
                  <a:lnTo>
                    <a:pt x="693712" y="346849"/>
                  </a:lnTo>
                  <a:lnTo>
                    <a:pt x="718477" y="346849"/>
                  </a:lnTo>
                  <a:lnTo>
                    <a:pt x="718477" y="322084"/>
                  </a:lnTo>
                  <a:close/>
                </a:path>
                <a:path w="1016000" h="421640">
                  <a:moveTo>
                    <a:pt x="718477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77" y="297307"/>
                  </a:lnTo>
                  <a:lnTo>
                    <a:pt x="718477" y="272529"/>
                  </a:lnTo>
                  <a:close/>
                </a:path>
                <a:path w="1016000" h="421640">
                  <a:moveTo>
                    <a:pt x="718477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208"/>
                  </a:lnTo>
                  <a:lnTo>
                    <a:pt x="718477" y="198208"/>
                  </a:lnTo>
                  <a:lnTo>
                    <a:pt x="718477" y="99098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77" y="297307"/>
                  </a:lnTo>
                  <a:lnTo>
                    <a:pt x="718477" y="322084"/>
                  </a:lnTo>
                  <a:lnTo>
                    <a:pt x="743254" y="322084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346849"/>
                  </a:moveTo>
                  <a:lnTo>
                    <a:pt x="743254" y="346849"/>
                  </a:lnTo>
                  <a:lnTo>
                    <a:pt x="743254" y="371627"/>
                  </a:lnTo>
                  <a:lnTo>
                    <a:pt x="768032" y="371627"/>
                  </a:lnTo>
                  <a:lnTo>
                    <a:pt x="768032" y="346849"/>
                  </a:lnTo>
                  <a:close/>
                </a:path>
                <a:path w="1016000" h="421640">
                  <a:moveTo>
                    <a:pt x="768032" y="148653"/>
                  </a:moveTo>
                  <a:lnTo>
                    <a:pt x="743254" y="148653"/>
                  </a:lnTo>
                  <a:lnTo>
                    <a:pt x="743254" y="198208"/>
                  </a:lnTo>
                  <a:lnTo>
                    <a:pt x="768032" y="198208"/>
                  </a:lnTo>
                  <a:lnTo>
                    <a:pt x="768032" y="148653"/>
                  </a:lnTo>
                  <a:close/>
                </a:path>
                <a:path w="1016000" h="421640">
                  <a:moveTo>
                    <a:pt x="817587" y="371627"/>
                  </a:moveTo>
                  <a:lnTo>
                    <a:pt x="792810" y="371627"/>
                  </a:lnTo>
                  <a:lnTo>
                    <a:pt x="792810" y="396405"/>
                  </a:lnTo>
                  <a:lnTo>
                    <a:pt x="817587" y="396405"/>
                  </a:lnTo>
                  <a:lnTo>
                    <a:pt x="817587" y="371627"/>
                  </a:lnTo>
                  <a:close/>
                </a:path>
                <a:path w="1016000" h="421640">
                  <a:moveTo>
                    <a:pt x="842352" y="346849"/>
                  </a:moveTo>
                  <a:lnTo>
                    <a:pt x="817587" y="346849"/>
                  </a:lnTo>
                  <a:lnTo>
                    <a:pt x="817587" y="371627"/>
                  </a:lnTo>
                  <a:lnTo>
                    <a:pt x="842352" y="371627"/>
                  </a:lnTo>
                  <a:lnTo>
                    <a:pt x="842352" y="346849"/>
                  </a:lnTo>
                  <a:close/>
                </a:path>
                <a:path w="1016000" h="421640">
                  <a:moveTo>
                    <a:pt x="867130" y="371627"/>
                  </a:moveTo>
                  <a:lnTo>
                    <a:pt x="842352" y="371627"/>
                  </a:lnTo>
                  <a:lnTo>
                    <a:pt x="842352" y="396405"/>
                  </a:lnTo>
                  <a:lnTo>
                    <a:pt x="867130" y="396405"/>
                  </a:lnTo>
                  <a:lnTo>
                    <a:pt x="867130" y="371627"/>
                  </a:lnTo>
                  <a:close/>
                </a:path>
                <a:path w="1016000" h="421640">
                  <a:moveTo>
                    <a:pt x="941463" y="273215"/>
                  </a:moveTo>
                  <a:lnTo>
                    <a:pt x="916686" y="273215"/>
                  </a:lnTo>
                  <a:lnTo>
                    <a:pt x="916686" y="372275"/>
                  </a:lnTo>
                  <a:lnTo>
                    <a:pt x="891908" y="372275"/>
                  </a:lnTo>
                  <a:lnTo>
                    <a:pt x="891908" y="39640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273215"/>
                  </a:lnTo>
                  <a:close/>
                </a:path>
                <a:path w="1016000" h="421640">
                  <a:moveTo>
                    <a:pt x="1015784" y="198208"/>
                  </a:moveTo>
                  <a:lnTo>
                    <a:pt x="991019" y="198208"/>
                  </a:lnTo>
                  <a:lnTo>
                    <a:pt x="966241" y="198208"/>
                  </a:lnTo>
                  <a:lnTo>
                    <a:pt x="941463" y="198208"/>
                  </a:lnTo>
                  <a:lnTo>
                    <a:pt x="941463" y="247751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1015784" y="247751"/>
                  </a:lnTo>
                  <a:lnTo>
                    <a:pt x="1015784" y="19820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8593" y="9457534"/>
              <a:ext cx="1016000" cy="545465"/>
            </a:xfrm>
            <a:custGeom>
              <a:avLst/>
              <a:gdLst/>
              <a:ahLst/>
              <a:cxnLst/>
              <a:rect l="l" t="t" r="r" b="b"/>
              <a:pathLst>
                <a:path w="1016000" h="545465">
                  <a:moveTo>
                    <a:pt x="74320" y="396240"/>
                  </a:moveTo>
                  <a:lnTo>
                    <a:pt x="49542" y="396240"/>
                  </a:lnTo>
                  <a:lnTo>
                    <a:pt x="49542" y="371462"/>
                  </a:lnTo>
                  <a:lnTo>
                    <a:pt x="24765" y="371462"/>
                  </a:lnTo>
                  <a:lnTo>
                    <a:pt x="24765" y="470560"/>
                  </a:lnTo>
                  <a:lnTo>
                    <a:pt x="0" y="470560"/>
                  </a:lnTo>
                  <a:lnTo>
                    <a:pt x="0" y="495338"/>
                  </a:lnTo>
                  <a:lnTo>
                    <a:pt x="24765" y="495338"/>
                  </a:lnTo>
                  <a:lnTo>
                    <a:pt x="24765" y="520115"/>
                  </a:lnTo>
                  <a:lnTo>
                    <a:pt x="49542" y="520115"/>
                  </a:lnTo>
                  <a:lnTo>
                    <a:pt x="49542" y="495338"/>
                  </a:lnTo>
                  <a:lnTo>
                    <a:pt x="74320" y="495338"/>
                  </a:lnTo>
                  <a:lnTo>
                    <a:pt x="74320" y="445795"/>
                  </a:lnTo>
                  <a:lnTo>
                    <a:pt x="49542" y="445795"/>
                  </a:lnTo>
                  <a:lnTo>
                    <a:pt x="49542" y="421017"/>
                  </a:lnTo>
                  <a:lnTo>
                    <a:pt x="74320" y="421017"/>
                  </a:lnTo>
                  <a:lnTo>
                    <a:pt x="74320" y="396240"/>
                  </a:lnTo>
                  <a:close/>
                </a:path>
                <a:path w="1016000" h="545465">
                  <a:moveTo>
                    <a:pt x="198196" y="495338"/>
                  </a:moveTo>
                  <a:lnTo>
                    <a:pt x="173431" y="495338"/>
                  </a:lnTo>
                  <a:lnTo>
                    <a:pt x="148653" y="495338"/>
                  </a:lnTo>
                  <a:lnTo>
                    <a:pt x="148653" y="470560"/>
                  </a:lnTo>
                  <a:lnTo>
                    <a:pt x="173431" y="470560"/>
                  </a:lnTo>
                  <a:lnTo>
                    <a:pt x="173431" y="445795"/>
                  </a:lnTo>
                  <a:lnTo>
                    <a:pt x="148653" y="445795"/>
                  </a:lnTo>
                  <a:lnTo>
                    <a:pt x="148653" y="421017"/>
                  </a:lnTo>
                  <a:lnTo>
                    <a:pt x="173431" y="421017"/>
                  </a:lnTo>
                  <a:lnTo>
                    <a:pt x="173431" y="396240"/>
                  </a:lnTo>
                  <a:lnTo>
                    <a:pt x="148653" y="396240"/>
                  </a:lnTo>
                  <a:lnTo>
                    <a:pt x="148653" y="371462"/>
                  </a:lnTo>
                  <a:lnTo>
                    <a:pt x="123875" y="371462"/>
                  </a:lnTo>
                  <a:lnTo>
                    <a:pt x="123875" y="396240"/>
                  </a:lnTo>
                  <a:lnTo>
                    <a:pt x="99098" y="396240"/>
                  </a:lnTo>
                  <a:lnTo>
                    <a:pt x="99098" y="470560"/>
                  </a:lnTo>
                  <a:lnTo>
                    <a:pt x="123875" y="470560"/>
                  </a:lnTo>
                  <a:lnTo>
                    <a:pt x="123875" y="520115"/>
                  </a:lnTo>
                  <a:lnTo>
                    <a:pt x="148653" y="520115"/>
                  </a:lnTo>
                  <a:lnTo>
                    <a:pt x="173431" y="520115"/>
                  </a:lnTo>
                  <a:lnTo>
                    <a:pt x="173431" y="544893"/>
                  </a:lnTo>
                  <a:lnTo>
                    <a:pt x="198196" y="544893"/>
                  </a:lnTo>
                  <a:lnTo>
                    <a:pt x="198196" y="495338"/>
                  </a:lnTo>
                  <a:close/>
                </a:path>
                <a:path w="1016000" h="545465">
                  <a:moveTo>
                    <a:pt x="247751" y="445795"/>
                  </a:moveTo>
                  <a:lnTo>
                    <a:pt x="222973" y="445795"/>
                  </a:lnTo>
                  <a:lnTo>
                    <a:pt x="198196" y="445795"/>
                  </a:lnTo>
                  <a:lnTo>
                    <a:pt x="198196" y="495338"/>
                  </a:lnTo>
                  <a:lnTo>
                    <a:pt x="222973" y="495338"/>
                  </a:lnTo>
                  <a:lnTo>
                    <a:pt x="222973" y="470560"/>
                  </a:lnTo>
                  <a:lnTo>
                    <a:pt x="247751" y="470560"/>
                  </a:lnTo>
                  <a:lnTo>
                    <a:pt x="247751" y="445795"/>
                  </a:lnTo>
                  <a:close/>
                </a:path>
                <a:path w="1016000" h="545465">
                  <a:moveTo>
                    <a:pt x="297307" y="470560"/>
                  </a:moveTo>
                  <a:lnTo>
                    <a:pt x="272529" y="470560"/>
                  </a:lnTo>
                  <a:lnTo>
                    <a:pt x="272529" y="495338"/>
                  </a:lnTo>
                  <a:lnTo>
                    <a:pt x="297307" y="495338"/>
                  </a:lnTo>
                  <a:lnTo>
                    <a:pt x="297307" y="470560"/>
                  </a:lnTo>
                  <a:close/>
                </a:path>
                <a:path w="1016000" h="545465">
                  <a:moveTo>
                    <a:pt x="322072" y="421017"/>
                  </a:moveTo>
                  <a:lnTo>
                    <a:pt x="297307" y="421017"/>
                  </a:lnTo>
                  <a:lnTo>
                    <a:pt x="297307" y="445795"/>
                  </a:lnTo>
                  <a:lnTo>
                    <a:pt x="322072" y="445795"/>
                  </a:lnTo>
                  <a:lnTo>
                    <a:pt x="322072" y="421017"/>
                  </a:lnTo>
                  <a:close/>
                </a:path>
                <a:path w="1016000" h="545465">
                  <a:moveTo>
                    <a:pt x="346849" y="445795"/>
                  </a:moveTo>
                  <a:lnTo>
                    <a:pt x="322072" y="445795"/>
                  </a:lnTo>
                  <a:lnTo>
                    <a:pt x="322072" y="470560"/>
                  </a:lnTo>
                  <a:lnTo>
                    <a:pt x="346849" y="470560"/>
                  </a:lnTo>
                  <a:lnTo>
                    <a:pt x="346849" y="445795"/>
                  </a:lnTo>
                  <a:close/>
                </a:path>
                <a:path w="1016000" h="545465">
                  <a:moveTo>
                    <a:pt x="371627" y="495338"/>
                  </a:moveTo>
                  <a:lnTo>
                    <a:pt x="346849" y="495338"/>
                  </a:lnTo>
                  <a:lnTo>
                    <a:pt x="346849" y="520115"/>
                  </a:lnTo>
                  <a:lnTo>
                    <a:pt x="371627" y="520115"/>
                  </a:lnTo>
                  <a:lnTo>
                    <a:pt x="371627" y="495338"/>
                  </a:lnTo>
                  <a:close/>
                </a:path>
                <a:path w="1016000" h="545465">
                  <a:moveTo>
                    <a:pt x="421182" y="470560"/>
                  </a:moveTo>
                  <a:lnTo>
                    <a:pt x="396405" y="470560"/>
                  </a:lnTo>
                  <a:lnTo>
                    <a:pt x="396405" y="495338"/>
                  </a:lnTo>
                  <a:lnTo>
                    <a:pt x="421182" y="495338"/>
                  </a:lnTo>
                  <a:lnTo>
                    <a:pt x="421182" y="470560"/>
                  </a:lnTo>
                  <a:close/>
                </a:path>
                <a:path w="1016000" h="545465">
                  <a:moveTo>
                    <a:pt x="470725" y="470560"/>
                  </a:moveTo>
                  <a:lnTo>
                    <a:pt x="445947" y="470560"/>
                  </a:lnTo>
                  <a:lnTo>
                    <a:pt x="445947" y="495338"/>
                  </a:lnTo>
                  <a:lnTo>
                    <a:pt x="470725" y="495338"/>
                  </a:lnTo>
                  <a:lnTo>
                    <a:pt x="470725" y="470560"/>
                  </a:lnTo>
                  <a:close/>
                </a:path>
                <a:path w="1016000" h="545465">
                  <a:moveTo>
                    <a:pt x="470725" y="371462"/>
                  </a:moveTo>
                  <a:lnTo>
                    <a:pt x="445947" y="371462"/>
                  </a:lnTo>
                  <a:lnTo>
                    <a:pt x="445947" y="396240"/>
                  </a:lnTo>
                  <a:lnTo>
                    <a:pt x="421182" y="396240"/>
                  </a:lnTo>
                  <a:lnTo>
                    <a:pt x="396405" y="396240"/>
                  </a:lnTo>
                  <a:lnTo>
                    <a:pt x="371627" y="396240"/>
                  </a:lnTo>
                  <a:lnTo>
                    <a:pt x="371627" y="470560"/>
                  </a:lnTo>
                  <a:lnTo>
                    <a:pt x="396405" y="470560"/>
                  </a:lnTo>
                  <a:lnTo>
                    <a:pt x="396405" y="445795"/>
                  </a:lnTo>
                  <a:lnTo>
                    <a:pt x="421182" y="445795"/>
                  </a:lnTo>
                  <a:lnTo>
                    <a:pt x="421182" y="421017"/>
                  </a:lnTo>
                  <a:lnTo>
                    <a:pt x="445947" y="421017"/>
                  </a:lnTo>
                  <a:lnTo>
                    <a:pt x="470725" y="421017"/>
                  </a:lnTo>
                  <a:lnTo>
                    <a:pt x="470725" y="371462"/>
                  </a:lnTo>
                  <a:close/>
                </a:path>
                <a:path w="1016000" h="545465">
                  <a:moveTo>
                    <a:pt x="495503" y="495338"/>
                  </a:moveTo>
                  <a:lnTo>
                    <a:pt x="470725" y="495338"/>
                  </a:lnTo>
                  <a:lnTo>
                    <a:pt x="470725" y="520115"/>
                  </a:lnTo>
                  <a:lnTo>
                    <a:pt x="495503" y="520115"/>
                  </a:lnTo>
                  <a:lnTo>
                    <a:pt x="495503" y="495338"/>
                  </a:lnTo>
                  <a:close/>
                </a:path>
                <a:path w="1016000" h="545465">
                  <a:moveTo>
                    <a:pt x="495503" y="421017"/>
                  </a:moveTo>
                  <a:lnTo>
                    <a:pt x="470725" y="421017"/>
                  </a:lnTo>
                  <a:lnTo>
                    <a:pt x="470725" y="445795"/>
                  </a:lnTo>
                  <a:lnTo>
                    <a:pt x="495503" y="445795"/>
                  </a:lnTo>
                  <a:lnTo>
                    <a:pt x="495503" y="421017"/>
                  </a:lnTo>
                  <a:close/>
                </a:path>
                <a:path w="1016000" h="545465">
                  <a:moveTo>
                    <a:pt x="644156" y="470560"/>
                  </a:moveTo>
                  <a:lnTo>
                    <a:pt x="619379" y="470560"/>
                  </a:lnTo>
                  <a:lnTo>
                    <a:pt x="619379" y="520115"/>
                  </a:lnTo>
                  <a:lnTo>
                    <a:pt x="644156" y="520115"/>
                  </a:lnTo>
                  <a:lnTo>
                    <a:pt x="644156" y="470560"/>
                  </a:lnTo>
                  <a:close/>
                </a:path>
                <a:path w="1016000" h="545465">
                  <a:moveTo>
                    <a:pt x="693712" y="445795"/>
                  </a:moveTo>
                  <a:lnTo>
                    <a:pt x="668934" y="445795"/>
                  </a:lnTo>
                  <a:lnTo>
                    <a:pt x="644156" y="445795"/>
                  </a:lnTo>
                  <a:lnTo>
                    <a:pt x="644156" y="470560"/>
                  </a:lnTo>
                  <a:lnTo>
                    <a:pt x="668934" y="470560"/>
                  </a:lnTo>
                  <a:lnTo>
                    <a:pt x="668934" y="495338"/>
                  </a:lnTo>
                  <a:lnTo>
                    <a:pt x="693712" y="495338"/>
                  </a:lnTo>
                  <a:lnTo>
                    <a:pt x="693712" y="445795"/>
                  </a:lnTo>
                  <a:close/>
                </a:path>
                <a:path w="1016000" h="545465">
                  <a:moveTo>
                    <a:pt x="718477" y="421017"/>
                  </a:moveTo>
                  <a:lnTo>
                    <a:pt x="693712" y="421017"/>
                  </a:lnTo>
                  <a:lnTo>
                    <a:pt x="693712" y="445795"/>
                  </a:lnTo>
                  <a:lnTo>
                    <a:pt x="718477" y="445795"/>
                  </a:lnTo>
                  <a:lnTo>
                    <a:pt x="718477" y="421017"/>
                  </a:lnTo>
                  <a:close/>
                </a:path>
                <a:path w="1016000" h="545465">
                  <a:moveTo>
                    <a:pt x="743254" y="396240"/>
                  </a:moveTo>
                  <a:lnTo>
                    <a:pt x="718477" y="396240"/>
                  </a:lnTo>
                  <a:lnTo>
                    <a:pt x="718477" y="421017"/>
                  </a:lnTo>
                  <a:lnTo>
                    <a:pt x="743254" y="421017"/>
                  </a:lnTo>
                  <a:lnTo>
                    <a:pt x="743254" y="396240"/>
                  </a:lnTo>
                  <a:close/>
                </a:path>
                <a:path w="1016000" h="545465">
                  <a:moveTo>
                    <a:pt x="768032" y="495338"/>
                  </a:moveTo>
                  <a:lnTo>
                    <a:pt x="743254" y="495338"/>
                  </a:lnTo>
                  <a:lnTo>
                    <a:pt x="743254" y="520115"/>
                  </a:lnTo>
                  <a:lnTo>
                    <a:pt x="768032" y="520115"/>
                  </a:lnTo>
                  <a:lnTo>
                    <a:pt x="768032" y="495338"/>
                  </a:lnTo>
                  <a:close/>
                </a:path>
                <a:path w="1016000" h="545465">
                  <a:moveTo>
                    <a:pt x="768032" y="445795"/>
                  </a:moveTo>
                  <a:lnTo>
                    <a:pt x="743254" y="445795"/>
                  </a:lnTo>
                  <a:lnTo>
                    <a:pt x="743254" y="470560"/>
                  </a:lnTo>
                  <a:lnTo>
                    <a:pt x="768032" y="470560"/>
                  </a:lnTo>
                  <a:lnTo>
                    <a:pt x="768032" y="445795"/>
                  </a:lnTo>
                  <a:close/>
                </a:path>
                <a:path w="1016000" h="545465">
                  <a:moveTo>
                    <a:pt x="792810" y="470560"/>
                  </a:moveTo>
                  <a:lnTo>
                    <a:pt x="768032" y="470560"/>
                  </a:lnTo>
                  <a:lnTo>
                    <a:pt x="768032" y="495338"/>
                  </a:lnTo>
                  <a:lnTo>
                    <a:pt x="792810" y="495338"/>
                  </a:lnTo>
                  <a:lnTo>
                    <a:pt x="792810" y="470560"/>
                  </a:lnTo>
                  <a:close/>
                </a:path>
                <a:path w="1016000" h="545465">
                  <a:moveTo>
                    <a:pt x="792810" y="396240"/>
                  </a:moveTo>
                  <a:lnTo>
                    <a:pt x="768032" y="396240"/>
                  </a:lnTo>
                  <a:lnTo>
                    <a:pt x="768032" y="445795"/>
                  </a:lnTo>
                  <a:lnTo>
                    <a:pt x="792810" y="445795"/>
                  </a:lnTo>
                  <a:lnTo>
                    <a:pt x="792810" y="396240"/>
                  </a:lnTo>
                  <a:close/>
                </a:path>
                <a:path w="1016000" h="545465">
                  <a:moveTo>
                    <a:pt x="842352" y="470560"/>
                  </a:moveTo>
                  <a:lnTo>
                    <a:pt x="817587" y="470560"/>
                  </a:lnTo>
                  <a:lnTo>
                    <a:pt x="817587" y="495338"/>
                  </a:lnTo>
                  <a:lnTo>
                    <a:pt x="842352" y="495338"/>
                  </a:lnTo>
                  <a:lnTo>
                    <a:pt x="842352" y="470560"/>
                  </a:lnTo>
                  <a:close/>
                </a:path>
                <a:path w="1016000" h="545465">
                  <a:moveTo>
                    <a:pt x="842352" y="396240"/>
                  </a:moveTo>
                  <a:lnTo>
                    <a:pt x="817587" y="396240"/>
                  </a:lnTo>
                  <a:lnTo>
                    <a:pt x="817587" y="421017"/>
                  </a:lnTo>
                  <a:lnTo>
                    <a:pt x="842352" y="421017"/>
                  </a:lnTo>
                  <a:lnTo>
                    <a:pt x="842352" y="396240"/>
                  </a:lnTo>
                  <a:close/>
                </a:path>
                <a:path w="1016000" h="545465">
                  <a:moveTo>
                    <a:pt x="941463" y="421017"/>
                  </a:moveTo>
                  <a:lnTo>
                    <a:pt x="916686" y="421017"/>
                  </a:lnTo>
                  <a:lnTo>
                    <a:pt x="891908" y="421017"/>
                  </a:lnTo>
                  <a:lnTo>
                    <a:pt x="891908" y="396240"/>
                  </a:lnTo>
                  <a:lnTo>
                    <a:pt x="867130" y="396240"/>
                  </a:lnTo>
                  <a:lnTo>
                    <a:pt x="867130" y="421017"/>
                  </a:lnTo>
                  <a:lnTo>
                    <a:pt x="842352" y="421017"/>
                  </a:lnTo>
                  <a:lnTo>
                    <a:pt x="842352" y="445795"/>
                  </a:lnTo>
                  <a:lnTo>
                    <a:pt x="867130" y="445795"/>
                  </a:lnTo>
                  <a:lnTo>
                    <a:pt x="891908" y="445795"/>
                  </a:lnTo>
                  <a:lnTo>
                    <a:pt x="891908" y="495338"/>
                  </a:lnTo>
                  <a:lnTo>
                    <a:pt x="916686" y="495338"/>
                  </a:lnTo>
                  <a:lnTo>
                    <a:pt x="941463" y="495338"/>
                  </a:lnTo>
                  <a:lnTo>
                    <a:pt x="941463" y="470560"/>
                  </a:lnTo>
                  <a:lnTo>
                    <a:pt x="916686" y="470560"/>
                  </a:lnTo>
                  <a:lnTo>
                    <a:pt x="916686" y="445795"/>
                  </a:lnTo>
                  <a:lnTo>
                    <a:pt x="941463" y="445795"/>
                  </a:lnTo>
                  <a:lnTo>
                    <a:pt x="941463" y="421017"/>
                  </a:lnTo>
                  <a:close/>
                </a:path>
                <a:path w="1016000" h="545465">
                  <a:moveTo>
                    <a:pt x="966241" y="495338"/>
                  </a:moveTo>
                  <a:lnTo>
                    <a:pt x="941463" y="495338"/>
                  </a:lnTo>
                  <a:lnTo>
                    <a:pt x="941463" y="520115"/>
                  </a:lnTo>
                  <a:lnTo>
                    <a:pt x="966241" y="520115"/>
                  </a:lnTo>
                  <a:lnTo>
                    <a:pt x="966241" y="495338"/>
                  </a:lnTo>
                  <a:close/>
                </a:path>
                <a:path w="1016000" h="545465">
                  <a:moveTo>
                    <a:pt x="966241" y="396240"/>
                  </a:moveTo>
                  <a:lnTo>
                    <a:pt x="941463" y="396240"/>
                  </a:lnTo>
                  <a:lnTo>
                    <a:pt x="941463" y="421017"/>
                  </a:lnTo>
                  <a:lnTo>
                    <a:pt x="966241" y="421017"/>
                  </a:lnTo>
                  <a:lnTo>
                    <a:pt x="966241" y="396240"/>
                  </a:lnTo>
                  <a:close/>
                </a:path>
                <a:path w="1016000" h="545465">
                  <a:moveTo>
                    <a:pt x="991019" y="470560"/>
                  </a:moveTo>
                  <a:lnTo>
                    <a:pt x="966241" y="470560"/>
                  </a:lnTo>
                  <a:lnTo>
                    <a:pt x="966241" y="495338"/>
                  </a:lnTo>
                  <a:lnTo>
                    <a:pt x="991019" y="495338"/>
                  </a:lnTo>
                  <a:lnTo>
                    <a:pt x="991019" y="470560"/>
                  </a:lnTo>
                  <a:close/>
                </a:path>
                <a:path w="1016000" h="545465">
                  <a:moveTo>
                    <a:pt x="1015784" y="371462"/>
                  </a:moveTo>
                  <a:lnTo>
                    <a:pt x="991019" y="371462"/>
                  </a:lnTo>
                  <a:lnTo>
                    <a:pt x="991019" y="421017"/>
                  </a:lnTo>
                  <a:lnTo>
                    <a:pt x="966241" y="421017"/>
                  </a:lnTo>
                  <a:lnTo>
                    <a:pt x="966241" y="445795"/>
                  </a:lnTo>
                  <a:lnTo>
                    <a:pt x="991019" y="445795"/>
                  </a:lnTo>
                  <a:lnTo>
                    <a:pt x="1015784" y="445795"/>
                  </a:lnTo>
                  <a:lnTo>
                    <a:pt x="1015784" y="371462"/>
                  </a:lnTo>
                  <a:close/>
                </a:path>
                <a:path w="1016000" h="545465">
                  <a:moveTo>
                    <a:pt x="1015784" y="322580"/>
                  </a:moveTo>
                  <a:lnTo>
                    <a:pt x="991019" y="322580"/>
                  </a:lnTo>
                  <a:lnTo>
                    <a:pt x="966241" y="322580"/>
                  </a:lnTo>
                  <a:lnTo>
                    <a:pt x="966241" y="297180"/>
                  </a:lnTo>
                  <a:lnTo>
                    <a:pt x="941463" y="297180"/>
                  </a:lnTo>
                  <a:lnTo>
                    <a:pt x="941463" y="273050"/>
                  </a:lnTo>
                  <a:lnTo>
                    <a:pt x="916686" y="273050"/>
                  </a:lnTo>
                  <a:lnTo>
                    <a:pt x="916686" y="223520"/>
                  </a:lnTo>
                  <a:lnTo>
                    <a:pt x="891908" y="223520"/>
                  </a:lnTo>
                  <a:lnTo>
                    <a:pt x="891908" y="198120"/>
                  </a:lnTo>
                  <a:lnTo>
                    <a:pt x="867130" y="198120"/>
                  </a:lnTo>
                  <a:lnTo>
                    <a:pt x="842352" y="198120"/>
                  </a:lnTo>
                  <a:lnTo>
                    <a:pt x="842352" y="223520"/>
                  </a:lnTo>
                  <a:lnTo>
                    <a:pt x="842352" y="247650"/>
                  </a:lnTo>
                  <a:lnTo>
                    <a:pt x="817587" y="247650"/>
                  </a:lnTo>
                  <a:lnTo>
                    <a:pt x="817587" y="223520"/>
                  </a:lnTo>
                  <a:lnTo>
                    <a:pt x="842352" y="223520"/>
                  </a:lnTo>
                  <a:lnTo>
                    <a:pt x="842352" y="198120"/>
                  </a:lnTo>
                  <a:lnTo>
                    <a:pt x="817587" y="198120"/>
                  </a:lnTo>
                  <a:lnTo>
                    <a:pt x="817587" y="99060"/>
                  </a:lnTo>
                  <a:lnTo>
                    <a:pt x="792810" y="99060"/>
                  </a:lnTo>
                  <a:lnTo>
                    <a:pt x="792810" y="74930"/>
                  </a:lnTo>
                  <a:lnTo>
                    <a:pt x="817587" y="74930"/>
                  </a:lnTo>
                  <a:lnTo>
                    <a:pt x="817587" y="0"/>
                  </a:lnTo>
                  <a:lnTo>
                    <a:pt x="792810" y="0"/>
                  </a:lnTo>
                  <a:lnTo>
                    <a:pt x="792810" y="25400"/>
                  </a:lnTo>
                  <a:lnTo>
                    <a:pt x="792810" y="49530"/>
                  </a:lnTo>
                  <a:lnTo>
                    <a:pt x="768032" y="49530"/>
                  </a:lnTo>
                  <a:lnTo>
                    <a:pt x="743254" y="49530"/>
                  </a:lnTo>
                  <a:lnTo>
                    <a:pt x="743254" y="25400"/>
                  </a:lnTo>
                  <a:lnTo>
                    <a:pt x="768032" y="25400"/>
                  </a:lnTo>
                  <a:lnTo>
                    <a:pt x="792810" y="25400"/>
                  </a:lnTo>
                  <a:lnTo>
                    <a:pt x="792810" y="0"/>
                  </a:lnTo>
                  <a:lnTo>
                    <a:pt x="768032" y="0"/>
                  </a:lnTo>
                  <a:lnTo>
                    <a:pt x="743254" y="0"/>
                  </a:lnTo>
                  <a:lnTo>
                    <a:pt x="718477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68934" y="2540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93712" y="74930"/>
                  </a:lnTo>
                  <a:lnTo>
                    <a:pt x="693712" y="49530"/>
                  </a:lnTo>
                  <a:lnTo>
                    <a:pt x="718477" y="49530"/>
                  </a:lnTo>
                  <a:lnTo>
                    <a:pt x="718477" y="74930"/>
                  </a:lnTo>
                  <a:lnTo>
                    <a:pt x="743254" y="74930"/>
                  </a:lnTo>
                  <a:lnTo>
                    <a:pt x="768032" y="74930"/>
                  </a:lnTo>
                  <a:lnTo>
                    <a:pt x="768032" y="99060"/>
                  </a:lnTo>
                  <a:lnTo>
                    <a:pt x="743254" y="99060"/>
                  </a:lnTo>
                  <a:lnTo>
                    <a:pt x="743254" y="124460"/>
                  </a:lnTo>
                  <a:lnTo>
                    <a:pt x="768032" y="124460"/>
                  </a:lnTo>
                  <a:lnTo>
                    <a:pt x="792810" y="124460"/>
                  </a:lnTo>
                  <a:lnTo>
                    <a:pt x="792810" y="223520"/>
                  </a:lnTo>
                  <a:lnTo>
                    <a:pt x="768032" y="223520"/>
                  </a:lnTo>
                  <a:lnTo>
                    <a:pt x="743254" y="223520"/>
                  </a:lnTo>
                  <a:lnTo>
                    <a:pt x="743254" y="198120"/>
                  </a:lnTo>
                  <a:lnTo>
                    <a:pt x="718477" y="198120"/>
                  </a:lnTo>
                  <a:lnTo>
                    <a:pt x="718477" y="223520"/>
                  </a:lnTo>
                  <a:lnTo>
                    <a:pt x="693712" y="223520"/>
                  </a:lnTo>
                  <a:lnTo>
                    <a:pt x="693712" y="247650"/>
                  </a:lnTo>
                  <a:lnTo>
                    <a:pt x="718477" y="247650"/>
                  </a:lnTo>
                  <a:lnTo>
                    <a:pt x="718477" y="273050"/>
                  </a:lnTo>
                  <a:lnTo>
                    <a:pt x="743254" y="273050"/>
                  </a:lnTo>
                  <a:lnTo>
                    <a:pt x="743254" y="247650"/>
                  </a:lnTo>
                  <a:lnTo>
                    <a:pt x="768032" y="247650"/>
                  </a:lnTo>
                  <a:lnTo>
                    <a:pt x="792810" y="247650"/>
                  </a:lnTo>
                  <a:lnTo>
                    <a:pt x="792810" y="273050"/>
                  </a:lnTo>
                  <a:lnTo>
                    <a:pt x="768032" y="273050"/>
                  </a:lnTo>
                  <a:lnTo>
                    <a:pt x="743254" y="273050"/>
                  </a:lnTo>
                  <a:lnTo>
                    <a:pt x="743254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42352" y="297180"/>
                  </a:lnTo>
                  <a:lnTo>
                    <a:pt x="842352" y="273050"/>
                  </a:lnTo>
                  <a:lnTo>
                    <a:pt x="867130" y="273050"/>
                  </a:lnTo>
                  <a:lnTo>
                    <a:pt x="867130" y="247650"/>
                  </a:lnTo>
                  <a:lnTo>
                    <a:pt x="891908" y="247650"/>
                  </a:lnTo>
                  <a:lnTo>
                    <a:pt x="891908" y="297180"/>
                  </a:lnTo>
                  <a:lnTo>
                    <a:pt x="916686" y="297180"/>
                  </a:lnTo>
                  <a:lnTo>
                    <a:pt x="916686" y="322580"/>
                  </a:lnTo>
                  <a:lnTo>
                    <a:pt x="891908" y="322580"/>
                  </a:lnTo>
                  <a:lnTo>
                    <a:pt x="891908" y="297180"/>
                  </a:lnTo>
                  <a:lnTo>
                    <a:pt x="867130" y="297180"/>
                  </a:lnTo>
                  <a:lnTo>
                    <a:pt x="867130" y="322580"/>
                  </a:lnTo>
                  <a:lnTo>
                    <a:pt x="842352" y="322580"/>
                  </a:lnTo>
                  <a:lnTo>
                    <a:pt x="842352" y="346710"/>
                  </a:lnTo>
                  <a:lnTo>
                    <a:pt x="867130" y="346710"/>
                  </a:lnTo>
                  <a:lnTo>
                    <a:pt x="867130" y="372110"/>
                  </a:lnTo>
                  <a:lnTo>
                    <a:pt x="891908" y="372110"/>
                  </a:lnTo>
                  <a:lnTo>
                    <a:pt x="891908" y="346710"/>
                  </a:lnTo>
                  <a:lnTo>
                    <a:pt x="916686" y="346710"/>
                  </a:lnTo>
                  <a:lnTo>
                    <a:pt x="916686" y="396240"/>
                  </a:lnTo>
                  <a:lnTo>
                    <a:pt x="941463" y="396240"/>
                  </a:lnTo>
                  <a:lnTo>
                    <a:pt x="941463" y="372110"/>
                  </a:lnTo>
                  <a:lnTo>
                    <a:pt x="966241" y="372110"/>
                  </a:lnTo>
                  <a:lnTo>
                    <a:pt x="966241" y="346710"/>
                  </a:lnTo>
                  <a:lnTo>
                    <a:pt x="991019" y="346710"/>
                  </a:lnTo>
                  <a:lnTo>
                    <a:pt x="1015784" y="346710"/>
                  </a:lnTo>
                  <a:lnTo>
                    <a:pt x="1015784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13358" y="9532591"/>
              <a:ext cx="991235" cy="643890"/>
            </a:xfrm>
            <a:custGeom>
              <a:avLst/>
              <a:gdLst/>
              <a:ahLst/>
              <a:cxnLst/>
              <a:rect l="l" t="t" r="r" b="b"/>
              <a:pathLst>
                <a:path w="991234" h="643890">
                  <a:moveTo>
                    <a:pt x="49555" y="544169"/>
                  </a:moveTo>
                  <a:lnTo>
                    <a:pt x="24777" y="544169"/>
                  </a:lnTo>
                  <a:lnTo>
                    <a:pt x="0" y="544169"/>
                  </a:lnTo>
                  <a:lnTo>
                    <a:pt x="0" y="568934"/>
                  </a:lnTo>
                  <a:lnTo>
                    <a:pt x="24777" y="568934"/>
                  </a:lnTo>
                  <a:lnTo>
                    <a:pt x="49555" y="568934"/>
                  </a:lnTo>
                  <a:lnTo>
                    <a:pt x="49555" y="544169"/>
                  </a:lnTo>
                  <a:close/>
                </a:path>
                <a:path w="991234" h="643890">
                  <a:moveTo>
                    <a:pt x="148666" y="469836"/>
                  </a:moveTo>
                  <a:lnTo>
                    <a:pt x="123888" y="469836"/>
                  </a:lnTo>
                  <a:lnTo>
                    <a:pt x="99110" y="469836"/>
                  </a:lnTo>
                  <a:lnTo>
                    <a:pt x="99110" y="494614"/>
                  </a:lnTo>
                  <a:lnTo>
                    <a:pt x="74333" y="494614"/>
                  </a:lnTo>
                  <a:lnTo>
                    <a:pt x="74333" y="469836"/>
                  </a:lnTo>
                  <a:lnTo>
                    <a:pt x="99110" y="469836"/>
                  </a:lnTo>
                  <a:lnTo>
                    <a:pt x="99110" y="445058"/>
                  </a:lnTo>
                  <a:lnTo>
                    <a:pt x="74333" y="445058"/>
                  </a:lnTo>
                  <a:lnTo>
                    <a:pt x="49555" y="445058"/>
                  </a:lnTo>
                  <a:lnTo>
                    <a:pt x="49555" y="469836"/>
                  </a:lnTo>
                  <a:lnTo>
                    <a:pt x="24777" y="469836"/>
                  </a:lnTo>
                  <a:lnTo>
                    <a:pt x="24777" y="494614"/>
                  </a:lnTo>
                  <a:lnTo>
                    <a:pt x="0" y="494614"/>
                  </a:lnTo>
                  <a:lnTo>
                    <a:pt x="0" y="519391"/>
                  </a:lnTo>
                  <a:lnTo>
                    <a:pt x="24777" y="519391"/>
                  </a:lnTo>
                  <a:lnTo>
                    <a:pt x="49555" y="519391"/>
                  </a:lnTo>
                  <a:lnTo>
                    <a:pt x="74333" y="519391"/>
                  </a:lnTo>
                  <a:lnTo>
                    <a:pt x="99110" y="519391"/>
                  </a:lnTo>
                  <a:lnTo>
                    <a:pt x="123888" y="519391"/>
                  </a:lnTo>
                  <a:lnTo>
                    <a:pt x="123888" y="494614"/>
                  </a:lnTo>
                  <a:lnTo>
                    <a:pt x="148666" y="494614"/>
                  </a:lnTo>
                  <a:lnTo>
                    <a:pt x="148666" y="469836"/>
                  </a:lnTo>
                  <a:close/>
                </a:path>
                <a:path w="991234" h="643890">
                  <a:moveTo>
                    <a:pt x="247764" y="469836"/>
                  </a:moveTo>
                  <a:lnTo>
                    <a:pt x="222986" y="469836"/>
                  </a:lnTo>
                  <a:lnTo>
                    <a:pt x="222986" y="445058"/>
                  </a:lnTo>
                  <a:lnTo>
                    <a:pt x="198208" y="445058"/>
                  </a:lnTo>
                  <a:lnTo>
                    <a:pt x="198208" y="469836"/>
                  </a:lnTo>
                  <a:lnTo>
                    <a:pt x="173431" y="469836"/>
                  </a:lnTo>
                  <a:lnTo>
                    <a:pt x="173431" y="519391"/>
                  </a:lnTo>
                  <a:lnTo>
                    <a:pt x="148666" y="519391"/>
                  </a:lnTo>
                  <a:lnTo>
                    <a:pt x="123888" y="519391"/>
                  </a:lnTo>
                  <a:lnTo>
                    <a:pt x="123888" y="544169"/>
                  </a:lnTo>
                  <a:lnTo>
                    <a:pt x="148666" y="544169"/>
                  </a:lnTo>
                  <a:lnTo>
                    <a:pt x="148666" y="568934"/>
                  </a:lnTo>
                  <a:lnTo>
                    <a:pt x="173431" y="568934"/>
                  </a:lnTo>
                  <a:lnTo>
                    <a:pt x="173431" y="544169"/>
                  </a:lnTo>
                  <a:lnTo>
                    <a:pt x="198208" y="544169"/>
                  </a:lnTo>
                  <a:lnTo>
                    <a:pt x="198208" y="519391"/>
                  </a:lnTo>
                  <a:lnTo>
                    <a:pt x="222986" y="519391"/>
                  </a:lnTo>
                  <a:lnTo>
                    <a:pt x="222986" y="494614"/>
                  </a:lnTo>
                  <a:lnTo>
                    <a:pt x="247764" y="494614"/>
                  </a:lnTo>
                  <a:lnTo>
                    <a:pt x="247764" y="469836"/>
                  </a:lnTo>
                  <a:close/>
                </a:path>
                <a:path w="991234" h="643890">
                  <a:moveTo>
                    <a:pt x="272542" y="445058"/>
                  </a:moveTo>
                  <a:lnTo>
                    <a:pt x="247764" y="445058"/>
                  </a:lnTo>
                  <a:lnTo>
                    <a:pt x="247764" y="469836"/>
                  </a:lnTo>
                  <a:lnTo>
                    <a:pt x="272542" y="469836"/>
                  </a:lnTo>
                  <a:lnTo>
                    <a:pt x="272542" y="445058"/>
                  </a:lnTo>
                  <a:close/>
                </a:path>
                <a:path w="991234" h="643890">
                  <a:moveTo>
                    <a:pt x="396417" y="445058"/>
                  </a:moveTo>
                  <a:lnTo>
                    <a:pt x="371640" y="445058"/>
                  </a:lnTo>
                  <a:lnTo>
                    <a:pt x="371640" y="469836"/>
                  </a:lnTo>
                  <a:lnTo>
                    <a:pt x="396417" y="469836"/>
                  </a:lnTo>
                  <a:lnTo>
                    <a:pt x="396417" y="445058"/>
                  </a:lnTo>
                  <a:close/>
                </a:path>
                <a:path w="991234" h="643890">
                  <a:moveTo>
                    <a:pt x="421182" y="544169"/>
                  </a:moveTo>
                  <a:lnTo>
                    <a:pt x="396417" y="544169"/>
                  </a:lnTo>
                  <a:lnTo>
                    <a:pt x="371640" y="544169"/>
                  </a:lnTo>
                  <a:lnTo>
                    <a:pt x="371640" y="643267"/>
                  </a:lnTo>
                  <a:lnTo>
                    <a:pt x="396417" y="643267"/>
                  </a:lnTo>
                  <a:lnTo>
                    <a:pt x="421182" y="643267"/>
                  </a:lnTo>
                  <a:lnTo>
                    <a:pt x="421182" y="544169"/>
                  </a:lnTo>
                  <a:close/>
                </a:path>
                <a:path w="991234" h="643890">
                  <a:moveTo>
                    <a:pt x="445960" y="445058"/>
                  </a:moveTo>
                  <a:lnTo>
                    <a:pt x="421182" y="445058"/>
                  </a:lnTo>
                  <a:lnTo>
                    <a:pt x="421182" y="469836"/>
                  </a:lnTo>
                  <a:lnTo>
                    <a:pt x="445960" y="469836"/>
                  </a:lnTo>
                  <a:lnTo>
                    <a:pt x="445960" y="445058"/>
                  </a:lnTo>
                  <a:close/>
                </a:path>
                <a:path w="991234" h="643890">
                  <a:moveTo>
                    <a:pt x="470738" y="494614"/>
                  </a:moveTo>
                  <a:lnTo>
                    <a:pt x="445960" y="494614"/>
                  </a:lnTo>
                  <a:lnTo>
                    <a:pt x="445960" y="544169"/>
                  </a:lnTo>
                  <a:lnTo>
                    <a:pt x="470738" y="544169"/>
                  </a:lnTo>
                  <a:lnTo>
                    <a:pt x="470738" y="494614"/>
                  </a:lnTo>
                  <a:close/>
                </a:path>
                <a:path w="991234" h="643890">
                  <a:moveTo>
                    <a:pt x="495515" y="469836"/>
                  </a:moveTo>
                  <a:lnTo>
                    <a:pt x="470738" y="469836"/>
                  </a:lnTo>
                  <a:lnTo>
                    <a:pt x="470738" y="494614"/>
                  </a:lnTo>
                  <a:lnTo>
                    <a:pt x="495515" y="494614"/>
                  </a:lnTo>
                  <a:lnTo>
                    <a:pt x="495515" y="469836"/>
                  </a:lnTo>
                  <a:close/>
                </a:path>
                <a:path w="991234" h="643890">
                  <a:moveTo>
                    <a:pt x="619391" y="469836"/>
                  </a:moveTo>
                  <a:lnTo>
                    <a:pt x="594614" y="469836"/>
                  </a:lnTo>
                  <a:lnTo>
                    <a:pt x="594614" y="494614"/>
                  </a:lnTo>
                  <a:lnTo>
                    <a:pt x="619391" y="494614"/>
                  </a:lnTo>
                  <a:lnTo>
                    <a:pt x="619391" y="469836"/>
                  </a:lnTo>
                  <a:close/>
                </a:path>
                <a:path w="991234" h="643890">
                  <a:moveTo>
                    <a:pt x="668947" y="519430"/>
                  </a:moveTo>
                  <a:lnTo>
                    <a:pt x="644169" y="519430"/>
                  </a:lnTo>
                  <a:lnTo>
                    <a:pt x="619391" y="519430"/>
                  </a:lnTo>
                  <a:lnTo>
                    <a:pt x="594614" y="519430"/>
                  </a:lnTo>
                  <a:lnTo>
                    <a:pt x="594614" y="495300"/>
                  </a:lnTo>
                  <a:lnTo>
                    <a:pt x="569836" y="495300"/>
                  </a:lnTo>
                  <a:lnTo>
                    <a:pt x="569836" y="370840"/>
                  </a:lnTo>
                  <a:lnTo>
                    <a:pt x="545071" y="370840"/>
                  </a:lnTo>
                  <a:lnTo>
                    <a:pt x="520293" y="370840"/>
                  </a:lnTo>
                  <a:lnTo>
                    <a:pt x="520293" y="346710"/>
                  </a:lnTo>
                  <a:lnTo>
                    <a:pt x="545071" y="346710"/>
                  </a:lnTo>
                  <a:lnTo>
                    <a:pt x="569836" y="346710"/>
                  </a:lnTo>
                  <a:lnTo>
                    <a:pt x="569836" y="370840"/>
                  </a:lnTo>
                  <a:lnTo>
                    <a:pt x="594614" y="370840"/>
                  </a:lnTo>
                  <a:lnTo>
                    <a:pt x="619391" y="370840"/>
                  </a:lnTo>
                  <a:lnTo>
                    <a:pt x="619391" y="346710"/>
                  </a:lnTo>
                  <a:lnTo>
                    <a:pt x="594614" y="346710"/>
                  </a:lnTo>
                  <a:lnTo>
                    <a:pt x="594614" y="321310"/>
                  </a:lnTo>
                  <a:lnTo>
                    <a:pt x="619391" y="321310"/>
                  </a:lnTo>
                  <a:lnTo>
                    <a:pt x="619391" y="346710"/>
                  </a:lnTo>
                  <a:lnTo>
                    <a:pt x="644169" y="346710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594614" y="297180"/>
                  </a:lnTo>
                  <a:lnTo>
                    <a:pt x="594614" y="271780"/>
                  </a:lnTo>
                  <a:lnTo>
                    <a:pt x="569836" y="271780"/>
                  </a:lnTo>
                  <a:lnTo>
                    <a:pt x="569836" y="297180"/>
                  </a:lnTo>
                  <a:lnTo>
                    <a:pt x="545071" y="297180"/>
                  </a:lnTo>
                  <a:lnTo>
                    <a:pt x="520293" y="297180"/>
                  </a:lnTo>
                  <a:lnTo>
                    <a:pt x="520293" y="321310"/>
                  </a:lnTo>
                  <a:lnTo>
                    <a:pt x="495515" y="321310"/>
                  </a:lnTo>
                  <a:lnTo>
                    <a:pt x="495515" y="271780"/>
                  </a:lnTo>
                  <a:lnTo>
                    <a:pt x="520293" y="271780"/>
                  </a:lnTo>
                  <a:lnTo>
                    <a:pt x="545071" y="271780"/>
                  </a:lnTo>
                  <a:lnTo>
                    <a:pt x="569836" y="271780"/>
                  </a:lnTo>
                  <a:lnTo>
                    <a:pt x="569836" y="247650"/>
                  </a:lnTo>
                  <a:lnTo>
                    <a:pt x="594614" y="247650"/>
                  </a:lnTo>
                  <a:lnTo>
                    <a:pt x="619391" y="247650"/>
                  </a:lnTo>
                  <a:lnTo>
                    <a:pt x="619391" y="222250"/>
                  </a:lnTo>
                  <a:lnTo>
                    <a:pt x="594614" y="222250"/>
                  </a:lnTo>
                  <a:lnTo>
                    <a:pt x="569836" y="222250"/>
                  </a:lnTo>
                  <a:lnTo>
                    <a:pt x="545071" y="222250"/>
                  </a:lnTo>
                  <a:lnTo>
                    <a:pt x="545071" y="247650"/>
                  </a:lnTo>
                  <a:lnTo>
                    <a:pt x="520293" y="247650"/>
                  </a:lnTo>
                  <a:lnTo>
                    <a:pt x="520293" y="222250"/>
                  </a:lnTo>
                  <a:lnTo>
                    <a:pt x="495515" y="222250"/>
                  </a:lnTo>
                  <a:lnTo>
                    <a:pt x="495515" y="247650"/>
                  </a:lnTo>
                  <a:lnTo>
                    <a:pt x="470738" y="247650"/>
                  </a:lnTo>
                  <a:lnTo>
                    <a:pt x="470738" y="222250"/>
                  </a:lnTo>
                  <a:lnTo>
                    <a:pt x="445960" y="222250"/>
                  </a:lnTo>
                  <a:lnTo>
                    <a:pt x="445960" y="198120"/>
                  </a:lnTo>
                  <a:lnTo>
                    <a:pt x="421182" y="198120"/>
                  </a:lnTo>
                  <a:lnTo>
                    <a:pt x="421182" y="222250"/>
                  </a:lnTo>
                  <a:lnTo>
                    <a:pt x="396417" y="222250"/>
                  </a:lnTo>
                  <a:lnTo>
                    <a:pt x="396417" y="198120"/>
                  </a:lnTo>
                  <a:lnTo>
                    <a:pt x="421182" y="198120"/>
                  </a:lnTo>
                  <a:lnTo>
                    <a:pt x="421182" y="172720"/>
                  </a:lnTo>
                  <a:lnTo>
                    <a:pt x="445960" y="172720"/>
                  </a:lnTo>
                  <a:lnTo>
                    <a:pt x="470738" y="172720"/>
                  </a:lnTo>
                  <a:lnTo>
                    <a:pt x="470738" y="148590"/>
                  </a:lnTo>
                  <a:lnTo>
                    <a:pt x="445960" y="148590"/>
                  </a:lnTo>
                  <a:lnTo>
                    <a:pt x="445960" y="73660"/>
                  </a:lnTo>
                  <a:lnTo>
                    <a:pt x="470738" y="73660"/>
                  </a:lnTo>
                  <a:lnTo>
                    <a:pt x="470738" y="123190"/>
                  </a:lnTo>
                  <a:lnTo>
                    <a:pt x="495515" y="123190"/>
                  </a:lnTo>
                  <a:lnTo>
                    <a:pt x="495515" y="172720"/>
                  </a:lnTo>
                  <a:lnTo>
                    <a:pt x="520293" y="172720"/>
                  </a:lnTo>
                  <a:lnTo>
                    <a:pt x="520293" y="148590"/>
                  </a:lnTo>
                  <a:lnTo>
                    <a:pt x="545071" y="148590"/>
                  </a:lnTo>
                  <a:lnTo>
                    <a:pt x="545071" y="24130"/>
                  </a:lnTo>
                  <a:lnTo>
                    <a:pt x="520293" y="24130"/>
                  </a:lnTo>
                  <a:lnTo>
                    <a:pt x="520293" y="49530"/>
                  </a:lnTo>
                  <a:lnTo>
                    <a:pt x="520293" y="73660"/>
                  </a:lnTo>
                  <a:lnTo>
                    <a:pt x="520293" y="99060"/>
                  </a:lnTo>
                  <a:lnTo>
                    <a:pt x="495515" y="99060"/>
                  </a:lnTo>
                  <a:lnTo>
                    <a:pt x="495515" y="73660"/>
                  </a:lnTo>
                  <a:lnTo>
                    <a:pt x="520293" y="73660"/>
                  </a:lnTo>
                  <a:lnTo>
                    <a:pt x="520293" y="49530"/>
                  </a:lnTo>
                  <a:lnTo>
                    <a:pt x="495515" y="49530"/>
                  </a:lnTo>
                  <a:lnTo>
                    <a:pt x="470738" y="49530"/>
                  </a:lnTo>
                  <a:lnTo>
                    <a:pt x="470738" y="0"/>
                  </a:lnTo>
                  <a:lnTo>
                    <a:pt x="445960" y="0"/>
                  </a:lnTo>
                  <a:lnTo>
                    <a:pt x="445960" y="49530"/>
                  </a:lnTo>
                  <a:lnTo>
                    <a:pt x="421182" y="49530"/>
                  </a:lnTo>
                  <a:lnTo>
                    <a:pt x="421182" y="99060"/>
                  </a:lnTo>
                  <a:lnTo>
                    <a:pt x="396417" y="99060"/>
                  </a:lnTo>
                  <a:lnTo>
                    <a:pt x="396417" y="73660"/>
                  </a:lnTo>
                  <a:lnTo>
                    <a:pt x="371640" y="73660"/>
                  </a:lnTo>
                  <a:lnTo>
                    <a:pt x="371640" y="99060"/>
                  </a:lnTo>
                  <a:lnTo>
                    <a:pt x="346862" y="99060"/>
                  </a:lnTo>
                  <a:lnTo>
                    <a:pt x="346862" y="73660"/>
                  </a:lnTo>
                  <a:lnTo>
                    <a:pt x="322084" y="73660"/>
                  </a:lnTo>
                  <a:lnTo>
                    <a:pt x="322084" y="148590"/>
                  </a:lnTo>
                  <a:lnTo>
                    <a:pt x="346862" y="148590"/>
                  </a:lnTo>
                  <a:lnTo>
                    <a:pt x="371640" y="148590"/>
                  </a:lnTo>
                  <a:lnTo>
                    <a:pt x="371640" y="198120"/>
                  </a:lnTo>
                  <a:lnTo>
                    <a:pt x="346862" y="198120"/>
                  </a:lnTo>
                  <a:lnTo>
                    <a:pt x="346862" y="222250"/>
                  </a:lnTo>
                  <a:lnTo>
                    <a:pt x="371640" y="222250"/>
                  </a:lnTo>
                  <a:lnTo>
                    <a:pt x="371640" y="247650"/>
                  </a:lnTo>
                  <a:lnTo>
                    <a:pt x="346862" y="247650"/>
                  </a:lnTo>
                  <a:lnTo>
                    <a:pt x="346862" y="222250"/>
                  </a:lnTo>
                  <a:lnTo>
                    <a:pt x="322084" y="222250"/>
                  </a:lnTo>
                  <a:lnTo>
                    <a:pt x="322084" y="247650"/>
                  </a:lnTo>
                  <a:lnTo>
                    <a:pt x="297307" y="247650"/>
                  </a:lnTo>
                  <a:lnTo>
                    <a:pt x="297307" y="222250"/>
                  </a:lnTo>
                  <a:lnTo>
                    <a:pt x="272542" y="222250"/>
                  </a:lnTo>
                  <a:lnTo>
                    <a:pt x="272542" y="271780"/>
                  </a:lnTo>
                  <a:lnTo>
                    <a:pt x="297307" y="271780"/>
                  </a:lnTo>
                  <a:lnTo>
                    <a:pt x="322084" y="271780"/>
                  </a:lnTo>
                  <a:lnTo>
                    <a:pt x="346862" y="271780"/>
                  </a:lnTo>
                  <a:lnTo>
                    <a:pt x="346862" y="297180"/>
                  </a:lnTo>
                  <a:lnTo>
                    <a:pt x="371640" y="297180"/>
                  </a:lnTo>
                  <a:lnTo>
                    <a:pt x="396417" y="297180"/>
                  </a:lnTo>
                  <a:lnTo>
                    <a:pt x="421182" y="297180"/>
                  </a:lnTo>
                  <a:lnTo>
                    <a:pt x="421182" y="271780"/>
                  </a:lnTo>
                  <a:lnTo>
                    <a:pt x="445960" y="271780"/>
                  </a:lnTo>
                  <a:lnTo>
                    <a:pt x="470738" y="271780"/>
                  </a:lnTo>
                  <a:lnTo>
                    <a:pt x="470738" y="346710"/>
                  </a:lnTo>
                  <a:lnTo>
                    <a:pt x="495515" y="346710"/>
                  </a:lnTo>
                  <a:lnTo>
                    <a:pt x="495515" y="370840"/>
                  </a:lnTo>
                  <a:lnTo>
                    <a:pt x="470738" y="370840"/>
                  </a:lnTo>
                  <a:lnTo>
                    <a:pt x="470738" y="420370"/>
                  </a:lnTo>
                  <a:lnTo>
                    <a:pt x="495515" y="420370"/>
                  </a:lnTo>
                  <a:lnTo>
                    <a:pt x="520293" y="420370"/>
                  </a:lnTo>
                  <a:lnTo>
                    <a:pt x="520293" y="396240"/>
                  </a:lnTo>
                  <a:lnTo>
                    <a:pt x="545071" y="396240"/>
                  </a:lnTo>
                  <a:lnTo>
                    <a:pt x="545071" y="495300"/>
                  </a:lnTo>
                  <a:lnTo>
                    <a:pt x="520293" y="495300"/>
                  </a:lnTo>
                  <a:lnTo>
                    <a:pt x="495515" y="495300"/>
                  </a:lnTo>
                  <a:lnTo>
                    <a:pt x="495515" y="544830"/>
                  </a:lnTo>
                  <a:lnTo>
                    <a:pt x="520293" y="544830"/>
                  </a:lnTo>
                  <a:lnTo>
                    <a:pt x="520293" y="519430"/>
                  </a:lnTo>
                  <a:lnTo>
                    <a:pt x="545071" y="519430"/>
                  </a:lnTo>
                  <a:lnTo>
                    <a:pt x="569836" y="519430"/>
                  </a:lnTo>
                  <a:lnTo>
                    <a:pt x="569836" y="544830"/>
                  </a:lnTo>
                  <a:lnTo>
                    <a:pt x="594614" y="544830"/>
                  </a:lnTo>
                  <a:lnTo>
                    <a:pt x="619391" y="544830"/>
                  </a:lnTo>
                  <a:lnTo>
                    <a:pt x="619391" y="594360"/>
                  </a:lnTo>
                  <a:lnTo>
                    <a:pt x="644169" y="594360"/>
                  </a:lnTo>
                  <a:lnTo>
                    <a:pt x="644169" y="618490"/>
                  </a:lnTo>
                  <a:lnTo>
                    <a:pt x="668947" y="618490"/>
                  </a:lnTo>
                  <a:lnTo>
                    <a:pt x="668947" y="568960"/>
                  </a:lnTo>
                  <a:lnTo>
                    <a:pt x="644169" y="568960"/>
                  </a:lnTo>
                  <a:lnTo>
                    <a:pt x="644169" y="544830"/>
                  </a:lnTo>
                  <a:lnTo>
                    <a:pt x="668947" y="544830"/>
                  </a:lnTo>
                  <a:lnTo>
                    <a:pt x="668947" y="519430"/>
                  </a:lnTo>
                  <a:close/>
                </a:path>
                <a:path w="991234" h="643890">
                  <a:moveTo>
                    <a:pt x="693712" y="445058"/>
                  </a:moveTo>
                  <a:lnTo>
                    <a:pt x="668947" y="445058"/>
                  </a:lnTo>
                  <a:lnTo>
                    <a:pt x="668947" y="469836"/>
                  </a:lnTo>
                  <a:lnTo>
                    <a:pt x="644169" y="469836"/>
                  </a:lnTo>
                  <a:lnTo>
                    <a:pt x="644169" y="494614"/>
                  </a:lnTo>
                  <a:lnTo>
                    <a:pt x="668947" y="494614"/>
                  </a:lnTo>
                  <a:lnTo>
                    <a:pt x="693712" y="494614"/>
                  </a:lnTo>
                  <a:lnTo>
                    <a:pt x="693712" y="445058"/>
                  </a:lnTo>
                  <a:close/>
                </a:path>
                <a:path w="991234" h="643890">
                  <a:moveTo>
                    <a:pt x="718489" y="519391"/>
                  </a:moveTo>
                  <a:lnTo>
                    <a:pt x="693712" y="519391"/>
                  </a:lnTo>
                  <a:lnTo>
                    <a:pt x="693712" y="544169"/>
                  </a:lnTo>
                  <a:lnTo>
                    <a:pt x="718489" y="544169"/>
                  </a:lnTo>
                  <a:lnTo>
                    <a:pt x="718489" y="519391"/>
                  </a:lnTo>
                  <a:close/>
                </a:path>
                <a:path w="991234" h="643890">
                  <a:moveTo>
                    <a:pt x="792822" y="445058"/>
                  </a:moveTo>
                  <a:lnTo>
                    <a:pt x="768045" y="445058"/>
                  </a:lnTo>
                  <a:lnTo>
                    <a:pt x="743267" y="445058"/>
                  </a:lnTo>
                  <a:lnTo>
                    <a:pt x="743267" y="469836"/>
                  </a:lnTo>
                  <a:lnTo>
                    <a:pt x="768045" y="469836"/>
                  </a:lnTo>
                  <a:lnTo>
                    <a:pt x="792822" y="469836"/>
                  </a:lnTo>
                  <a:lnTo>
                    <a:pt x="792822" y="445058"/>
                  </a:lnTo>
                  <a:close/>
                </a:path>
                <a:path w="991234" h="643890">
                  <a:moveTo>
                    <a:pt x="891921" y="445058"/>
                  </a:moveTo>
                  <a:lnTo>
                    <a:pt x="867143" y="445058"/>
                  </a:lnTo>
                  <a:lnTo>
                    <a:pt x="842365" y="445058"/>
                  </a:lnTo>
                  <a:lnTo>
                    <a:pt x="817587" y="445058"/>
                  </a:lnTo>
                  <a:lnTo>
                    <a:pt x="817587" y="469836"/>
                  </a:lnTo>
                  <a:lnTo>
                    <a:pt x="842365" y="469836"/>
                  </a:lnTo>
                  <a:lnTo>
                    <a:pt x="867143" y="469836"/>
                  </a:lnTo>
                  <a:lnTo>
                    <a:pt x="891921" y="469836"/>
                  </a:lnTo>
                  <a:lnTo>
                    <a:pt x="891921" y="445058"/>
                  </a:lnTo>
                  <a:close/>
                </a:path>
                <a:path w="991234" h="643890">
                  <a:moveTo>
                    <a:pt x="941476" y="469836"/>
                  </a:moveTo>
                  <a:lnTo>
                    <a:pt x="916698" y="469836"/>
                  </a:lnTo>
                  <a:lnTo>
                    <a:pt x="891921" y="469836"/>
                  </a:lnTo>
                  <a:lnTo>
                    <a:pt x="891921" y="494614"/>
                  </a:lnTo>
                  <a:lnTo>
                    <a:pt x="916698" y="494614"/>
                  </a:lnTo>
                  <a:lnTo>
                    <a:pt x="941476" y="494614"/>
                  </a:lnTo>
                  <a:lnTo>
                    <a:pt x="941476" y="469836"/>
                  </a:lnTo>
                  <a:close/>
                </a:path>
                <a:path w="991234" h="643890">
                  <a:moveTo>
                    <a:pt x="941476" y="420281"/>
                  </a:moveTo>
                  <a:lnTo>
                    <a:pt x="916698" y="420281"/>
                  </a:lnTo>
                  <a:lnTo>
                    <a:pt x="916698" y="445058"/>
                  </a:lnTo>
                  <a:lnTo>
                    <a:pt x="941476" y="445058"/>
                  </a:lnTo>
                  <a:lnTo>
                    <a:pt x="941476" y="420281"/>
                  </a:lnTo>
                  <a:close/>
                </a:path>
                <a:path w="991234" h="643890">
                  <a:moveTo>
                    <a:pt x="966254" y="494614"/>
                  </a:moveTo>
                  <a:lnTo>
                    <a:pt x="941476" y="494614"/>
                  </a:lnTo>
                  <a:lnTo>
                    <a:pt x="941476" y="519391"/>
                  </a:lnTo>
                  <a:lnTo>
                    <a:pt x="966254" y="519391"/>
                  </a:lnTo>
                  <a:lnTo>
                    <a:pt x="966254" y="494614"/>
                  </a:lnTo>
                  <a:close/>
                </a:path>
                <a:path w="991234" h="643890">
                  <a:moveTo>
                    <a:pt x="991019" y="420281"/>
                  </a:moveTo>
                  <a:lnTo>
                    <a:pt x="966254" y="420281"/>
                  </a:lnTo>
                  <a:lnTo>
                    <a:pt x="966254" y="445058"/>
                  </a:lnTo>
                  <a:lnTo>
                    <a:pt x="941476" y="445058"/>
                  </a:lnTo>
                  <a:lnTo>
                    <a:pt x="941476" y="469836"/>
                  </a:lnTo>
                  <a:lnTo>
                    <a:pt x="966254" y="469836"/>
                  </a:lnTo>
                  <a:lnTo>
                    <a:pt x="991019" y="469836"/>
                  </a:lnTo>
                  <a:lnTo>
                    <a:pt x="991019" y="42028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8593" y="10002428"/>
              <a:ext cx="1016000" cy="396875"/>
            </a:xfrm>
            <a:custGeom>
              <a:avLst/>
              <a:gdLst/>
              <a:ahLst/>
              <a:cxnLst/>
              <a:rect l="l" t="t" r="r" b="b"/>
              <a:pathLst>
                <a:path w="1016000" h="396875">
                  <a:moveTo>
                    <a:pt x="24765" y="99098"/>
                  </a:moveTo>
                  <a:lnTo>
                    <a:pt x="0" y="99098"/>
                  </a:lnTo>
                  <a:lnTo>
                    <a:pt x="0" y="123875"/>
                  </a:lnTo>
                  <a:lnTo>
                    <a:pt x="24765" y="123875"/>
                  </a:lnTo>
                  <a:lnTo>
                    <a:pt x="24765" y="99098"/>
                  </a:lnTo>
                  <a:close/>
                </a:path>
                <a:path w="1016000" h="396875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99098" y="247751"/>
                  </a:lnTo>
                  <a:close/>
                </a:path>
                <a:path w="1016000" h="396875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396875">
                  <a:moveTo>
                    <a:pt x="148653" y="123875"/>
                  </a:moveTo>
                  <a:lnTo>
                    <a:pt x="123875" y="123875"/>
                  </a:lnTo>
                  <a:lnTo>
                    <a:pt x="99098" y="123875"/>
                  </a:lnTo>
                  <a:lnTo>
                    <a:pt x="99098" y="173431"/>
                  </a:lnTo>
                  <a:lnTo>
                    <a:pt x="123875" y="173431"/>
                  </a:lnTo>
                  <a:lnTo>
                    <a:pt x="123875" y="148653"/>
                  </a:lnTo>
                  <a:lnTo>
                    <a:pt x="148653" y="148653"/>
                  </a:lnTo>
                  <a:lnTo>
                    <a:pt x="148653" y="123875"/>
                  </a:lnTo>
                  <a:close/>
                </a:path>
                <a:path w="1016000" h="396875">
                  <a:moveTo>
                    <a:pt x="173431" y="99098"/>
                  </a:moveTo>
                  <a:lnTo>
                    <a:pt x="148653" y="99098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396875">
                  <a:moveTo>
                    <a:pt x="222973" y="223647"/>
                  </a:moveTo>
                  <a:lnTo>
                    <a:pt x="198196" y="223647"/>
                  </a:lnTo>
                  <a:lnTo>
                    <a:pt x="198196" y="148717"/>
                  </a:lnTo>
                  <a:lnTo>
                    <a:pt x="173431" y="148717"/>
                  </a:lnTo>
                  <a:lnTo>
                    <a:pt x="173431" y="198247"/>
                  </a:lnTo>
                  <a:lnTo>
                    <a:pt x="148653" y="198247"/>
                  </a:lnTo>
                  <a:lnTo>
                    <a:pt x="148653" y="174117"/>
                  </a:lnTo>
                  <a:lnTo>
                    <a:pt x="123875" y="174117"/>
                  </a:lnTo>
                  <a:lnTo>
                    <a:pt x="123875" y="198247"/>
                  </a:lnTo>
                  <a:lnTo>
                    <a:pt x="99098" y="198247"/>
                  </a:lnTo>
                  <a:lnTo>
                    <a:pt x="99098" y="174117"/>
                  </a:lnTo>
                  <a:lnTo>
                    <a:pt x="74320" y="174117"/>
                  </a:lnTo>
                  <a:lnTo>
                    <a:pt x="74320" y="124587"/>
                  </a:lnTo>
                  <a:lnTo>
                    <a:pt x="49542" y="124587"/>
                  </a:lnTo>
                  <a:lnTo>
                    <a:pt x="24765" y="124587"/>
                  </a:lnTo>
                  <a:lnTo>
                    <a:pt x="24765" y="174117"/>
                  </a:lnTo>
                  <a:lnTo>
                    <a:pt x="0" y="174117"/>
                  </a:lnTo>
                  <a:lnTo>
                    <a:pt x="0" y="273177"/>
                  </a:lnTo>
                  <a:lnTo>
                    <a:pt x="24765" y="273177"/>
                  </a:lnTo>
                  <a:lnTo>
                    <a:pt x="24765" y="198247"/>
                  </a:lnTo>
                  <a:lnTo>
                    <a:pt x="49542" y="198247"/>
                  </a:lnTo>
                  <a:lnTo>
                    <a:pt x="74320" y="198247"/>
                  </a:lnTo>
                  <a:lnTo>
                    <a:pt x="74320" y="223647"/>
                  </a:lnTo>
                  <a:lnTo>
                    <a:pt x="99098" y="223647"/>
                  </a:lnTo>
                  <a:lnTo>
                    <a:pt x="123875" y="223647"/>
                  </a:lnTo>
                  <a:lnTo>
                    <a:pt x="123875" y="247777"/>
                  </a:lnTo>
                  <a:lnTo>
                    <a:pt x="148653" y="247777"/>
                  </a:lnTo>
                  <a:lnTo>
                    <a:pt x="148653" y="223647"/>
                  </a:lnTo>
                  <a:lnTo>
                    <a:pt x="173431" y="223647"/>
                  </a:lnTo>
                  <a:lnTo>
                    <a:pt x="173431" y="247777"/>
                  </a:lnTo>
                  <a:lnTo>
                    <a:pt x="148653" y="247777"/>
                  </a:lnTo>
                  <a:lnTo>
                    <a:pt x="148653" y="273177"/>
                  </a:lnTo>
                  <a:lnTo>
                    <a:pt x="173431" y="273177"/>
                  </a:lnTo>
                  <a:lnTo>
                    <a:pt x="198196" y="273177"/>
                  </a:lnTo>
                  <a:lnTo>
                    <a:pt x="198196" y="297307"/>
                  </a:lnTo>
                  <a:lnTo>
                    <a:pt x="222973" y="297307"/>
                  </a:lnTo>
                  <a:lnTo>
                    <a:pt x="222973" y="223647"/>
                  </a:lnTo>
                  <a:close/>
                </a:path>
                <a:path w="1016000" h="396875">
                  <a:moveTo>
                    <a:pt x="297307" y="222973"/>
                  </a:moveTo>
                  <a:lnTo>
                    <a:pt x="272529" y="222973"/>
                  </a:lnTo>
                  <a:lnTo>
                    <a:pt x="247751" y="222973"/>
                  </a:lnTo>
                  <a:lnTo>
                    <a:pt x="247751" y="75057"/>
                  </a:lnTo>
                  <a:lnTo>
                    <a:pt x="222973" y="75057"/>
                  </a:lnTo>
                  <a:lnTo>
                    <a:pt x="222973" y="223647"/>
                  </a:lnTo>
                  <a:lnTo>
                    <a:pt x="247751" y="223647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97307" y="247751"/>
                  </a:lnTo>
                  <a:lnTo>
                    <a:pt x="297307" y="222973"/>
                  </a:lnTo>
                  <a:close/>
                </a:path>
                <a:path w="1016000" h="396875">
                  <a:moveTo>
                    <a:pt x="297307" y="173431"/>
                  </a:moveTo>
                  <a:lnTo>
                    <a:pt x="272529" y="173431"/>
                  </a:lnTo>
                  <a:lnTo>
                    <a:pt x="272529" y="198208"/>
                  </a:lnTo>
                  <a:lnTo>
                    <a:pt x="297307" y="198208"/>
                  </a:lnTo>
                  <a:lnTo>
                    <a:pt x="297307" y="173431"/>
                  </a:lnTo>
                  <a:close/>
                </a:path>
                <a:path w="1016000" h="396875">
                  <a:moveTo>
                    <a:pt x="297307" y="123875"/>
                  </a:moveTo>
                  <a:lnTo>
                    <a:pt x="272529" y="123875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23875"/>
                  </a:lnTo>
                  <a:close/>
                </a:path>
                <a:path w="1016000" h="396875">
                  <a:moveTo>
                    <a:pt x="322072" y="148653"/>
                  </a:moveTo>
                  <a:lnTo>
                    <a:pt x="297307" y="148653"/>
                  </a:lnTo>
                  <a:lnTo>
                    <a:pt x="297307" y="173431"/>
                  </a:lnTo>
                  <a:lnTo>
                    <a:pt x="322072" y="173431"/>
                  </a:lnTo>
                  <a:lnTo>
                    <a:pt x="322072" y="148653"/>
                  </a:lnTo>
                  <a:close/>
                </a:path>
                <a:path w="1016000" h="396875">
                  <a:moveTo>
                    <a:pt x="396405" y="173431"/>
                  </a:moveTo>
                  <a:lnTo>
                    <a:pt x="371627" y="173431"/>
                  </a:lnTo>
                  <a:lnTo>
                    <a:pt x="346849" y="173431"/>
                  </a:lnTo>
                  <a:lnTo>
                    <a:pt x="322072" y="173431"/>
                  </a:lnTo>
                  <a:lnTo>
                    <a:pt x="322072" y="272529"/>
                  </a:lnTo>
                  <a:lnTo>
                    <a:pt x="346849" y="272529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198208"/>
                  </a:lnTo>
                  <a:lnTo>
                    <a:pt x="396405" y="198208"/>
                  </a:lnTo>
                  <a:lnTo>
                    <a:pt x="396405" y="173431"/>
                  </a:lnTo>
                  <a:close/>
                </a:path>
                <a:path w="1016000" h="396875">
                  <a:moveTo>
                    <a:pt x="470725" y="148653"/>
                  </a:moveTo>
                  <a:lnTo>
                    <a:pt x="445947" y="148653"/>
                  </a:lnTo>
                  <a:lnTo>
                    <a:pt x="445947" y="74333"/>
                  </a:lnTo>
                  <a:lnTo>
                    <a:pt x="421182" y="74333"/>
                  </a:lnTo>
                  <a:lnTo>
                    <a:pt x="421182" y="173431"/>
                  </a:lnTo>
                  <a:lnTo>
                    <a:pt x="445947" y="173431"/>
                  </a:lnTo>
                  <a:lnTo>
                    <a:pt x="470725" y="173431"/>
                  </a:lnTo>
                  <a:lnTo>
                    <a:pt x="470725" y="148653"/>
                  </a:lnTo>
                  <a:close/>
                </a:path>
                <a:path w="1016000" h="396875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396875">
                  <a:moveTo>
                    <a:pt x="520280" y="123875"/>
                  </a:moveTo>
                  <a:lnTo>
                    <a:pt x="495503" y="123875"/>
                  </a:lnTo>
                  <a:lnTo>
                    <a:pt x="495503" y="173431"/>
                  </a:lnTo>
                  <a:lnTo>
                    <a:pt x="520280" y="173431"/>
                  </a:lnTo>
                  <a:lnTo>
                    <a:pt x="520280" y="123875"/>
                  </a:lnTo>
                  <a:close/>
                </a:path>
                <a:path w="1016000" h="396875">
                  <a:moveTo>
                    <a:pt x="520280" y="74333"/>
                  </a:moveTo>
                  <a:lnTo>
                    <a:pt x="495503" y="74333"/>
                  </a:lnTo>
                  <a:lnTo>
                    <a:pt x="495503" y="99098"/>
                  </a:lnTo>
                  <a:lnTo>
                    <a:pt x="520280" y="99098"/>
                  </a:lnTo>
                  <a:lnTo>
                    <a:pt x="520280" y="74333"/>
                  </a:lnTo>
                  <a:close/>
                </a:path>
                <a:path w="1016000" h="396875">
                  <a:moveTo>
                    <a:pt x="594601" y="74333"/>
                  </a:moveTo>
                  <a:lnTo>
                    <a:pt x="569836" y="74333"/>
                  </a:lnTo>
                  <a:lnTo>
                    <a:pt x="545058" y="74333"/>
                  </a:lnTo>
                  <a:lnTo>
                    <a:pt x="545058" y="123875"/>
                  </a:lnTo>
                  <a:lnTo>
                    <a:pt x="569836" y="123875"/>
                  </a:lnTo>
                  <a:lnTo>
                    <a:pt x="569836" y="99098"/>
                  </a:lnTo>
                  <a:lnTo>
                    <a:pt x="594601" y="99098"/>
                  </a:lnTo>
                  <a:lnTo>
                    <a:pt x="594601" y="74333"/>
                  </a:lnTo>
                  <a:close/>
                </a:path>
                <a:path w="1016000" h="396875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396875">
                  <a:moveTo>
                    <a:pt x="718477" y="74333"/>
                  </a:moveTo>
                  <a:lnTo>
                    <a:pt x="693712" y="74333"/>
                  </a:lnTo>
                  <a:lnTo>
                    <a:pt x="693712" y="99098"/>
                  </a:lnTo>
                  <a:lnTo>
                    <a:pt x="718477" y="99098"/>
                  </a:lnTo>
                  <a:lnTo>
                    <a:pt x="718477" y="74333"/>
                  </a:lnTo>
                  <a:close/>
                </a:path>
                <a:path w="1016000" h="396875">
                  <a:moveTo>
                    <a:pt x="792810" y="74333"/>
                  </a:moveTo>
                  <a:lnTo>
                    <a:pt x="768032" y="74333"/>
                  </a:lnTo>
                  <a:lnTo>
                    <a:pt x="743254" y="74333"/>
                  </a:lnTo>
                  <a:lnTo>
                    <a:pt x="743254" y="99098"/>
                  </a:lnTo>
                  <a:lnTo>
                    <a:pt x="768032" y="99098"/>
                  </a:lnTo>
                  <a:lnTo>
                    <a:pt x="792810" y="99098"/>
                  </a:lnTo>
                  <a:lnTo>
                    <a:pt x="792810" y="74333"/>
                  </a:lnTo>
                  <a:close/>
                </a:path>
                <a:path w="1016000" h="396875">
                  <a:moveTo>
                    <a:pt x="966241" y="49555"/>
                  </a:moveTo>
                  <a:lnTo>
                    <a:pt x="941463" y="49555"/>
                  </a:lnTo>
                  <a:lnTo>
                    <a:pt x="916686" y="49555"/>
                  </a:lnTo>
                  <a:lnTo>
                    <a:pt x="916686" y="74333"/>
                  </a:lnTo>
                  <a:lnTo>
                    <a:pt x="891908" y="74333"/>
                  </a:lnTo>
                  <a:lnTo>
                    <a:pt x="891908" y="24777"/>
                  </a:lnTo>
                  <a:lnTo>
                    <a:pt x="867130" y="24777"/>
                  </a:lnTo>
                  <a:lnTo>
                    <a:pt x="842352" y="24777"/>
                  </a:lnTo>
                  <a:lnTo>
                    <a:pt x="842352" y="0"/>
                  </a:lnTo>
                  <a:lnTo>
                    <a:pt x="817587" y="0"/>
                  </a:lnTo>
                  <a:lnTo>
                    <a:pt x="817587" y="24777"/>
                  </a:lnTo>
                  <a:lnTo>
                    <a:pt x="792810" y="24777"/>
                  </a:lnTo>
                  <a:lnTo>
                    <a:pt x="792810" y="49555"/>
                  </a:lnTo>
                  <a:lnTo>
                    <a:pt x="817587" y="49555"/>
                  </a:lnTo>
                  <a:lnTo>
                    <a:pt x="842352" y="49555"/>
                  </a:lnTo>
                  <a:lnTo>
                    <a:pt x="867130" y="49555"/>
                  </a:lnTo>
                  <a:lnTo>
                    <a:pt x="867130" y="74333"/>
                  </a:lnTo>
                  <a:lnTo>
                    <a:pt x="842352" y="74333"/>
                  </a:lnTo>
                  <a:lnTo>
                    <a:pt x="817587" y="74333"/>
                  </a:lnTo>
                  <a:lnTo>
                    <a:pt x="817587" y="99098"/>
                  </a:lnTo>
                  <a:lnTo>
                    <a:pt x="842352" y="99098"/>
                  </a:lnTo>
                  <a:lnTo>
                    <a:pt x="867130" y="99098"/>
                  </a:lnTo>
                  <a:lnTo>
                    <a:pt x="867130" y="123875"/>
                  </a:lnTo>
                  <a:lnTo>
                    <a:pt x="891908" y="123875"/>
                  </a:lnTo>
                  <a:lnTo>
                    <a:pt x="891908" y="99098"/>
                  </a:lnTo>
                  <a:lnTo>
                    <a:pt x="916686" y="99098"/>
                  </a:lnTo>
                  <a:lnTo>
                    <a:pt x="941463" y="99098"/>
                  </a:lnTo>
                  <a:lnTo>
                    <a:pt x="941463" y="74333"/>
                  </a:lnTo>
                  <a:lnTo>
                    <a:pt x="966241" y="74333"/>
                  </a:lnTo>
                  <a:lnTo>
                    <a:pt x="966241" y="49555"/>
                  </a:lnTo>
                  <a:close/>
                </a:path>
                <a:path w="1016000" h="396875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53"/>
                  </a:lnTo>
                  <a:lnTo>
                    <a:pt x="991019" y="148653"/>
                  </a:lnTo>
                  <a:lnTo>
                    <a:pt x="991019" y="123875"/>
                  </a:lnTo>
                  <a:close/>
                </a:path>
                <a:path w="1016000" h="396875">
                  <a:moveTo>
                    <a:pt x="1015784" y="174155"/>
                  </a:moveTo>
                  <a:lnTo>
                    <a:pt x="991019" y="174155"/>
                  </a:lnTo>
                  <a:lnTo>
                    <a:pt x="966241" y="174155"/>
                  </a:lnTo>
                  <a:lnTo>
                    <a:pt x="966241" y="198285"/>
                  </a:lnTo>
                  <a:lnTo>
                    <a:pt x="941463" y="198285"/>
                  </a:lnTo>
                  <a:lnTo>
                    <a:pt x="941463" y="174155"/>
                  </a:lnTo>
                  <a:lnTo>
                    <a:pt x="966241" y="174155"/>
                  </a:lnTo>
                  <a:lnTo>
                    <a:pt x="966241" y="148755"/>
                  </a:lnTo>
                  <a:lnTo>
                    <a:pt x="941463" y="148755"/>
                  </a:lnTo>
                  <a:lnTo>
                    <a:pt x="941463" y="124625"/>
                  </a:lnTo>
                  <a:lnTo>
                    <a:pt x="916686" y="124625"/>
                  </a:lnTo>
                  <a:lnTo>
                    <a:pt x="891908" y="124625"/>
                  </a:lnTo>
                  <a:lnTo>
                    <a:pt x="891908" y="148755"/>
                  </a:lnTo>
                  <a:lnTo>
                    <a:pt x="916686" y="148755"/>
                  </a:lnTo>
                  <a:lnTo>
                    <a:pt x="916686" y="174155"/>
                  </a:lnTo>
                  <a:lnTo>
                    <a:pt x="891908" y="174155"/>
                  </a:lnTo>
                  <a:lnTo>
                    <a:pt x="891908" y="148755"/>
                  </a:lnTo>
                  <a:lnTo>
                    <a:pt x="867130" y="148755"/>
                  </a:lnTo>
                  <a:lnTo>
                    <a:pt x="867130" y="174155"/>
                  </a:lnTo>
                  <a:lnTo>
                    <a:pt x="842352" y="174155"/>
                  </a:lnTo>
                  <a:lnTo>
                    <a:pt x="817587" y="174155"/>
                  </a:lnTo>
                  <a:lnTo>
                    <a:pt x="792810" y="174155"/>
                  </a:lnTo>
                  <a:lnTo>
                    <a:pt x="792810" y="148755"/>
                  </a:lnTo>
                  <a:lnTo>
                    <a:pt x="817587" y="148755"/>
                  </a:lnTo>
                  <a:lnTo>
                    <a:pt x="842352" y="148755"/>
                  </a:lnTo>
                  <a:lnTo>
                    <a:pt x="842352" y="124625"/>
                  </a:lnTo>
                  <a:lnTo>
                    <a:pt x="817587" y="124625"/>
                  </a:lnTo>
                  <a:lnTo>
                    <a:pt x="817587" y="99225"/>
                  </a:lnTo>
                  <a:lnTo>
                    <a:pt x="792810" y="99225"/>
                  </a:lnTo>
                  <a:lnTo>
                    <a:pt x="792810" y="124625"/>
                  </a:lnTo>
                  <a:lnTo>
                    <a:pt x="768032" y="124625"/>
                  </a:lnTo>
                  <a:lnTo>
                    <a:pt x="743254" y="124625"/>
                  </a:lnTo>
                  <a:lnTo>
                    <a:pt x="743254" y="148755"/>
                  </a:lnTo>
                  <a:lnTo>
                    <a:pt x="718477" y="148755"/>
                  </a:lnTo>
                  <a:lnTo>
                    <a:pt x="693712" y="148755"/>
                  </a:lnTo>
                  <a:lnTo>
                    <a:pt x="693712" y="174155"/>
                  </a:lnTo>
                  <a:lnTo>
                    <a:pt x="718477" y="174155"/>
                  </a:lnTo>
                  <a:lnTo>
                    <a:pt x="743254" y="174155"/>
                  </a:lnTo>
                  <a:lnTo>
                    <a:pt x="743254" y="198285"/>
                  </a:lnTo>
                  <a:lnTo>
                    <a:pt x="718477" y="198285"/>
                  </a:lnTo>
                  <a:lnTo>
                    <a:pt x="693712" y="198285"/>
                  </a:lnTo>
                  <a:lnTo>
                    <a:pt x="693712" y="174155"/>
                  </a:lnTo>
                  <a:lnTo>
                    <a:pt x="668934" y="174155"/>
                  </a:lnTo>
                  <a:lnTo>
                    <a:pt x="668934" y="148755"/>
                  </a:lnTo>
                  <a:lnTo>
                    <a:pt x="644156" y="148755"/>
                  </a:lnTo>
                  <a:lnTo>
                    <a:pt x="644156" y="124625"/>
                  </a:lnTo>
                  <a:lnTo>
                    <a:pt x="619379" y="124625"/>
                  </a:lnTo>
                  <a:lnTo>
                    <a:pt x="594601" y="124625"/>
                  </a:lnTo>
                  <a:lnTo>
                    <a:pt x="569836" y="124625"/>
                  </a:lnTo>
                  <a:lnTo>
                    <a:pt x="569836" y="148653"/>
                  </a:lnTo>
                  <a:lnTo>
                    <a:pt x="545058" y="148653"/>
                  </a:lnTo>
                  <a:lnTo>
                    <a:pt x="545058" y="173431"/>
                  </a:lnTo>
                  <a:lnTo>
                    <a:pt x="569836" y="173431"/>
                  </a:lnTo>
                  <a:lnTo>
                    <a:pt x="569836" y="148755"/>
                  </a:lnTo>
                  <a:lnTo>
                    <a:pt x="594601" y="148755"/>
                  </a:lnTo>
                  <a:lnTo>
                    <a:pt x="594601" y="174155"/>
                  </a:lnTo>
                  <a:lnTo>
                    <a:pt x="619379" y="174155"/>
                  </a:lnTo>
                  <a:lnTo>
                    <a:pt x="619379" y="198208"/>
                  </a:lnTo>
                  <a:lnTo>
                    <a:pt x="594601" y="198208"/>
                  </a:lnTo>
                  <a:lnTo>
                    <a:pt x="569836" y="198208"/>
                  </a:lnTo>
                  <a:lnTo>
                    <a:pt x="569836" y="222973"/>
                  </a:lnTo>
                  <a:lnTo>
                    <a:pt x="594601" y="222973"/>
                  </a:lnTo>
                  <a:lnTo>
                    <a:pt x="619379" y="222973"/>
                  </a:lnTo>
                  <a:lnTo>
                    <a:pt x="619379" y="198285"/>
                  </a:lnTo>
                  <a:lnTo>
                    <a:pt x="644156" y="198285"/>
                  </a:lnTo>
                  <a:lnTo>
                    <a:pt x="668934" y="198285"/>
                  </a:lnTo>
                  <a:lnTo>
                    <a:pt x="668934" y="273215"/>
                  </a:lnTo>
                  <a:lnTo>
                    <a:pt x="693712" y="273215"/>
                  </a:lnTo>
                  <a:lnTo>
                    <a:pt x="693712" y="223685"/>
                  </a:lnTo>
                  <a:lnTo>
                    <a:pt x="718477" y="223685"/>
                  </a:lnTo>
                  <a:lnTo>
                    <a:pt x="743254" y="223685"/>
                  </a:lnTo>
                  <a:lnTo>
                    <a:pt x="743254" y="247815"/>
                  </a:lnTo>
                  <a:lnTo>
                    <a:pt x="768032" y="247815"/>
                  </a:lnTo>
                  <a:lnTo>
                    <a:pt x="768032" y="198285"/>
                  </a:lnTo>
                  <a:lnTo>
                    <a:pt x="792810" y="198285"/>
                  </a:lnTo>
                  <a:lnTo>
                    <a:pt x="792810" y="247815"/>
                  </a:lnTo>
                  <a:lnTo>
                    <a:pt x="817587" y="247815"/>
                  </a:lnTo>
                  <a:lnTo>
                    <a:pt x="842352" y="247815"/>
                  </a:lnTo>
                  <a:lnTo>
                    <a:pt x="867130" y="247815"/>
                  </a:lnTo>
                  <a:lnTo>
                    <a:pt x="867130" y="223685"/>
                  </a:lnTo>
                  <a:lnTo>
                    <a:pt x="891908" y="223685"/>
                  </a:lnTo>
                  <a:lnTo>
                    <a:pt x="916686" y="22368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372275"/>
                  </a:lnTo>
                  <a:lnTo>
                    <a:pt x="966241" y="372275"/>
                  </a:lnTo>
                  <a:lnTo>
                    <a:pt x="966241" y="346875"/>
                  </a:lnTo>
                  <a:lnTo>
                    <a:pt x="941463" y="346875"/>
                  </a:lnTo>
                  <a:lnTo>
                    <a:pt x="941463" y="273215"/>
                  </a:lnTo>
                  <a:lnTo>
                    <a:pt x="966241" y="273215"/>
                  </a:lnTo>
                  <a:lnTo>
                    <a:pt x="966241" y="247815"/>
                  </a:lnTo>
                  <a:lnTo>
                    <a:pt x="941463" y="247815"/>
                  </a:lnTo>
                  <a:lnTo>
                    <a:pt x="941463" y="223685"/>
                  </a:lnTo>
                  <a:lnTo>
                    <a:pt x="966241" y="223685"/>
                  </a:lnTo>
                  <a:lnTo>
                    <a:pt x="991019" y="223685"/>
                  </a:lnTo>
                  <a:lnTo>
                    <a:pt x="991019" y="198285"/>
                  </a:lnTo>
                  <a:lnTo>
                    <a:pt x="1015784" y="198285"/>
                  </a:lnTo>
                  <a:lnTo>
                    <a:pt x="1015784" y="174155"/>
                  </a:lnTo>
                  <a:close/>
                </a:path>
                <a:path w="1016000" h="396875">
                  <a:moveTo>
                    <a:pt x="1015784" y="74333"/>
                  </a:moveTo>
                  <a:lnTo>
                    <a:pt x="991019" y="74333"/>
                  </a:lnTo>
                  <a:lnTo>
                    <a:pt x="966241" y="74333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84" y="99098"/>
                  </a:lnTo>
                  <a:lnTo>
                    <a:pt x="1015784" y="7433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38135" y="10002555"/>
              <a:ext cx="966469" cy="471170"/>
            </a:xfrm>
            <a:custGeom>
              <a:avLst/>
              <a:gdLst/>
              <a:ahLst/>
              <a:cxnLst/>
              <a:rect l="l" t="t" r="r" b="b"/>
              <a:pathLst>
                <a:path w="966470" h="471170">
                  <a:moveTo>
                    <a:pt x="24777" y="124460"/>
                  </a:moveTo>
                  <a:lnTo>
                    <a:pt x="0" y="124460"/>
                  </a:lnTo>
                  <a:lnTo>
                    <a:pt x="0" y="198120"/>
                  </a:lnTo>
                  <a:lnTo>
                    <a:pt x="24777" y="198120"/>
                  </a:lnTo>
                  <a:lnTo>
                    <a:pt x="24777" y="124460"/>
                  </a:lnTo>
                  <a:close/>
                </a:path>
                <a:path w="966470" h="471170">
                  <a:moveTo>
                    <a:pt x="123888" y="148590"/>
                  </a:moveTo>
                  <a:lnTo>
                    <a:pt x="99110" y="148590"/>
                  </a:lnTo>
                  <a:lnTo>
                    <a:pt x="99110" y="173990"/>
                  </a:lnTo>
                  <a:lnTo>
                    <a:pt x="123888" y="173990"/>
                  </a:lnTo>
                  <a:lnTo>
                    <a:pt x="123888" y="148590"/>
                  </a:lnTo>
                  <a:close/>
                </a:path>
                <a:path w="966470" h="471170">
                  <a:moveTo>
                    <a:pt x="173431" y="346735"/>
                  </a:moveTo>
                  <a:lnTo>
                    <a:pt x="148653" y="346735"/>
                  </a:lnTo>
                  <a:lnTo>
                    <a:pt x="148653" y="421055"/>
                  </a:lnTo>
                  <a:lnTo>
                    <a:pt x="173431" y="421055"/>
                  </a:lnTo>
                  <a:lnTo>
                    <a:pt x="173431" y="346735"/>
                  </a:lnTo>
                  <a:close/>
                </a:path>
                <a:path w="966470" h="471170">
                  <a:moveTo>
                    <a:pt x="173431" y="99060"/>
                  </a:moveTo>
                  <a:lnTo>
                    <a:pt x="148653" y="99060"/>
                  </a:lnTo>
                  <a:lnTo>
                    <a:pt x="148653" y="173990"/>
                  </a:lnTo>
                  <a:lnTo>
                    <a:pt x="173431" y="173990"/>
                  </a:lnTo>
                  <a:lnTo>
                    <a:pt x="173431" y="99060"/>
                  </a:lnTo>
                  <a:close/>
                </a:path>
                <a:path w="966470" h="471170">
                  <a:moveTo>
                    <a:pt x="198208" y="297180"/>
                  </a:moveTo>
                  <a:lnTo>
                    <a:pt x="173431" y="297180"/>
                  </a:lnTo>
                  <a:lnTo>
                    <a:pt x="173431" y="321957"/>
                  </a:lnTo>
                  <a:lnTo>
                    <a:pt x="198208" y="321957"/>
                  </a:lnTo>
                  <a:lnTo>
                    <a:pt x="198208" y="297180"/>
                  </a:lnTo>
                  <a:close/>
                </a:path>
                <a:path w="966470" h="471170">
                  <a:moveTo>
                    <a:pt x="222986" y="371500"/>
                  </a:moveTo>
                  <a:lnTo>
                    <a:pt x="198208" y="371500"/>
                  </a:lnTo>
                  <a:lnTo>
                    <a:pt x="198208" y="396278"/>
                  </a:lnTo>
                  <a:lnTo>
                    <a:pt x="222986" y="396278"/>
                  </a:lnTo>
                  <a:lnTo>
                    <a:pt x="222986" y="371500"/>
                  </a:lnTo>
                  <a:close/>
                </a:path>
                <a:path w="966470" h="471170">
                  <a:moveTo>
                    <a:pt x="222986" y="321957"/>
                  </a:moveTo>
                  <a:lnTo>
                    <a:pt x="198208" y="321957"/>
                  </a:lnTo>
                  <a:lnTo>
                    <a:pt x="198208" y="346735"/>
                  </a:lnTo>
                  <a:lnTo>
                    <a:pt x="222986" y="346735"/>
                  </a:lnTo>
                  <a:lnTo>
                    <a:pt x="222986" y="321957"/>
                  </a:lnTo>
                  <a:close/>
                </a:path>
                <a:path w="966470" h="471170">
                  <a:moveTo>
                    <a:pt x="247764" y="272402"/>
                  </a:moveTo>
                  <a:lnTo>
                    <a:pt x="222986" y="272402"/>
                  </a:lnTo>
                  <a:lnTo>
                    <a:pt x="198208" y="272402"/>
                  </a:lnTo>
                  <a:lnTo>
                    <a:pt x="198208" y="297180"/>
                  </a:lnTo>
                  <a:lnTo>
                    <a:pt x="222986" y="297180"/>
                  </a:lnTo>
                  <a:lnTo>
                    <a:pt x="247764" y="297180"/>
                  </a:lnTo>
                  <a:lnTo>
                    <a:pt x="247764" y="272402"/>
                  </a:lnTo>
                  <a:close/>
                </a:path>
                <a:path w="966470" h="471170">
                  <a:moveTo>
                    <a:pt x="346862" y="0"/>
                  </a:moveTo>
                  <a:lnTo>
                    <a:pt x="322084" y="0"/>
                  </a:lnTo>
                  <a:lnTo>
                    <a:pt x="322084" y="25400"/>
                  </a:lnTo>
                  <a:lnTo>
                    <a:pt x="297307" y="25400"/>
                  </a:lnTo>
                  <a:lnTo>
                    <a:pt x="297307" y="0"/>
                  </a:lnTo>
                  <a:lnTo>
                    <a:pt x="272529" y="0"/>
                  </a:lnTo>
                  <a:lnTo>
                    <a:pt x="272529" y="25400"/>
                  </a:lnTo>
                  <a:lnTo>
                    <a:pt x="247764" y="25400"/>
                  </a:lnTo>
                  <a:lnTo>
                    <a:pt x="247764" y="49530"/>
                  </a:lnTo>
                  <a:lnTo>
                    <a:pt x="272529" y="49530"/>
                  </a:lnTo>
                  <a:lnTo>
                    <a:pt x="272529" y="74930"/>
                  </a:lnTo>
                  <a:lnTo>
                    <a:pt x="247764" y="74930"/>
                  </a:lnTo>
                  <a:lnTo>
                    <a:pt x="222986" y="74930"/>
                  </a:lnTo>
                  <a:lnTo>
                    <a:pt x="222986" y="49530"/>
                  </a:lnTo>
                  <a:lnTo>
                    <a:pt x="198208" y="49530"/>
                  </a:lnTo>
                  <a:lnTo>
                    <a:pt x="198208" y="124460"/>
                  </a:lnTo>
                  <a:lnTo>
                    <a:pt x="222986" y="124460"/>
                  </a:lnTo>
                  <a:lnTo>
                    <a:pt x="222986" y="99060"/>
                  </a:lnTo>
                  <a:lnTo>
                    <a:pt x="247764" y="99060"/>
                  </a:lnTo>
                  <a:lnTo>
                    <a:pt x="272529" y="99060"/>
                  </a:lnTo>
                  <a:lnTo>
                    <a:pt x="272529" y="148590"/>
                  </a:lnTo>
                  <a:lnTo>
                    <a:pt x="297307" y="148590"/>
                  </a:lnTo>
                  <a:lnTo>
                    <a:pt x="322084" y="148590"/>
                  </a:lnTo>
                  <a:lnTo>
                    <a:pt x="322084" y="124460"/>
                  </a:lnTo>
                  <a:lnTo>
                    <a:pt x="297307" y="124460"/>
                  </a:lnTo>
                  <a:lnTo>
                    <a:pt x="297307" y="99060"/>
                  </a:lnTo>
                  <a:lnTo>
                    <a:pt x="322084" y="99060"/>
                  </a:lnTo>
                  <a:lnTo>
                    <a:pt x="322084" y="74930"/>
                  </a:lnTo>
                  <a:lnTo>
                    <a:pt x="297307" y="74930"/>
                  </a:lnTo>
                  <a:lnTo>
                    <a:pt x="297307" y="49530"/>
                  </a:lnTo>
                  <a:lnTo>
                    <a:pt x="322084" y="49530"/>
                  </a:lnTo>
                  <a:lnTo>
                    <a:pt x="322084" y="74930"/>
                  </a:lnTo>
                  <a:lnTo>
                    <a:pt x="346862" y="74930"/>
                  </a:lnTo>
                  <a:lnTo>
                    <a:pt x="346862" y="0"/>
                  </a:lnTo>
                  <a:close/>
                </a:path>
                <a:path w="966470" h="471170">
                  <a:moveTo>
                    <a:pt x="594614" y="272491"/>
                  </a:moveTo>
                  <a:lnTo>
                    <a:pt x="569836" y="272491"/>
                  </a:lnTo>
                  <a:lnTo>
                    <a:pt x="545058" y="272491"/>
                  </a:lnTo>
                  <a:lnTo>
                    <a:pt x="545058" y="297891"/>
                  </a:lnTo>
                  <a:lnTo>
                    <a:pt x="545058" y="346735"/>
                  </a:lnTo>
                  <a:lnTo>
                    <a:pt x="520293" y="346735"/>
                  </a:lnTo>
                  <a:lnTo>
                    <a:pt x="520293" y="297891"/>
                  </a:lnTo>
                  <a:lnTo>
                    <a:pt x="545058" y="297891"/>
                  </a:lnTo>
                  <a:lnTo>
                    <a:pt x="545058" y="272491"/>
                  </a:lnTo>
                  <a:lnTo>
                    <a:pt x="520293" y="272491"/>
                  </a:lnTo>
                  <a:lnTo>
                    <a:pt x="495515" y="272491"/>
                  </a:lnTo>
                  <a:lnTo>
                    <a:pt x="495515" y="248361"/>
                  </a:lnTo>
                  <a:lnTo>
                    <a:pt x="520293" y="248361"/>
                  </a:lnTo>
                  <a:lnTo>
                    <a:pt x="520293" y="222961"/>
                  </a:lnTo>
                  <a:lnTo>
                    <a:pt x="495515" y="222961"/>
                  </a:lnTo>
                  <a:lnTo>
                    <a:pt x="495515" y="198831"/>
                  </a:lnTo>
                  <a:lnTo>
                    <a:pt x="470738" y="198831"/>
                  </a:lnTo>
                  <a:lnTo>
                    <a:pt x="470738" y="222961"/>
                  </a:lnTo>
                  <a:lnTo>
                    <a:pt x="470738" y="248361"/>
                  </a:lnTo>
                  <a:lnTo>
                    <a:pt x="470738" y="297891"/>
                  </a:lnTo>
                  <a:lnTo>
                    <a:pt x="445960" y="297891"/>
                  </a:lnTo>
                  <a:lnTo>
                    <a:pt x="445960" y="248361"/>
                  </a:lnTo>
                  <a:lnTo>
                    <a:pt x="470738" y="248361"/>
                  </a:lnTo>
                  <a:lnTo>
                    <a:pt x="470738" y="222961"/>
                  </a:lnTo>
                  <a:lnTo>
                    <a:pt x="445960" y="222961"/>
                  </a:lnTo>
                  <a:lnTo>
                    <a:pt x="445960" y="173431"/>
                  </a:lnTo>
                  <a:lnTo>
                    <a:pt x="421182" y="173431"/>
                  </a:lnTo>
                  <a:lnTo>
                    <a:pt x="421182" y="222961"/>
                  </a:lnTo>
                  <a:lnTo>
                    <a:pt x="396405" y="222961"/>
                  </a:lnTo>
                  <a:lnTo>
                    <a:pt x="396405" y="198831"/>
                  </a:lnTo>
                  <a:lnTo>
                    <a:pt x="371640" y="198831"/>
                  </a:lnTo>
                  <a:lnTo>
                    <a:pt x="346862" y="198831"/>
                  </a:lnTo>
                  <a:lnTo>
                    <a:pt x="346862" y="222961"/>
                  </a:lnTo>
                  <a:lnTo>
                    <a:pt x="371640" y="222961"/>
                  </a:lnTo>
                  <a:lnTo>
                    <a:pt x="371640" y="248361"/>
                  </a:lnTo>
                  <a:lnTo>
                    <a:pt x="346862" y="248361"/>
                  </a:lnTo>
                  <a:lnTo>
                    <a:pt x="346862" y="272491"/>
                  </a:lnTo>
                  <a:lnTo>
                    <a:pt x="322084" y="272491"/>
                  </a:lnTo>
                  <a:lnTo>
                    <a:pt x="297307" y="272491"/>
                  </a:lnTo>
                  <a:lnTo>
                    <a:pt x="297307" y="297891"/>
                  </a:lnTo>
                  <a:lnTo>
                    <a:pt x="272529" y="297891"/>
                  </a:lnTo>
                  <a:lnTo>
                    <a:pt x="272529" y="322021"/>
                  </a:lnTo>
                  <a:lnTo>
                    <a:pt x="247764" y="322021"/>
                  </a:lnTo>
                  <a:lnTo>
                    <a:pt x="247764" y="347421"/>
                  </a:lnTo>
                  <a:lnTo>
                    <a:pt x="272529" y="347421"/>
                  </a:lnTo>
                  <a:lnTo>
                    <a:pt x="297307" y="347421"/>
                  </a:lnTo>
                  <a:lnTo>
                    <a:pt x="322084" y="347421"/>
                  </a:lnTo>
                  <a:lnTo>
                    <a:pt x="322084" y="322021"/>
                  </a:lnTo>
                  <a:lnTo>
                    <a:pt x="346862" y="322021"/>
                  </a:lnTo>
                  <a:lnTo>
                    <a:pt x="346862" y="297891"/>
                  </a:lnTo>
                  <a:lnTo>
                    <a:pt x="371640" y="297891"/>
                  </a:lnTo>
                  <a:lnTo>
                    <a:pt x="371640" y="272491"/>
                  </a:lnTo>
                  <a:lnTo>
                    <a:pt x="396405" y="272491"/>
                  </a:lnTo>
                  <a:lnTo>
                    <a:pt x="396405" y="248361"/>
                  </a:lnTo>
                  <a:lnTo>
                    <a:pt x="421182" y="248361"/>
                  </a:lnTo>
                  <a:lnTo>
                    <a:pt x="421182" y="297891"/>
                  </a:lnTo>
                  <a:lnTo>
                    <a:pt x="396405" y="297891"/>
                  </a:lnTo>
                  <a:lnTo>
                    <a:pt x="396405" y="322021"/>
                  </a:lnTo>
                  <a:lnTo>
                    <a:pt x="371640" y="322021"/>
                  </a:lnTo>
                  <a:lnTo>
                    <a:pt x="371640" y="347421"/>
                  </a:lnTo>
                  <a:lnTo>
                    <a:pt x="346862" y="347421"/>
                  </a:lnTo>
                  <a:lnTo>
                    <a:pt x="322084" y="347421"/>
                  </a:lnTo>
                  <a:lnTo>
                    <a:pt x="322084" y="371551"/>
                  </a:lnTo>
                  <a:lnTo>
                    <a:pt x="297307" y="371551"/>
                  </a:lnTo>
                  <a:lnTo>
                    <a:pt x="272529" y="371551"/>
                  </a:lnTo>
                  <a:lnTo>
                    <a:pt x="247764" y="371551"/>
                  </a:lnTo>
                  <a:lnTo>
                    <a:pt x="247764" y="396278"/>
                  </a:lnTo>
                  <a:lnTo>
                    <a:pt x="222986" y="396278"/>
                  </a:lnTo>
                  <a:lnTo>
                    <a:pt x="222986" y="421055"/>
                  </a:lnTo>
                  <a:lnTo>
                    <a:pt x="198208" y="421055"/>
                  </a:lnTo>
                  <a:lnTo>
                    <a:pt x="198208" y="445833"/>
                  </a:lnTo>
                  <a:lnTo>
                    <a:pt x="173431" y="445833"/>
                  </a:lnTo>
                  <a:lnTo>
                    <a:pt x="173431" y="470611"/>
                  </a:lnTo>
                  <a:lnTo>
                    <a:pt x="198208" y="470611"/>
                  </a:lnTo>
                  <a:lnTo>
                    <a:pt x="222986" y="470611"/>
                  </a:lnTo>
                  <a:lnTo>
                    <a:pt x="222986" y="445833"/>
                  </a:lnTo>
                  <a:lnTo>
                    <a:pt x="247764" y="445833"/>
                  </a:lnTo>
                  <a:lnTo>
                    <a:pt x="272529" y="445833"/>
                  </a:lnTo>
                  <a:lnTo>
                    <a:pt x="272529" y="421055"/>
                  </a:lnTo>
                  <a:lnTo>
                    <a:pt x="247764" y="421055"/>
                  </a:lnTo>
                  <a:lnTo>
                    <a:pt x="247764" y="396951"/>
                  </a:lnTo>
                  <a:lnTo>
                    <a:pt x="272529" y="396951"/>
                  </a:lnTo>
                  <a:lnTo>
                    <a:pt x="297307" y="396951"/>
                  </a:lnTo>
                  <a:lnTo>
                    <a:pt x="322084" y="396951"/>
                  </a:lnTo>
                  <a:lnTo>
                    <a:pt x="322084" y="446481"/>
                  </a:lnTo>
                  <a:lnTo>
                    <a:pt x="346862" y="446481"/>
                  </a:lnTo>
                  <a:lnTo>
                    <a:pt x="346862" y="421081"/>
                  </a:lnTo>
                  <a:lnTo>
                    <a:pt x="371640" y="421081"/>
                  </a:lnTo>
                  <a:lnTo>
                    <a:pt x="371640" y="396951"/>
                  </a:lnTo>
                  <a:lnTo>
                    <a:pt x="346862" y="396951"/>
                  </a:lnTo>
                  <a:lnTo>
                    <a:pt x="346862" y="371551"/>
                  </a:lnTo>
                  <a:lnTo>
                    <a:pt x="371640" y="371551"/>
                  </a:lnTo>
                  <a:lnTo>
                    <a:pt x="396405" y="371551"/>
                  </a:lnTo>
                  <a:lnTo>
                    <a:pt x="396405" y="470611"/>
                  </a:lnTo>
                  <a:lnTo>
                    <a:pt x="421182" y="470611"/>
                  </a:lnTo>
                  <a:lnTo>
                    <a:pt x="421182" y="322021"/>
                  </a:lnTo>
                  <a:lnTo>
                    <a:pt x="445960" y="322021"/>
                  </a:lnTo>
                  <a:lnTo>
                    <a:pt x="470738" y="322021"/>
                  </a:lnTo>
                  <a:lnTo>
                    <a:pt x="495515" y="322021"/>
                  </a:lnTo>
                  <a:lnTo>
                    <a:pt x="495515" y="346735"/>
                  </a:lnTo>
                  <a:lnTo>
                    <a:pt x="470738" y="346735"/>
                  </a:lnTo>
                  <a:lnTo>
                    <a:pt x="445960" y="346735"/>
                  </a:lnTo>
                  <a:lnTo>
                    <a:pt x="445960" y="445833"/>
                  </a:lnTo>
                  <a:lnTo>
                    <a:pt x="470738" y="445833"/>
                  </a:lnTo>
                  <a:lnTo>
                    <a:pt x="470738" y="470611"/>
                  </a:lnTo>
                  <a:lnTo>
                    <a:pt x="495515" y="470611"/>
                  </a:lnTo>
                  <a:lnTo>
                    <a:pt x="520293" y="470611"/>
                  </a:lnTo>
                  <a:lnTo>
                    <a:pt x="545058" y="470611"/>
                  </a:lnTo>
                  <a:lnTo>
                    <a:pt x="569836" y="470611"/>
                  </a:lnTo>
                  <a:lnTo>
                    <a:pt x="569836" y="445833"/>
                  </a:lnTo>
                  <a:lnTo>
                    <a:pt x="545058" y="445833"/>
                  </a:lnTo>
                  <a:lnTo>
                    <a:pt x="520293" y="445833"/>
                  </a:lnTo>
                  <a:lnTo>
                    <a:pt x="520293" y="421055"/>
                  </a:lnTo>
                  <a:lnTo>
                    <a:pt x="545058" y="421055"/>
                  </a:lnTo>
                  <a:lnTo>
                    <a:pt x="569836" y="421055"/>
                  </a:lnTo>
                  <a:lnTo>
                    <a:pt x="569836" y="445833"/>
                  </a:lnTo>
                  <a:lnTo>
                    <a:pt x="594614" y="445833"/>
                  </a:lnTo>
                  <a:lnTo>
                    <a:pt x="594614" y="396278"/>
                  </a:lnTo>
                  <a:lnTo>
                    <a:pt x="569836" y="396278"/>
                  </a:lnTo>
                  <a:lnTo>
                    <a:pt x="569836" y="371500"/>
                  </a:lnTo>
                  <a:lnTo>
                    <a:pt x="545058" y="371500"/>
                  </a:lnTo>
                  <a:lnTo>
                    <a:pt x="545058" y="396278"/>
                  </a:lnTo>
                  <a:lnTo>
                    <a:pt x="520293" y="396278"/>
                  </a:lnTo>
                  <a:lnTo>
                    <a:pt x="495515" y="396278"/>
                  </a:lnTo>
                  <a:lnTo>
                    <a:pt x="495515" y="347421"/>
                  </a:lnTo>
                  <a:lnTo>
                    <a:pt x="520293" y="347421"/>
                  </a:lnTo>
                  <a:lnTo>
                    <a:pt x="520293" y="371500"/>
                  </a:lnTo>
                  <a:lnTo>
                    <a:pt x="545058" y="371500"/>
                  </a:lnTo>
                  <a:lnTo>
                    <a:pt x="545058" y="347421"/>
                  </a:lnTo>
                  <a:lnTo>
                    <a:pt x="569836" y="347421"/>
                  </a:lnTo>
                  <a:lnTo>
                    <a:pt x="569836" y="371500"/>
                  </a:lnTo>
                  <a:lnTo>
                    <a:pt x="594614" y="371500"/>
                  </a:lnTo>
                  <a:lnTo>
                    <a:pt x="594614" y="346735"/>
                  </a:lnTo>
                  <a:lnTo>
                    <a:pt x="569836" y="346735"/>
                  </a:lnTo>
                  <a:lnTo>
                    <a:pt x="569836" y="297891"/>
                  </a:lnTo>
                  <a:lnTo>
                    <a:pt x="594614" y="297891"/>
                  </a:lnTo>
                  <a:lnTo>
                    <a:pt x="594614" y="272491"/>
                  </a:lnTo>
                  <a:close/>
                </a:path>
                <a:path w="966470" h="471170">
                  <a:moveTo>
                    <a:pt x="619391" y="371500"/>
                  </a:moveTo>
                  <a:lnTo>
                    <a:pt x="594614" y="371500"/>
                  </a:lnTo>
                  <a:lnTo>
                    <a:pt x="594614" y="396278"/>
                  </a:lnTo>
                  <a:lnTo>
                    <a:pt x="619391" y="396278"/>
                  </a:lnTo>
                  <a:lnTo>
                    <a:pt x="619391" y="371500"/>
                  </a:lnTo>
                  <a:close/>
                </a:path>
                <a:path w="966470" h="471170">
                  <a:moveTo>
                    <a:pt x="619391" y="321957"/>
                  </a:moveTo>
                  <a:lnTo>
                    <a:pt x="594614" y="321957"/>
                  </a:lnTo>
                  <a:lnTo>
                    <a:pt x="594614" y="346735"/>
                  </a:lnTo>
                  <a:lnTo>
                    <a:pt x="619391" y="346735"/>
                  </a:lnTo>
                  <a:lnTo>
                    <a:pt x="619391" y="321957"/>
                  </a:lnTo>
                  <a:close/>
                </a:path>
                <a:path w="966470" h="471170">
                  <a:moveTo>
                    <a:pt x="644169" y="396278"/>
                  </a:moveTo>
                  <a:lnTo>
                    <a:pt x="619391" y="396278"/>
                  </a:lnTo>
                  <a:lnTo>
                    <a:pt x="619391" y="421055"/>
                  </a:lnTo>
                  <a:lnTo>
                    <a:pt x="644169" y="421055"/>
                  </a:lnTo>
                  <a:lnTo>
                    <a:pt x="644169" y="396278"/>
                  </a:lnTo>
                  <a:close/>
                </a:path>
                <a:path w="966470" h="471170">
                  <a:moveTo>
                    <a:pt x="644169" y="346735"/>
                  </a:moveTo>
                  <a:lnTo>
                    <a:pt x="619391" y="346735"/>
                  </a:lnTo>
                  <a:lnTo>
                    <a:pt x="619391" y="371500"/>
                  </a:lnTo>
                  <a:lnTo>
                    <a:pt x="644169" y="371500"/>
                  </a:lnTo>
                  <a:lnTo>
                    <a:pt x="644169" y="346735"/>
                  </a:lnTo>
                  <a:close/>
                </a:path>
                <a:path w="966470" h="471170">
                  <a:moveTo>
                    <a:pt x="668934" y="421055"/>
                  </a:moveTo>
                  <a:lnTo>
                    <a:pt x="644169" y="421055"/>
                  </a:lnTo>
                  <a:lnTo>
                    <a:pt x="644169" y="445833"/>
                  </a:lnTo>
                  <a:lnTo>
                    <a:pt x="668934" y="445833"/>
                  </a:lnTo>
                  <a:lnTo>
                    <a:pt x="668934" y="421055"/>
                  </a:lnTo>
                  <a:close/>
                </a:path>
                <a:path w="966470" h="471170">
                  <a:moveTo>
                    <a:pt x="668934" y="371500"/>
                  </a:moveTo>
                  <a:lnTo>
                    <a:pt x="644169" y="371500"/>
                  </a:lnTo>
                  <a:lnTo>
                    <a:pt x="644169" y="396278"/>
                  </a:lnTo>
                  <a:lnTo>
                    <a:pt x="668934" y="396278"/>
                  </a:lnTo>
                  <a:lnTo>
                    <a:pt x="668934" y="371500"/>
                  </a:lnTo>
                  <a:close/>
                </a:path>
                <a:path w="966470" h="471170">
                  <a:moveTo>
                    <a:pt x="743267" y="247624"/>
                  </a:moveTo>
                  <a:lnTo>
                    <a:pt x="718489" y="247624"/>
                  </a:lnTo>
                  <a:lnTo>
                    <a:pt x="718489" y="272402"/>
                  </a:lnTo>
                  <a:lnTo>
                    <a:pt x="693712" y="272402"/>
                  </a:lnTo>
                  <a:lnTo>
                    <a:pt x="693712" y="247624"/>
                  </a:lnTo>
                  <a:lnTo>
                    <a:pt x="668934" y="247624"/>
                  </a:lnTo>
                  <a:lnTo>
                    <a:pt x="668934" y="272402"/>
                  </a:lnTo>
                  <a:lnTo>
                    <a:pt x="644169" y="272402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619391" y="321957"/>
                  </a:lnTo>
                  <a:lnTo>
                    <a:pt x="644169" y="321957"/>
                  </a:lnTo>
                  <a:lnTo>
                    <a:pt x="668934" y="321957"/>
                  </a:lnTo>
                  <a:lnTo>
                    <a:pt x="668934" y="346735"/>
                  </a:lnTo>
                  <a:lnTo>
                    <a:pt x="693712" y="346735"/>
                  </a:lnTo>
                  <a:lnTo>
                    <a:pt x="718489" y="346735"/>
                  </a:lnTo>
                  <a:lnTo>
                    <a:pt x="718489" y="321957"/>
                  </a:lnTo>
                  <a:lnTo>
                    <a:pt x="693712" y="321957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18489" y="321957"/>
                  </a:lnTo>
                  <a:lnTo>
                    <a:pt x="743267" y="321957"/>
                  </a:lnTo>
                  <a:lnTo>
                    <a:pt x="743267" y="247624"/>
                  </a:lnTo>
                  <a:close/>
                </a:path>
                <a:path w="966470" h="471170">
                  <a:moveTo>
                    <a:pt x="941476" y="396278"/>
                  </a:moveTo>
                  <a:lnTo>
                    <a:pt x="916698" y="396278"/>
                  </a:lnTo>
                  <a:lnTo>
                    <a:pt x="916698" y="445833"/>
                  </a:lnTo>
                  <a:lnTo>
                    <a:pt x="941476" y="445833"/>
                  </a:lnTo>
                  <a:lnTo>
                    <a:pt x="941476" y="396278"/>
                  </a:lnTo>
                  <a:close/>
                </a:path>
                <a:path w="966470" h="471170">
                  <a:moveTo>
                    <a:pt x="966241" y="321957"/>
                  </a:moveTo>
                  <a:lnTo>
                    <a:pt x="941476" y="321957"/>
                  </a:lnTo>
                  <a:lnTo>
                    <a:pt x="941476" y="396278"/>
                  </a:lnTo>
                  <a:lnTo>
                    <a:pt x="966241" y="396278"/>
                  </a:lnTo>
                  <a:lnTo>
                    <a:pt x="966241" y="321957"/>
                  </a:lnTo>
                  <a:close/>
                </a:path>
                <a:path w="966470" h="471170">
                  <a:moveTo>
                    <a:pt x="966241" y="247624"/>
                  </a:moveTo>
                  <a:lnTo>
                    <a:pt x="941476" y="247624"/>
                  </a:lnTo>
                  <a:lnTo>
                    <a:pt x="941476" y="272402"/>
                  </a:lnTo>
                  <a:lnTo>
                    <a:pt x="916698" y="272402"/>
                  </a:lnTo>
                  <a:lnTo>
                    <a:pt x="916698" y="297180"/>
                  </a:lnTo>
                  <a:lnTo>
                    <a:pt x="941476" y="297180"/>
                  </a:lnTo>
                  <a:lnTo>
                    <a:pt x="966241" y="297180"/>
                  </a:lnTo>
                  <a:lnTo>
                    <a:pt x="966241" y="24762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8593" y="945756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730"/>
                  </a:moveTo>
                  <a:lnTo>
                    <a:pt x="49542" y="891730"/>
                  </a:lnTo>
                  <a:lnTo>
                    <a:pt x="49542" y="966050"/>
                  </a:lnTo>
                  <a:lnTo>
                    <a:pt x="123875" y="966050"/>
                  </a:lnTo>
                  <a:lnTo>
                    <a:pt x="123875" y="891730"/>
                  </a:lnTo>
                  <a:close/>
                </a:path>
                <a:path w="1016000" h="1016000">
                  <a:moveTo>
                    <a:pt x="123875" y="49352"/>
                  </a:moveTo>
                  <a:lnTo>
                    <a:pt x="49542" y="49352"/>
                  </a:lnTo>
                  <a:lnTo>
                    <a:pt x="49542" y="123685"/>
                  </a:lnTo>
                  <a:lnTo>
                    <a:pt x="123875" y="123685"/>
                  </a:lnTo>
                  <a:lnTo>
                    <a:pt x="123875" y="49352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148653" y="842010"/>
                  </a:lnTo>
                  <a:lnTo>
                    <a:pt x="148653" y="867410"/>
                  </a:lnTo>
                  <a:lnTo>
                    <a:pt x="148653" y="990600"/>
                  </a:lnTo>
                  <a:lnTo>
                    <a:pt x="24765" y="990600"/>
                  </a:lnTo>
                  <a:lnTo>
                    <a:pt x="24765" y="867410"/>
                  </a:lnTo>
                  <a:lnTo>
                    <a:pt x="148653" y="867410"/>
                  </a:lnTo>
                  <a:lnTo>
                    <a:pt x="148653" y="842010"/>
                  </a:lnTo>
                  <a:lnTo>
                    <a:pt x="0" y="842010"/>
                  </a:lnTo>
                  <a:lnTo>
                    <a:pt x="0" y="86741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0828"/>
                  </a:lnTo>
                  <a:lnTo>
                    <a:pt x="173431" y="990600"/>
                  </a:lnTo>
                  <a:lnTo>
                    <a:pt x="173431" y="867410"/>
                  </a:lnTo>
                  <a:lnTo>
                    <a:pt x="173431" y="866952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173431" y="24587"/>
                  </a:moveTo>
                  <a:lnTo>
                    <a:pt x="148653" y="24587"/>
                  </a:lnTo>
                  <a:lnTo>
                    <a:pt x="148653" y="148463"/>
                  </a:lnTo>
                  <a:lnTo>
                    <a:pt x="173431" y="148463"/>
                  </a:lnTo>
                  <a:lnTo>
                    <a:pt x="173431" y="24587"/>
                  </a:lnTo>
                  <a:close/>
                </a:path>
                <a:path w="1016000" h="1016000">
                  <a:moveTo>
                    <a:pt x="17343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31" y="172720"/>
                  </a:lnTo>
                  <a:lnTo>
                    <a:pt x="173431" y="148590"/>
                  </a:lnTo>
                  <a:lnTo>
                    <a:pt x="24765" y="148590"/>
                  </a:lnTo>
                  <a:lnTo>
                    <a:pt x="24765" y="24130"/>
                  </a:lnTo>
                  <a:lnTo>
                    <a:pt x="173431" y="24130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322072" y="966050"/>
                  </a:moveTo>
                  <a:lnTo>
                    <a:pt x="297307" y="966050"/>
                  </a:lnTo>
                  <a:lnTo>
                    <a:pt x="297307" y="990828"/>
                  </a:lnTo>
                  <a:lnTo>
                    <a:pt x="322072" y="990828"/>
                  </a:lnTo>
                  <a:lnTo>
                    <a:pt x="322072" y="966050"/>
                  </a:lnTo>
                  <a:close/>
                </a:path>
                <a:path w="1016000" h="1016000">
                  <a:moveTo>
                    <a:pt x="346849" y="990828"/>
                  </a:moveTo>
                  <a:lnTo>
                    <a:pt x="322072" y="990828"/>
                  </a:lnTo>
                  <a:lnTo>
                    <a:pt x="322072" y="1015606"/>
                  </a:lnTo>
                  <a:lnTo>
                    <a:pt x="346849" y="1015606"/>
                  </a:lnTo>
                  <a:lnTo>
                    <a:pt x="346849" y="990828"/>
                  </a:lnTo>
                  <a:close/>
                </a:path>
                <a:path w="1016000" h="1016000">
                  <a:moveTo>
                    <a:pt x="668934" y="990828"/>
                  </a:moveTo>
                  <a:lnTo>
                    <a:pt x="644156" y="990828"/>
                  </a:lnTo>
                  <a:lnTo>
                    <a:pt x="644156" y="1015606"/>
                  </a:lnTo>
                  <a:lnTo>
                    <a:pt x="668934" y="1015606"/>
                  </a:lnTo>
                  <a:lnTo>
                    <a:pt x="668934" y="990828"/>
                  </a:lnTo>
                  <a:close/>
                </a:path>
                <a:path w="1016000" h="1016000">
                  <a:moveTo>
                    <a:pt x="743254" y="990828"/>
                  </a:moveTo>
                  <a:lnTo>
                    <a:pt x="718477" y="990828"/>
                  </a:lnTo>
                  <a:lnTo>
                    <a:pt x="718477" y="1015606"/>
                  </a:lnTo>
                  <a:lnTo>
                    <a:pt x="743254" y="1015606"/>
                  </a:lnTo>
                  <a:lnTo>
                    <a:pt x="743254" y="990828"/>
                  </a:lnTo>
                  <a:close/>
                </a:path>
                <a:path w="1016000" h="1016000">
                  <a:moveTo>
                    <a:pt x="792810" y="990828"/>
                  </a:moveTo>
                  <a:lnTo>
                    <a:pt x="768032" y="990828"/>
                  </a:lnTo>
                  <a:lnTo>
                    <a:pt x="768032" y="1015606"/>
                  </a:lnTo>
                  <a:lnTo>
                    <a:pt x="792810" y="1015606"/>
                  </a:lnTo>
                  <a:lnTo>
                    <a:pt x="792810" y="990828"/>
                  </a:lnTo>
                  <a:close/>
                </a:path>
                <a:path w="1016000" h="1016000">
                  <a:moveTo>
                    <a:pt x="867130" y="842175"/>
                  </a:moveTo>
                  <a:lnTo>
                    <a:pt x="842352" y="842175"/>
                  </a:lnTo>
                  <a:lnTo>
                    <a:pt x="842352" y="866952"/>
                  </a:lnTo>
                  <a:lnTo>
                    <a:pt x="867130" y="866952"/>
                  </a:lnTo>
                  <a:lnTo>
                    <a:pt x="867130" y="842175"/>
                  </a:lnTo>
                  <a:close/>
                </a:path>
                <a:path w="1016000" h="1016000">
                  <a:moveTo>
                    <a:pt x="916686" y="792480"/>
                  </a:moveTo>
                  <a:lnTo>
                    <a:pt x="891908" y="792480"/>
                  </a:lnTo>
                  <a:lnTo>
                    <a:pt x="891908" y="817880"/>
                  </a:lnTo>
                  <a:lnTo>
                    <a:pt x="891908" y="891540"/>
                  </a:lnTo>
                  <a:lnTo>
                    <a:pt x="867130" y="891540"/>
                  </a:lnTo>
                  <a:lnTo>
                    <a:pt x="867130" y="916940"/>
                  </a:lnTo>
                  <a:lnTo>
                    <a:pt x="867130" y="941273"/>
                  </a:lnTo>
                  <a:lnTo>
                    <a:pt x="842352" y="941273"/>
                  </a:lnTo>
                  <a:lnTo>
                    <a:pt x="842352" y="916940"/>
                  </a:lnTo>
                  <a:lnTo>
                    <a:pt x="867130" y="916940"/>
                  </a:lnTo>
                  <a:lnTo>
                    <a:pt x="867130" y="891540"/>
                  </a:lnTo>
                  <a:lnTo>
                    <a:pt x="817587" y="891540"/>
                  </a:lnTo>
                  <a:lnTo>
                    <a:pt x="817587" y="817880"/>
                  </a:lnTo>
                  <a:lnTo>
                    <a:pt x="891908" y="817880"/>
                  </a:lnTo>
                  <a:lnTo>
                    <a:pt x="891908" y="792480"/>
                  </a:lnTo>
                  <a:lnTo>
                    <a:pt x="792810" y="792480"/>
                  </a:lnTo>
                  <a:lnTo>
                    <a:pt x="792810" y="817880"/>
                  </a:lnTo>
                  <a:lnTo>
                    <a:pt x="792810" y="891540"/>
                  </a:lnTo>
                  <a:lnTo>
                    <a:pt x="792810" y="916495"/>
                  </a:lnTo>
                  <a:lnTo>
                    <a:pt x="768032" y="916495"/>
                  </a:lnTo>
                  <a:lnTo>
                    <a:pt x="743254" y="916495"/>
                  </a:lnTo>
                  <a:lnTo>
                    <a:pt x="743254" y="941273"/>
                  </a:lnTo>
                  <a:lnTo>
                    <a:pt x="718477" y="941273"/>
                  </a:lnTo>
                  <a:lnTo>
                    <a:pt x="718477" y="966050"/>
                  </a:lnTo>
                  <a:lnTo>
                    <a:pt x="743254" y="966050"/>
                  </a:lnTo>
                  <a:lnTo>
                    <a:pt x="768032" y="966050"/>
                  </a:lnTo>
                  <a:lnTo>
                    <a:pt x="792810" y="966050"/>
                  </a:lnTo>
                  <a:lnTo>
                    <a:pt x="792810" y="990828"/>
                  </a:lnTo>
                  <a:lnTo>
                    <a:pt x="817587" y="990828"/>
                  </a:lnTo>
                  <a:lnTo>
                    <a:pt x="817587" y="966050"/>
                  </a:lnTo>
                  <a:lnTo>
                    <a:pt x="842352" y="966050"/>
                  </a:lnTo>
                  <a:lnTo>
                    <a:pt x="867130" y="966050"/>
                  </a:lnTo>
                  <a:lnTo>
                    <a:pt x="891908" y="966050"/>
                  </a:lnTo>
                  <a:lnTo>
                    <a:pt x="891908" y="990828"/>
                  </a:lnTo>
                  <a:lnTo>
                    <a:pt x="867130" y="990828"/>
                  </a:lnTo>
                  <a:lnTo>
                    <a:pt x="867130" y="1015606"/>
                  </a:lnTo>
                  <a:lnTo>
                    <a:pt x="891908" y="1015606"/>
                  </a:lnTo>
                  <a:lnTo>
                    <a:pt x="916686" y="1015606"/>
                  </a:lnTo>
                  <a:lnTo>
                    <a:pt x="916686" y="941273"/>
                  </a:lnTo>
                  <a:lnTo>
                    <a:pt x="891908" y="941273"/>
                  </a:lnTo>
                  <a:lnTo>
                    <a:pt x="891908" y="916940"/>
                  </a:lnTo>
                  <a:lnTo>
                    <a:pt x="916686" y="916940"/>
                  </a:lnTo>
                  <a:lnTo>
                    <a:pt x="916686" y="891730"/>
                  </a:lnTo>
                  <a:lnTo>
                    <a:pt x="916686" y="891540"/>
                  </a:lnTo>
                  <a:lnTo>
                    <a:pt x="916686" y="817880"/>
                  </a:lnTo>
                  <a:lnTo>
                    <a:pt x="916686" y="817397"/>
                  </a:lnTo>
                  <a:lnTo>
                    <a:pt x="916686" y="792480"/>
                  </a:lnTo>
                  <a:close/>
                </a:path>
                <a:path w="1016000" h="1016000">
                  <a:moveTo>
                    <a:pt x="966241" y="990828"/>
                  </a:moveTo>
                  <a:lnTo>
                    <a:pt x="941463" y="990828"/>
                  </a:lnTo>
                  <a:lnTo>
                    <a:pt x="941463" y="1015606"/>
                  </a:lnTo>
                  <a:lnTo>
                    <a:pt x="966241" y="1015606"/>
                  </a:lnTo>
                  <a:lnTo>
                    <a:pt x="966241" y="990828"/>
                  </a:lnTo>
                  <a:close/>
                </a:path>
                <a:path w="1016000" h="1016000">
                  <a:moveTo>
                    <a:pt x="966241" y="49352"/>
                  </a:moveTo>
                  <a:lnTo>
                    <a:pt x="891908" y="49352"/>
                  </a:lnTo>
                  <a:lnTo>
                    <a:pt x="891908" y="123685"/>
                  </a:lnTo>
                  <a:lnTo>
                    <a:pt x="966241" y="123685"/>
                  </a:lnTo>
                  <a:lnTo>
                    <a:pt x="966241" y="49352"/>
                  </a:lnTo>
                  <a:close/>
                </a:path>
                <a:path w="1016000" h="1016000">
                  <a:moveTo>
                    <a:pt x="1015784" y="24587"/>
                  </a:moveTo>
                  <a:lnTo>
                    <a:pt x="991019" y="24587"/>
                  </a:lnTo>
                  <a:lnTo>
                    <a:pt x="991019" y="148463"/>
                  </a:lnTo>
                  <a:lnTo>
                    <a:pt x="1015784" y="148463"/>
                  </a:lnTo>
                  <a:lnTo>
                    <a:pt x="1015784" y="24587"/>
                  </a:lnTo>
                  <a:close/>
                </a:path>
                <a:path w="1016000" h="1016000">
                  <a:moveTo>
                    <a:pt x="1015784" y="0"/>
                  </a:moveTo>
                  <a:lnTo>
                    <a:pt x="842352" y="0"/>
                  </a:lnTo>
                  <a:lnTo>
                    <a:pt x="842352" y="24130"/>
                  </a:lnTo>
                  <a:lnTo>
                    <a:pt x="842352" y="148590"/>
                  </a:lnTo>
                  <a:lnTo>
                    <a:pt x="842352" y="172720"/>
                  </a:lnTo>
                  <a:lnTo>
                    <a:pt x="1015784" y="172720"/>
                  </a:lnTo>
                  <a:lnTo>
                    <a:pt x="1015784" y="148590"/>
                  </a:lnTo>
                  <a:lnTo>
                    <a:pt x="867130" y="148590"/>
                  </a:lnTo>
                  <a:lnTo>
                    <a:pt x="867130" y="24130"/>
                  </a:lnTo>
                  <a:lnTo>
                    <a:pt x="1015784" y="24130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8" name="object 8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46250" y="8013288"/>
            <a:ext cx="55943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LOUNGE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endParaRPr sz="550">
              <a:latin typeface="Arial"/>
              <a:cs typeface="Arial"/>
            </a:endParaRPr>
          </a:p>
        </p:txBody>
      </p:sp>
      <p:sp>
        <p:nvSpPr>
          <p:cNvPr id="839" name="object 8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90204" y="598443"/>
            <a:ext cx="3677920" cy="7486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39065" algn="ctr">
              <a:lnSpc>
                <a:spcPct val="100000"/>
              </a:lnSpc>
              <a:spcBef>
                <a:spcPts val="815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SAMPLE </a:t>
            </a:r>
            <a:r>
              <a:rPr sz="2400" b="1" spc="-10" dirty="0">
                <a:solidFill>
                  <a:srgbClr val="151616"/>
                </a:solidFill>
                <a:latin typeface="Arial"/>
                <a:cs typeface="Arial"/>
              </a:rPr>
              <a:t>LAYOUTS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GROUND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FIRST</a:t>
            </a:r>
            <a:r>
              <a:rPr sz="1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0" name="object 8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692" y="10203782"/>
            <a:ext cx="5886450" cy="3429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17"/>
              </a:rPr>
              <a:t>https://technologystudent.com/despro2/architec4.html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1" name="object 8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8699" y="9231183"/>
            <a:ext cx="10858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23" y="75388"/>
            <a:ext cx="14878685" cy="659765"/>
          </a:xfrm>
          <a:custGeom>
            <a:avLst/>
            <a:gdLst/>
            <a:ahLst/>
            <a:cxnLst/>
            <a:rect l="l" t="t" r="r" b="b"/>
            <a:pathLst>
              <a:path w="14878685" h="659765">
                <a:moveTo>
                  <a:pt x="14878058" y="0"/>
                </a:moveTo>
                <a:lnTo>
                  <a:pt x="0" y="0"/>
                </a:lnTo>
                <a:lnTo>
                  <a:pt x="0" y="659339"/>
                </a:lnTo>
                <a:lnTo>
                  <a:pt x="14878058" y="659339"/>
                </a:lnTo>
                <a:lnTo>
                  <a:pt x="14878058" y="0"/>
                </a:lnTo>
                <a:close/>
              </a:path>
            </a:pathLst>
          </a:custGeom>
          <a:solidFill>
            <a:srgbClr val="CFF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2903" y="143630"/>
            <a:ext cx="1209484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ARCHITECTURAL</a:t>
            </a:r>
            <a:r>
              <a:rPr sz="2450" spc="-50" dirty="0"/>
              <a:t> </a:t>
            </a:r>
            <a:r>
              <a:rPr sz="2450" dirty="0"/>
              <a:t>PLANS</a:t>
            </a:r>
            <a:r>
              <a:rPr sz="2450" spc="5" dirty="0"/>
              <a:t> </a:t>
            </a:r>
            <a:r>
              <a:rPr sz="2450" dirty="0"/>
              <a:t>-</a:t>
            </a:r>
            <a:r>
              <a:rPr sz="2450" spc="-5" dirty="0"/>
              <a:t> </a:t>
            </a:r>
            <a:r>
              <a:rPr sz="2450" dirty="0"/>
              <a:t>SAMPLE</a:t>
            </a:r>
            <a:r>
              <a:rPr sz="2450" spc="5" dirty="0"/>
              <a:t> </a:t>
            </a:r>
            <a:r>
              <a:rPr sz="2450" dirty="0"/>
              <a:t>KEY</a:t>
            </a:r>
            <a:r>
              <a:rPr sz="2450" spc="-45" dirty="0"/>
              <a:t> </a:t>
            </a:r>
            <a:r>
              <a:rPr sz="2450" dirty="0"/>
              <a:t>FOR</a:t>
            </a:r>
            <a:r>
              <a:rPr sz="2450" spc="5" dirty="0"/>
              <a:t> </a:t>
            </a:r>
            <a:r>
              <a:rPr sz="2450" dirty="0"/>
              <a:t>FURNITURE</a:t>
            </a:r>
            <a:r>
              <a:rPr sz="2450" spc="-5" dirty="0"/>
              <a:t> </a:t>
            </a:r>
            <a:r>
              <a:rPr sz="2450" dirty="0"/>
              <a:t>/</a:t>
            </a:r>
            <a:r>
              <a:rPr sz="2450" spc="5" dirty="0"/>
              <a:t> </a:t>
            </a:r>
            <a:r>
              <a:rPr sz="2450" dirty="0"/>
              <a:t>FITTINGS /</a:t>
            </a:r>
            <a:r>
              <a:rPr sz="2450" spc="5" dirty="0"/>
              <a:t> </a:t>
            </a:r>
            <a:r>
              <a:rPr sz="2450" spc="-10" dirty="0"/>
              <a:t>GARDEN</a:t>
            </a:r>
            <a:endParaRPr sz="2450"/>
          </a:p>
        </p:txBody>
      </p:sp>
      <p:grpSp>
        <p:nvGrpSpPr>
          <p:cNvPr id="4" name="object 4"/>
          <p:cNvGrpSpPr/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5" name="object 5"/>
            <p:cNvSpPr/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  <a:path w="14878685" h="10515600">
                  <a:moveTo>
                    <a:pt x="2650205" y="3847132"/>
                  </a:moveTo>
                  <a:lnTo>
                    <a:pt x="867243" y="3847132"/>
                  </a:lnTo>
                  <a:lnTo>
                    <a:pt x="867243" y="3737267"/>
                  </a:lnTo>
                  <a:lnTo>
                    <a:pt x="2650205" y="3737267"/>
                  </a:lnTo>
                  <a:lnTo>
                    <a:pt x="2650205" y="3847132"/>
                  </a:lnTo>
                  <a:close/>
                </a:path>
                <a:path w="14878685" h="10515600">
                  <a:moveTo>
                    <a:pt x="2650205" y="3847132"/>
                  </a:moveTo>
                  <a:lnTo>
                    <a:pt x="2415413" y="3847132"/>
                  </a:lnTo>
                  <a:lnTo>
                    <a:pt x="2415413" y="3737267"/>
                  </a:lnTo>
                  <a:lnTo>
                    <a:pt x="2650205" y="3737267"/>
                  </a:lnTo>
                  <a:lnTo>
                    <a:pt x="2650205" y="3847132"/>
                  </a:lnTo>
                  <a:close/>
                </a:path>
                <a:path w="14878685" h="10515600">
                  <a:moveTo>
                    <a:pt x="1089807" y="3847132"/>
                  </a:moveTo>
                  <a:lnTo>
                    <a:pt x="867243" y="3847132"/>
                  </a:lnTo>
                  <a:lnTo>
                    <a:pt x="867243" y="3737267"/>
                  </a:lnTo>
                  <a:lnTo>
                    <a:pt x="1089807" y="3737267"/>
                  </a:lnTo>
                  <a:lnTo>
                    <a:pt x="1089807" y="3847132"/>
                  </a:lnTo>
                  <a:close/>
                </a:path>
                <a:path w="14878685" h="10515600">
                  <a:moveTo>
                    <a:pt x="866552" y="3910697"/>
                  </a:moveTo>
                  <a:lnTo>
                    <a:pt x="866552" y="3669033"/>
                  </a:lnTo>
                </a:path>
                <a:path w="14878685" h="10515600">
                  <a:moveTo>
                    <a:pt x="2651278" y="3911197"/>
                  </a:moveTo>
                  <a:lnTo>
                    <a:pt x="2651278" y="3671041"/>
                  </a:lnTo>
                </a:path>
                <a:path w="14878685" h="10515600">
                  <a:moveTo>
                    <a:pt x="1929701" y="4239003"/>
                  </a:moveTo>
                  <a:lnTo>
                    <a:pt x="2216038" y="4239003"/>
                  </a:lnTo>
                  <a:lnTo>
                    <a:pt x="2227019" y="4241234"/>
                  </a:lnTo>
                  <a:lnTo>
                    <a:pt x="2236012" y="4247310"/>
                  </a:lnTo>
                  <a:lnTo>
                    <a:pt x="2242088" y="4256303"/>
                  </a:lnTo>
                  <a:lnTo>
                    <a:pt x="2244319" y="4267285"/>
                  </a:lnTo>
                  <a:lnTo>
                    <a:pt x="2244319" y="4872710"/>
                  </a:lnTo>
                  <a:lnTo>
                    <a:pt x="2242088" y="4883692"/>
                  </a:lnTo>
                  <a:lnTo>
                    <a:pt x="2236012" y="4892685"/>
                  </a:lnTo>
                  <a:lnTo>
                    <a:pt x="2227019" y="4898760"/>
                  </a:lnTo>
                  <a:lnTo>
                    <a:pt x="2216038" y="4900992"/>
                  </a:lnTo>
                  <a:lnTo>
                    <a:pt x="1929701" y="4900992"/>
                  </a:lnTo>
                  <a:lnTo>
                    <a:pt x="1918719" y="4898760"/>
                  </a:lnTo>
                  <a:lnTo>
                    <a:pt x="1909727" y="4892685"/>
                  </a:lnTo>
                  <a:lnTo>
                    <a:pt x="1903651" y="4883692"/>
                  </a:lnTo>
                  <a:lnTo>
                    <a:pt x="1901419" y="4872710"/>
                  </a:lnTo>
                  <a:lnTo>
                    <a:pt x="1901419" y="4267285"/>
                  </a:lnTo>
                  <a:lnTo>
                    <a:pt x="1903651" y="4256303"/>
                  </a:lnTo>
                  <a:lnTo>
                    <a:pt x="1909727" y="4247310"/>
                  </a:lnTo>
                  <a:lnTo>
                    <a:pt x="1918719" y="4241234"/>
                  </a:lnTo>
                  <a:lnTo>
                    <a:pt x="1929701" y="4239003"/>
                  </a:lnTo>
                  <a:close/>
                </a:path>
                <a:path w="14878685" h="10515600">
                  <a:moveTo>
                    <a:pt x="2544768" y="4281868"/>
                  </a:moveTo>
                  <a:lnTo>
                    <a:pt x="2284388" y="4281868"/>
                  </a:lnTo>
                  <a:lnTo>
                    <a:pt x="2268832" y="4285030"/>
                  </a:lnTo>
                  <a:lnTo>
                    <a:pt x="2256091" y="4293639"/>
                  </a:lnTo>
                  <a:lnTo>
                    <a:pt x="2247482" y="4306379"/>
                  </a:lnTo>
                  <a:lnTo>
                    <a:pt x="2244319" y="4321933"/>
                  </a:lnTo>
                  <a:lnTo>
                    <a:pt x="2244319" y="4818063"/>
                  </a:lnTo>
                  <a:lnTo>
                    <a:pt x="2247481" y="4833619"/>
                  </a:lnTo>
                  <a:lnTo>
                    <a:pt x="2256089" y="4846358"/>
                  </a:lnTo>
                  <a:lnTo>
                    <a:pt x="2268829" y="4854965"/>
                  </a:lnTo>
                  <a:lnTo>
                    <a:pt x="2284388" y="4858127"/>
                  </a:lnTo>
                  <a:lnTo>
                    <a:pt x="2341234" y="4858125"/>
                  </a:lnTo>
                  <a:lnTo>
                    <a:pt x="2381942" y="4858122"/>
                  </a:lnTo>
                  <a:lnTo>
                    <a:pt x="2414579" y="4858119"/>
                  </a:lnTo>
                  <a:lnTo>
                    <a:pt x="2447216" y="4858117"/>
                  </a:lnTo>
                  <a:lnTo>
                    <a:pt x="2487923" y="4858119"/>
                  </a:lnTo>
                  <a:lnTo>
                    <a:pt x="2544768" y="4858127"/>
                  </a:lnTo>
                  <a:lnTo>
                    <a:pt x="2585338" y="4855440"/>
                  </a:lnTo>
                  <a:lnTo>
                    <a:pt x="2656026" y="4835239"/>
                  </a:lnTo>
                  <a:lnTo>
                    <a:pt x="2712872" y="4798217"/>
                  </a:lnTo>
                  <a:lnTo>
                    <a:pt x="2755989" y="4747914"/>
                  </a:lnTo>
                  <a:lnTo>
                    <a:pt x="2785489" y="4687873"/>
                  </a:lnTo>
                  <a:lnTo>
                    <a:pt x="2801485" y="4621634"/>
                  </a:lnTo>
                  <a:lnTo>
                    <a:pt x="2804453" y="4587297"/>
                  </a:lnTo>
                  <a:lnTo>
                    <a:pt x="2804088" y="4552738"/>
                  </a:lnTo>
                  <a:lnTo>
                    <a:pt x="2793412" y="4484727"/>
                  </a:lnTo>
                  <a:lnTo>
                    <a:pt x="2769568" y="4421140"/>
                  </a:lnTo>
                  <a:lnTo>
                    <a:pt x="2732669" y="4365520"/>
                  </a:lnTo>
                  <a:lnTo>
                    <a:pt x="2682828" y="4321407"/>
                  </a:lnTo>
                  <a:lnTo>
                    <a:pt x="2620157" y="4292343"/>
                  </a:lnTo>
                  <a:lnTo>
                    <a:pt x="2584045" y="4284561"/>
                  </a:lnTo>
                  <a:lnTo>
                    <a:pt x="2544768" y="428186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8105" y="4401461"/>
              <a:ext cx="41275" cy="105410"/>
            </a:xfrm>
            <a:custGeom>
              <a:avLst/>
              <a:gdLst/>
              <a:ahLst/>
              <a:cxnLst/>
              <a:rect l="l" t="t" r="r" b="b"/>
              <a:pathLst>
                <a:path w="41275" h="105410">
                  <a:moveTo>
                    <a:pt x="40779" y="70091"/>
                  </a:moveTo>
                  <a:lnTo>
                    <a:pt x="34823" y="70091"/>
                  </a:lnTo>
                  <a:lnTo>
                    <a:pt x="34823" y="0"/>
                  </a:lnTo>
                  <a:lnTo>
                    <a:pt x="14579" y="0"/>
                  </a:lnTo>
                  <a:lnTo>
                    <a:pt x="14579" y="70091"/>
                  </a:lnTo>
                  <a:lnTo>
                    <a:pt x="0" y="70091"/>
                  </a:lnTo>
                  <a:lnTo>
                    <a:pt x="0" y="105219"/>
                  </a:lnTo>
                  <a:lnTo>
                    <a:pt x="40779" y="105219"/>
                  </a:lnTo>
                  <a:lnTo>
                    <a:pt x="40779" y="70091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6448" y="4307407"/>
              <a:ext cx="490855" cy="723900"/>
            </a:xfrm>
            <a:custGeom>
              <a:avLst/>
              <a:gdLst/>
              <a:ahLst/>
              <a:cxnLst/>
              <a:rect l="l" t="t" r="r" b="b"/>
              <a:pathLst>
                <a:path w="490855" h="723900">
                  <a:moveTo>
                    <a:pt x="490534" y="100007"/>
                  </a:moveTo>
                  <a:lnTo>
                    <a:pt x="490534" y="609605"/>
                  </a:lnTo>
                  <a:lnTo>
                    <a:pt x="481516" y="653984"/>
                  </a:lnTo>
                  <a:lnTo>
                    <a:pt x="456961" y="690327"/>
                  </a:lnTo>
                  <a:lnTo>
                    <a:pt x="420618" y="714882"/>
                  </a:lnTo>
                  <a:lnTo>
                    <a:pt x="376234" y="723901"/>
                  </a:lnTo>
                  <a:lnTo>
                    <a:pt x="0" y="723901"/>
                  </a:lnTo>
                  <a:lnTo>
                    <a:pt x="0" y="0"/>
                  </a:lnTo>
                  <a:lnTo>
                    <a:pt x="390523" y="0"/>
                  </a:lnTo>
                  <a:lnTo>
                    <a:pt x="429355" y="7891"/>
                  </a:lnTo>
                  <a:lnTo>
                    <a:pt x="461156" y="29376"/>
                  </a:lnTo>
                  <a:lnTo>
                    <a:pt x="482643" y="61176"/>
                  </a:lnTo>
                  <a:lnTo>
                    <a:pt x="490534" y="100007"/>
                  </a:lnTo>
                  <a:close/>
                </a:path>
                <a:path w="490855" h="723900">
                  <a:moveTo>
                    <a:pt x="438900" y="128954"/>
                  </a:moveTo>
                  <a:lnTo>
                    <a:pt x="438900" y="577709"/>
                  </a:lnTo>
                  <a:lnTo>
                    <a:pt x="431780" y="612746"/>
                  </a:lnTo>
                  <a:lnTo>
                    <a:pt x="412392" y="641437"/>
                  </a:lnTo>
                  <a:lnTo>
                    <a:pt x="383700" y="660823"/>
                  </a:lnTo>
                  <a:lnTo>
                    <a:pt x="348663" y="667943"/>
                  </a:lnTo>
                  <a:lnTo>
                    <a:pt x="104021" y="667943"/>
                  </a:lnTo>
                  <a:lnTo>
                    <a:pt x="104021" y="50003"/>
                  </a:lnTo>
                  <a:lnTo>
                    <a:pt x="359949" y="50003"/>
                  </a:lnTo>
                  <a:lnTo>
                    <a:pt x="390606" y="56232"/>
                  </a:lnTo>
                  <a:lnTo>
                    <a:pt x="415710" y="73194"/>
                  </a:lnTo>
                  <a:lnTo>
                    <a:pt x="432671" y="98297"/>
                  </a:lnTo>
                  <a:lnTo>
                    <a:pt x="438900" y="12895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393" y="4478677"/>
              <a:ext cx="200386" cy="813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393" y="4735853"/>
              <a:ext cx="200386" cy="813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3291" y="5328997"/>
              <a:ext cx="2214880" cy="814705"/>
            </a:xfrm>
            <a:custGeom>
              <a:avLst/>
              <a:gdLst/>
              <a:ahLst/>
              <a:cxnLst/>
              <a:rect l="l" t="t" r="r" b="b"/>
              <a:pathLst>
                <a:path w="2214880" h="814704">
                  <a:moveTo>
                    <a:pt x="0" y="0"/>
                  </a:moveTo>
                  <a:lnTo>
                    <a:pt x="2214561" y="0"/>
                  </a:lnTo>
                  <a:lnTo>
                    <a:pt x="2214561" y="814388"/>
                  </a:lnTo>
                  <a:lnTo>
                    <a:pt x="0" y="814388"/>
                  </a:lnTo>
                  <a:lnTo>
                    <a:pt x="0" y="0"/>
                  </a:lnTo>
                  <a:close/>
                </a:path>
                <a:path w="2214880" h="814704">
                  <a:moveTo>
                    <a:pt x="427197" y="66676"/>
                  </a:moveTo>
                  <a:lnTo>
                    <a:pt x="1927388" y="66676"/>
                  </a:lnTo>
                  <a:lnTo>
                    <a:pt x="1973509" y="72029"/>
                  </a:lnTo>
                  <a:lnTo>
                    <a:pt x="2015923" y="87265"/>
                  </a:lnTo>
                  <a:lnTo>
                    <a:pt x="2053396" y="111149"/>
                  </a:lnTo>
                  <a:lnTo>
                    <a:pt x="2084692" y="142445"/>
                  </a:lnTo>
                  <a:lnTo>
                    <a:pt x="2108575" y="179917"/>
                  </a:lnTo>
                  <a:lnTo>
                    <a:pt x="2123811" y="222332"/>
                  </a:lnTo>
                  <a:lnTo>
                    <a:pt x="2129165" y="268452"/>
                  </a:lnTo>
                  <a:lnTo>
                    <a:pt x="2129165" y="564987"/>
                  </a:lnTo>
                  <a:lnTo>
                    <a:pt x="2123811" y="611107"/>
                  </a:lnTo>
                  <a:lnTo>
                    <a:pt x="2108575" y="653522"/>
                  </a:lnTo>
                  <a:lnTo>
                    <a:pt x="2084692" y="690994"/>
                  </a:lnTo>
                  <a:lnTo>
                    <a:pt x="2053396" y="722290"/>
                  </a:lnTo>
                  <a:lnTo>
                    <a:pt x="2015923" y="746174"/>
                  </a:lnTo>
                  <a:lnTo>
                    <a:pt x="1973509" y="761410"/>
                  </a:lnTo>
                  <a:lnTo>
                    <a:pt x="1927388" y="766763"/>
                  </a:lnTo>
                  <a:lnTo>
                    <a:pt x="427197" y="766763"/>
                  </a:lnTo>
                  <a:lnTo>
                    <a:pt x="381076" y="761410"/>
                  </a:lnTo>
                  <a:lnTo>
                    <a:pt x="338662" y="746174"/>
                  </a:lnTo>
                  <a:lnTo>
                    <a:pt x="301189" y="722290"/>
                  </a:lnTo>
                  <a:lnTo>
                    <a:pt x="269894" y="690994"/>
                  </a:lnTo>
                  <a:lnTo>
                    <a:pt x="246010" y="653522"/>
                  </a:lnTo>
                  <a:lnTo>
                    <a:pt x="230774" y="611107"/>
                  </a:lnTo>
                  <a:lnTo>
                    <a:pt x="225421" y="564987"/>
                  </a:lnTo>
                  <a:lnTo>
                    <a:pt x="225421" y="268452"/>
                  </a:lnTo>
                  <a:lnTo>
                    <a:pt x="230774" y="222332"/>
                  </a:lnTo>
                  <a:lnTo>
                    <a:pt x="246010" y="179917"/>
                  </a:lnTo>
                  <a:lnTo>
                    <a:pt x="269894" y="142445"/>
                  </a:lnTo>
                  <a:lnTo>
                    <a:pt x="301189" y="111149"/>
                  </a:lnTo>
                  <a:lnTo>
                    <a:pt x="338662" y="87265"/>
                  </a:lnTo>
                  <a:lnTo>
                    <a:pt x="381076" y="72029"/>
                  </a:lnTo>
                  <a:lnTo>
                    <a:pt x="427197" y="6667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885" y="5774105"/>
              <a:ext cx="270619" cy="1194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885" y="5569315"/>
              <a:ext cx="270619" cy="1194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3816" y="5666338"/>
              <a:ext cx="105134" cy="10513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37667" y="6688865"/>
              <a:ext cx="424815" cy="664845"/>
            </a:xfrm>
            <a:custGeom>
              <a:avLst/>
              <a:gdLst/>
              <a:ahLst/>
              <a:cxnLst/>
              <a:rect l="l" t="t" r="r" b="b"/>
              <a:pathLst>
                <a:path w="424814" h="664845">
                  <a:moveTo>
                    <a:pt x="337468" y="336459"/>
                  </a:moveTo>
                  <a:lnTo>
                    <a:pt x="41465" y="174293"/>
                  </a:lnTo>
                </a:path>
                <a:path w="424814" h="664845">
                  <a:moveTo>
                    <a:pt x="337468" y="336459"/>
                  </a:moveTo>
                  <a:lnTo>
                    <a:pt x="162388" y="47905"/>
                  </a:lnTo>
                </a:path>
                <a:path w="424814" h="664845">
                  <a:moveTo>
                    <a:pt x="337468" y="336459"/>
                  </a:moveTo>
                  <a:lnTo>
                    <a:pt x="310791" y="0"/>
                  </a:lnTo>
                </a:path>
                <a:path w="424814" h="664845">
                  <a:moveTo>
                    <a:pt x="337468" y="336459"/>
                  </a:moveTo>
                  <a:lnTo>
                    <a:pt x="424296" y="10303"/>
                  </a:lnTo>
                </a:path>
                <a:path w="424814" h="664845">
                  <a:moveTo>
                    <a:pt x="333842" y="325059"/>
                  </a:moveTo>
                  <a:lnTo>
                    <a:pt x="369241" y="664664"/>
                  </a:lnTo>
                </a:path>
                <a:path w="424814" h="664845">
                  <a:moveTo>
                    <a:pt x="333842" y="325059"/>
                  </a:moveTo>
                  <a:lnTo>
                    <a:pt x="199389" y="634636"/>
                  </a:lnTo>
                </a:path>
                <a:path w="424814" h="664845">
                  <a:moveTo>
                    <a:pt x="333842" y="325059"/>
                  </a:moveTo>
                  <a:lnTo>
                    <a:pt x="74574" y="541152"/>
                  </a:lnTo>
                </a:path>
                <a:path w="424814" h="664845">
                  <a:moveTo>
                    <a:pt x="333842" y="325059"/>
                  </a:moveTo>
                  <a:lnTo>
                    <a:pt x="17434" y="442540"/>
                  </a:lnTo>
                </a:path>
                <a:path w="424814" h="664845">
                  <a:moveTo>
                    <a:pt x="337468" y="336459"/>
                  </a:moveTo>
                  <a:lnTo>
                    <a:pt x="0" y="330879"/>
                  </a:lnTo>
                </a:path>
              </a:pathLst>
            </a:custGeom>
            <a:ln w="3175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2936" y="6574773"/>
              <a:ext cx="1085850" cy="942975"/>
            </a:xfrm>
            <a:custGeom>
              <a:avLst/>
              <a:gdLst/>
              <a:ahLst/>
              <a:cxnLst/>
              <a:rect l="l" t="t" r="r" b="b"/>
              <a:pathLst>
                <a:path w="1085850" h="942975">
                  <a:moveTo>
                    <a:pt x="147636" y="0"/>
                  </a:moveTo>
                  <a:lnTo>
                    <a:pt x="1085849" y="0"/>
                  </a:lnTo>
                  <a:lnTo>
                    <a:pt x="1085849" y="942973"/>
                  </a:lnTo>
                  <a:lnTo>
                    <a:pt x="152398" y="942973"/>
                  </a:lnTo>
                  <a:lnTo>
                    <a:pt x="104361" y="935171"/>
                  </a:lnTo>
                  <a:lnTo>
                    <a:pt x="62543" y="913470"/>
                  </a:lnTo>
                  <a:lnTo>
                    <a:pt x="29503" y="880430"/>
                  </a:lnTo>
                  <a:lnTo>
                    <a:pt x="7802" y="838612"/>
                  </a:lnTo>
                  <a:lnTo>
                    <a:pt x="0" y="790575"/>
                  </a:lnTo>
                  <a:lnTo>
                    <a:pt x="0" y="147636"/>
                  </a:lnTo>
                  <a:lnTo>
                    <a:pt x="7558" y="101100"/>
                  </a:lnTo>
                  <a:lnTo>
                    <a:pt x="28581" y="60589"/>
                  </a:lnTo>
                  <a:lnTo>
                    <a:pt x="60589" y="28581"/>
                  </a:lnTo>
                  <a:lnTo>
                    <a:pt x="101100" y="7558"/>
                  </a:lnTo>
                  <a:lnTo>
                    <a:pt x="147636" y="0"/>
                  </a:lnTo>
                  <a:close/>
                </a:path>
                <a:path w="1085850" h="942975">
                  <a:moveTo>
                    <a:pt x="173059" y="42862"/>
                  </a:moveTo>
                  <a:lnTo>
                    <a:pt x="1085849" y="42862"/>
                  </a:lnTo>
                  <a:lnTo>
                    <a:pt x="1085849" y="904875"/>
                  </a:lnTo>
                  <a:lnTo>
                    <a:pt x="177412" y="904875"/>
                  </a:lnTo>
                  <a:lnTo>
                    <a:pt x="133500" y="897742"/>
                  </a:lnTo>
                  <a:lnTo>
                    <a:pt x="95273" y="877903"/>
                  </a:lnTo>
                  <a:lnTo>
                    <a:pt x="65069" y="847700"/>
                  </a:lnTo>
                  <a:lnTo>
                    <a:pt x="45231" y="809473"/>
                  </a:lnTo>
                  <a:lnTo>
                    <a:pt x="38098" y="765562"/>
                  </a:lnTo>
                  <a:lnTo>
                    <a:pt x="38098" y="177822"/>
                  </a:lnTo>
                  <a:lnTo>
                    <a:pt x="45008" y="135283"/>
                  </a:lnTo>
                  <a:lnTo>
                    <a:pt x="64227" y="98249"/>
                  </a:lnTo>
                  <a:lnTo>
                    <a:pt x="93486" y="68990"/>
                  </a:lnTo>
                  <a:lnTo>
                    <a:pt x="130519" y="49772"/>
                  </a:lnTo>
                  <a:lnTo>
                    <a:pt x="173059" y="4286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0160" y="6841469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185738" y="0"/>
                  </a:moveTo>
                  <a:lnTo>
                    <a:pt x="136362" y="6634"/>
                  </a:lnTo>
                  <a:lnTo>
                    <a:pt x="91993" y="25359"/>
                  </a:lnTo>
                  <a:lnTo>
                    <a:pt x="54402" y="54402"/>
                  </a:lnTo>
                  <a:lnTo>
                    <a:pt x="25359" y="91993"/>
                  </a:lnTo>
                  <a:lnTo>
                    <a:pt x="6634" y="136361"/>
                  </a:lnTo>
                  <a:lnTo>
                    <a:pt x="0" y="185737"/>
                  </a:lnTo>
                  <a:lnTo>
                    <a:pt x="6634" y="235113"/>
                  </a:lnTo>
                  <a:lnTo>
                    <a:pt x="25359" y="279482"/>
                  </a:lnTo>
                  <a:lnTo>
                    <a:pt x="54402" y="317074"/>
                  </a:lnTo>
                  <a:lnTo>
                    <a:pt x="91993" y="346117"/>
                  </a:lnTo>
                  <a:lnTo>
                    <a:pt x="136362" y="364841"/>
                  </a:lnTo>
                  <a:lnTo>
                    <a:pt x="185738" y="371476"/>
                  </a:lnTo>
                  <a:lnTo>
                    <a:pt x="235114" y="364841"/>
                  </a:lnTo>
                  <a:lnTo>
                    <a:pt x="279483" y="346117"/>
                  </a:lnTo>
                  <a:lnTo>
                    <a:pt x="317074" y="317074"/>
                  </a:lnTo>
                  <a:lnTo>
                    <a:pt x="346117" y="279482"/>
                  </a:lnTo>
                  <a:lnTo>
                    <a:pt x="364841" y="235113"/>
                  </a:lnTo>
                  <a:lnTo>
                    <a:pt x="371476" y="185737"/>
                  </a:lnTo>
                  <a:lnTo>
                    <a:pt x="364841" y="136361"/>
                  </a:lnTo>
                  <a:lnTo>
                    <a:pt x="346117" y="91993"/>
                  </a:lnTo>
                  <a:lnTo>
                    <a:pt x="317074" y="54402"/>
                  </a:lnTo>
                  <a:lnTo>
                    <a:pt x="279483" y="25359"/>
                  </a:lnTo>
                  <a:lnTo>
                    <a:pt x="235114" y="6634"/>
                  </a:lnTo>
                  <a:lnTo>
                    <a:pt x="185738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6605" y="6995585"/>
              <a:ext cx="281305" cy="58419"/>
            </a:xfrm>
            <a:custGeom>
              <a:avLst/>
              <a:gdLst/>
              <a:ahLst/>
              <a:cxnLst/>
              <a:rect l="l" t="t" r="r" b="b"/>
              <a:pathLst>
                <a:path w="281305" h="58420">
                  <a:moveTo>
                    <a:pt x="280993" y="0"/>
                  </a:moveTo>
                  <a:lnTo>
                    <a:pt x="29170" y="0"/>
                  </a:lnTo>
                  <a:lnTo>
                    <a:pt x="17843" y="2301"/>
                  </a:lnTo>
                  <a:lnTo>
                    <a:pt x="8568" y="8568"/>
                  </a:lnTo>
                  <a:lnTo>
                    <a:pt x="2301" y="17843"/>
                  </a:lnTo>
                  <a:lnTo>
                    <a:pt x="0" y="29170"/>
                  </a:lnTo>
                  <a:lnTo>
                    <a:pt x="2301" y="40497"/>
                  </a:lnTo>
                  <a:lnTo>
                    <a:pt x="8568" y="49772"/>
                  </a:lnTo>
                  <a:lnTo>
                    <a:pt x="17843" y="56039"/>
                  </a:lnTo>
                  <a:lnTo>
                    <a:pt x="29170" y="58341"/>
                  </a:lnTo>
                  <a:lnTo>
                    <a:pt x="280993" y="58341"/>
                  </a:lnTo>
                  <a:lnTo>
                    <a:pt x="280993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42210" y="3288211"/>
              <a:ext cx="1715490" cy="17154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082025" y="2930339"/>
              <a:ext cx="445770" cy="52069"/>
            </a:xfrm>
            <a:custGeom>
              <a:avLst/>
              <a:gdLst/>
              <a:ahLst/>
              <a:cxnLst/>
              <a:rect l="l" t="t" r="r" b="b"/>
              <a:pathLst>
                <a:path w="445769" h="52069">
                  <a:moveTo>
                    <a:pt x="445564" y="0"/>
                  </a:moveTo>
                  <a:lnTo>
                    <a:pt x="0" y="0"/>
                  </a:lnTo>
                  <a:lnTo>
                    <a:pt x="0" y="51663"/>
                  </a:lnTo>
                  <a:lnTo>
                    <a:pt x="445564" y="51663"/>
                  </a:lnTo>
                  <a:lnTo>
                    <a:pt x="445564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109507" y="2976750"/>
              <a:ext cx="391160" cy="276860"/>
            </a:xfrm>
            <a:custGeom>
              <a:avLst/>
              <a:gdLst/>
              <a:ahLst/>
              <a:cxnLst/>
              <a:rect l="l" t="t" r="r" b="b"/>
              <a:pathLst>
                <a:path w="391159" h="276860">
                  <a:moveTo>
                    <a:pt x="390672" y="0"/>
                  </a:moveTo>
                  <a:lnTo>
                    <a:pt x="0" y="0"/>
                  </a:lnTo>
                  <a:lnTo>
                    <a:pt x="0" y="276462"/>
                  </a:lnTo>
                  <a:lnTo>
                    <a:pt x="390672" y="276462"/>
                  </a:lnTo>
                  <a:lnTo>
                    <a:pt x="390672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094945" y="2982413"/>
              <a:ext cx="427355" cy="236854"/>
            </a:xfrm>
            <a:custGeom>
              <a:avLst/>
              <a:gdLst/>
              <a:ahLst/>
              <a:cxnLst/>
              <a:rect l="l" t="t" r="r" b="b"/>
              <a:pathLst>
                <a:path w="427355" h="236855">
                  <a:moveTo>
                    <a:pt x="35509" y="0"/>
                  </a:moveTo>
                  <a:lnTo>
                    <a:pt x="0" y="0"/>
                  </a:lnTo>
                  <a:lnTo>
                    <a:pt x="0" y="236499"/>
                  </a:lnTo>
                  <a:lnTo>
                    <a:pt x="35509" y="236499"/>
                  </a:lnTo>
                  <a:lnTo>
                    <a:pt x="35509" y="0"/>
                  </a:lnTo>
                  <a:close/>
                </a:path>
                <a:path w="427355" h="236855">
                  <a:moveTo>
                    <a:pt x="426999" y="0"/>
                  </a:moveTo>
                  <a:lnTo>
                    <a:pt x="391477" y="0"/>
                  </a:lnTo>
                  <a:lnTo>
                    <a:pt x="391477" y="236499"/>
                  </a:lnTo>
                  <a:lnTo>
                    <a:pt x="426999" y="236499"/>
                  </a:lnTo>
                  <a:lnTo>
                    <a:pt x="426999" y="0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965785" y="3130826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4">
                  <a:moveTo>
                    <a:pt x="36435" y="0"/>
                  </a:moveTo>
                  <a:lnTo>
                    <a:pt x="0" y="36630"/>
                  </a:lnTo>
                  <a:lnTo>
                    <a:pt x="315895" y="350848"/>
                  </a:lnTo>
                  <a:lnTo>
                    <a:pt x="352332" y="314222"/>
                  </a:lnTo>
                  <a:lnTo>
                    <a:pt x="36435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94008" y="3183112"/>
              <a:ext cx="472440" cy="471805"/>
            </a:xfrm>
            <a:custGeom>
              <a:avLst/>
              <a:gdLst/>
              <a:ahLst/>
              <a:cxnLst/>
              <a:rect l="l" t="t" r="r" b="b"/>
              <a:pathLst>
                <a:path w="472440" h="471804">
                  <a:moveTo>
                    <a:pt x="194965" y="0"/>
                  </a:moveTo>
                  <a:lnTo>
                    <a:pt x="0" y="196006"/>
                  </a:lnTo>
                  <a:lnTo>
                    <a:pt x="276980" y="471517"/>
                  </a:lnTo>
                  <a:lnTo>
                    <a:pt x="471948" y="275512"/>
                  </a:lnTo>
                  <a:lnTo>
                    <a:pt x="194965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07873" y="3176863"/>
              <a:ext cx="469900" cy="469265"/>
            </a:xfrm>
            <a:custGeom>
              <a:avLst/>
              <a:gdLst/>
              <a:ahLst/>
              <a:cxnLst/>
              <a:rect l="l" t="t" r="r" b="b"/>
              <a:pathLst>
                <a:path w="469900" h="469264">
                  <a:moveTo>
                    <a:pt x="191960" y="25044"/>
                  </a:moveTo>
                  <a:lnTo>
                    <a:pt x="166776" y="0"/>
                  </a:lnTo>
                  <a:lnTo>
                    <a:pt x="0" y="167678"/>
                  </a:lnTo>
                  <a:lnTo>
                    <a:pt x="25171" y="192722"/>
                  </a:lnTo>
                  <a:lnTo>
                    <a:pt x="191960" y="25044"/>
                  </a:lnTo>
                  <a:close/>
                </a:path>
                <a:path w="469900" h="469264">
                  <a:moveTo>
                    <a:pt x="469519" y="301129"/>
                  </a:moveTo>
                  <a:lnTo>
                    <a:pt x="444334" y="276072"/>
                  </a:lnTo>
                  <a:lnTo>
                    <a:pt x="277545" y="443763"/>
                  </a:lnTo>
                  <a:lnTo>
                    <a:pt x="302729" y="468807"/>
                  </a:lnTo>
                  <a:lnTo>
                    <a:pt x="469519" y="301129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461257" y="3935847"/>
              <a:ext cx="54610" cy="446405"/>
            </a:xfrm>
            <a:custGeom>
              <a:avLst/>
              <a:gdLst/>
              <a:ahLst/>
              <a:cxnLst/>
              <a:rect l="l" t="t" r="r" b="b"/>
              <a:pathLst>
                <a:path w="54609" h="446404">
                  <a:moveTo>
                    <a:pt x="2858" y="0"/>
                  </a:moveTo>
                  <a:lnTo>
                    <a:pt x="0" y="445550"/>
                  </a:lnTo>
                  <a:lnTo>
                    <a:pt x="51659" y="445885"/>
                  </a:lnTo>
                  <a:lnTo>
                    <a:pt x="54522" y="33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190227" y="3961588"/>
              <a:ext cx="279400" cy="393065"/>
            </a:xfrm>
            <a:custGeom>
              <a:avLst/>
              <a:gdLst/>
              <a:ahLst/>
              <a:cxnLst/>
              <a:rect l="l" t="t" r="r" b="b"/>
              <a:pathLst>
                <a:path w="279400" h="393064">
                  <a:moveTo>
                    <a:pt x="2509" y="0"/>
                  </a:moveTo>
                  <a:lnTo>
                    <a:pt x="0" y="390664"/>
                  </a:lnTo>
                  <a:lnTo>
                    <a:pt x="276454" y="392438"/>
                  </a:lnTo>
                  <a:lnTo>
                    <a:pt x="278964" y="1774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224380" y="3947245"/>
              <a:ext cx="239395" cy="428625"/>
            </a:xfrm>
            <a:custGeom>
              <a:avLst/>
              <a:gdLst/>
              <a:ahLst/>
              <a:cxnLst/>
              <a:rect l="l" t="t" r="r" b="b"/>
              <a:pathLst>
                <a:path w="239394" h="428625">
                  <a:moveTo>
                    <a:pt x="236728" y="393001"/>
                  </a:moveTo>
                  <a:lnTo>
                    <a:pt x="228" y="391477"/>
                  </a:lnTo>
                  <a:lnTo>
                    <a:pt x="0" y="426999"/>
                  </a:lnTo>
                  <a:lnTo>
                    <a:pt x="236499" y="428510"/>
                  </a:lnTo>
                  <a:lnTo>
                    <a:pt x="236728" y="393001"/>
                  </a:lnTo>
                  <a:close/>
                </a:path>
                <a:path w="239394" h="428625">
                  <a:moveTo>
                    <a:pt x="239242" y="1524"/>
                  </a:moveTo>
                  <a:lnTo>
                    <a:pt x="2743" y="0"/>
                  </a:lnTo>
                  <a:lnTo>
                    <a:pt x="2514" y="35521"/>
                  </a:lnTo>
                  <a:lnTo>
                    <a:pt x="239014" y="37033"/>
                  </a:lnTo>
                  <a:lnTo>
                    <a:pt x="239242" y="1524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952859" y="4822232"/>
              <a:ext cx="354330" cy="349885"/>
            </a:xfrm>
            <a:custGeom>
              <a:avLst/>
              <a:gdLst/>
              <a:ahLst/>
              <a:cxnLst/>
              <a:rect l="l" t="t" r="r" b="b"/>
              <a:pathLst>
                <a:path w="354330" h="349885">
                  <a:moveTo>
                    <a:pt x="317475" y="0"/>
                  </a:moveTo>
                  <a:lnTo>
                    <a:pt x="0" y="312623"/>
                  </a:lnTo>
                  <a:lnTo>
                    <a:pt x="36248" y="349434"/>
                  </a:lnTo>
                  <a:lnTo>
                    <a:pt x="353724" y="36809"/>
                  </a:lnTo>
                  <a:lnTo>
                    <a:pt x="317475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82096" y="4648265"/>
              <a:ext cx="472440" cy="471170"/>
            </a:xfrm>
            <a:custGeom>
              <a:avLst/>
              <a:gdLst/>
              <a:ahLst/>
              <a:cxnLst/>
              <a:rect l="l" t="t" r="r" b="b"/>
              <a:pathLst>
                <a:path w="472440" h="471170">
                  <a:moveTo>
                    <a:pt x="278366" y="0"/>
                  </a:moveTo>
                  <a:lnTo>
                    <a:pt x="0" y="274115"/>
                  </a:lnTo>
                  <a:lnTo>
                    <a:pt x="193974" y="471103"/>
                  </a:lnTo>
                  <a:lnTo>
                    <a:pt x="472342" y="196988"/>
                  </a:lnTo>
                  <a:lnTo>
                    <a:pt x="278366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90650" y="4662496"/>
              <a:ext cx="470534" cy="468630"/>
            </a:xfrm>
            <a:custGeom>
              <a:avLst/>
              <a:gdLst/>
              <a:ahLst/>
              <a:cxnLst/>
              <a:rect l="l" t="t" r="r" b="b"/>
              <a:pathLst>
                <a:path w="470534" h="468629">
                  <a:moveTo>
                    <a:pt x="191249" y="443191"/>
                  </a:moveTo>
                  <a:lnTo>
                    <a:pt x="25311" y="274675"/>
                  </a:lnTo>
                  <a:lnTo>
                    <a:pt x="0" y="299605"/>
                  </a:lnTo>
                  <a:lnTo>
                    <a:pt x="165938" y="468122"/>
                  </a:lnTo>
                  <a:lnTo>
                    <a:pt x="191249" y="443191"/>
                  </a:lnTo>
                  <a:close/>
                </a:path>
                <a:path w="470534" h="468629">
                  <a:moveTo>
                    <a:pt x="470192" y="168516"/>
                  </a:moveTo>
                  <a:lnTo>
                    <a:pt x="304241" y="0"/>
                  </a:lnTo>
                  <a:lnTo>
                    <a:pt x="278942" y="24917"/>
                  </a:lnTo>
                  <a:lnTo>
                    <a:pt x="444881" y="193433"/>
                  </a:lnTo>
                  <a:lnTo>
                    <a:pt x="470192" y="168516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291559" y="3119680"/>
              <a:ext cx="353695" cy="349885"/>
            </a:xfrm>
            <a:custGeom>
              <a:avLst/>
              <a:gdLst/>
              <a:ahLst/>
              <a:cxnLst/>
              <a:rect l="l" t="t" r="r" b="b"/>
              <a:pathLst>
                <a:path w="353695" h="349885">
                  <a:moveTo>
                    <a:pt x="317361" y="0"/>
                  </a:moveTo>
                  <a:lnTo>
                    <a:pt x="0" y="312742"/>
                  </a:lnTo>
                  <a:lnTo>
                    <a:pt x="36262" y="349538"/>
                  </a:lnTo>
                  <a:lnTo>
                    <a:pt x="353623" y="36799"/>
                  </a:lnTo>
                  <a:lnTo>
                    <a:pt x="317361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343708" y="3171978"/>
              <a:ext cx="472440" cy="471170"/>
            </a:xfrm>
            <a:custGeom>
              <a:avLst/>
              <a:gdLst/>
              <a:ahLst/>
              <a:cxnLst/>
              <a:rect l="l" t="t" r="r" b="b"/>
              <a:pathLst>
                <a:path w="472440" h="471170">
                  <a:moveTo>
                    <a:pt x="278265" y="0"/>
                  </a:moveTo>
                  <a:lnTo>
                    <a:pt x="0" y="274212"/>
                  </a:lnTo>
                  <a:lnTo>
                    <a:pt x="194047" y="471128"/>
                  </a:lnTo>
                  <a:lnTo>
                    <a:pt x="472312" y="196916"/>
                  </a:lnTo>
                  <a:lnTo>
                    <a:pt x="278265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337301" y="3160734"/>
              <a:ext cx="470534" cy="468630"/>
            </a:xfrm>
            <a:custGeom>
              <a:avLst/>
              <a:gdLst/>
              <a:ahLst/>
              <a:cxnLst/>
              <a:rect l="l" t="t" r="r" b="b"/>
              <a:pathLst>
                <a:path w="470534" h="468629">
                  <a:moveTo>
                    <a:pt x="191300" y="443242"/>
                  </a:moveTo>
                  <a:lnTo>
                    <a:pt x="25298" y="274777"/>
                  </a:lnTo>
                  <a:lnTo>
                    <a:pt x="0" y="299707"/>
                  </a:lnTo>
                  <a:lnTo>
                    <a:pt x="166001" y="468172"/>
                  </a:lnTo>
                  <a:lnTo>
                    <a:pt x="191300" y="443242"/>
                  </a:lnTo>
                  <a:close/>
                </a:path>
                <a:path w="470534" h="468629">
                  <a:moveTo>
                    <a:pt x="470141" y="168452"/>
                  </a:moveTo>
                  <a:lnTo>
                    <a:pt x="304139" y="0"/>
                  </a:lnTo>
                  <a:lnTo>
                    <a:pt x="278841" y="24930"/>
                  </a:lnTo>
                  <a:lnTo>
                    <a:pt x="444842" y="193382"/>
                  </a:lnTo>
                  <a:lnTo>
                    <a:pt x="470141" y="168452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81596" y="3929745"/>
              <a:ext cx="56515" cy="446405"/>
            </a:xfrm>
            <a:custGeom>
              <a:avLst/>
              <a:gdLst/>
              <a:ahLst/>
              <a:cxnLst/>
              <a:rect l="l" t="t" r="r" b="b"/>
              <a:pathLst>
                <a:path w="56515" h="446404">
                  <a:moveTo>
                    <a:pt x="51659" y="0"/>
                  </a:moveTo>
                  <a:lnTo>
                    <a:pt x="0" y="558"/>
                  </a:lnTo>
                  <a:lnTo>
                    <a:pt x="4817" y="446093"/>
                  </a:lnTo>
                  <a:lnTo>
                    <a:pt x="56476" y="445536"/>
                  </a:lnTo>
                  <a:lnTo>
                    <a:pt x="51659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28303" y="3954222"/>
              <a:ext cx="280670" cy="393700"/>
            </a:xfrm>
            <a:custGeom>
              <a:avLst/>
              <a:gdLst/>
              <a:ahLst/>
              <a:cxnLst/>
              <a:rect l="l" t="t" r="r" b="b"/>
              <a:pathLst>
                <a:path w="280670" h="393700">
                  <a:moveTo>
                    <a:pt x="276443" y="0"/>
                  </a:moveTo>
                  <a:lnTo>
                    <a:pt x="0" y="2988"/>
                  </a:lnTo>
                  <a:lnTo>
                    <a:pt x="4218" y="393637"/>
                  </a:lnTo>
                  <a:lnTo>
                    <a:pt x="280666" y="390650"/>
                  </a:lnTo>
                  <a:lnTo>
                    <a:pt x="276443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33720" y="3932831"/>
              <a:ext cx="241300" cy="429895"/>
            </a:xfrm>
            <a:custGeom>
              <a:avLst/>
              <a:gdLst/>
              <a:ahLst/>
              <a:cxnLst/>
              <a:rect l="l" t="t" r="r" b="b"/>
              <a:pathLst>
                <a:path w="241300" h="429895">
                  <a:moveTo>
                    <a:pt x="236867" y="35509"/>
                  </a:moveTo>
                  <a:lnTo>
                    <a:pt x="236486" y="0"/>
                  </a:lnTo>
                  <a:lnTo>
                    <a:pt x="0" y="2552"/>
                  </a:lnTo>
                  <a:lnTo>
                    <a:pt x="381" y="38074"/>
                  </a:lnTo>
                  <a:lnTo>
                    <a:pt x="236867" y="35509"/>
                  </a:lnTo>
                  <a:close/>
                </a:path>
                <a:path w="241300" h="429895">
                  <a:moveTo>
                    <a:pt x="241096" y="426974"/>
                  </a:moveTo>
                  <a:lnTo>
                    <a:pt x="240715" y="391464"/>
                  </a:lnTo>
                  <a:lnTo>
                    <a:pt x="4229" y="394017"/>
                  </a:lnTo>
                  <a:lnTo>
                    <a:pt x="4610" y="429526"/>
                  </a:lnTo>
                  <a:lnTo>
                    <a:pt x="241096" y="426974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270838" y="4795974"/>
              <a:ext cx="348615" cy="354965"/>
            </a:xfrm>
            <a:custGeom>
              <a:avLst/>
              <a:gdLst/>
              <a:ahLst/>
              <a:cxnLst/>
              <a:rect l="l" t="t" r="r" b="b"/>
              <a:pathLst>
                <a:path w="348615" h="354964">
                  <a:moveTo>
                    <a:pt x="36931" y="0"/>
                  </a:moveTo>
                  <a:lnTo>
                    <a:pt x="0" y="36128"/>
                  </a:lnTo>
                  <a:lnTo>
                    <a:pt x="311586" y="354624"/>
                  </a:lnTo>
                  <a:lnTo>
                    <a:pt x="348519" y="318495"/>
                  </a:lnTo>
                  <a:lnTo>
                    <a:pt x="36931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23182" y="4625906"/>
              <a:ext cx="471170" cy="473075"/>
            </a:xfrm>
            <a:custGeom>
              <a:avLst/>
              <a:gdLst/>
              <a:ahLst/>
              <a:cxnLst/>
              <a:rect l="l" t="t" r="r" b="b"/>
              <a:pathLst>
                <a:path w="471170" h="473075">
                  <a:moveTo>
                    <a:pt x="197618" y="0"/>
                  </a:moveTo>
                  <a:lnTo>
                    <a:pt x="0" y="193334"/>
                  </a:lnTo>
                  <a:lnTo>
                    <a:pt x="273199" y="472593"/>
                  </a:lnTo>
                  <a:lnTo>
                    <a:pt x="470822" y="279259"/>
                  </a:lnTo>
                  <a:lnTo>
                    <a:pt x="197618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312003" y="4634341"/>
              <a:ext cx="467995" cy="471170"/>
            </a:xfrm>
            <a:custGeom>
              <a:avLst/>
              <a:gdLst/>
              <a:ahLst/>
              <a:cxnLst/>
              <a:rect l="l" t="t" r="r" b="b"/>
              <a:pathLst>
                <a:path w="467995" h="471170">
                  <a:moveTo>
                    <a:pt x="193890" y="25387"/>
                  </a:moveTo>
                  <a:lnTo>
                    <a:pt x="169049" y="0"/>
                  </a:lnTo>
                  <a:lnTo>
                    <a:pt x="0" y="165392"/>
                  </a:lnTo>
                  <a:lnTo>
                    <a:pt x="24828" y="190779"/>
                  </a:lnTo>
                  <a:lnTo>
                    <a:pt x="193890" y="25387"/>
                  </a:lnTo>
                  <a:close/>
                </a:path>
                <a:path w="467995" h="471170">
                  <a:moveTo>
                    <a:pt x="467652" y="305219"/>
                  </a:moveTo>
                  <a:lnTo>
                    <a:pt x="442823" y="279831"/>
                  </a:lnTo>
                  <a:lnTo>
                    <a:pt x="273761" y="445223"/>
                  </a:lnTo>
                  <a:lnTo>
                    <a:pt x="298602" y="470611"/>
                  </a:lnTo>
                  <a:lnTo>
                    <a:pt x="467652" y="305219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082025" y="5319590"/>
              <a:ext cx="445770" cy="52069"/>
            </a:xfrm>
            <a:custGeom>
              <a:avLst/>
              <a:gdLst/>
              <a:ahLst/>
              <a:cxnLst/>
              <a:rect l="l" t="t" r="r" b="b"/>
              <a:pathLst>
                <a:path w="445769" h="52070">
                  <a:moveTo>
                    <a:pt x="445564" y="0"/>
                  </a:moveTo>
                  <a:lnTo>
                    <a:pt x="0" y="0"/>
                  </a:lnTo>
                  <a:lnTo>
                    <a:pt x="0" y="51663"/>
                  </a:lnTo>
                  <a:lnTo>
                    <a:pt x="445564" y="51663"/>
                  </a:lnTo>
                  <a:lnTo>
                    <a:pt x="445564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109507" y="5048380"/>
              <a:ext cx="391160" cy="276860"/>
            </a:xfrm>
            <a:custGeom>
              <a:avLst/>
              <a:gdLst/>
              <a:ahLst/>
              <a:cxnLst/>
              <a:rect l="l" t="t" r="r" b="b"/>
              <a:pathLst>
                <a:path w="391159" h="276860">
                  <a:moveTo>
                    <a:pt x="390672" y="0"/>
                  </a:moveTo>
                  <a:lnTo>
                    <a:pt x="0" y="0"/>
                  </a:lnTo>
                  <a:lnTo>
                    <a:pt x="0" y="276462"/>
                  </a:lnTo>
                  <a:lnTo>
                    <a:pt x="390672" y="276462"/>
                  </a:lnTo>
                  <a:lnTo>
                    <a:pt x="390672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094945" y="5082689"/>
              <a:ext cx="427355" cy="236854"/>
            </a:xfrm>
            <a:custGeom>
              <a:avLst/>
              <a:gdLst/>
              <a:ahLst/>
              <a:cxnLst/>
              <a:rect l="l" t="t" r="r" b="b"/>
              <a:pathLst>
                <a:path w="427355" h="236854">
                  <a:moveTo>
                    <a:pt x="35509" y="0"/>
                  </a:moveTo>
                  <a:lnTo>
                    <a:pt x="0" y="0"/>
                  </a:lnTo>
                  <a:lnTo>
                    <a:pt x="0" y="236499"/>
                  </a:lnTo>
                  <a:lnTo>
                    <a:pt x="35509" y="236499"/>
                  </a:lnTo>
                  <a:lnTo>
                    <a:pt x="35509" y="0"/>
                  </a:lnTo>
                  <a:close/>
                </a:path>
                <a:path w="427355" h="236854">
                  <a:moveTo>
                    <a:pt x="426999" y="0"/>
                  </a:moveTo>
                  <a:lnTo>
                    <a:pt x="391477" y="0"/>
                  </a:lnTo>
                  <a:lnTo>
                    <a:pt x="391477" y="236499"/>
                  </a:lnTo>
                  <a:lnTo>
                    <a:pt x="426999" y="236499"/>
                  </a:lnTo>
                  <a:lnTo>
                    <a:pt x="426999" y="0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19578" y="1257840"/>
              <a:ext cx="1016852" cy="132280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82851" y="2427598"/>
              <a:ext cx="1507492" cy="77508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682851" y="2427598"/>
              <a:ext cx="1507490" cy="775335"/>
            </a:xfrm>
            <a:custGeom>
              <a:avLst/>
              <a:gdLst/>
              <a:ahLst/>
              <a:cxnLst/>
              <a:rect l="l" t="t" r="r" b="b"/>
              <a:pathLst>
                <a:path w="1507490" h="775335">
                  <a:moveTo>
                    <a:pt x="0" y="0"/>
                  </a:moveTo>
                  <a:lnTo>
                    <a:pt x="1507492" y="0"/>
                  </a:lnTo>
                  <a:lnTo>
                    <a:pt x="1507492" y="775087"/>
                  </a:lnTo>
                  <a:lnTo>
                    <a:pt x="0" y="7750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90344" y="2427598"/>
              <a:ext cx="611527" cy="77508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190344" y="2427598"/>
              <a:ext cx="612140" cy="775335"/>
            </a:xfrm>
            <a:custGeom>
              <a:avLst/>
              <a:gdLst/>
              <a:ahLst/>
              <a:cxnLst/>
              <a:rect l="l" t="t" r="r" b="b"/>
              <a:pathLst>
                <a:path w="612140" h="775335">
                  <a:moveTo>
                    <a:pt x="611527" y="0"/>
                  </a:moveTo>
                  <a:lnTo>
                    <a:pt x="0" y="0"/>
                  </a:lnTo>
                  <a:lnTo>
                    <a:pt x="0" y="775087"/>
                  </a:lnTo>
                  <a:lnTo>
                    <a:pt x="611527" y="775087"/>
                  </a:lnTo>
                  <a:lnTo>
                    <a:pt x="611527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720831" y="2388052"/>
              <a:ext cx="2117090" cy="823594"/>
            </a:xfrm>
            <a:custGeom>
              <a:avLst/>
              <a:gdLst/>
              <a:ahLst/>
              <a:cxnLst/>
              <a:rect l="l" t="t" r="r" b="b"/>
              <a:pathLst>
                <a:path w="2117090" h="823594">
                  <a:moveTo>
                    <a:pt x="2014077" y="0"/>
                  </a:moveTo>
                  <a:lnTo>
                    <a:pt x="1961334" y="15264"/>
                  </a:lnTo>
                  <a:lnTo>
                    <a:pt x="1996232" y="36950"/>
                  </a:lnTo>
                  <a:lnTo>
                    <a:pt x="2031907" y="64308"/>
                  </a:lnTo>
                  <a:lnTo>
                    <a:pt x="2043272" y="88228"/>
                  </a:lnTo>
                  <a:lnTo>
                    <a:pt x="2035581" y="112816"/>
                  </a:lnTo>
                  <a:lnTo>
                    <a:pt x="2014087" y="142177"/>
                  </a:lnTo>
                  <a:lnTo>
                    <a:pt x="2004231" y="121319"/>
                  </a:lnTo>
                  <a:lnTo>
                    <a:pt x="2002791" y="108413"/>
                  </a:lnTo>
                  <a:lnTo>
                    <a:pt x="2003810" y="105407"/>
                  </a:lnTo>
                  <a:lnTo>
                    <a:pt x="2009694" y="102176"/>
                  </a:lnTo>
                  <a:lnTo>
                    <a:pt x="2022850" y="88596"/>
                  </a:lnTo>
                  <a:lnTo>
                    <a:pt x="2010290" y="100088"/>
                  </a:lnTo>
                  <a:lnTo>
                    <a:pt x="1999816" y="106521"/>
                  </a:lnTo>
                  <a:lnTo>
                    <a:pt x="1985998" y="110759"/>
                  </a:lnTo>
                  <a:lnTo>
                    <a:pt x="1963404" y="115663"/>
                  </a:lnTo>
                  <a:lnTo>
                    <a:pt x="1923181" y="57002"/>
                  </a:lnTo>
                  <a:lnTo>
                    <a:pt x="1924405" y="56718"/>
                  </a:lnTo>
                  <a:lnTo>
                    <a:pt x="1920424" y="55547"/>
                  </a:lnTo>
                  <a:lnTo>
                    <a:pt x="1919566" y="54316"/>
                  </a:lnTo>
                  <a:lnTo>
                    <a:pt x="1877448" y="71750"/>
                  </a:lnTo>
                  <a:lnTo>
                    <a:pt x="1846956" y="95730"/>
                  </a:lnTo>
                  <a:lnTo>
                    <a:pt x="1820866" y="123451"/>
                  </a:lnTo>
                  <a:lnTo>
                    <a:pt x="1791958" y="152112"/>
                  </a:lnTo>
                  <a:lnTo>
                    <a:pt x="1753008" y="178908"/>
                  </a:lnTo>
                  <a:lnTo>
                    <a:pt x="1709809" y="197532"/>
                  </a:lnTo>
                  <a:lnTo>
                    <a:pt x="1649599" y="219119"/>
                  </a:lnTo>
                  <a:lnTo>
                    <a:pt x="1539248" y="256428"/>
                  </a:lnTo>
                  <a:lnTo>
                    <a:pt x="1491265" y="270144"/>
                  </a:lnTo>
                  <a:lnTo>
                    <a:pt x="1445356" y="277000"/>
                  </a:lnTo>
                  <a:lnTo>
                    <a:pt x="1401047" y="278069"/>
                  </a:lnTo>
                  <a:lnTo>
                    <a:pt x="1357861" y="274421"/>
                  </a:lnTo>
                  <a:lnTo>
                    <a:pt x="1315324" y="267128"/>
                  </a:lnTo>
                  <a:lnTo>
                    <a:pt x="1272959" y="257262"/>
                  </a:lnTo>
                  <a:lnTo>
                    <a:pt x="1186846" y="234095"/>
                  </a:lnTo>
                  <a:lnTo>
                    <a:pt x="1142147" y="222937"/>
                  </a:lnTo>
                  <a:lnTo>
                    <a:pt x="1095718" y="213492"/>
                  </a:lnTo>
                  <a:lnTo>
                    <a:pt x="1047085" y="206830"/>
                  </a:lnTo>
                  <a:lnTo>
                    <a:pt x="1000170" y="203174"/>
                  </a:lnTo>
                  <a:lnTo>
                    <a:pt x="952890" y="201079"/>
                  </a:lnTo>
                  <a:lnTo>
                    <a:pt x="905349" y="200071"/>
                  </a:lnTo>
                  <a:lnTo>
                    <a:pt x="809900" y="199421"/>
                  </a:lnTo>
                  <a:lnTo>
                    <a:pt x="762199" y="198831"/>
                  </a:lnTo>
                  <a:lnTo>
                    <a:pt x="712909" y="196024"/>
                  </a:lnTo>
                  <a:lnTo>
                    <a:pt x="665860" y="190615"/>
                  </a:lnTo>
                  <a:lnTo>
                    <a:pt x="620128" y="184187"/>
                  </a:lnTo>
                  <a:lnTo>
                    <a:pt x="574788" y="178322"/>
                  </a:lnTo>
                  <a:lnTo>
                    <a:pt x="528915" y="174603"/>
                  </a:lnTo>
                  <a:lnTo>
                    <a:pt x="481586" y="174614"/>
                  </a:lnTo>
                  <a:lnTo>
                    <a:pt x="427017" y="178599"/>
                  </a:lnTo>
                  <a:lnTo>
                    <a:pt x="374174" y="183213"/>
                  </a:lnTo>
                  <a:lnTo>
                    <a:pt x="322015" y="185755"/>
                  </a:lnTo>
                  <a:lnTo>
                    <a:pt x="269500" y="183526"/>
                  </a:lnTo>
                  <a:lnTo>
                    <a:pt x="215586" y="173826"/>
                  </a:lnTo>
                  <a:lnTo>
                    <a:pt x="171298" y="159001"/>
                  </a:lnTo>
                  <a:lnTo>
                    <a:pt x="131437" y="142886"/>
                  </a:lnTo>
                  <a:lnTo>
                    <a:pt x="95189" y="131418"/>
                  </a:lnTo>
                  <a:lnTo>
                    <a:pt x="61742" y="130537"/>
                  </a:lnTo>
                  <a:lnTo>
                    <a:pt x="30283" y="146181"/>
                  </a:lnTo>
                  <a:lnTo>
                    <a:pt x="0" y="184290"/>
                  </a:lnTo>
                  <a:lnTo>
                    <a:pt x="28398" y="203758"/>
                  </a:lnTo>
                  <a:lnTo>
                    <a:pt x="57357" y="213340"/>
                  </a:lnTo>
                  <a:lnTo>
                    <a:pt x="88649" y="218020"/>
                  </a:lnTo>
                  <a:lnTo>
                    <a:pt x="124048" y="222782"/>
                  </a:lnTo>
                  <a:lnTo>
                    <a:pt x="162739" y="232898"/>
                  </a:lnTo>
                  <a:lnTo>
                    <a:pt x="191624" y="244872"/>
                  </a:lnTo>
                  <a:lnTo>
                    <a:pt x="217514" y="254531"/>
                  </a:lnTo>
                  <a:lnTo>
                    <a:pt x="247223" y="257702"/>
                  </a:lnTo>
                  <a:lnTo>
                    <a:pt x="278343" y="258179"/>
                  </a:lnTo>
                  <a:lnTo>
                    <a:pt x="322044" y="261377"/>
                  </a:lnTo>
                  <a:lnTo>
                    <a:pt x="375547" y="266839"/>
                  </a:lnTo>
                  <a:lnTo>
                    <a:pt x="436077" y="274107"/>
                  </a:lnTo>
                  <a:lnTo>
                    <a:pt x="500855" y="282725"/>
                  </a:lnTo>
                  <a:lnTo>
                    <a:pt x="567105" y="292236"/>
                  </a:lnTo>
                  <a:lnTo>
                    <a:pt x="632049" y="302183"/>
                  </a:lnTo>
                  <a:lnTo>
                    <a:pt x="692910" y="312108"/>
                  </a:lnTo>
                  <a:lnTo>
                    <a:pt x="746910" y="321556"/>
                  </a:lnTo>
                  <a:lnTo>
                    <a:pt x="791274" y="330069"/>
                  </a:lnTo>
                  <a:lnTo>
                    <a:pt x="856477" y="345964"/>
                  </a:lnTo>
                  <a:lnTo>
                    <a:pt x="953819" y="374018"/>
                  </a:lnTo>
                  <a:lnTo>
                    <a:pt x="1022814" y="393016"/>
                  </a:lnTo>
                  <a:lnTo>
                    <a:pt x="1050848" y="401515"/>
                  </a:lnTo>
                  <a:lnTo>
                    <a:pt x="1058484" y="411367"/>
                  </a:lnTo>
                  <a:lnTo>
                    <a:pt x="1066288" y="434426"/>
                  </a:lnTo>
                  <a:lnTo>
                    <a:pt x="1041555" y="441666"/>
                  </a:lnTo>
                  <a:lnTo>
                    <a:pt x="962556" y="462160"/>
                  </a:lnTo>
                  <a:lnTo>
                    <a:pt x="911226" y="474692"/>
                  </a:lnTo>
                  <a:lnTo>
                    <a:pt x="853967" y="488263"/>
                  </a:lnTo>
                  <a:lnTo>
                    <a:pt x="792247" y="502514"/>
                  </a:lnTo>
                  <a:lnTo>
                    <a:pt x="727536" y="517082"/>
                  </a:lnTo>
                  <a:lnTo>
                    <a:pt x="661300" y="531606"/>
                  </a:lnTo>
                  <a:lnTo>
                    <a:pt x="595008" y="545723"/>
                  </a:lnTo>
                  <a:lnTo>
                    <a:pt x="530130" y="559073"/>
                  </a:lnTo>
                  <a:lnTo>
                    <a:pt x="468133" y="571294"/>
                  </a:lnTo>
                  <a:lnTo>
                    <a:pt x="410485" y="582024"/>
                  </a:lnTo>
                  <a:lnTo>
                    <a:pt x="358655" y="590901"/>
                  </a:lnTo>
                  <a:lnTo>
                    <a:pt x="314111" y="597564"/>
                  </a:lnTo>
                  <a:lnTo>
                    <a:pt x="252756" y="602801"/>
                  </a:lnTo>
                  <a:lnTo>
                    <a:pt x="218414" y="609185"/>
                  </a:lnTo>
                  <a:lnTo>
                    <a:pt x="159323" y="625358"/>
                  </a:lnTo>
                  <a:lnTo>
                    <a:pt x="92333" y="645778"/>
                  </a:lnTo>
                  <a:lnTo>
                    <a:pt x="34298" y="664906"/>
                  </a:lnTo>
                  <a:lnTo>
                    <a:pt x="2070" y="677199"/>
                  </a:lnTo>
                  <a:lnTo>
                    <a:pt x="27299" y="719929"/>
                  </a:lnTo>
                  <a:lnTo>
                    <a:pt x="56516" y="738266"/>
                  </a:lnTo>
                  <a:lnTo>
                    <a:pt x="89065" y="738404"/>
                  </a:lnTo>
                  <a:lnTo>
                    <a:pt x="124291" y="726535"/>
                  </a:lnTo>
                  <a:lnTo>
                    <a:pt x="161538" y="708853"/>
                  </a:lnTo>
                  <a:lnTo>
                    <a:pt x="200153" y="691553"/>
                  </a:lnTo>
                  <a:lnTo>
                    <a:pt x="249938" y="677047"/>
                  </a:lnTo>
                  <a:lnTo>
                    <a:pt x="299234" y="670514"/>
                  </a:lnTo>
                  <a:lnTo>
                    <a:pt x="348473" y="669479"/>
                  </a:lnTo>
                  <a:lnTo>
                    <a:pt x="398088" y="671465"/>
                  </a:lnTo>
                  <a:lnTo>
                    <a:pt x="448511" y="674000"/>
                  </a:lnTo>
                  <a:lnTo>
                    <a:pt x="500176" y="674607"/>
                  </a:lnTo>
                  <a:lnTo>
                    <a:pt x="556378" y="669775"/>
                  </a:lnTo>
                  <a:lnTo>
                    <a:pt x="608238" y="660130"/>
                  </a:lnTo>
                  <a:lnTo>
                    <a:pt x="658835" y="648938"/>
                  </a:lnTo>
                  <a:lnTo>
                    <a:pt x="711244" y="639464"/>
                  </a:lnTo>
                  <a:lnTo>
                    <a:pt x="768543" y="634974"/>
                  </a:lnTo>
                  <a:lnTo>
                    <a:pt x="822807" y="634807"/>
                  </a:lnTo>
                  <a:lnTo>
                    <a:pt x="927648" y="636246"/>
                  </a:lnTo>
                  <a:lnTo>
                    <a:pt x="979919" y="636396"/>
                  </a:lnTo>
                  <a:lnTo>
                    <a:pt x="1033220" y="635199"/>
                  </a:lnTo>
                  <a:lnTo>
                    <a:pt x="1088398" y="631925"/>
                  </a:lnTo>
                  <a:lnTo>
                    <a:pt x="1142468" y="626077"/>
                  </a:lnTo>
                  <a:lnTo>
                    <a:pt x="1188358" y="618501"/>
                  </a:lnTo>
                  <a:lnTo>
                    <a:pt x="1227664" y="609926"/>
                  </a:lnTo>
                  <a:lnTo>
                    <a:pt x="1292914" y="592703"/>
                  </a:lnTo>
                  <a:lnTo>
                    <a:pt x="1322052" y="585514"/>
                  </a:lnTo>
                  <a:lnTo>
                    <a:pt x="1350996" y="580248"/>
                  </a:lnTo>
                  <a:lnTo>
                    <a:pt x="1381340" y="577634"/>
                  </a:lnTo>
                  <a:lnTo>
                    <a:pt x="1414684" y="578402"/>
                  </a:lnTo>
                  <a:lnTo>
                    <a:pt x="1452623" y="583284"/>
                  </a:lnTo>
                  <a:lnTo>
                    <a:pt x="1496755" y="593008"/>
                  </a:lnTo>
                  <a:lnTo>
                    <a:pt x="1548677" y="608305"/>
                  </a:lnTo>
                  <a:lnTo>
                    <a:pt x="1609985" y="629906"/>
                  </a:lnTo>
                  <a:lnTo>
                    <a:pt x="1666380" y="648465"/>
                  </a:lnTo>
                  <a:lnTo>
                    <a:pt x="1710153" y="659805"/>
                  </a:lnTo>
                  <a:lnTo>
                    <a:pt x="1748800" y="670910"/>
                  </a:lnTo>
                  <a:lnTo>
                    <a:pt x="1789814" y="688762"/>
                  </a:lnTo>
                  <a:lnTo>
                    <a:pt x="1840691" y="720345"/>
                  </a:lnTo>
                  <a:lnTo>
                    <a:pt x="1876417" y="746285"/>
                  </a:lnTo>
                  <a:lnTo>
                    <a:pt x="1918152" y="775234"/>
                  </a:lnTo>
                  <a:lnTo>
                    <a:pt x="1964423" y="801511"/>
                  </a:lnTo>
                  <a:lnTo>
                    <a:pt x="2013753" y="819434"/>
                  </a:lnTo>
                  <a:lnTo>
                    <a:pt x="2064668" y="823323"/>
                  </a:lnTo>
                  <a:lnTo>
                    <a:pt x="2082211" y="770711"/>
                  </a:lnTo>
                  <a:lnTo>
                    <a:pt x="2088683" y="719697"/>
                  </a:lnTo>
                  <a:lnTo>
                    <a:pt x="2087931" y="670228"/>
                  </a:lnTo>
                  <a:lnTo>
                    <a:pt x="2083801" y="622251"/>
                  </a:lnTo>
                  <a:lnTo>
                    <a:pt x="2080142" y="575715"/>
                  </a:lnTo>
                  <a:lnTo>
                    <a:pt x="2080800" y="530567"/>
                  </a:lnTo>
                  <a:lnTo>
                    <a:pt x="2089623" y="486755"/>
                  </a:lnTo>
                  <a:lnTo>
                    <a:pt x="2102429" y="458946"/>
                  </a:lnTo>
                  <a:lnTo>
                    <a:pt x="2112028" y="449939"/>
                  </a:lnTo>
                  <a:lnTo>
                    <a:pt x="2116623" y="445302"/>
                  </a:lnTo>
                  <a:lnTo>
                    <a:pt x="2114418" y="430603"/>
                  </a:lnTo>
                  <a:lnTo>
                    <a:pt x="2103616" y="391410"/>
                  </a:lnTo>
                  <a:lnTo>
                    <a:pt x="2089447" y="344832"/>
                  </a:lnTo>
                  <a:lnTo>
                    <a:pt x="2078880" y="312908"/>
                  </a:lnTo>
                  <a:lnTo>
                    <a:pt x="2071418" y="283919"/>
                  </a:lnTo>
                  <a:lnTo>
                    <a:pt x="2066565" y="246147"/>
                  </a:lnTo>
                  <a:lnTo>
                    <a:pt x="2061362" y="131102"/>
                  </a:lnTo>
                  <a:lnTo>
                    <a:pt x="2054632" y="80437"/>
                  </a:lnTo>
                  <a:lnTo>
                    <a:pt x="2040061" y="36523"/>
                  </a:lnTo>
                  <a:lnTo>
                    <a:pt x="2014077" y="0"/>
                  </a:lnTo>
                  <a:close/>
                </a:path>
              </a:pathLst>
            </a:custGeom>
            <a:solidFill>
              <a:srgbClr val="BF8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37489" y="2880053"/>
              <a:ext cx="199693" cy="2120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34779" y="2398118"/>
              <a:ext cx="229324" cy="35331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15691" y="2564398"/>
              <a:ext cx="438784" cy="481965"/>
            </a:xfrm>
            <a:custGeom>
              <a:avLst/>
              <a:gdLst/>
              <a:ahLst/>
              <a:cxnLst/>
              <a:rect l="l" t="t" r="r" b="b"/>
              <a:pathLst>
                <a:path w="438784" h="481964">
                  <a:moveTo>
                    <a:pt x="44599" y="0"/>
                  </a:moveTo>
                  <a:lnTo>
                    <a:pt x="6904" y="210096"/>
                  </a:lnTo>
                  <a:lnTo>
                    <a:pt x="47091" y="245375"/>
                  </a:lnTo>
                  <a:lnTo>
                    <a:pt x="0" y="274626"/>
                  </a:lnTo>
                  <a:lnTo>
                    <a:pt x="7825" y="481780"/>
                  </a:lnTo>
                  <a:lnTo>
                    <a:pt x="429684" y="439912"/>
                  </a:lnTo>
                  <a:lnTo>
                    <a:pt x="438284" y="88182"/>
                  </a:lnTo>
                  <a:lnTo>
                    <a:pt x="373258" y="72839"/>
                  </a:lnTo>
                  <a:lnTo>
                    <a:pt x="238319" y="42700"/>
                  </a:lnTo>
                  <a:lnTo>
                    <a:pt x="4459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043018" y="2625504"/>
              <a:ext cx="501015" cy="390525"/>
            </a:xfrm>
            <a:custGeom>
              <a:avLst/>
              <a:gdLst/>
              <a:ahLst/>
              <a:cxnLst/>
              <a:rect l="l" t="t" r="r" b="b"/>
              <a:pathLst>
                <a:path w="501015" h="390525">
                  <a:moveTo>
                    <a:pt x="294976" y="0"/>
                  </a:moveTo>
                  <a:lnTo>
                    <a:pt x="9827" y="22269"/>
                  </a:lnTo>
                  <a:lnTo>
                    <a:pt x="0" y="376379"/>
                  </a:lnTo>
                  <a:lnTo>
                    <a:pt x="289425" y="390071"/>
                  </a:lnTo>
                  <a:lnTo>
                    <a:pt x="323673" y="361777"/>
                  </a:lnTo>
                  <a:lnTo>
                    <a:pt x="362414" y="339717"/>
                  </a:lnTo>
                  <a:lnTo>
                    <a:pt x="405150" y="323727"/>
                  </a:lnTo>
                  <a:lnTo>
                    <a:pt x="451380" y="313643"/>
                  </a:lnTo>
                  <a:lnTo>
                    <a:pt x="500604" y="309302"/>
                  </a:lnTo>
                  <a:lnTo>
                    <a:pt x="500086" y="299720"/>
                  </a:lnTo>
                  <a:lnTo>
                    <a:pt x="497481" y="280534"/>
                  </a:lnTo>
                  <a:lnTo>
                    <a:pt x="496964" y="270950"/>
                  </a:lnTo>
                  <a:lnTo>
                    <a:pt x="407253" y="183509"/>
                  </a:lnTo>
                  <a:lnTo>
                    <a:pt x="494527" y="105764"/>
                  </a:lnTo>
                  <a:lnTo>
                    <a:pt x="497433" y="69902"/>
                  </a:lnTo>
                  <a:lnTo>
                    <a:pt x="440254" y="59658"/>
                  </a:lnTo>
                  <a:lnTo>
                    <a:pt x="387088" y="44993"/>
                  </a:lnTo>
                  <a:lnTo>
                    <a:pt x="338480" y="25307"/>
                  </a:lnTo>
                  <a:lnTo>
                    <a:pt x="294976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80306" y="5675407"/>
              <a:ext cx="1425718" cy="69361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80306" y="6377694"/>
              <a:ext cx="1425718" cy="69361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80306" y="7079515"/>
              <a:ext cx="1425718" cy="69361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44888" y="5675407"/>
              <a:ext cx="1425718" cy="69361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44888" y="6377694"/>
              <a:ext cx="1425718" cy="69361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44888" y="7079515"/>
              <a:ext cx="1425718" cy="69361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98734" y="8077503"/>
              <a:ext cx="6519545" cy="2296795"/>
            </a:xfrm>
            <a:custGeom>
              <a:avLst/>
              <a:gdLst/>
              <a:ahLst/>
              <a:cxnLst/>
              <a:rect l="l" t="t" r="r" b="b"/>
              <a:pathLst>
                <a:path w="6519545" h="2296795">
                  <a:moveTo>
                    <a:pt x="274708" y="5187"/>
                  </a:moveTo>
                  <a:lnTo>
                    <a:pt x="943329" y="5187"/>
                  </a:lnTo>
                  <a:lnTo>
                    <a:pt x="964458" y="9481"/>
                  </a:lnTo>
                  <a:lnTo>
                    <a:pt x="981762" y="21173"/>
                  </a:lnTo>
                  <a:lnTo>
                    <a:pt x="993453" y="38477"/>
                  </a:lnTo>
                  <a:lnTo>
                    <a:pt x="997747" y="59608"/>
                  </a:lnTo>
                  <a:lnTo>
                    <a:pt x="997747" y="251385"/>
                  </a:lnTo>
                  <a:lnTo>
                    <a:pt x="993453" y="272516"/>
                  </a:lnTo>
                  <a:lnTo>
                    <a:pt x="981762" y="289820"/>
                  </a:lnTo>
                  <a:lnTo>
                    <a:pt x="964458" y="301512"/>
                  </a:lnTo>
                  <a:lnTo>
                    <a:pt x="943329" y="305805"/>
                  </a:lnTo>
                  <a:lnTo>
                    <a:pt x="274708" y="305805"/>
                  </a:lnTo>
                  <a:lnTo>
                    <a:pt x="253577" y="301512"/>
                  </a:lnTo>
                  <a:lnTo>
                    <a:pt x="236273" y="289820"/>
                  </a:lnTo>
                  <a:lnTo>
                    <a:pt x="224581" y="272516"/>
                  </a:lnTo>
                  <a:lnTo>
                    <a:pt x="220287" y="251385"/>
                  </a:lnTo>
                  <a:lnTo>
                    <a:pt x="220287" y="59608"/>
                  </a:lnTo>
                  <a:lnTo>
                    <a:pt x="224581" y="38477"/>
                  </a:lnTo>
                  <a:lnTo>
                    <a:pt x="236273" y="21173"/>
                  </a:lnTo>
                  <a:lnTo>
                    <a:pt x="253577" y="9481"/>
                  </a:lnTo>
                  <a:lnTo>
                    <a:pt x="274708" y="5187"/>
                  </a:lnTo>
                  <a:close/>
                </a:path>
                <a:path w="6519545" h="2296795">
                  <a:moveTo>
                    <a:pt x="274708" y="844844"/>
                  </a:moveTo>
                  <a:lnTo>
                    <a:pt x="943329" y="844844"/>
                  </a:lnTo>
                  <a:lnTo>
                    <a:pt x="964458" y="849138"/>
                  </a:lnTo>
                  <a:lnTo>
                    <a:pt x="981762" y="860829"/>
                  </a:lnTo>
                  <a:lnTo>
                    <a:pt x="993453" y="878132"/>
                  </a:lnTo>
                  <a:lnTo>
                    <a:pt x="997747" y="899262"/>
                  </a:lnTo>
                  <a:lnTo>
                    <a:pt x="997747" y="1091041"/>
                  </a:lnTo>
                  <a:lnTo>
                    <a:pt x="993453" y="1112173"/>
                  </a:lnTo>
                  <a:lnTo>
                    <a:pt x="981762" y="1129477"/>
                  </a:lnTo>
                  <a:lnTo>
                    <a:pt x="964458" y="1141168"/>
                  </a:lnTo>
                  <a:lnTo>
                    <a:pt x="943329" y="1145462"/>
                  </a:lnTo>
                  <a:lnTo>
                    <a:pt x="274708" y="1145462"/>
                  </a:lnTo>
                  <a:lnTo>
                    <a:pt x="253577" y="1141168"/>
                  </a:lnTo>
                  <a:lnTo>
                    <a:pt x="236273" y="1129477"/>
                  </a:lnTo>
                  <a:lnTo>
                    <a:pt x="224581" y="1112173"/>
                  </a:lnTo>
                  <a:lnTo>
                    <a:pt x="220287" y="1091041"/>
                  </a:lnTo>
                  <a:lnTo>
                    <a:pt x="220287" y="899262"/>
                  </a:lnTo>
                  <a:lnTo>
                    <a:pt x="224581" y="878132"/>
                  </a:lnTo>
                  <a:lnTo>
                    <a:pt x="236273" y="860829"/>
                  </a:lnTo>
                  <a:lnTo>
                    <a:pt x="253577" y="849138"/>
                  </a:lnTo>
                  <a:lnTo>
                    <a:pt x="274708" y="844844"/>
                  </a:lnTo>
                  <a:close/>
                </a:path>
                <a:path w="6519545" h="2296795">
                  <a:moveTo>
                    <a:pt x="98474" y="0"/>
                  </a:moveTo>
                  <a:lnTo>
                    <a:pt x="943321" y="0"/>
                  </a:lnTo>
                  <a:lnTo>
                    <a:pt x="981558" y="7770"/>
                  </a:lnTo>
                  <a:lnTo>
                    <a:pt x="1012870" y="28926"/>
                  </a:lnTo>
                  <a:lnTo>
                    <a:pt x="1034026" y="60238"/>
                  </a:lnTo>
                  <a:lnTo>
                    <a:pt x="1041796" y="98474"/>
                  </a:lnTo>
                  <a:lnTo>
                    <a:pt x="1041796" y="1052168"/>
                  </a:lnTo>
                  <a:lnTo>
                    <a:pt x="1034026" y="1090404"/>
                  </a:lnTo>
                  <a:lnTo>
                    <a:pt x="1012870" y="1121716"/>
                  </a:lnTo>
                  <a:lnTo>
                    <a:pt x="981558" y="1142872"/>
                  </a:lnTo>
                  <a:lnTo>
                    <a:pt x="943321" y="1150642"/>
                  </a:lnTo>
                  <a:lnTo>
                    <a:pt x="98474" y="1150642"/>
                  </a:lnTo>
                  <a:lnTo>
                    <a:pt x="60238" y="1142872"/>
                  </a:lnTo>
                  <a:lnTo>
                    <a:pt x="28926" y="1121716"/>
                  </a:lnTo>
                  <a:lnTo>
                    <a:pt x="7770" y="1090404"/>
                  </a:lnTo>
                  <a:lnTo>
                    <a:pt x="0" y="1052168"/>
                  </a:lnTo>
                  <a:lnTo>
                    <a:pt x="0" y="98474"/>
                  </a:lnTo>
                  <a:lnTo>
                    <a:pt x="7770" y="60238"/>
                  </a:lnTo>
                  <a:lnTo>
                    <a:pt x="28926" y="28926"/>
                  </a:lnTo>
                  <a:lnTo>
                    <a:pt x="60238" y="7770"/>
                  </a:lnTo>
                  <a:lnTo>
                    <a:pt x="98474" y="0"/>
                  </a:lnTo>
                  <a:close/>
                </a:path>
                <a:path w="6519545" h="2296795">
                  <a:moveTo>
                    <a:pt x="103662" y="0"/>
                  </a:moveTo>
                  <a:lnTo>
                    <a:pt x="183998" y="0"/>
                  </a:lnTo>
                  <a:lnTo>
                    <a:pt x="195067" y="2249"/>
                  </a:lnTo>
                  <a:lnTo>
                    <a:pt x="204130" y="8373"/>
                  </a:lnTo>
                  <a:lnTo>
                    <a:pt x="210254" y="17438"/>
                  </a:lnTo>
                  <a:lnTo>
                    <a:pt x="212504" y="28508"/>
                  </a:lnTo>
                  <a:lnTo>
                    <a:pt x="212504" y="1122138"/>
                  </a:lnTo>
                  <a:lnTo>
                    <a:pt x="210254" y="1133206"/>
                  </a:lnTo>
                  <a:lnTo>
                    <a:pt x="204130" y="1142270"/>
                  </a:lnTo>
                  <a:lnTo>
                    <a:pt x="195067" y="1148393"/>
                  </a:lnTo>
                  <a:lnTo>
                    <a:pt x="183998" y="1150642"/>
                  </a:lnTo>
                  <a:lnTo>
                    <a:pt x="106250" y="1150642"/>
                  </a:lnTo>
                  <a:lnTo>
                    <a:pt x="64995" y="1142259"/>
                  </a:lnTo>
                  <a:lnTo>
                    <a:pt x="31210" y="1119431"/>
                  </a:lnTo>
                  <a:lnTo>
                    <a:pt x="8383" y="1085646"/>
                  </a:lnTo>
                  <a:lnTo>
                    <a:pt x="0" y="1044389"/>
                  </a:lnTo>
                  <a:lnTo>
                    <a:pt x="0" y="103658"/>
                  </a:lnTo>
                  <a:lnTo>
                    <a:pt x="8179" y="63409"/>
                  </a:lnTo>
                  <a:lnTo>
                    <a:pt x="30449" y="30449"/>
                  </a:lnTo>
                  <a:lnTo>
                    <a:pt x="63410" y="8179"/>
                  </a:lnTo>
                  <a:lnTo>
                    <a:pt x="103662" y="0"/>
                  </a:lnTo>
                  <a:close/>
                </a:path>
                <a:path w="6519545" h="2296795">
                  <a:moveTo>
                    <a:pt x="274708" y="5187"/>
                  </a:moveTo>
                  <a:lnTo>
                    <a:pt x="943329" y="5187"/>
                  </a:lnTo>
                  <a:lnTo>
                    <a:pt x="964458" y="9481"/>
                  </a:lnTo>
                  <a:lnTo>
                    <a:pt x="981762" y="21173"/>
                  </a:lnTo>
                  <a:lnTo>
                    <a:pt x="993453" y="38477"/>
                  </a:lnTo>
                  <a:lnTo>
                    <a:pt x="997747" y="59608"/>
                  </a:lnTo>
                  <a:lnTo>
                    <a:pt x="997747" y="251385"/>
                  </a:lnTo>
                  <a:lnTo>
                    <a:pt x="993453" y="272516"/>
                  </a:lnTo>
                  <a:lnTo>
                    <a:pt x="981762" y="289820"/>
                  </a:lnTo>
                  <a:lnTo>
                    <a:pt x="964458" y="301512"/>
                  </a:lnTo>
                  <a:lnTo>
                    <a:pt x="943329" y="305805"/>
                  </a:lnTo>
                  <a:lnTo>
                    <a:pt x="274708" y="305805"/>
                  </a:lnTo>
                  <a:lnTo>
                    <a:pt x="253577" y="301512"/>
                  </a:lnTo>
                  <a:lnTo>
                    <a:pt x="236273" y="289820"/>
                  </a:lnTo>
                  <a:lnTo>
                    <a:pt x="224581" y="272516"/>
                  </a:lnTo>
                  <a:lnTo>
                    <a:pt x="220287" y="251385"/>
                  </a:lnTo>
                  <a:lnTo>
                    <a:pt x="220287" y="59608"/>
                  </a:lnTo>
                  <a:lnTo>
                    <a:pt x="224581" y="38477"/>
                  </a:lnTo>
                  <a:lnTo>
                    <a:pt x="236273" y="21173"/>
                  </a:lnTo>
                  <a:lnTo>
                    <a:pt x="253577" y="9481"/>
                  </a:lnTo>
                  <a:lnTo>
                    <a:pt x="274708" y="5187"/>
                  </a:lnTo>
                  <a:close/>
                </a:path>
                <a:path w="6519545" h="2296795">
                  <a:moveTo>
                    <a:pt x="274708" y="844844"/>
                  </a:moveTo>
                  <a:lnTo>
                    <a:pt x="943329" y="844844"/>
                  </a:lnTo>
                  <a:lnTo>
                    <a:pt x="964458" y="849138"/>
                  </a:lnTo>
                  <a:lnTo>
                    <a:pt x="981762" y="860829"/>
                  </a:lnTo>
                  <a:lnTo>
                    <a:pt x="993453" y="878132"/>
                  </a:lnTo>
                  <a:lnTo>
                    <a:pt x="997747" y="899262"/>
                  </a:lnTo>
                  <a:lnTo>
                    <a:pt x="997747" y="1091041"/>
                  </a:lnTo>
                  <a:lnTo>
                    <a:pt x="993453" y="1112173"/>
                  </a:lnTo>
                  <a:lnTo>
                    <a:pt x="981762" y="1129477"/>
                  </a:lnTo>
                  <a:lnTo>
                    <a:pt x="964458" y="1141168"/>
                  </a:lnTo>
                  <a:lnTo>
                    <a:pt x="943329" y="1145462"/>
                  </a:lnTo>
                  <a:lnTo>
                    <a:pt x="274708" y="1145462"/>
                  </a:lnTo>
                  <a:lnTo>
                    <a:pt x="253577" y="1141168"/>
                  </a:lnTo>
                  <a:lnTo>
                    <a:pt x="236273" y="1129477"/>
                  </a:lnTo>
                  <a:lnTo>
                    <a:pt x="224581" y="1112173"/>
                  </a:lnTo>
                  <a:lnTo>
                    <a:pt x="220287" y="1091041"/>
                  </a:lnTo>
                  <a:lnTo>
                    <a:pt x="220287" y="899262"/>
                  </a:lnTo>
                  <a:lnTo>
                    <a:pt x="224581" y="878132"/>
                  </a:lnTo>
                  <a:lnTo>
                    <a:pt x="236273" y="860829"/>
                  </a:lnTo>
                  <a:lnTo>
                    <a:pt x="253577" y="849138"/>
                  </a:lnTo>
                  <a:lnTo>
                    <a:pt x="274708" y="844844"/>
                  </a:lnTo>
                  <a:close/>
                </a:path>
                <a:path w="6519545" h="2296795">
                  <a:moveTo>
                    <a:pt x="98474" y="0"/>
                  </a:moveTo>
                  <a:lnTo>
                    <a:pt x="943321" y="0"/>
                  </a:lnTo>
                  <a:lnTo>
                    <a:pt x="981558" y="7770"/>
                  </a:lnTo>
                  <a:lnTo>
                    <a:pt x="1012870" y="28926"/>
                  </a:lnTo>
                  <a:lnTo>
                    <a:pt x="1034026" y="60238"/>
                  </a:lnTo>
                  <a:lnTo>
                    <a:pt x="1041796" y="98474"/>
                  </a:lnTo>
                  <a:lnTo>
                    <a:pt x="1041796" y="1052168"/>
                  </a:lnTo>
                  <a:lnTo>
                    <a:pt x="1034026" y="1090404"/>
                  </a:lnTo>
                  <a:lnTo>
                    <a:pt x="1012870" y="1121716"/>
                  </a:lnTo>
                  <a:lnTo>
                    <a:pt x="981558" y="1142872"/>
                  </a:lnTo>
                  <a:lnTo>
                    <a:pt x="943321" y="1150642"/>
                  </a:lnTo>
                  <a:lnTo>
                    <a:pt x="98474" y="1150642"/>
                  </a:lnTo>
                  <a:lnTo>
                    <a:pt x="60238" y="1142872"/>
                  </a:lnTo>
                  <a:lnTo>
                    <a:pt x="28926" y="1121716"/>
                  </a:lnTo>
                  <a:lnTo>
                    <a:pt x="7770" y="1090404"/>
                  </a:lnTo>
                  <a:lnTo>
                    <a:pt x="0" y="1052168"/>
                  </a:lnTo>
                  <a:lnTo>
                    <a:pt x="0" y="98474"/>
                  </a:lnTo>
                  <a:lnTo>
                    <a:pt x="7770" y="60238"/>
                  </a:lnTo>
                  <a:lnTo>
                    <a:pt x="28926" y="28926"/>
                  </a:lnTo>
                  <a:lnTo>
                    <a:pt x="60238" y="7770"/>
                  </a:lnTo>
                  <a:lnTo>
                    <a:pt x="98474" y="0"/>
                  </a:lnTo>
                  <a:close/>
                </a:path>
                <a:path w="6519545" h="2296795">
                  <a:moveTo>
                    <a:pt x="103662" y="0"/>
                  </a:moveTo>
                  <a:lnTo>
                    <a:pt x="183998" y="0"/>
                  </a:lnTo>
                  <a:lnTo>
                    <a:pt x="195067" y="2249"/>
                  </a:lnTo>
                  <a:lnTo>
                    <a:pt x="204130" y="8373"/>
                  </a:lnTo>
                  <a:lnTo>
                    <a:pt x="210254" y="17438"/>
                  </a:lnTo>
                  <a:lnTo>
                    <a:pt x="212504" y="28508"/>
                  </a:lnTo>
                  <a:lnTo>
                    <a:pt x="212504" y="1122138"/>
                  </a:lnTo>
                  <a:lnTo>
                    <a:pt x="210254" y="1133206"/>
                  </a:lnTo>
                  <a:lnTo>
                    <a:pt x="204130" y="1142270"/>
                  </a:lnTo>
                  <a:lnTo>
                    <a:pt x="195067" y="1148393"/>
                  </a:lnTo>
                  <a:lnTo>
                    <a:pt x="183998" y="1150642"/>
                  </a:lnTo>
                  <a:lnTo>
                    <a:pt x="106250" y="1150642"/>
                  </a:lnTo>
                  <a:lnTo>
                    <a:pt x="64995" y="1142259"/>
                  </a:lnTo>
                  <a:lnTo>
                    <a:pt x="31210" y="1119431"/>
                  </a:lnTo>
                  <a:lnTo>
                    <a:pt x="8383" y="1085646"/>
                  </a:lnTo>
                  <a:lnTo>
                    <a:pt x="0" y="1044389"/>
                  </a:lnTo>
                  <a:lnTo>
                    <a:pt x="0" y="103658"/>
                  </a:lnTo>
                  <a:lnTo>
                    <a:pt x="8179" y="63409"/>
                  </a:lnTo>
                  <a:lnTo>
                    <a:pt x="30449" y="30449"/>
                  </a:lnTo>
                  <a:lnTo>
                    <a:pt x="63410" y="8179"/>
                  </a:lnTo>
                  <a:lnTo>
                    <a:pt x="103662" y="0"/>
                  </a:lnTo>
                  <a:close/>
                </a:path>
                <a:path w="6519545" h="2296795">
                  <a:moveTo>
                    <a:pt x="4212154" y="2021663"/>
                  </a:moveTo>
                  <a:lnTo>
                    <a:pt x="4212154" y="1353042"/>
                  </a:lnTo>
                  <a:lnTo>
                    <a:pt x="4216448" y="1331913"/>
                  </a:lnTo>
                  <a:lnTo>
                    <a:pt x="4228139" y="1314609"/>
                  </a:lnTo>
                  <a:lnTo>
                    <a:pt x="4245444" y="1302918"/>
                  </a:lnTo>
                  <a:lnTo>
                    <a:pt x="4266576" y="1298624"/>
                  </a:lnTo>
                  <a:lnTo>
                    <a:pt x="4458351" y="1298624"/>
                  </a:lnTo>
                  <a:lnTo>
                    <a:pt x="4479483" y="1302918"/>
                  </a:lnTo>
                  <a:lnTo>
                    <a:pt x="4496787" y="1314609"/>
                  </a:lnTo>
                  <a:lnTo>
                    <a:pt x="4508478" y="1331913"/>
                  </a:lnTo>
                  <a:lnTo>
                    <a:pt x="4512772" y="1353042"/>
                  </a:lnTo>
                  <a:lnTo>
                    <a:pt x="4512772" y="2021663"/>
                  </a:lnTo>
                  <a:lnTo>
                    <a:pt x="4508478" y="2042795"/>
                  </a:lnTo>
                  <a:lnTo>
                    <a:pt x="4496787" y="2060099"/>
                  </a:lnTo>
                  <a:lnTo>
                    <a:pt x="4479483" y="2071790"/>
                  </a:lnTo>
                  <a:lnTo>
                    <a:pt x="4458351" y="2076084"/>
                  </a:lnTo>
                  <a:lnTo>
                    <a:pt x="4266576" y="2076084"/>
                  </a:lnTo>
                  <a:lnTo>
                    <a:pt x="4245444" y="2071790"/>
                  </a:lnTo>
                  <a:lnTo>
                    <a:pt x="4228139" y="2060099"/>
                  </a:lnTo>
                  <a:lnTo>
                    <a:pt x="4216448" y="2042795"/>
                  </a:lnTo>
                  <a:lnTo>
                    <a:pt x="4212154" y="2021663"/>
                  </a:lnTo>
                  <a:close/>
                </a:path>
                <a:path w="6519545" h="2296795">
                  <a:moveTo>
                    <a:pt x="6218622" y="2021663"/>
                  </a:moveTo>
                  <a:lnTo>
                    <a:pt x="6218622" y="1353042"/>
                  </a:lnTo>
                  <a:lnTo>
                    <a:pt x="6222916" y="1331913"/>
                  </a:lnTo>
                  <a:lnTo>
                    <a:pt x="6234607" y="1314609"/>
                  </a:lnTo>
                  <a:lnTo>
                    <a:pt x="6251909" y="1302918"/>
                  </a:lnTo>
                  <a:lnTo>
                    <a:pt x="6273039" y="1298624"/>
                  </a:lnTo>
                  <a:lnTo>
                    <a:pt x="6464818" y="1298624"/>
                  </a:lnTo>
                  <a:lnTo>
                    <a:pt x="6485949" y="1302918"/>
                  </a:lnTo>
                  <a:lnTo>
                    <a:pt x="6503254" y="1314609"/>
                  </a:lnTo>
                  <a:lnTo>
                    <a:pt x="6514946" y="1331913"/>
                  </a:lnTo>
                  <a:lnTo>
                    <a:pt x="6519240" y="1353042"/>
                  </a:lnTo>
                  <a:lnTo>
                    <a:pt x="6519240" y="2021663"/>
                  </a:lnTo>
                  <a:lnTo>
                    <a:pt x="6514946" y="2042795"/>
                  </a:lnTo>
                  <a:lnTo>
                    <a:pt x="6503254" y="2060099"/>
                  </a:lnTo>
                  <a:lnTo>
                    <a:pt x="6485949" y="2071790"/>
                  </a:lnTo>
                  <a:lnTo>
                    <a:pt x="6464818" y="2076084"/>
                  </a:lnTo>
                  <a:lnTo>
                    <a:pt x="6273039" y="2076084"/>
                  </a:lnTo>
                  <a:lnTo>
                    <a:pt x="6251909" y="2071790"/>
                  </a:lnTo>
                  <a:lnTo>
                    <a:pt x="6234607" y="2060099"/>
                  </a:lnTo>
                  <a:lnTo>
                    <a:pt x="6222916" y="2042795"/>
                  </a:lnTo>
                  <a:lnTo>
                    <a:pt x="6218622" y="2021663"/>
                  </a:lnTo>
                  <a:close/>
                </a:path>
                <a:path w="6519545" h="2296795">
                  <a:moveTo>
                    <a:pt x="4206966" y="2197897"/>
                  </a:moveTo>
                  <a:lnTo>
                    <a:pt x="4206966" y="1353049"/>
                  </a:lnTo>
                  <a:lnTo>
                    <a:pt x="4214736" y="1314813"/>
                  </a:lnTo>
                  <a:lnTo>
                    <a:pt x="4235893" y="1283501"/>
                  </a:lnTo>
                  <a:lnTo>
                    <a:pt x="4267204" y="1262345"/>
                  </a:lnTo>
                  <a:lnTo>
                    <a:pt x="4305440" y="1254575"/>
                  </a:lnTo>
                  <a:lnTo>
                    <a:pt x="5259136" y="1254575"/>
                  </a:lnTo>
                  <a:lnTo>
                    <a:pt x="5297371" y="1262345"/>
                  </a:lnTo>
                  <a:lnTo>
                    <a:pt x="5328683" y="1283501"/>
                  </a:lnTo>
                  <a:lnTo>
                    <a:pt x="5349839" y="1314813"/>
                  </a:lnTo>
                  <a:lnTo>
                    <a:pt x="5357609" y="1353049"/>
                  </a:lnTo>
                  <a:lnTo>
                    <a:pt x="5357609" y="2197897"/>
                  </a:lnTo>
                  <a:lnTo>
                    <a:pt x="5349839" y="2236133"/>
                  </a:lnTo>
                  <a:lnTo>
                    <a:pt x="5328683" y="2267445"/>
                  </a:lnTo>
                  <a:lnTo>
                    <a:pt x="5297371" y="2288601"/>
                  </a:lnTo>
                  <a:lnTo>
                    <a:pt x="5259136" y="2296372"/>
                  </a:lnTo>
                  <a:lnTo>
                    <a:pt x="4305440" y="2296372"/>
                  </a:lnTo>
                  <a:lnTo>
                    <a:pt x="4267204" y="2288601"/>
                  </a:lnTo>
                  <a:lnTo>
                    <a:pt x="4235893" y="2267445"/>
                  </a:lnTo>
                  <a:lnTo>
                    <a:pt x="4214736" y="2236133"/>
                  </a:lnTo>
                  <a:lnTo>
                    <a:pt x="4206966" y="2197897"/>
                  </a:lnTo>
                  <a:close/>
                </a:path>
                <a:path w="6519545" h="2296795">
                  <a:moveTo>
                    <a:pt x="5364255" y="2197897"/>
                  </a:moveTo>
                  <a:lnTo>
                    <a:pt x="5364255" y="1353049"/>
                  </a:lnTo>
                  <a:lnTo>
                    <a:pt x="5372025" y="1314813"/>
                  </a:lnTo>
                  <a:lnTo>
                    <a:pt x="5393181" y="1283501"/>
                  </a:lnTo>
                  <a:lnTo>
                    <a:pt x="5424493" y="1262345"/>
                  </a:lnTo>
                  <a:lnTo>
                    <a:pt x="5462729" y="1254575"/>
                  </a:lnTo>
                  <a:lnTo>
                    <a:pt x="6416423" y="1254575"/>
                  </a:lnTo>
                  <a:lnTo>
                    <a:pt x="6454659" y="1262345"/>
                  </a:lnTo>
                  <a:lnTo>
                    <a:pt x="6485971" y="1283501"/>
                  </a:lnTo>
                  <a:lnTo>
                    <a:pt x="6507127" y="1314813"/>
                  </a:lnTo>
                  <a:lnTo>
                    <a:pt x="6514898" y="1353049"/>
                  </a:lnTo>
                  <a:lnTo>
                    <a:pt x="6514898" y="2197897"/>
                  </a:lnTo>
                  <a:lnTo>
                    <a:pt x="6507127" y="2236133"/>
                  </a:lnTo>
                  <a:lnTo>
                    <a:pt x="6485971" y="2267445"/>
                  </a:lnTo>
                  <a:lnTo>
                    <a:pt x="6454659" y="2288601"/>
                  </a:lnTo>
                  <a:lnTo>
                    <a:pt x="6416423" y="2296372"/>
                  </a:lnTo>
                  <a:lnTo>
                    <a:pt x="5462729" y="2296372"/>
                  </a:lnTo>
                  <a:lnTo>
                    <a:pt x="5424493" y="2288601"/>
                  </a:lnTo>
                  <a:lnTo>
                    <a:pt x="5393181" y="2267445"/>
                  </a:lnTo>
                  <a:lnTo>
                    <a:pt x="5372025" y="2236133"/>
                  </a:lnTo>
                  <a:lnTo>
                    <a:pt x="5364255" y="219789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05701" y="10161370"/>
              <a:ext cx="2310765" cy="212725"/>
            </a:xfrm>
            <a:custGeom>
              <a:avLst/>
              <a:gdLst/>
              <a:ahLst/>
              <a:cxnLst/>
              <a:rect l="l" t="t" r="r" b="b"/>
              <a:pathLst>
                <a:path w="2310765" h="212725">
                  <a:moveTo>
                    <a:pt x="2282145" y="0"/>
                  </a:moveTo>
                  <a:lnTo>
                    <a:pt x="28505" y="0"/>
                  </a:lnTo>
                  <a:lnTo>
                    <a:pt x="17435" y="2249"/>
                  </a:lnTo>
                  <a:lnTo>
                    <a:pt x="8371" y="8373"/>
                  </a:lnTo>
                  <a:lnTo>
                    <a:pt x="2248" y="17436"/>
                  </a:lnTo>
                  <a:lnTo>
                    <a:pt x="0" y="28503"/>
                  </a:lnTo>
                  <a:lnTo>
                    <a:pt x="0" y="108841"/>
                  </a:lnTo>
                  <a:lnTo>
                    <a:pt x="8179" y="149093"/>
                  </a:lnTo>
                  <a:lnTo>
                    <a:pt x="30451" y="182054"/>
                  </a:lnTo>
                  <a:lnTo>
                    <a:pt x="63414" y="204324"/>
                  </a:lnTo>
                  <a:lnTo>
                    <a:pt x="103666" y="212504"/>
                  </a:lnTo>
                  <a:lnTo>
                    <a:pt x="2204396" y="212504"/>
                  </a:lnTo>
                  <a:lnTo>
                    <a:pt x="2245653" y="204120"/>
                  </a:lnTo>
                  <a:lnTo>
                    <a:pt x="2279438" y="181293"/>
                  </a:lnTo>
                  <a:lnTo>
                    <a:pt x="2302265" y="147508"/>
                  </a:lnTo>
                  <a:lnTo>
                    <a:pt x="2310649" y="106253"/>
                  </a:lnTo>
                  <a:lnTo>
                    <a:pt x="2310649" y="28503"/>
                  </a:lnTo>
                  <a:lnTo>
                    <a:pt x="2308400" y="17436"/>
                  </a:lnTo>
                  <a:lnTo>
                    <a:pt x="2302277" y="8373"/>
                  </a:lnTo>
                  <a:lnTo>
                    <a:pt x="2293214" y="2249"/>
                  </a:lnTo>
                  <a:lnTo>
                    <a:pt x="2282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05701" y="10161370"/>
              <a:ext cx="2310765" cy="212725"/>
            </a:xfrm>
            <a:custGeom>
              <a:avLst/>
              <a:gdLst/>
              <a:ahLst/>
              <a:cxnLst/>
              <a:rect l="l" t="t" r="r" b="b"/>
              <a:pathLst>
                <a:path w="2310765" h="212725">
                  <a:moveTo>
                    <a:pt x="0" y="108841"/>
                  </a:moveTo>
                  <a:lnTo>
                    <a:pt x="0" y="28503"/>
                  </a:lnTo>
                  <a:lnTo>
                    <a:pt x="2248" y="17436"/>
                  </a:lnTo>
                  <a:lnTo>
                    <a:pt x="8371" y="8373"/>
                  </a:lnTo>
                  <a:lnTo>
                    <a:pt x="17435" y="2249"/>
                  </a:lnTo>
                  <a:lnTo>
                    <a:pt x="28505" y="0"/>
                  </a:lnTo>
                  <a:lnTo>
                    <a:pt x="2282145" y="0"/>
                  </a:lnTo>
                  <a:lnTo>
                    <a:pt x="2293214" y="2249"/>
                  </a:lnTo>
                  <a:lnTo>
                    <a:pt x="2302277" y="8373"/>
                  </a:lnTo>
                  <a:lnTo>
                    <a:pt x="2308400" y="17436"/>
                  </a:lnTo>
                  <a:lnTo>
                    <a:pt x="2310649" y="28503"/>
                  </a:lnTo>
                  <a:lnTo>
                    <a:pt x="2310649" y="106253"/>
                  </a:lnTo>
                  <a:lnTo>
                    <a:pt x="2302265" y="147508"/>
                  </a:lnTo>
                  <a:lnTo>
                    <a:pt x="2279438" y="181293"/>
                  </a:lnTo>
                  <a:lnTo>
                    <a:pt x="2245653" y="204120"/>
                  </a:lnTo>
                  <a:lnTo>
                    <a:pt x="2204396" y="212504"/>
                  </a:lnTo>
                  <a:lnTo>
                    <a:pt x="103666" y="212504"/>
                  </a:lnTo>
                  <a:lnTo>
                    <a:pt x="63414" y="204324"/>
                  </a:lnTo>
                  <a:lnTo>
                    <a:pt x="30451" y="182054"/>
                  </a:lnTo>
                  <a:lnTo>
                    <a:pt x="8179" y="149093"/>
                  </a:lnTo>
                  <a:lnTo>
                    <a:pt x="0" y="10884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64526" y="3330501"/>
              <a:ext cx="3388995" cy="3388995"/>
            </a:xfrm>
            <a:custGeom>
              <a:avLst/>
              <a:gdLst/>
              <a:ahLst/>
              <a:cxnLst/>
              <a:rect l="l" t="t" r="r" b="b"/>
              <a:pathLst>
                <a:path w="3388995" h="3388995">
                  <a:moveTo>
                    <a:pt x="718922" y="719132"/>
                  </a:moveTo>
                  <a:lnTo>
                    <a:pt x="2676315" y="719132"/>
                  </a:lnTo>
                  <a:lnTo>
                    <a:pt x="2676315" y="2676523"/>
                  </a:lnTo>
                  <a:lnTo>
                    <a:pt x="718922" y="2676523"/>
                  </a:lnTo>
                  <a:lnTo>
                    <a:pt x="718922" y="719132"/>
                  </a:lnTo>
                  <a:close/>
                </a:path>
                <a:path w="3388995" h="3388995">
                  <a:moveTo>
                    <a:pt x="1391251" y="2752724"/>
                  </a:moveTo>
                  <a:lnTo>
                    <a:pt x="1996092" y="2752724"/>
                  </a:lnTo>
                  <a:lnTo>
                    <a:pt x="2018283" y="2757234"/>
                  </a:lnTo>
                  <a:lnTo>
                    <a:pt x="2036455" y="2769511"/>
                  </a:lnTo>
                  <a:lnTo>
                    <a:pt x="2048732" y="2787683"/>
                  </a:lnTo>
                  <a:lnTo>
                    <a:pt x="2053242" y="2809874"/>
                  </a:lnTo>
                  <a:lnTo>
                    <a:pt x="2053242" y="3238498"/>
                  </a:lnTo>
                  <a:lnTo>
                    <a:pt x="2048732" y="3260690"/>
                  </a:lnTo>
                  <a:lnTo>
                    <a:pt x="2036455" y="3278861"/>
                  </a:lnTo>
                  <a:lnTo>
                    <a:pt x="2018283" y="3291139"/>
                  </a:lnTo>
                  <a:lnTo>
                    <a:pt x="1996092" y="3295648"/>
                  </a:lnTo>
                  <a:lnTo>
                    <a:pt x="1391251" y="3295648"/>
                  </a:lnTo>
                  <a:lnTo>
                    <a:pt x="1369060" y="3291139"/>
                  </a:lnTo>
                  <a:lnTo>
                    <a:pt x="1350888" y="3278861"/>
                  </a:lnTo>
                  <a:lnTo>
                    <a:pt x="1338611" y="3260690"/>
                  </a:lnTo>
                  <a:lnTo>
                    <a:pt x="1334101" y="3238498"/>
                  </a:lnTo>
                  <a:lnTo>
                    <a:pt x="1334101" y="2809874"/>
                  </a:lnTo>
                  <a:lnTo>
                    <a:pt x="1338611" y="2787683"/>
                  </a:lnTo>
                  <a:lnTo>
                    <a:pt x="1350888" y="2769511"/>
                  </a:lnTo>
                  <a:lnTo>
                    <a:pt x="1369060" y="2757234"/>
                  </a:lnTo>
                  <a:lnTo>
                    <a:pt x="1391251" y="2752724"/>
                  </a:lnTo>
                  <a:close/>
                </a:path>
                <a:path w="3388995" h="3388995">
                  <a:moveTo>
                    <a:pt x="1329331" y="3318273"/>
                  </a:moveTo>
                  <a:lnTo>
                    <a:pt x="2059189" y="3318273"/>
                  </a:lnTo>
                  <a:lnTo>
                    <a:pt x="2059189" y="3388521"/>
                  </a:lnTo>
                  <a:lnTo>
                    <a:pt x="1329331" y="3388521"/>
                  </a:lnTo>
                  <a:lnTo>
                    <a:pt x="1329331" y="3318273"/>
                  </a:lnTo>
                  <a:close/>
                </a:path>
                <a:path w="3388995" h="3388995">
                  <a:moveTo>
                    <a:pt x="1436489" y="3295054"/>
                  </a:moveTo>
                  <a:lnTo>
                    <a:pt x="1462090" y="3295054"/>
                  </a:lnTo>
                  <a:lnTo>
                    <a:pt x="1462090" y="3318271"/>
                  </a:lnTo>
                  <a:lnTo>
                    <a:pt x="1436489" y="3318271"/>
                  </a:lnTo>
                  <a:lnTo>
                    <a:pt x="1436489" y="3295054"/>
                  </a:lnTo>
                  <a:close/>
                </a:path>
                <a:path w="3388995" h="3388995">
                  <a:moveTo>
                    <a:pt x="1915124" y="3295054"/>
                  </a:moveTo>
                  <a:lnTo>
                    <a:pt x="1940723" y="3295054"/>
                  </a:lnTo>
                  <a:lnTo>
                    <a:pt x="1940723" y="3318271"/>
                  </a:lnTo>
                  <a:lnTo>
                    <a:pt x="1915124" y="3318271"/>
                  </a:lnTo>
                  <a:lnTo>
                    <a:pt x="1915124" y="3295054"/>
                  </a:lnTo>
                  <a:close/>
                </a:path>
                <a:path w="3388995" h="3388995">
                  <a:moveTo>
                    <a:pt x="1391251" y="635795"/>
                  </a:moveTo>
                  <a:lnTo>
                    <a:pt x="1996092" y="635795"/>
                  </a:lnTo>
                  <a:lnTo>
                    <a:pt x="2018283" y="631286"/>
                  </a:lnTo>
                  <a:lnTo>
                    <a:pt x="2036455" y="619008"/>
                  </a:lnTo>
                  <a:lnTo>
                    <a:pt x="2048732" y="600836"/>
                  </a:lnTo>
                  <a:lnTo>
                    <a:pt x="2053242" y="578645"/>
                  </a:lnTo>
                  <a:lnTo>
                    <a:pt x="2053242" y="150022"/>
                  </a:lnTo>
                  <a:lnTo>
                    <a:pt x="2048732" y="127831"/>
                  </a:lnTo>
                  <a:lnTo>
                    <a:pt x="2036455" y="109659"/>
                  </a:lnTo>
                  <a:lnTo>
                    <a:pt x="2018283" y="97381"/>
                  </a:lnTo>
                  <a:lnTo>
                    <a:pt x="1996092" y="92872"/>
                  </a:lnTo>
                  <a:lnTo>
                    <a:pt x="1391251" y="92872"/>
                  </a:lnTo>
                  <a:lnTo>
                    <a:pt x="1369060" y="97381"/>
                  </a:lnTo>
                  <a:lnTo>
                    <a:pt x="1350888" y="109659"/>
                  </a:lnTo>
                  <a:lnTo>
                    <a:pt x="1338611" y="127831"/>
                  </a:lnTo>
                  <a:lnTo>
                    <a:pt x="1334101" y="150022"/>
                  </a:lnTo>
                  <a:lnTo>
                    <a:pt x="1334101" y="578645"/>
                  </a:lnTo>
                  <a:lnTo>
                    <a:pt x="1338611" y="600836"/>
                  </a:lnTo>
                  <a:lnTo>
                    <a:pt x="1350888" y="619008"/>
                  </a:lnTo>
                  <a:lnTo>
                    <a:pt x="1369060" y="631286"/>
                  </a:lnTo>
                  <a:lnTo>
                    <a:pt x="1391251" y="635795"/>
                  </a:lnTo>
                  <a:close/>
                </a:path>
                <a:path w="3388995" h="3388995">
                  <a:moveTo>
                    <a:pt x="1329331" y="70246"/>
                  </a:moveTo>
                  <a:lnTo>
                    <a:pt x="2059189" y="70246"/>
                  </a:lnTo>
                  <a:lnTo>
                    <a:pt x="2059189" y="0"/>
                  </a:lnTo>
                  <a:lnTo>
                    <a:pt x="1329331" y="0"/>
                  </a:lnTo>
                  <a:lnTo>
                    <a:pt x="1329331" y="70246"/>
                  </a:lnTo>
                  <a:close/>
                </a:path>
                <a:path w="3388995" h="3388995">
                  <a:moveTo>
                    <a:pt x="1436489" y="93466"/>
                  </a:moveTo>
                  <a:lnTo>
                    <a:pt x="1462090" y="93466"/>
                  </a:lnTo>
                  <a:lnTo>
                    <a:pt x="1462090" y="70250"/>
                  </a:lnTo>
                  <a:lnTo>
                    <a:pt x="1436489" y="70250"/>
                  </a:lnTo>
                  <a:lnTo>
                    <a:pt x="1436489" y="93466"/>
                  </a:lnTo>
                  <a:close/>
                </a:path>
                <a:path w="3388995" h="3388995">
                  <a:moveTo>
                    <a:pt x="1915124" y="93466"/>
                  </a:moveTo>
                  <a:lnTo>
                    <a:pt x="1940723" y="93466"/>
                  </a:lnTo>
                  <a:lnTo>
                    <a:pt x="1940723" y="70250"/>
                  </a:lnTo>
                  <a:lnTo>
                    <a:pt x="1915124" y="70250"/>
                  </a:lnTo>
                  <a:lnTo>
                    <a:pt x="1915124" y="93466"/>
                  </a:lnTo>
                  <a:close/>
                </a:path>
                <a:path w="3388995" h="3388995">
                  <a:moveTo>
                    <a:pt x="2752725" y="1997269"/>
                  </a:moveTo>
                  <a:lnTo>
                    <a:pt x="2752725" y="1392429"/>
                  </a:lnTo>
                  <a:lnTo>
                    <a:pt x="2757234" y="1370237"/>
                  </a:lnTo>
                  <a:lnTo>
                    <a:pt x="2769511" y="1352066"/>
                  </a:lnTo>
                  <a:lnTo>
                    <a:pt x="2787683" y="1339788"/>
                  </a:lnTo>
                  <a:lnTo>
                    <a:pt x="2809875" y="1335279"/>
                  </a:lnTo>
                  <a:lnTo>
                    <a:pt x="3238498" y="1335279"/>
                  </a:lnTo>
                  <a:lnTo>
                    <a:pt x="3260690" y="1339788"/>
                  </a:lnTo>
                  <a:lnTo>
                    <a:pt x="3278861" y="1352066"/>
                  </a:lnTo>
                  <a:lnTo>
                    <a:pt x="3291139" y="1370237"/>
                  </a:lnTo>
                  <a:lnTo>
                    <a:pt x="3295648" y="1392429"/>
                  </a:lnTo>
                  <a:lnTo>
                    <a:pt x="3295648" y="1997269"/>
                  </a:lnTo>
                  <a:lnTo>
                    <a:pt x="3291139" y="2019460"/>
                  </a:lnTo>
                  <a:lnTo>
                    <a:pt x="3278861" y="2037632"/>
                  </a:lnTo>
                  <a:lnTo>
                    <a:pt x="3260690" y="2049910"/>
                  </a:lnTo>
                  <a:lnTo>
                    <a:pt x="3238498" y="2054419"/>
                  </a:lnTo>
                  <a:lnTo>
                    <a:pt x="2809875" y="2054419"/>
                  </a:lnTo>
                  <a:lnTo>
                    <a:pt x="2787683" y="2049910"/>
                  </a:lnTo>
                  <a:lnTo>
                    <a:pt x="2769511" y="2037632"/>
                  </a:lnTo>
                  <a:lnTo>
                    <a:pt x="2757234" y="2019460"/>
                  </a:lnTo>
                  <a:lnTo>
                    <a:pt x="2752725" y="1997269"/>
                  </a:lnTo>
                  <a:close/>
                </a:path>
                <a:path w="3388995" h="3388995">
                  <a:moveTo>
                    <a:pt x="3318275" y="2059188"/>
                  </a:moveTo>
                  <a:lnTo>
                    <a:pt x="3318275" y="1329331"/>
                  </a:lnTo>
                  <a:lnTo>
                    <a:pt x="3388521" y="1329331"/>
                  </a:lnTo>
                  <a:lnTo>
                    <a:pt x="3388521" y="2059188"/>
                  </a:lnTo>
                  <a:lnTo>
                    <a:pt x="3318275" y="2059188"/>
                  </a:lnTo>
                  <a:close/>
                </a:path>
                <a:path w="3388995" h="3388995">
                  <a:moveTo>
                    <a:pt x="3295054" y="1952030"/>
                  </a:moveTo>
                  <a:lnTo>
                    <a:pt x="3295054" y="1926431"/>
                  </a:lnTo>
                  <a:lnTo>
                    <a:pt x="3318271" y="1926431"/>
                  </a:lnTo>
                  <a:lnTo>
                    <a:pt x="3318271" y="1952030"/>
                  </a:lnTo>
                  <a:lnTo>
                    <a:pt x="3295054" y="1952030"/>
                  </a:lnTo>
                  <a:close/>
                </a:path>
                <a:path w="3388995" h="3388995">
                  <a:moveTo>
                    <a:pt x="3295054" y="1473396"/>
                  </a:moveTo>
                  <a:lnTo>
                    <a:pt x="3295054" y="1447797"/>
                  </a:lnTo>
                  <a:lnTo>
                    <a:pt x="3318271" y="1447797"/>
                  </a:lnTo>
                  <a:lnTo>
                    <a:pt x="3318271" y="1473396"/>
                  </a:lnTo>
                  <a:lnTo>
                    <a:pt x="3295054" y="1473396"/>
                  </a:lnTo>
                  <a:close/>
                </a:path>
                <a:path w="3388995" h="3388995">
                  <a:moveTo>
                    <a:pt x="635796" y="1997269"/>
                  </a:moveTo>
                  <a:lnTo>
                    <a:pt x="635796" y="1392429"/>
                  </a:lnTo>
                  <a:lnTo>
                    <a:pt x="631287" y="1370237"/>
                  </a:lnTo>
                  <a:lnTo>
                    <a:pt x="619009" y="1352066"/>
                  </a:lnTo>
                  <a:lnTo>
                    <a:pt x="600837" y="1339788"/>
                  </a:lnTo>
                  <a:lnTo>
                    <a:pt x="578646" y="1335279"/>
                  </a:lnTo>
                  <a:lnTo>
                    <a:pt x="150022" y="1335279"/>
                  </a:lnTo>
                  <a:lnTo>
                    <a:pt x="127831" y="1339788"/>
                  </a:lnTo>
                  <a:lnTo>
                    <a:pt x="109659" y="1352066"/>
                  </a:lnTo>
                  <a:lnTo>
                    <a:pt x="97381" y="1370237"/>
                  </a:lnTo>
                  <a:lnTo>
                    <a:pt x="92872" y="1392429"/>
                  </a:lnTo>
                  <a:lnTo>
                    <a:pt x="92872" y="1997269"/>
                  </a:lnTo>
                  <a:lnTo>
                    <a:pt x="97381" y="2019460"/>
                  </a:lnTo>
                  <a:lnTo>
                    <a:pt x="109659" y="2037632"/>
                  </a:lnTo>
                  <a:lnTo>
                    <a:pt x="127831" y="2049910"/>
                  </a:lnTo>
                  <a:lnTo>
                    <a:pt x="150022" y="2054419"/>
                  </a:lnTo>
                  <a:lnTo>
                    <a:pt x="578646" y="2054419"/>
                  </a:lnTo>
                  <a:lnTo>
                    <a:pt x="600837" y="2049910"/>
                  </a:lnTo>
                  <a:lnTo>
                    <a:pt x="619009" y="2037632"/>
                  </a:lnTo>
                  <a:lnTo>
                    <a:pt x="631287" y="2019460"/>
                  </a:lnTo>
                  <a:lnTo>
                    <a:pt x="635796" y="1997269"/>
                  </a:lnTo>
                  <a:close/>
                </a:path>
                <a:path w="3388995" h="3388995">
                  <a:moveTo>
                    <a:pt x="70246" y="2059188"/>
                  </a:moveTo>
                  <a:lnTo>
                    <a:pt x="70246" y="1329331"/>
                  </a:lnTo>
                  <a:lnTo>
                    <a:pt x="0" y="1329331"/>
                  </a:lnTo>
                  <a:lnTo>
                    <a:pt x="0" y="2059188"/>
                  </a:lnTo>
                  <a:lnTo>
                    <a:pt x="70246" y="2059188"/>
                  </a:lnTo>
                  <a:close/>
                </a:path>
                <a:path w="3388995" h="3388995">
                  <a:moveTo>
                    <a:pt x="93466" y="1952030"/>
                  </a:moveTo>
                  <a:lnTo>
                    <a:pt x="93466" y="1926431"/>
                  </a:lnTo>
                  <a:lnTo>
                    <a:pt x="70250" y="1926431"/>
                  </a:lnTo>
                  <a:lnTo>
                    <a:pt x="70250" y="1952030"/>
                  </a:lnTo>
                  <a:lnTo>
                    <a:pt x="93466" y="1952030"/>
                  </a:lnTo>
                  <a:close/>
                </a:path>
                <a:path w="3388995" h="3388995">
                  <a:moveTo>
                    <a:pt x="93466" y="1473396"/>
                  </a:moveTo>
                  <a:lnTo>
                    <a:pt x="93466" y="1447797"/>
                  </a:lnTo>
                  <a:lnTo>
                    <a:pt x="70250" y="1447797"/>
                  </a:lnTo>
                  <a:lnTo>
                    <a:pt x="70250" y="1473396"/>
                  </a:lnTo>
                  <a:lnTo>
                    <a:pt x="93466" y="1473396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72373" y="4771821"/>
              <a:ext cx="428625" cy="463550"/>
            </a:xfrm>
            <a:custGeom>
              <a:avLst/>
              <a:gdLst/>
              <a:ahLst/>
              <a:cxnLst/>
              <a:rect l="l" t="t" r="r" b="b"/>
              <a:pathLst>
                <a:path w="428625" h="463550">
                  <a:moveTo>
                    <a:pt x="0" y="45162"/>
                  </a:moveTo>
                  <a:lnTo>
                    <a:pt x="428623" y="45162"/>
                  </a:lnTo>
                  <a:lnTo>
                    <a:pt x="428623" y="411876"/>
                  </a:lnTo>
                  <a:lnTo>
                    <a:pt x="0" y="411876"/>
                  </a:lnTo>
                  <a:lnTo>
                    <a:pt x="0" y="45162"/>
                  </a:lnTo>
                  <a:close/>
                </a:path>
                <a:path w="428625" h="463550">
                  <a:moveTo>
                    <a:pt x="61906" y="0"/>
                  </a:moveTo>
                  <a:lnTo>
                    <a:pt x="201211" y="0"/>
                  </a:lnTo>
                  <a:lnTo>
                    <a:pt x="201211" y="26193"/>
                  </a:lnTo>
                  <a:lnTo>
                    <a:pt x="61906" y="26193"/>
                  </a:lnTo>
                  <a:lnTo>
                    <a:pt x="61906" y="0"/>
                  </a:lnTo>
                  <a:close/>
                </a:path>
                <a:path w="428625" h="463550">
                  <a:moveTo>
                    <a:pt x="202398" y="4762"/>
                  </a:moveTo>
                  <a:lnTo>
                    <a:pt x="236257" y="4762"/>
                  </a:lnTo>
                  <a:lnTo>
                    <a:pt x="270116" y="4762"/>
                  </a:lnTo>
                  <a:lnTo>
                    <a:pt x="303976" y="4762"/>
                  </a:lnTo>
                  <a:lnTo>
                    <a:pt x="337835" y="4762"/>
                  </a:lnTo>
                  <a:lnTo>
                    <a:pt x="330218" y="13142"/>
                  </a:lnTo>
                  <a:lnTo>
                    <a:pt x="321650" y="18306"/>
                  </a:lnTo>
                  <a:lnTo>
                    <a:pt x="312022" y="21015"/>
                  </a:lnTo>
                  <a:lnTo>
                    <a:pt x="301222" y="22028"/>
                  </a:lnTo>
                  <a:lnTo>
                    <a:pt x="202398" y="22028"/>
                  </a:lnTo>
                  <a:lnTo>
                    <a:pt x="202398" y="4762"/>
                  </a:lnTo>
                  <a:close/>
                </a:path>
                <a:path w="428625" h="463550">
                  <a:moveTo>
                    <a:pt x="61906" y="436874"/>
                  </a:moveTo>
                  <a:lnTo>
                    <a:pt x="201211" y="436874"/>
                  </a:lnTo>
                  <a:lnTo>
                    <a:pt x="201211" y="463068"/>
                  </a:lnTo>
                  <a:lnTo>
                    <a:pt x="61906" y="463068"/>
                  </a:lnTo>
                  <a:lnTo>
                    <a:pt x="61906" y="43687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73587" y="5206895"/>
              <a:ext cx="138430" cy="31750"/>
            </a:xfrm>
            <a:custGeom>
              <a:avLst/>
              <a:gdLst/>
              <a:ahLst/>
              <a:cxnLst/>
              <a:rect l="l" t="t" r="r" b="b"/>
              <a:pathLst>
                <a:path w="138429" h="31750">
                  <a:moveTo>
                    <a:pt x="138404" y="11607"/>
                  </a:moveTo>
                  <a:lnTo>
                    <a:pt x="97078" y="11607"/>
                  </a:lnTo>
                  <a:lnTo>
                    <a:pt x="98666" y="7200"/>
                  </a:lnTo>
                  <a:lnTo>
                    <a:pt x="136918" y="7200"/>
                  </a:lnTo>
                  <a:lnTo>
                    <a:pt x="136918" y="0"/>
                  </a:lnTo>
                  <a:lnTo>
                    <a:pt x="93624" y="0"/>
                  </a:lnTo>
                  <a:lnTo>
                    <a:pt x="89446" y="11607"/>
                  </a:lnTo>
                  <a:lnTo>
                    <a:pt x="0" y="11607"/>
                  </a:lnTo>
                  <a:lnTo>
                    <a:pt x="0" y="18808"/>
                  </a:lnTo>
                  <a:lnTo>
                    <a:pt x="89014" y="18808"/>
                  </a:lnTo>
                  <a:lnTo>
                    <a:pt x="93624" y="31610"/>
                  </a:lnTo>
                  <a:lnTo>
                    <a:pt x="136918" y="31610"/>
                  </a:lnTo>
                  <a:lnTo>
                    <a:pt x="136918" y="24409"/>
                  </a:lnTo>
                  <a:lnTo>
                    <a:pt x="98666" y="24409"/>
                  </a:lnTo>
                  <a:lnTo>
                    <a:pt x="96647" y="18808"/>
                  </a:lnTo>
                  <a:lnTo>
                    <a:pt x="138404" y="18808"/>
                  </a:lnTo>
                  <a:lnTo>
                    <a:pt x="138404" y="1160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39217" y="4775435"/>
              <a:ext cx="428625" cy="463550"/>
            </a:xfrm>
            <a:custGeom>
              <a:avLst/>
              <a:gdLst/>
              <a:ahLst/>
              <a:cxnLst/>
              <a:rect l="l" t="t" r="r" b="b"/>
              <a:pathLst>
                <a:path w="428625" h="463550">
                  <a:moveTo>
                    <a:pt x="428623" y="417906"/>
                  </a:moveTo>
                  <a:lnTo>
                    <a:pt x="0" y="417906"/>
                  </a:lnTo>
                  <a:lnTo>
                    <a:pt x="0" y="51192"/>
                  </a:lnTo>
                  <a:lnTo>
                    <a:pt x="428623" y="51192"/>
                  </a:lnTo>
                  <a:lnTo>
                    <a:pt x="428623" y="417906"/>
                  </a:lnTo>
                  <a:close/>
                </a:path>
                <a:path w="428625" h="463550">
                  <a:moveTo>
                    <a:pt x="366717" y="463068"/>
                  </a:moveTo>
                  <a:lnTo>
                    <a:pt x="227412" y="463068"/>
                  </a:lnTo>
                  <a:lnTo>
                    <a:pt x="227412" y="436874"/>
                  </a:lnTo>
                  <a:lnTo>
                    <a:pt x="366717" y="436874"/>
                  </a:lnTo>
                  <a:lnTo>
                    <a:pt x="366717" y="463068"/>
                  </a:lnTo>
                  <a:close/>
                </a:path>
                <a:path w="428625" h="463550">
                  <a:moveTo>
                    <a:pt x="226225" y="458304"/>
                  </a:moveTo>
                  <a:lnTo>
                    <a:pt x="192366" y="458304"/>
                  </a:lnTo>
                  <a:lnTo>
                    <a:pt x="158506" y="458304"/>
                  </a:lnTo>
                  <a:lnTo>
                    <a:pt x="124647" y="458304"/>
                  </a:lnTo>
                  <a:lnTo>
                    <a:pt x="90788" y="458304"/>
                  </a:lnTo>
                  <a:lnTo>
                    <a:pt x="98404" y="449925"/>
                  </a:lnTo>
                  <a:lnTo>
                    <a:pt x="106972" y="444761"/>
                  </a:lnTo>
                  <a:lnTo>
                    <a:pt x="116601" y="442052"/>
                  </a:lnTo>
                  <a:lnTo>
                    <a:pt x="127401" y="441039"/>
                  </a:lnTo>
                  <a:lnTo>
                    <a:pt x="226225" y="441039"/>
                  </a:lnTo>
                  <a:lnTo>
                    <a:pt x="226225" y="458304"/>
                  </a:lnTo>
                  <a:close/>
                </a:path>
                <a:path w="428625" h="463550">
                  <a:moveTo>
                    <a:pt x="366717" y="26193"/>
                  </a:moveTo>
                  <a:lnTo>
                    <a:pt x="227412" y="26193"/>
                  </a:lnTo>
                  <a:lnTo>
                    <a:pt x="227412" y="0"/>
                  </a:lnTo>
                  <a:lnTo>
                    <a:pt x="366717" y="0"/>
                  </a:lnTo>
                  <a:lnTo>
                    <a:pt x="366717" y="2619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28207" y="4771831"/>
              <a:ext cx="138430" cy="31750"/>
            </a:xfrm>
            <a:custGeom>
              <a:avLst/>
              <a:gdLst/>
              <a:ahLst/>
              <a:cxnLst/>
              <a:rect l="l" t="t" r="r" b="b"/>
              <a:pathLst>
                <a:path w="138429" h="31750">
                  <a:moveTo>
                    <a:pt x="138404" y="12801"/>
                  </a:moveTo>
                  <a:lnTo>
                    <a:pt x="49377" y="12801"/>
                  </a:lnTo>
                  <a:lnTo>
                    <a:pt x="44780" y="0"/>
                  </a:lnTo>
                  <a:lnTo>
                    <a:pt x="1485" y="0"/>
                  </a:lnTo>
                  <a:lnTo>
                    <a:pt x="1485" y="7200"/>
                  </a:lnTo>
                  <a:lnTo>
                    <a:pt x="39751" y="7200"/>
                  </a:lnTo>
                  <a:lnTo>
                    <a:pt x="41744" y="12801"/>
                  </a:lnTo>
                  <a:lnTo>
                    <a:pt x="0" y="12801"/>
                  </a:lnTo>
                  <a:lnTo>
                    <a:pt x="0" y="20002"/>
                  </a:lnTo>
                  <a:lnTo>
                    <a:pt x="41325" y="20002"/>
                  </a:lnTo>
                  <a:lnTo>
                    <a:pt x="39751" y="24409"/>
                  </a:lnTo>
                  <a:lnTo>
                    <a:pt x="1485" y="24409"/>
                  </a:lnTo>
                  <a:lnTo>
                    <a:pt x="1485" y="31610"/>
                  </a:lnTo>
                  <a:lnTo>
                    <a:pt x="44780" y="31610"/>
                  </a:lnTo>
                  <a:lnTo>
                    <a:pt x="48945" y="20002"/>
                  </a:lnTo>
                  <a:lnTo>
                    <a:pt x="138404" y="20002"/>
                  </a:lnTo>
                  <a:lnTo>
                    <a:pt x="138404" y="1280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23671" y="5489751"/>
              <a:ext cx="463550" cy="428625"/>
            </a:xfrm>
            <a:custGeom>
              <a:avLst/>
              <a:gdLst/>
              <a:ahLst/>
              <a:cxnLst/>
              <a:rect l="l" t="t" r="r" b="b"/>
              <a:pathLst>
                <a:path w="463550" h="428625">
                  <a:moveTo>
                    <a:pt x="45161" y="428623"/>
                  </a:moveTo>
                  <a:lnTo>
                    <a:pt x="45161" y="0"/>
                  </a:lnTo>
                  <a:lnTo>
                    <a:pt x="411876" y="0"/>
                  </a:lnTo>
                  <a:lnTo>
                    <a:pt x="411876" y="428623"/>
                  </a:lnTo>
                  <a:lnTo>
                    <a:pt x="45161" y="428623"/>
                  </a:lnTo>
                  <a:close/>
                </a:path>
                <a:path w="463550" h="428625">
                  <a:moveTo>
                    <a:pt x="0" y="366717"/>
                  </a:moveTo>
                  <a:lnTo>
                    <a:pt x="0" y="227412"/>
                  </a:lnTo>
                  <a:lnTo>
                    <a:pt x="26193" y="227412"/>
                  </a:lnTo>
                  <a:lnTo>
                    <a:pt x="26193" y="366717"/>
                  </a:lnTo>
                  <a:lnTo>
                    <a:pt x="0" y="366717"/>
                  </a:lnTo>
                  <a:close/>
                </a:path>
                <a:path w="463550" h="428625">
                  <a:moveTo>
                    <a:pt x="4762" y="226225"/>
                  </a:moveTo>
                  <a:lnTo>
                    <a:pt x="4762" y="192366"/>
                  </a:lnTo>
                  <a:lnTo>
                    <a:pt x="4762" y="158506"/>
                  </a:lnTo>
                  <a:lnTo>
                    <a:pt x="4762" y="124647"/>
                  </a:lnTo>
                  <a:lnTo>
                    <a:pt x="4762" y="90788"/>
                  </a:lnTo>
                  <a:lnTo>
                    <a:pt x="13142" y="98404"/>
                  </a:lnTo>
                  <a:lnTo>
                    <a:pt x="18306" y="106972"/>
                  </a:lnTo>
                  <a:lnTo>
                    <a:pt x="21015" y="116601"/>
                  </a:lnTo>
                  <a:lnTo>
                    <a:pt x="22028" y="127401"/>
                  </a:lnTo>
                  <a:lnTo>
                    <a:pt x="22028" y="226225"/>
                  </a:lnTo>
                  <a:lnTo>
                    <a:pt x="4762" y="226225"/>
                  </a:lnTo>
                  <a:close/>
                </a:path>
                <a:path w="463550" h="428625">
                  <a:moveTo>
                    <a:pt x="436873" y="366717"/>
                  </a:moveTo>
                  <a:lnTo>
                    <a:pt x="436873" y="227412"/>
                  </a:lnTo>
                  <a:lnTo>
                    <a:pt x="463067" y="227412"/>
                  </a:lnTo>
                  <a:lnTo>
                    <a:pt x="463067" y="366717"/>
                  </a:lnTo>
                  <a:lnTo>
                    <a:pt x="436873" y="36671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58739" y="5578751"/>
              <a:ext cx="31750" cy="138430"/>
            </a:xfrm>
            <a:custGeom>
              <a:avLst/>
              <a:gdLst/>
              <a:ahLst/>
              <a:cxnLst/>
              <a:rect l="l" t="t" r="r" b="b"/>
              <a:pathLst>
                <a:path w="31750" h="138429">
                  <a:moveTo>
                    <a:pt x="31610" y="1485"/>
                  </a:moveTo>
                  <a:lnTo>
                    <a:pt x="24409" y="1485"/>
                  </a:lnTo>
                  <a:lnTo>
                    <a:pt x="24409" y="39751"/>
                  </a:lnTo>
                  <a:lnTo>
                    <a:pt x="18808" y="41757"/>
                  </a:lnTo>
                  <a:lnTo>
                    <a:pt x="18808" y="0"/>
                  </a:lnTo>
                  <a:lnTo>
                    <a:pt x="11607" y="0"/>
                  </a:lnTo>
                  <a:lnTo>
                    <a:pt x="11607" y="41338"/>
                  </a:lnTo>
                  <a:lnTo>
                    <a:pt x="7200" y="39751"/>
                  </a:lnTo>
                  <a:lnTo>
                    <a:pt x="7200" y="1485"/>
                  </a:lnTo>
                  <a:lnTo>
                    <a:pt x="0" y="1485"/>
                  </a:lnTo>
                  <a:lnTo>
                    <a:pt x="0" y="44780"/>
                  </a:lnTo>
                  <a:lnTo>
                    <a:pt x="11607" y="48958"/>
                  </a:lnTo>
                  <a:lnTo>
                    <a:pt x="11607" y="138404"/>
                  </a:lnTo>
                  <a:lnTo>
                    <a:pt x="18808" y="138404"/>
                  </a:lnTo>
                  <a:lnTo>
                    <a:pt x="18808" y="49377"/>
                  </a:lnTo>
                  <a:lnTo>
                    <a:pt x="31610" y="44780"/>
                  </a:lnTo>
                  <a:lnTo>
                    <a:pt x="31610" y="148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27285" y="4151483"/>
              <a:ext cx="463550" cy="428625"/>
            </a:xfrm>
            <a:custGeom>
              <a:avLst/>
              <a:gdLst/>
              <a:ahLst/>
              <a:cxnLst/>
              <a:rect l="l" t="t" r="r" b="b"/>
              <a:pathLst>
                <a:path w="463550" h="428625">
                  <a:moveTo>
                    <a:pt x="417906" y="0"/>
                  </a:moveTo>
                  <a:lnTo>
                    <a:pt x="417906" y="428623"/>
                  </a:lnTo>
                  <a:lnTo>
                    <a:pt x="51191" y="428623"/>
                  </a:lnTo>
                  <a:lnTo>
                    <a:pt x="51191" y="0"/>
                  </a:lnTo>
                  <a:lnTo>
                    <a:pt x="417906" y="0"/>
                  </a:lnTo>
                  <a:close/>
                </a:path>
                <a:path w="463550" h="428625">
                  <a:moveTo>
                    <a:pt x="463067" y="61906"/>
                  </a:moveTo>
                  <a:lnTo>
                    <a:pt x="463067" y="201211"/>
                  </a:lnTo>
                  <a:lnTo>
                    <a:pt x="436873" y="201211"/>
                  </a:lnTo>
                  <a:lnTo>
                    <a:pt x="436873" y="61906"/>
                  </a:lnTo>
                  <a:lnTo>
                    <a:pt x="463067" y="61906"/>
                  </a:lnTo>
                  <a:close/>
                </a:path>
                <a:path w="463550" h="428625">
                  <a:moveTo>
                    <a:pt x="458304" y="202399"/>
                  </a:moveTo>
                  <a:lnTo>
                    <a:pt x="458304" y="236258"/>
                  </a:lnTo>
                  <a:lnTo>
                    <a:pt x="458304" y="270117"/>
                  </a:lnTo>
                  <a:lnTo>
                    <a:pt x="458304" y="303976"/>
                  </a:lnTo>
                  <a:lnTo>
                    <a:pt x="458304" y="337835"/>
                  </a:lnTo>
                  <a:lnTo>
                    <a:pt x="449924" y="330219"/>
                  </a:lnTo>
                  <a:lnTo>
                    <a:pt x="444760" y="321651"/>
                  </a:lnTo>
                  <a:lnTo>
                    <a:pt x="442051" y="312022"/>
                  </a:lnTo>
                  <a:lnTo>
                    <a:pt x="441039" y="301223"/>
                  </a:lnTo>
                  <a:lnTo>
                    <a:pt x="441039" y="202399"/>
                  </a:lnTo>
                  <a:lnTo>
                    <a:pt x="458304" y="202399"/>
                  </a:lnTo>
                  <a:close/>
                </a:path>
                <a:path w="463550" h="428625">
                  <a:moveTo>
                    <a:pt x="26193" y="61906"/>
                  </a:moveTo>
                  <a:lnTo>
                    <a:pt x="26193" y="201211"/>
                  </a:lnTo>
                  <a:lnTo>
                    <a:pt x="0" y="201211"/>
                  </a:lnTo>
                  <a:lnTo>
                    <a:pt x="0" y="61906"/>
                  </a:lnTo>
                  <a:lnTo>
                    <a:pt x="26193" y="6190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123662" y="4352705"/>
              <a:ext cx="31750" cy="138430"/>
            </a:xfrm>
            <a:custGeom>
              <a:avLst/>
              <a:gdLst/>
              <a:ahLst/>
              <a:cxnLst/>
              <a:rect l="l" t="t" r="r" b="b"/>
              <a:pathLst>
                <a:path w="31750" h="138429">
                  <a:moveTo>
                    <a:pt x="31610" y="93624"/>
                  </a:moveTo>
                  <a:lnTo>
                    <a:pt x="20002" y="89471"/>
                  </a:lnTo>
                  <a:lnTo>
                    <a:pt x="20002" y="0"/>
                  </a:lnTo>
                  <a:lnTo>
                    <a:pt x="12801" y="0"/>
                  </a:lnTo>
                  <a:lnTo>
                    <a:pt x="12801" y="89052"/>
                  </a:lnTo>
                  <a:lnTo>
                    <a:pt x="0" y="93624"/>
                  </a:lnTo>
                  <a:lnTo>
                    <a:pt x="0" y="136918"/>
                  </a:lnTo>
                  <a:lnTo>
                    <a:pt x="7200" y="136918"/>
                  </a:lnTo>
                  <a:lnTo>
                    <a:pt x="7200" y="98666"/>
                  </a:lnTo>
                  <a:lnTo>
                    <a:pt x="12801" y="96659"/>
                  </a:lnTo>
                  <a:lnTo>
                    <a:pt x="12801" y="138417"/>
                  </a:lnTo>
                  <a:lnTo>
                    <a:pt x="20002" y="138417"/>
                  </a:lnTo>
                  <a:lnTo>
                    <a:pt x="20002" y="97091"/>
                  </a:lnTo>
                  <a:lnTo>
                    <a:pt x="24409" y="98666"/>
                  </a:lnTo>
                  <a:lnTo>
                    <a:pt x="24409" y="136918"/>
                  </a:lnTo>
                  <a:lnTo>
                    <a:pt x="31610" y="136918"/>
                  </a:lnTo>
                  <a:lnTo>
                    <a:pt x="31610" y="9362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677151" y="7038065"/>
              <a:ext cx="371475" cy="1972310"/>
            </a:xfrm>
            <a:custGeom>
              <a:avLst/>
              <a:gdLst/>
              <a:ahLst/>
              <a:cxnLst/>
              <a:rect l="l" t="t" r="r" b="b"/>
              <a:pathLst>
                <a:path w="371475" h="1972309">
                  <a:moveTo>
                    <a:pt x="371473" y="0"/>
                  </a:moveTo>
                  <a:lnTo>
                    <a:pt x="371473" y="1971870"/>
                  </a:lnTo>
                  <a:lnTo>
                    <a:pt x="0" y="1971870"/>
                  </a:lnTo>
                  <a:lnTo>
                    <a:pt x="0" y="0"/>
                  </a:lnTo>
                  <a:lnTo>
                    <a:pt x="371473" y="0"/>
                  </a:lnTo>
                  <a:close/>
                </a:path>
                <a:path w="371475" h="1972309">
                  <a:moveTo>
                    <a:pt x="371473" y="0"/>
                  </a:moveTo>
                  <a:lnTo>
                    <a:pt x="371473" y="33342"/>
                  </a:lnTo>
                  <a:lnTo>
                    <a:pt x="0" y="33342"/>
                  </a:lnTo>
                  <a:lnTo>
                    <a:pt x="0" y="0"/>
                  </a:lnTo>
                  <a:lnTo>
                    <a:pt x="371473" y="0"/>
                  </a:lnTo>
                  <a:close/>
                </a:path>
                <a:path w="371475" h="1972309">
                  <a:moveTo>
                    <a:pt x="371473" y="1935319"/>
                  </a:moveTo>
                  <a:lnTo>
                    <a:pt x="371473" y="1968662"/>
                  </a:lnTo>
                  <a:lnTo>
                    <a:pt x="0" y="1968662"/>
                  </a:lnTo>
                  <a:lnTo>
                    <a:pt x="0" y="1935319"/>
                  </a:lnTo>
                  <a:lnTo>
                    <a:pt x="371473" y="193531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85311" y="7079561"/>
              <a:ext cx="361315" cy="665480"/>
            </a:xfrm>
            <a:custGeom>
              <a:avLst/>
              <a:gdLst/>
              <a:ahLst/>
              <a:cxnLst/>
              <a:rect l="l" t="t" r="r" b="b"/>
              <a:pathLst>
                <a:path w="361314" h="665479">
                  <a:moveTo>
                    <a:pt x="322541" y="107391"/>
                  </a:moveTo>
                  <a:lnTo>
                    <a:pt x="10769" y="107391"/>
                  </a:lnTo>
                  <a:lnTo>
                    <a:pt x="10769" y="110312"/>
                  </a:lnTo>
                  <a:lnTo>
                    <a:pt x="322541" y="110312"/>
                  </a:lnTo>
                  <a:lnTo>
                    <a:pt x="322541" y="107391"/>
                  </a:lnTo>
                  <a:close/>
                </a:path>
                <a:path w="361314" h="665479">
                  <a:moveTo>
                    <a:pt x="322541" y="99745"/>
                  </a:moveTo>
                  <a:lnTo>
                    <a:pt x="10769" y="99745"/>
                  </a:lnTo>
                  <a:lnTo>
                    <a:pt x="10769" y="102666"/>
                  </a:lnTo>
                  <a:lnTo>
                    <a:pt x="322541" y="102666"/>
                  </a:lnTo>
                  <a:lnTo>
                    <a:pt x="322541" y="99745"/>
                  </a:lnTo>
                  <a:close/>
                </a:path>
                <a:path w="361314" h="665479">
                  <a:moveTo>
                    <a:pt x="322541" y="23964"/>
                  </a:moveTo>
                  <a:lnTo>
                    <a:pt x="10769" y="23964"/>
                  </a:lnTo>
                  <a:lnTo>
                    <a:pt x="10769" y="26873"/>
                  </a:lnTo>
                  <a:lnTo>
                    <a:pt x="322541" y="26873"/>
                  </a:lnTo>
                  <a:lnTo>
                    <a:pt x="322541" y="23964"/>
                  </a:lnTo>
                  <a:close/>
                </a:path>
                <a:path w="361314" h="665479">
                  <a:moveTo>
                    <a:pt x="322541" y="16319"/>
                  </a:moveTo>
                  <a:lnTo>
                    <a:pt x="10769" y="16319"/>
                  </a:lnTo>
                  <a:lnTo>
                    <a:pt x="10769" y="19227"/>
                  </a:lnTo>
                  <a:lnTo>
                    <a:pt x="322541" y="19227"/>
                  </a:lnTo>
                  <a:lnTo>
                    <a:pt x="322541" y="16319"/>
                  </a:lnTo>
                  <a:close/>
                </a:path>
                <a:path w="361314" h="665479">
                  <a:moveTo>
                    <a:pt x="322541" y="8674"/>
                  </a:moveTo>
                  <a:lnTo>
                    <a:pt x="10769" y="8674"/>
                  </a:lnTo>
                  <a:lnTo>
                    <a:pt x="10769" y="11582"/>
                  </a:lnTo>
                  <a:lnTo>
                    <a:pt x="322541" y="11582"/>
                  </a:lnTo>
                  <a:lnTo>
                    <a:pt x="322541" y="8674"/>
                  </a:lnTo>
                  <a:close/>
                </a:path>
                <a:path w="361314" h="665479">
                  <a:moveTo>
                    <a:pt x="323583" y="92341"/>
                  </a:moveTo>
                  <a:lnTo>
                    <a:pt x="10769" y="92341"/>
                  </a:lnTo>
                  <a:lnTo>
                    <a:pt x="10769" y="95250"/>
                  </a:lnTo>
                  <a:lnTo>
                    <a:pt x="323583" y="95250"/>
                  </a:lnTo>
                  <a:lnTo>
                    <a:pt x="323583" y="92341"/>
                  </a:lnTo>
                  <a:close/>
                </a:path>
                <a:path w="361314" h="665479">
                  <a:moveTo>
                    <a:pt x="323862" y="31610"/>
                  </a:moveTo>
                  <a:lnTo>
                    <a:pt x="10769" y="31610"/>
                  </a:lnTo>
                  <a:lnTo>
                    <a:pt x="10769" y="34531"/>
                  </a:lnTo>
                  <a:lnTo>
                    <a:pt x="323862" y="34531"/>
                  </a:lnTo>
                  <a:lnTo>
                    <a:pt x="323862" y="31610"/>
                  </a:lnTo>
                  <a:close/>
                </a:path>
                <a:path w="361314" h="665479">
                  <a:moveTo>
                    <a:pt x="324599" y="84683"/>
                  </a:moveTo>
                  <a:lnTo>
                    <a:pt x="10769" y="84683"/>
                  </a:lnTo>
                  <a:lnTo>
                    <a:pt x="10769" y="87591"/>
                  </a:lnTo>
                  <a:lnTo>
                    <a:pt x="324599" y="87591"/>
                  </a:lnTo>
                  <a:lnTo>
                    <a:pt x="324599" y="84683"/>
                  </a:lnTo>
                  <a:close/>
                </a:path>
                <a:path w="361314" h="665479">
                  <a:moveTo>
                    <a:pt x="324599" y="39039"/>
                  </a:moveTo>
                  <a:lnTo>
                    <a:pt x="10769" y="39039"/>
                  </a:lnTo>
                  <a:lnTo>
                    <a:pt x="10769" y="41948"/>
                  </a:lnTo>
                  <a:lnTo>
                    <a:pt x="324599" y="41948"/>
                  </a:lnTo>
                  <a:lnTo>
                    <a:pt x="324599" y="39039"/>
                  </a:lnTo>
                  <a:close/>
                </a:path>
                <a:path w="361314" h="665479">
                  <a:moveTo>
                    <a:pt x="325539" y="77025"/>
                  </a:moveTo>
                  <a:lnTo>
                    <a:pt x="10769" y="77025"/>
                  </a:lnTo>
                  <a:lnTo>
                    <a:pt x="10769" y="79933"/>
                  </a:lnTo>
                  <a:lnTo>
                    <a:pt x="325539" y="79933"/>
                  </a:lnTo>
                  <a:lnTo>
                    <a:pt x="325539" y="77025"/>
                  </a:lnTo>
                  <a:close/>
                </a:path>
                <a:path w="361314" h="665479">
                  <a:moveTo>
                    <a:pt x="325615" y="46685"/>
                  </a:moveTo>
                  <a:lnTo>
                    <a:pt x="10769" y="46685"/>
                  </a:lnTo>
                  <a:lnTo>
                    <a:pt x="10769" y="49606"/>
                  </a:lnTo>
                  <a:lnTo>
                    <a:pt x="325615" y="49606"/>
                  </a:lnTo>
                  <a:lnTo>
                    <a:pt x="325615" y="46685"/>
                  </a:lnTo>
                  <a:close/>
                </a:path>
                <a:path w="361314" h="665479">
                  <a:moveTo>
                    <a:pt x="326339" y="69380"/>
                  </a:moveTo>
                  <a:lnTo>
                    <a:pt x="10769" y="69380"/>
                  </a:lnTo>
                  <a:lnTo>
                    <a:pt x="10769" y="72288"/>
                  </a:lnTo>
                  <a:lnTo>
                    <a:pt x="326339" y="72288"/>
                  </a:lnTo>
                  <a:lnTo>
                    <a:pt x="326339" y="69380"/>
                  </a:lnTo>
                  <a:close/>
                </a:path>
                <a:path w="361314" h="665479">
                  <a:moveTo>
                    <a:pt x="326631" y="54330"/>
                  </a:moveTo>
                  <a:lnTo>
                    <a:pt x="10769" y="54330"/>
                  </a:lnTo>
                  <a:lnTo>
                    <a:pt x="10769" y="57251"/>
                  </a:lnTo>
                  <a:lnTo>
                    <a:pt x="326631" y="57251"/>
                  </a:lnTo>
                  <a:lnTo>
                    <a:pt x="326631" y="54330"/>
                  </a:lnTo>
                  <a:close/>
                </a:path>
                <a:path w="361314" h="665479">
                  <a:moveTo>
                    <a:pt x="327507" y="61988"/>
                  </a:moveTo>
                  <a:lnTo>
                    <a:pt x="10769" y="61988"/>
                  </a:lnTo>
                  <a:lnTo>
                    <a:pt x="10769" y="64897"/>
                  </a:lnTo>
                  <a:lnTo>
                    <a:pt x="327507" y="64897"/>
                  </a:lnTo>
                  <a:lnTo>
                    <a:pt x="327507" y="61988"/>
                  </a:lnTo>
                  <a:close/>
                </a:path>
                <a:path w="361314" h="665479">
                  <a:moveTo>
                    <a:pt x="331787" y="514591"/>
                  </a:moveTo>
                  <a:lnTo>
                    <a:pt x="11074" y="514591"/>
                  </a:lnTo>
                  <a:lnTo>
                    <a:pt x="11074" y="517499"/>
                  </a:lnTo>
                  <a:lnTo>
                    <a:pt x="331787" y="517499"/>
                  </a:lnTo>
                  <a:lnTo>
                    <a:pt x="331787" y="514591"/>
                  </a:lnTo>
                  <a:close/>
                </a:path>
                <a:path w="361314" h="665479">
                  <a:moveTo>
                    <a:pt x="331787" y="506945"/>
                  </a:moveTo>
                  <a:lnTo>
                    <a:pt x="11074" y="506945"/>
                  </a:lnTo>
                  <a:lnTo>
                    <a:pt x="11074" y="509854"/>
                  </a:lnTo>
                  <a:lnTo>
                    <a:pt x="331787" y="509854"/>
                  </a:lnTo>
                  <a:lnTo>
                    <a:pt x="331787" y="506945"/>
                  </a:lnTo>
                  <a:close/>
                </a:path>
                <a:path w="361314" h="665479">
                  <a:moveTo>
                    <a:pt x="331787" y="431165"/>
                  </a:moveTo>
                  <a:lnTo>
                    <a:pt x="11074" y="431165"/>
                  </a:lnTo>
                  <a:lnTo>
                    <a:pt x="11074" y="434073"/>
                  </a:lnTo>
                  <a:lnTo>
                    <a:pt x="331787" y="434073"/>
                  </a:lnTo>
                  <a:lnTo>
                    <a:pt x="331787" y="431165"/>
                  </a:lnTo>
                  <a:close/>
                </a:path>
                <a:path w="361314" h="665479">
                  <a:moveTo>
                    <a:pt x="331787" y="423519"/>
                  </a:moveTo>
                  <a:lnTo>
                    <a:pt x="11074" y="423519"/>
                  </a:lnTo>
                  <a:lnTo>
                    <a:pt x="11074" y="426427"/>
                  </a:lnTo>
                  <a:lnTo>
                    <a:pt x="331787" y="426427"/>
                  </a:lnTo>
                  <a:lnTo>
                    <a:pt x="331787" y="423519"/>
                  </a:lnTo>
                  <a:close/>
                </a:path>
                <a:path w="361314" h="665479">
                  <a:moveTo>
                    <a:pt x="331787" y="415861"/>
                  </a:moveTo>
                  <a:lnTo>
                    <a:pt x="11074" y="415861"/>
                  </a:lnTo>
                  <a:lnTo>
                    <a:pt x="11074" y="418782"/>
                  </a:lnTo>
                  <a:lnTo>
                    <a:pt x="331787" y="418782"/>
                  </a:lnTo>
                  <a:lnTo>
                    <a:pt x="331787" y="415861"/>
                  </a:lnTo>
                  <a:close/>
                </a:path>
                <a:path w="361314" h="665479">
                  <a:moveTo>
                    <a:pt x="332524" y="62141"/>
                  </a:moveTo>
                  <a:lnTo>
                    <a:pt x="332206" y="46888"/>
                  </a:lnTo>
                  <a:lnTo>
                    <a:pt x="330784" y="31597"/>
                  </a:lnTo>
                  <a:lnTo>
                    <a:pt x="329844" y="26085"/>
                  </a:lnTo>
                  <a:lnTo>
                    <a:pt x="329844" y="62179"/>
                  </a:lnTo>
                  <a:lnTo>
                    <a:pt x="329158" y="76962"/>
                  </a:lnTo>
                  <a:lnTo>
                    <a:pt x="327571" y="91770"/>
                  </a:lnTo>
                  <a:lnTo>
                    <a:pt x="325158" y="106591"/>
                  </a:lnTo>
                  <a:lnTo>
                    <a:pt x="322541" y="118808"/>
                  </a:lnTo>
                  <a:lnTo>
                    <a:pt x="322541" y="115036"/>
                  </a:lnTo>
                  <a:lnTo>
                    <a:pt x="9728" y="115036"/>
                  </a:lnTo>
                  <a:lnTo>
                    <a:pt x="9728" y="7937"/>
                  </a:lnTo>
                  <a:lnTo>
                    <a:pt x="322541" y="7937"/>
                  </a:lnTo>
                  <a:lnTo>
                    <a:pt x="322541" y="4902"/>
                  </a:lnTo>
                  <a:lnTo>
                    <a:pt x="325729" y="17716"/>
                  </a:lnTo>
                  <a:lnTo>
                    <a:pt x="328206" y="32524"/>
                  </a:lnTo>
                  <a:lnTo>
                    <a:pt x="329552" y="47332"/>
                  </a:lnTo>
                  <a:lnTo>
                    <a:pt x="329844" y="62179"/>
                  </a:lnTo>
                  <a:lnTo>
                    <a:pt x="329844" y="26085"/>
                  </a:lnTo>
                  <a:lnTo>
                    <a:pt x="328180" y="16306"/>
                  </a:lnTo>
                  <a:lnTo>
                    <a:pt x="324777" y="2908"/>
                  </a:lnTo>
                  <a:lnTo>
                    <a:pt x="324294" y="1016"/>
                  </a:lnTo>
                  <a:lnTo>
                    <a:pt x="324002" y="0"/>
                  </a:lnTo>
                  <a:lnTo>
                    <a:pt x="0" y="0"/>
                  </a:lnTo>
                  <a:lnTo>
                    <a:pt x="0" y="9512"/>
                  </a:lnTo>
                  <a:lnTo>
                    <a:pt x="7061" y="9537"/>
                  </a:lnTo>
                  <a:lnTo>
                    <a:pt x="7048" y="115036"/>
                  </a:lnTo>
                  <a:lnTo>
                    <a:pt x="1905" y="115036"/>
                  </a:lnTo>
                  <a:lnTo>
                    <a:pt x="0" y="115112"/>
                  </a:lnTo>
                  <a:lnTo>
                    <a:pt x="0" y="124320"/>
                  </a:lnTo>
                  <a:lnTo>
                    <a:pt x="324065" y="124320"/>
                  </a:lnTo>
                  <a:lnTo>
                    <a:pt x="331812" y="77444"/>
                  </a:lnTo>
                  <a:lnTo>
                    <a:pt x="332524" y="62141"/>
                  </a:lnTo>
                  <a:close/>
                </a:path>
                <a:path w="361314" h="665479">
                  <a:moveTo>
                    <a:pt x="332841" y="499529"/>
                  </a:moveTo>
                  <a:lnTo>
                    <a:pt x="11074" y="499529"/>
                  </a:lnTo>
                  <a:lnTo>
                    <a:pt x="11074" y="502450"/>
                  </a:lnTo>
                  <a:lnTo>
                    <a:pt x="332841" y="502450"/>
                  </a:lnTo>
                  <a:lnTo>
                    <a:pt x="332841" y="499529"/>
                  </a:lnTo>
                  <a:close/>
                </a:path>
                <a:path w="361314" h="665479">
                  <a:moveTo>
                    <a:pt x="333146" y="438810"/>
                  </a:moveTo>
                  <a:lnTo>
                    <a:pt x="11074" y="438810"/>
                  </a:lnTo>
                  <a:lnTo>
                    <a:pt x="11074" y="441718"/>
                  </a:lnTo>
                  <a:lnTo>
                    <a:pt x="333146" y="441718"/>
                  </a:lnTo>
                  <a:lnTo>
                    <a:pt x="333146" y="438810"/>
                  </a:lnTo>
                  <a:close/>
                </a:path>
                <a:path w="361314" h="665479">
                  <a:moveTo>
                    <a:pt x="333895" y="491883"/>
                  </a:moveTo>
                  <a:lnTo>
                    <a:pt x="11074" y="491883"/>
                  </a:lnTo>
                  <a:lnTo>
                    <a:pt x="11074" y="494792"/>
                  </a:lnTo>
                  <a:lnTo>
                    <a:pt x="333895" y="494792"/>
                  </a:lnTo>
                  <a:lnTo>
                    <a:pt x="333895" y="491883"/>
                  </a:lnTo>
                  <a:close/>
                </a:path>
                <a:path w="361314" h="665479">
                  <a:moveTo>
                    <a:pt x="333895" y="446239"/>
                  </a:moveTo>
                  <a:lnTo>
                    <a:pt x="11074" y="446239"/>
                  </a:lnTo>
                  <a:lnTo>
                    <a:pt x="11074" y="449148"/>
                  </a:lnTo>
                  <a:lnTo>
                    <a:pt x="333895" y="449148"/>
                  </a:lnTo>
                  <a:lnTo>
                    <a:pt x="333895" y="446239"/>
                  </a:lnTo>
                  <a:close/>
                </a:path>
                <a:path w="361314" h="665479">
                  <a:moveTo>
                    <a:pt x="334873" y="484212"/>
                  </a:moveTo>
                  <a:lnTo>
                    <a:pt x="11074" y="484212"/>
                  </a:lnTo>
                  <a:lnTo>
                    <a:pt x="11074" y="487133"/>
                  </a:lnTo>
                  <a:lnTo>
                    <a:pt x="334873" y="487133"/>
                  </a:lnTo>
                  <a:lnTo>
                    <a:pt x="334873" y="484212"/>
                  </a:lnTo>
                  <a:close/>
                </a:path>
                <a:path w="361314" h="665479">
                  <a:moveTo>
                    <a:pt x="334937" y="453885"/>
                  </a:moveTo>
                  <a:lnTo>
                    <a:pt x="11074" y="453885"/>
                  </a:lnTo>
                  <a:lnTo>
                    <a:pt x="11074" y="456793"/>
                  </a:lnTo>
                  <a:lnTo>
                    <a:pt x="334937" y="456793"/>
                  </a:lnTo>
                  <a:lnTo>
                    <a:pt x="334937" y="453885"/>
                  </a:lnTo>
                  <a:close/>
                </a:path>
                <a:path w="361314" h="665479">
                  <a:moveTo>
                    <a:pt x="335686" y="476567"/>
                  </a:moveTo>
                  <a:lnTo>
                    <a:pt x="11074" y="476567"/>
                  </a:lnTo>
                  <a:lnTo>
                    <a:pt x="11074" y="479488"/>
                  </a:lnTo>
                  <a:lnTo>
                    <a:pt x="335686" y="479488"/>
                  </a:lnTo>
                  <a:lnTo>
                    <a:pt x="335686" y="476567"/>
                  </a:lnTo>
                  <a:close/>
                </a:path>
                <a:path w="361314" h="665479">
                  <a:moveTo>
                    <a:pt x="335991" y="461530"/>
                  </a:moveTo>
                  <a:lnTo>
                    <a:pt x="11074" y="461530"/>
                  </a:lnTo>
                  <a:lnTo>
                    <a:pt x="11074" y="464451"/>
                  </a:lnTo>
                  <a:lnTo>
                    <a:pt x="335991" y="464451"/>
                  </a:lnTo>
                  <a:lnTo>
                    <a:pt x="335991" y="461530"/>
                  </a:lnTo>
                  <a:close/>
                </a:path>
                <a:path w="361314" h="665479">
                  <a:moveTo>
                    <a:pt x="336892" y="469176"/>
                  </a:moveTo>
                  <a:lnTo>
                    <a:pt x="11074" y="469176"/>
                  </a:lnTo>
                  <a:lnTo>
                    <a:pt x="11074" y="472097"/>
                  </a:lnTo>
                  <a:lnTo>
                    <a:pt x="336892" y="472097"/>
                  </a:lnTo>
                  <a:lnTo>
                    <a:pt x="336892" y="469176"/>
                  </a:lnTo>
                  <a:close/>
                </a:path>
                <a:path w="361314" h="665479">
                  <a:moveTo>
                    <a:pt x="342049" y="469341"/>
                  </a:moveTo>
                  <a:lnTo>
                    <a:pt x="341731" y="454088"/>
                  </a:lnTo>
                  <a:lnTo>
                    <a:pt x="340258" y="438797"/>
                  </a:lnTo>
                  <a:lnTo>
                    <a:pt x="339293" y="433298"/>
                  </a:lnTo>
                  <a:lnTo>
                    <a:pt x="339293" y="469379"/>
                  </a:lnTo>
                  <a:lnTo>
                    <a:pt x="338594" y="484149"/>
                  </a:lnTo>
                  <a:lnTo>
                    <a:pt x="336956" y="498970"/>
                  </a:lnTo>
                  <a:lnTo>
                    <a:pt x="334467" y="513791"/>
                  </a:lnTo>
                  <a:lnTo>
                    <a:pt x="331787" y="526008"/>
                  </a:lnTo>
                  <a:lnTo>
                    <a:pt x="331787" y="522236"/>
                  </a:lnTo>
                  <a:lnTo>
                    <a:pt x="10007" y="522236"/>
                  </a:lnTo>
                  <a:lnTo>
                    <a:pt x="10007" y="415137"/>
                  </a:lnTo>
                  <a:lnTo>
                    <a:pt x="331787" y="415137"/>
                  </a:lnTo>
                  <a:lnTo>
                    <a:pt x="331787" y="412153"/>
                  </a:lnTo>
                  <a:lnTo>
                    <a:pt x="335051" y="424916"/>
                  </a:lnTo>
                  <a:lnTo>
                    <a:pt x="337604" y="439724"/>
                  </a:lnTo>
                  <a:lnTo>
                    <a:pt x="338988" y="454533"/>
                  </a:lnTo>
                  <a:lnTo>
                    <a:pt x="339293" y="469379"/>
                  </a:lnTo>
                  <a:lnTo>
                    <a:pt x="339293" y="433298"/>
                  </a:lnTo>
                  <a:lnTo>
                    <a:pt x="337578" y="423506"/>
                  </a:lnTo>
                  <a:lnTo>
                    <a:pt x="334086" y="410108"/>
                  </a:lnTo>
                  <a:lnTo>
                    <a:pt x="333590" y="408203"/>
                  </a:lnTo>
                  <a:lnTo>
                    <a:pt x="333286" y="407200"/>
                  </a:lnTo>
                  <a:lnTo>
                    <a:pt x="0" y="407200"/>
                  </a:lnTo>
                  <a:lnTo>
                    <a:pt x="0" y="416712"/>
                  </a:lnTo>
                  <a:lnTo>
                    <a:pt x="7264" y="416737"/>
                  </a:lnTo>
                  <a:lnTo>
                    <a:pt x="7251" y="522236"/>
                  </a:lnTo>
                  <a:lnTo>
                    <a:pt x="1955" y="522236"/>
                  </a:lnTo>
                  <a:lnTo>
                    <a:pt x="0" y="522312"/>
                  </a:lnTo>
                  <a:lnTo>
                    <a:pt x="0" y="531520"/>
                  </a:lnTo>
                  <a:lnTo>
                    <a:pt x="333336" y="531520"/>
                  </a:lnTo>
                  <a:lnTo>
                    <a:pt x="333616" y="530428"/>
                  </a:lnTo>
                  <a:lnTo>
                    <a:pt x="334010" y="528612"/>
                  </a:lnTo>
                  <a:lnTo>
                    <a:pt x="337007" y="515175"/>
                  </a:lnTo>
                  <a:lnTo>
                    <a:pt x="339610" y="499910"/>
                  </a:lnTo>
                  <a:lnTo>
                    <a:pt x="341312" y="484644"/>
                  </a:lnTo>
                  <a:lnTo>
                    <a:pt x="342049" y="469341"/>
                  </a:lnTo>
                  <a:close/>
                </a:path>
                <a:path w="361314" h="665479">
                  <a:moveTo>
                    <a:pt x="349999" y="556856"/>
                  </a:moveTo>
                  <a:lnTo>
                    <a:pt x="11684" y="556856"/>
                  </a:lnTo>
                  <a:lnTo>
                    <a:pt x="11684" y="559777"/>
                  </a:lnTo>
                  <a:lnTo>
                    <a:pt x="349999" y="559777"/>
                  </a:lnTo>
                  <a:lnTo>
                    <a:pt x="349999" y="556856"/>
                  </a:lnTo>
                  <a:close/>
                </a:path>
                <a:path w="361314" h="665479">
                  <a:moveTo>
                    <a:pt x="349999" y="549211"/>
                  </a:moveTo>
                  <a:lnTo>
                    <a:pt x="11684" y="549211"/>
                  </a:lnTo>
                  <a:lnTo>
                    <a:pt x="11684" y="552119"/>
                  </a:lnTo>
                  <a:lnTo>
                    <a:pt x="349999" y="552119"/>
                  </a:lnTo>
                  <a:lnTo>
                    <a:pt x="349999" y="549211"/>
                  </a:lnTo>
                  <a:close/>
                </a:path>
                <a:path w="361314" h="665479">
                  <a:moveTo>
                    <a:pt x="349999" y="378853"/>
                  </a:moveTo>
                  <a:lnTo>
                    <a:pt x="11684" y="378853"/>
                  </a:lnTo>
                  <a:lnTo>
                    <a:pt x="11684" y="381774"/>
                  </a:lnTo>
                  <a:lnTo>
                    <a:pt x="349999" y="381774"/>
                  </a:lnTo>
                  <a:lnTo>
                    <a:pt x="349999" y="378853"/>
                  </a:lnTo>
                  <a:close/>
                </a:path>
                <a:path w="361314" h="665479">
                  <a:moveTo>
                    <a:pt x="349999" y="371208"/>
                  </a:moveTo>
                  <a:lnTo>
                    <a:pt x="11684" y="371208"/>
                  </a:lnTo>
                  <a:lnTo>
                    <a:pt x="11684" y="374129"/>
                  </a:lnTo>
                  <a:lnTo>
                    <a:pt x="349999" y="374129"/>
                  </a:lnTo>
                  <a:lnTo>
                    <a:pt x="349999" y="371208"/>
                  </a:lnTo>
                  <a:close/>
                </a:path>
                <a:path w="361314" h="665479">
                  <a:moveTo>
                    <a:pt x="349999" y="295427"/>
                  </a:moveTo>
                  <a:lnTo>
                    <a:pt x="11684" y="295427"/>
                  </a:lnTo>
                  <a:lnTo>
                    <a:pt x="11684" y="298348"/>
                  </a:lnTo>
                  <a:lnTo>
                    <a:pt x="349999" y="298348"/>
                  </a:lnTo>
                  <a:lnTo>
                    <a:pt x="349999" y="295427"/>
                  </a:lnTo>
                  <a:close/>
                </a:path>
                <a:path w="361314" h="665479">
                  <a:moveTo>
                    <a:pt x="349999" y="287782"/>
                  </a:moveTo>
                  <a:lnTo>
                    <a:pt x="11684" y="287782"/>
                  </a:lnTo>
                  <a:lnTo>
                    <a:pt x="11684" y="290690"/>
                  </a:lnTo>
                  <a:lnTo>
                    <a:pt x="349999" y="290690"/>
                  </a:lnTo>
                  <a:lnTo>
                    <a:pt x="349999" y="287782"/>
                  </a:lnTo>
                  <a:close/>
                </a:path>
                <a:path w="361314" h="665479">
                  <a:moveTo>
                    <a:pt x="349999" y="280136"/>
                  </a:moveTo>
                  <a:lnTo>
                    <a:pt x="11684" y="280136"/>
                  </a:lnTo>
                  <a:lnTo>
                    <a:pt x="11684" y="283044"/>
                  </a:lnTo>
                  <a:lnTo>
                    <a:pt x="349999" y="283044"/>
                  </a:lnTo>
                  <a:lnTo>
                    <a:pt x="349999" y="280136"/>
                  </a:lnTo>
                  <a:close/>
                </a:path>
                <a:path w="361314" h="665479">
                  <a:moveTo>
                    <a:pt x="349999" y="209486"/>
                  </a:moveTo>
                  <a:lnTo>
                    <a:pt x="11684" y="209486"/>
                  </a:lnTo>
                  <a:lnTo>
                    <a:pt x="11684" y="211493"/>
                  </a:lnTo>
                  <a:lnTo>
                    <a:pt x="349999" y="211493"/>
                  </a:lnTo>
                  <a:lnTo>
                    <a:pt x="349999" y="209486"/>
                  </a:lnTo>
                  <a:close/>
                </a:path>
                <a:path w="361314" h="665479">
                  <a:moveTo>
                    <a:pt x="349999" y="204241"/>
                  </a:moveTo>
                  <a:lnTo>
                    <a:pt x="11684" y="204241"/>
                  </a:lnTo>
                  <a:lnTo>
                    <a:pt x="11684" y="206235"/>
                  </a:lnTo>
                  <a:lnTo>
                    <a:pt x="349999" y="206235"/>
                  </a:lnTo>
                  <a:lnTo>
                    <a:pt x="349999" y="204241"/>
                  </a:lnTo>
                  <a:close/>
                </a:path>
                <a:path w="361314" h="665479">
                  <a:moveTo>
                    <a:pt x="349999" y="152184"/>
                  </a:moveTo>
                  <a:lnTo>
                    <a:pt x="11684" y="152184"/>
                  </a:lnTo>
                  <a:lnTo>
                    <a:pt x="11684" y="154190"/>
                  </a:lnTo>
                  <a:lnTo>
                    <a:pt x="349999" y="154190"/>
                  </a:lnTo>
                  <a:lnTo>
                    <a:pt x="349999" y="152184"/>
                  </a:lnTo>
                  <a:close/>
                </a:path>
                <a:path w="361314" h="665479">
                  <a:moveTo>
                    <a:pt x="349999" y="146939"/>
                  </a:moveTo>
                  <a:lnTo>
                    <a:pt x="11684" y="146939"/>
                  </a:lnTo>
                  <a:lnTo>
                    <a:pt x="11684" y="148932"/>
                  </a:lnTo>
                  <a:lnTo>
                    <a:pt x="349999" y="148932"/>
                  </a:lnTo>
                  <a:lnTo>
                    <a:pt x="349999" y="146939"/>
                  </a:lnTo>
                  <a:close/>
                </a:path>
                <a:path w="361314" h="665479">
                  <a:moveTo>
                    <a:pt x="349999" y="141681"/>
                  </a:moveTo>
                  <a:lnTo>
                    <a:pt x="11684" y="141681"/>
                  </a:lnTo>
                  <a:lnTo>
                    <a:pt x="11684" y="143687"/>
                  </a:lnTo>
                  <a:lnTo>
                    <a:pt x="349999" y="143687"/>
                  </a:lnTo>
                  <a:lnTo>
                    <a:pt x="349999" y="141681"/>
                  </a:lnTo>
                  <a:close/>
                </a:path>
                <a:path w="361314" h="665479">
                  <a:moveTo>
                    <a:pt x="351116" y="363804"/>
                  </a:moveTo>
                  <a:lnTo>
                    <a:pt x="11684" y="363804"/>
                  </a:lnTo>
                  <a:lnTo>
                    <a:pt x="11684" y="366712"/>
                  </a:lnTo>
                  <a:lnTo>
                    <a:pt x="351116" y="366712"/>
                  </a:lnTo>
                  <a:lnTo>
                    <a:pt x="351116" y="363804"/>
                  </a:lnTo>
                  <a:close/>
                </a:path>
                <a:path w="361314" h="665479">
                  <a:moveTo>
                    <a:pt x="351116" y="199148"/>
                  </a:moveTo>
                  <a:lnTo>
                    <a:pt x="11684" y="199148"/>
                  </a:lnTo>
                  <a:lnTo>
                    <a:pt x="11684" y="201155"/>
                  </a:lnTo>
                  <a:lnTo>
                    <a:pt x="351116" y="201155"/>
                  </a:lnTo>
                  <a:lnTo>
                    <a:pt x="351116" y="199148"/>
                  </a:lnTo>
                  <a:close/>
                </a:path>
                <a:path w="361314" h="665479">
                  <a:moveTo>
                    <a:pt x="351434" y="303072"/>
                  </a:moveTo>
                  <a:lnTo>
                    <a:pt x="11684" y="303072"/>
                  </a:lnTo>
                  <a:lnTo>
                    <a:pt x="11684" y="305993"/>
                  </a:lnTo>
                  <a:lnTo>
                    <a:pt x="351434" y="305993"/>
                  </a:lnTo>
                  <a:lnTo>
                    <a:pt x="351434" y="303072"/>
                  </a:lnTo>
                  <a:close/>
                </a:path>
                <a:path w="361314" h="665479">
                  <a:moveTo>
                    <a:pt x="351434" y="157441"/>
                  </a:moveTo>
                  <a:lnTo>
                    <a:pt x="11684" y="157441"/>
                  </a:lnTo>
                  <a:lnTo>
                    <a:pt x="11684" y="159448"/>
                  </a:lnTo>
                  <a:lnTo>
                    <a:pt x="351434" y="159448"/>
                  </a:lnTo>
                  <a:lnTo>
                    <a:pt x="351434" y="157441"/>
                  </a:lnTo>
                  <a:close/>
                </a:path>
                <a:path w="361314" h="665479">
                  <a:moveTo>
                    <a:pt x="352221" y="356146"/>
                  </a:moveTo>
                  <a:lnTo>
                    <a:pt x="11684" y="356146"/>
                  </a:lnTo>
                  <a:lnTo>
                    <a:pt x="11684" y="359067"/>
                  </a:lnTo>
                  <a:lnTo>
                    <a:pt x="352221" y="359067"/>
                  </a:lnTo>
                  <a:lnTo>
                    <a:pt x="352221" y="356146"/>
                  </a:lnTo>
                  <a:close/>
                </a:path>
                <a:path w="361314" h="665479">
                  <a:moveTo>
                    <a:pt x="352221" y="310502"/>
                  </a:moveTo>
                  <a:lnTo>
                    <a:pt x="11684" y="310502"/>
                  </a:lnTo>
                  <a:lnTo>
                    <a:pt x="11684" y="313423"/>
                  </a:lnTo>
                  <a:lnTo>
                    <a:pt x="352221" y="313423"/>
                  </a:lnTo>
                  <a:lnTo>
                    <a:pt x="352221" y="310502"/>
                  </a:lnTo>
                  <a:close/>
                </a:path>
                <a:path w="361314" h="665479">
                  <a:moveTo>
                    <a:pt x="352221" y="193890"/>
                  </a:moveTo>
                  <a:lnTo>
                    <a:pt x="11684" y="193890"/>
                  </a:lnTo>
                  <a:lnTo>
                    <a:pt x="11684" y="195897"/>
                  </a:lnTo>
                  <a:lnTo>
                    <a:pt x="352221" y="195897"/>
                  </a:lnTo>
                  <a:lnTo>
                    <a:pt x="352221" y="193890"/>
                  </a:lnTo>
                  <a:close/>
                </a:path>
                <a:path w="361314" h="665479">
                  <a:moveTo>
                    <a:pt x="352221" y="162547"/>
                  </a:moveTo>
                  <a:lnTo>
                    <a:pt x="11684" y="162547"/>
                  </a:lnTo>
                  <a:lnTo>
                    <a:pt x="11684" y="164541"/>
                  </a:lnTo>
                  <a:lnTo>
                    <a:pt x="352221" y="164541"/>
                  </a:lnTo>
                  <a:lnTo>
                    <a:pt x="352221" y="162547"/>
                  </a:lnTo>
                  <a:close/>
                </a:path>
                <a:path w="361314" h="665479">
                  <a:moveTo>
                    <a:pt x="353250" y="348488"/>
                  </a:moveTo>
                  <a:lnTo>
                    <a:pt x="11684" y="348488"/>
                  </a:lnTo>
                  <a:lnTo>
                    <a:pt x="11684" y="351409"/>
                  </a:lnTo>
                  <a:lnTo>
                    <a:pt x="353250" y="351409"/>
                  </a:lnTo>
                  <a:lnTo>
                    <a:pt x="353250" y="348488"/>
                  </a:lnTo>
                  <a:close/>
                </a:path>
                <a:path w="361314" h="665479">
                  <a:moveTo>
                    <a:pt x="353250" y="188633"/>
                  </a:moveTo>
                  <a:lnTo>
                    <a:pt x="11684" y="188633"/>
                  </a:lnTo>
                  <a:lnTo>
                    <a:pt x="11684" y="190627"/>
                  </a:lnTo>
                  <a:lnTo>
                    <a:pt x="353250" y="190627"/>
                  </a:lnTo>
                  <a:lnTo>
                    <a:pt x="353250" y="188633"/>
                  </a:lnTo>
                  <a:close/>
                </a:path>
                <a:path w="361314" h="665479">
                  <a:moveTo>
                    <a:pt x="353326" y="318160"/>
                  </a:moveTo>
                  <a:lnTo>
                    <a:pt x="11684" y="318160"/>
                  </a:lnTo>
                  <a:lnTo>
                    <a:pt x="11684" y="321068"/>
                  </a:lnTo>
                  <a:lnTo>
                    <a:pt x="353326" y="321068"/>
                  </a:lnTo>
                  <a:lnTo>
                    <a:pt x="353326" y="318160"/>
                  </a:lnTo>
                  <a:close/>
                </a:path>
                <a:path w="361314" h="665479">
                  <a:moveTo>
                    <a:pt x="353326" y="167792"/>
                  </a:moveTo>
                  <a:lnTo>
                    <a:pt x="11684" y="167792"/>
                  </a:lnTo>
                  <a:lnTo>
                    <a:pt x="11684" y="169799"/>
                  </a:lnTo>
                  <a:lnTo>
                    <a:pt x="353326" y="169799"/>
                  </a:lnTo>
                  <a:lnTo>
                    <a:pt x="353326" y="167792"/>
                  </a:lnTo>
                  <a:close/>
                </a:path>
                <a:path w="361314" h="665479">
                  <a:moveTo>
                    <a:pt x="354114" y="340842"/>
                  </a:moveTo>
                  <a:lnTo>
                    <a:pt x="11684" y="340842"/>
                  </a:lnTo>
                  <a:lnTo>
                    <a:pt x="11684" y="343750"/>
                  </a:lnTo>
                  <a:lnTo>
                    <a:pt x="354114" y="343750"/>
                  </a:lnTo>
                  <a:lnTo>
                    <a:pt x="354114" y="340842"/>
                  </a:lnTo>
                  <a:close/>
                </a:path>
                <a:path w="361314" h="665479">
                  <a:moveTo>
                    <a:pt x="354114" y="183375"/>
                  </a:moveTo>
                  <a:lnTo>
                    <a:pt x="11684" y="183375"/>
                  </a:lnTo>
                  <a:lnTo>
                    <a:pt x="11684" y="185381"/>
                  </a:lnTo>
                  <a:lnTo>
                    <a:pt x="354114" y="185381"/>
                  </a:lnTo>
                  <a:lnTo>
                    <a:pt x="354114" y="183375"/>
                  </a:lnTo>
                  <a:close/>
                </a:path>
                <a:path w="361314" h="665479">
                  <a:moveTo>
                    <a:pt x="354431" y="325793"/>
                  </a:moveTo>
                  <a:lnTo>
                    <a:pt x="11684" y="325793"/>
                  </a:lnTo>
                  <a:lnTo>
                    <a:pt x="11684" y="328714"/>
                  </a:lnTo>
                  <a:lnTo>
                    <a:pt x="354431" y="328714"/>
                  </a:lnTo>
                  <a:lnTo>
                    <a:pt x="354431" y="325793"/>
                  </a:lnTo>
                  <a:close/>
                </a:path>
                <a:path w="361314" h="665479">
                  <a:moveTo>
                    <a:pt x="354431" y="173050"/>
                  </a:moveTo>
                  <a:lnTo>
                    <a:pt x="11684" y="173050"/>
                  </a:lnTo>
                  <a:lnTo>
                    <a:pt x="11684" y="175044"/>
                  </a:lnTo>
                  <a:lnTo>
                    <a:pt x="354431" y="175044"/>
                  </a:lnTo>
                  <a:lnTo>
                    <a:pt x="354431" y="173050"/>
                  </a:lnTo>
                  <a:close/>
                </a:path>
                <a:path w="361314" h="665479">
                  <a:moveTo>
                    <a:pt x="355384" y="333451"/>
                  </a:moveTo>
                  <a:lnTo>
                    <a:pt x="11684" y="333451"/>
                  </a:lnTo>
                  <a:lnTo>
                    <a:pt x="11684" y="336359"/>
                  </a:lnTo>
                  <a:lnTo>
                    <a:pt x="355384" y="336359"/>
                  </a:lnTo>
                  <a:lnTo>
                    <a:pt x="355384" y="333451"/>
                  </a:lnTo>
                  <a:close/>
                </a:path>
                <a:path w="361314" h="665479">
                  <a:moveTo>
                    <a:pt x="355384" y="178295"/>
                  </a:moveTo>
                  <a:lnTo>
                    <a:pt x="11684" y="178295"/>
                  </a:lnTo>
                  <a:lnTo>
                    <a:pt x="11684" y="180301"/>
                  </a:lnTo>
                  <a:lnTo>
                    <a:pt x="355384" y="180301"/>
                  </a:lnTo>
                  <a:lnTo>
                    <a:pt x="355384" y="178295"/>
                  </a:lnTo>
                  <a:close/>
                </a:path>
                <a:path w="361314" h="665479">
                  <a:moveTo>
                    <a:pt x="360819" y="602691"/>
                  </a:moveTo>
                  <a:lnTo>
                    <a:pt x="360489" y="587438"/>
                  </a:lnTo>
                  <a:lnTo>
                    <a:pt x="358940" y="572147"/>
                  </a:lnTo>
                  <a:lnTo>
                    <a:pt x="357911" y="566597"/>
                  </a:lnTo>
                  <a:lnTo>
                    <a:pt x="357911" y="602716"/>
                  </a:lnTo>
                  <a:lnTo>
                    <a:pt x="357174" y="617499"/>
                  </a:lnTo>
                  <a:lnTo>
                    <a:pt x="355447" y="632320"/>
                  </a:lnTo>
                  <a:lnTo>
                    <a:pt x="352831" y="647128"/>
                  </a:lnTo>
                  <a:lnTo>
                    <a:pt x="349389" y="661962"/>
                  </a:lnTo>
                  <a:lnTo>
                    <a:pt x="2908" y="661962"/>
                  </a:lnTo>
                  <a:lnTo>
                    <a:pt x="2908" y="658571"/>
                  </a:lnTo>
                  <a:lnTo>
                    <a:pt x="10553" y="658583"/>
                  </a:lnTo>
                  <a:lnTo>
                    <a:pt x="10553" y="655675"/>
                  </a:lnTo>
                  <a:lnTo>
                    <a:pt x="10566" y="547192"/>
                  </a:lnTo>
                  <a:lnTo>
                    <a:pt x="2908" y="547154"/>
                  </a:lnTo>
                  <a:lnTo>
                    <a:pt x="2908" y="543458"/>
                  </a:lnTo>
                  <a:lnTo>
                    <a:pt x="349453" y="543458"/>
                  </a:lnTo>
                  <a:lnTo>
                    <a:pt x="353441" y="558266"/>
                  </a:lnTo>
                  <a:lnTo>
                    <a:pt x="356133" y="573074"/>
                  </a:lnTo>
                  <a:lnTo>
                    <a:pt x="357593" y="587883"/>
                  </a:lnTo>
                  <a:lnTo>
                    <a:pt x="357911" y="602716"/>
                  </a:lnTo>
                  <a:lnTo>
                    <a:pt x="357911" y="566597"/>
                  </a:lnTo>
                  <a:lnTo>
                    <a:pt x="356108" y="556844"/>
                  </a:lnTo>
                  <a:lnTo>
                    <a:pt x="352425" y="543458"/>
                  </a:lnTo>
                  <a:lnTo>
                    <a:pt x="351904" y="541553"/>
                  </a:lnTo>
                  <a:lnTo>
                    <a:pt x="351574" y="540537"/>
                  </a:lnTo>
                  <a:lnTo>
                    <a:pt x="0" y="540537"/>
                  </a:lnTo>
                  <a:lnTo>
                    <a:pt x="0" y="550049"/>
                  </a:lnTo>
                  <a:lnTo>
                    <a:pt x="7658" y="550087"/>
                  </a:lnTo>
                  <a:lnTo>
                    <a:pt x="7658" y="655675"/>
                  </a:lnTo>
                  <a:lnTo>
                    <a:pt x="0" y="655662"/>
                  </a:lnTo>
                  <a:lnTo>
                    <a:pt x="0" y="664870"/>
                  </a:lnTo>
                  <a:lnTo>
                    <a:pt x="351637" y="664870"/>
                  </a:lnTo>
                  <a:lnTo>
                    <a:pt x="351929" y="663778"/>
                  </a:lnTo>
                  <a:lnTo>
                    <a:pt x="352348" y="661962"/>
                  </a:lnTo>
                  <a:lnTo>
                    <a:pt x="355511" y="648525"/>
                  </a:lnTo>
                  <a:lnTo>
                    <a:pt x="358254" y="633260"/>
                  </a:lnTo>
                  <a:lnTo>
                    <a:pt x="360057" y="617994"/>
                  </a:lnTo>
                  <a:lnTo>
                    <a:pt x="360819" y="602691"/>
                  </a:lnTo>
                  <a:close/>
                </a:path>
                <a:path w="361314" h="665479">
                  <a:moveTo>
                    <a:pt x="360819" y="333616"/>
                  </a:moveTo>
                  <a:lnTo>
                    <a:pt x="360489" y="318350"/>
                  </a:lnTo>
                  <a:lnTo>
                    <a:pt x="358940" y="303060"/>
                  </a:lnTo>
                  <a:lnTo>
                    <a:pt x="357911" y="297510"/>
                  </a:lnTo>
                  <a:lnTo>
                    <a:pt x="357911" y="333641"/>
                  </a:lnTo>
                  <a:lnTo>
                    <a:pt x="357174" y="348424"/>
                  </a:lnTo>
                  <a:lnTo>
                    <a:pt x="355447" y="363232"/>
                  </a:lnTo>
                  <a:lnTo>
                    <a:pt x="352831" y="378053"/>
                  </a:lnTo>
                  <a:lnTo>
                    <a:pt x="349999" y="390258"/>
                  </a:lnTo>
                  <a:lnTo>
                    <a:pt x="349999" y="386499"/>
                  </a:lnTo>
                  <a:lnTo>
                    <a:pt x="10553" y="386499"/>
                  </a:lnTo>
                  <a:lnTo>
                    <a:pt x="10553" y="279400"/>
                  </a:lnTo>
                  <a:lnTo>
                    <a:pt x="349999" y="279400"/>
                  </a:lnTo>
                  <a:lnTo>
                    <a:pt x="349999" y="276402"/>
                  </a:lnTo>
                  <a:lnTo>
                    <a:pt x="353441" y="289191"/>
                  </a:lnTo>
                  <a:lnTo>
                    <a:pt x="356133" y="303999"/>
                  </a:lnTo>
                  <a:lnTo>
                    <a:pt x="357593" y="318808"/>
                  </a:lnTo>
                  <a:lnTo>
                    <a:pt x="357911" y="333641"/>
                  </a:lnTo>
                  <a:lnTo>
                    <a:pt x="357911" y="297510"/>
                  </a:lnTo>
                  <a:lnTo>
                    <a:pt x="356108" y="287769"/>
                  </a:lnTo>
                  <a:lnTo>
                    <a:pt x="352425" y="274370"/>
                  </a:lnTo>
                  <a:lnTo>
                    <a:pt x="351904" y="272478"/>
                  </a:lnTo>
                  <a:lnTo>
                    <a:pt x="351574" y="271462"/>
                  </a:lnTo>
                  <a:lnTo>
                    <a:pt x="0" y="271462"/>
                  </a:lnTo>
                  <a:lnTo>
                    <a:pt x="0" y="280974"/>
                  </a:lnTo>
                  <a:lnTo>
                    <a:pt x="7658" y="281012"/>
                  </a:lnTo>
                  <a:lnTo>
                    <a:pt x="7658" y="386499"/>
                  </a:lnTo>
                  <a:lnTo>
                    <a:pt x="2070" y="386499"/>
                  </a:lnTo>
                  <a:lnTo>
                    <a:pt x="0" y="386588"/>
                  </a:lnTo>
                  <a:lnTo>
                    <a:pt x="0" y="395795"/>
                  </a:lnTo>
                  <a:lnTo>
                    <a:pt x="351637" y="395795"/>
                  </a:lnTo>
                  <a:lnTo>
                    <a:pt x="351929" y="394690"/>
                  </a:lnTo>
                  <a:lnTo>
                    <a:pt x="352348" y="392874"/>
                  </a:lnTo>
                  <a:lnTo>
                    <a:pt x="355511" y="379437"/>
                  </a:lnTo>
                  <a:lnTo>
                    <a:pt x="358254" y="364185"/>
                  </a:lnTo>
                  <a:lnTo>
                    <a:pt x="360057" y="348919"/>
                  </a:lnTo>
                  <a:lnTo>
                    <a:pt x="360819" y="333616"/>
                  </a:lnTo>
                  <a:close/>
                </a:path>
                <a:path w="361314" h="665479">
                  <a:moveTo>
                    <a:pt x="360819" y="178409"/>
                  </a:moveTo>
                  <a:lnTo>
                    <a:pt x="360489" y="167932"/>
                  </a:lnTo>
                  <a:lnTo>
                    <a:pt x="358940" y="157429"/>
                  </a:lnTo>
                  <a:lnTo>
                    <a:pt x="357911" y="153619"/>
                  </a:lnTo>
                  <a:lnTo>
                    <a:pt x="357911" y="178435"/>
                  </a:lnTo>
                  <a:lnTo>
                    <a:pt x="357174" y="188582"/>
                  </a:lnTo>
                  <a:lnTo>
                    <a:pt x="355447" y="198755"/>
                  </a:lnTo>
                  <a:lnTo>
                    <a:pt x="352831" y="208940"/>
                  </a:lnTo>
                  <a:lnTo>
                    <a:pt x="349999" y="217322"/>
                  </a:lnTo>
                  <a:lnTo>
                    <a:pt x="349999" y="214744"/>
                  </a:lnTo>
                  <a:lnTo>
                    <a:pt x="10553" y="214744"/>
                  </a:lnTo>
                  <a:lnTo>
                    <a:pt x="10553" y="141185"/>
                  </a:lnTo>
                  <a:lnTo>
                    <a:pt x="349999" y="141185"/>
                  </a:lnTo>
                  <a:lnTo>
                    <a:pt x="349999" y="139128"/>
                  </a:lnTo>
                  <a:lnTo>
                    <a:pt x="353441" y="147904"/>
                  </a:lnTo>
                  <a:lnTo>
                    <a:pt x="356133" y="158076"/>
                  </a:lnTo>
                  <a:lnTo>
                    <a:pt x="357593" y="168249"/>
                  </a:lnTo>
                  <a:lnTo>
                    <a:pt x="357911" y="178435"/>
                  </a:lnTo>
                  <a:lnTo>
                    <a:pt x="357911" y="153619"/>
                  </a:lnTo>
                  <a:lnTo>
                    <a:pt x="356108" y="146926"/>
                  </a:lnTo>
                  <a:lnTo>
                    <a:pt x="352425" y="137731"/>
                  </a:lnTo>
                  <a:lnTo>
                    <a:pt x="351904" y="136423"/>
                  </a:lnTo>
                  <a:lnTo>
                    <a:pt x="351574" y="135724"/>
                  </a:lnTo>
                  <a:lnTo>
                    <a:pt x="0" y="135724"/>
                  </a:lnTo>
                  <a:lnTo>
                    <a:pt x="0" y="142265"/>
                  </a:lnTo>
                  <a:lnTo>
                    <a:pt x="7658" y="142290"/>
                  </a:lnTo>
                  <a:lnTo>
                    <a:pt x="7658" y="214744"/>
                  </a:lnTo>
                  <a:lnTo>
                    <a:pt x="2070" y="214744"/>
                  </a:lnTo>
                  <a:lnTo>
                    <a:pt x="0" y="214795"/>
                  </a:lnTo>
                  <a:lnTo>
                    <a:pt x="0" y="221119"/>
                  </a:lnTo>
                  <a:lnTo>
                    <a:pt x="351637" y="221119"/>
                  </a:lnTo>
                  <a:lnTo>
                    <a:pt x="351929" y="220370"/>
                  </a:lnTo>
                  <a:lnTo>
                    <a:pt x="352348" y="219113"/>
                  </a:lnTo>
                  <a:lnTo>
                    <a:pt x="355511" y="209892"/>
                  </a:lnTo>
                  <a:lnTo>
                    <a:pt x="358254" y="199402"/>
                  </a:lnTo>
                  <a:lnTo>
                    <a:pt x="360057" y="188925"/>
                  </a:lnTo>
                  <a:lnTo>
                    <a:pt x="360819" y="178409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85311" y="7621305"/>
              <a:ext cx="361315" cy="664210"/>
            </a:xfrm>
            <a:custGeom>
              <a:avLst/>
              <a:gdLst/>
              <a:ahLst/>
              <a:cxnLst/>
              <a:rect l="l" t="t" r="r" b="b"/>
              <a:pathLst>
                <a:path w="361314" h="664209">
                  <a:moveTo>
                    <a:pt x="322541" y="377659"/>
                  </a:moveTo>
                  <a:lnTo>
                    <a:pt x="10769" y="377659"/>
                  </a:lnTo>
                  <a:lnTo>
                    <a:pt x="10769" y="380568"/>
                  </a:lnTo>
                  <a:lnTo>
                    <a:pt x="322541" y="380568"/>
                  </a:lnTo>
                  <a:lnTo>
                    <a:pt x="322541" y="377659"/>
                  </a:lnTo>
                  <a:close/>
                </a:path>
                <a:path w="361314" h="664209">
                  <a:moveTo>
                    <a:pt x="322541" y="370014"/>
                  </a:moveTo>
                  <a:lnTo>
                    <a:pt x="10769" y="370014"/>
                  </a:lnTo>
                  <a:lnTo>
                    <a:pt x="10769" y="372922"/>
                  </a:lnTo>
                  <a:lnTo>
                    <a:pt x="322541" y="372922"/>
                  </a:lnTo>
                  <a:lnTo>
                    <a:pt x="322541" y="370014"/>
                  </a:lnTo>
                  <a:close/>
                </a:path>
                <a:path w="361314" h="664209">
                  <a:moveTo>
                    <a:pt x="322541" y="294233"/>
                  </a:moveTo>
                  <a:lnTo>
                    <a:pt x="10769" y="294233"/>
                  </a:lnTo>
                  <a:lnTo>
                    <a:pt x="10769" y="297141"/>
                  </a:lnTo>
                  <a:lnTo>
                    <a:pt x="322541" y="297141"/>
                  </a:lnTo>
                  <a:lnTo>
                    <a:pt x="322541" y="294233"/>
                  </a:lnTo>
                  <a:close/>
                </a:path>
                <a:path w="361314" h="664209">
                  <a:moveTo>
                    <a:pt x="322541" y="286588"/>
                  </a:moveTo>
                  <a:lnTo>
                    <a:pt x="10769" y="286588"/>
                  </a:lnTo>
                  <a:lnTo>
                    <a:pt x="10769" y="289496"/>
                  </a:lnTo>
                  <a:lnTo>
                    <a:pt x="322541" y="289496"/>
                  </a:lnTo>
                  <a:lnTo>
                    <a:pt x="322541" y="286588"/>
                  </a:lnTo>
                  <a:close/>
                </a:path>
                <a:path w="361314" h="664209">
                  <a:moveTo>
                    <a:pt x="322541" y="278930"/>
                  </a:moveTo>
                  <a:lnTo>
                    <a:pt x="10769" y="278930"/>
                  </a:lnTo>
                  <a:lnTo>
                    <a:pt x="10769" y="281851"/>
                  </a:lnTo>
                  <a:lnTo>
                    <a:pt x="322541" y="281851"/>
                  </a:lnTo>
                  <a:lnTo>
                    <a:pt x="322541" y="278930"/>
                  </a:lnTo>
                  <a:close/>
                </a:path>
                <a:path w="361314" h="664209">
                  <a:moveTo>
                    <a:pt x="323583" y="362597"/>
                  </a:moveTo>
                  <a:lnTo>
                    <a:pt x="10769" y="362597"/>
                  </a:lnTo>
                  <a:lnTo>
                    <a:pt x="10769" y="365518"/>
                  </a:lnTo>
                  <a:lnTo>
                    <a:pt x="323583" y="365518"/>
                  </a:lnTo>
                  <a:lnTo>
                    <a:pt x="323583" y="362597"/>
                  </a:lnTo>
                  <a:close/>
                </a:path>
                <a:path w="361314" h="664209">
                  <a:moveTo>
                    <a:pt x="323862" y="301879"/>
                  </a:moveTo>
                  <a:lnTo>
                    <a:pt x="10769" y="301879"/>
                  </a:lnTo>
                  <a:lnTo>
                    <a:pt x="10769" y="304787"/>
                  </a:lnTo>
                  <a:lnTo>
                    <a:pt x="323862" y="304787"/>
                  </a:lnTo>
                  <a:lnTo>
                    <a:pt x="323862" y="301879"/>
                  </a:lnTo>
                  <a:close/>
                </a:path>
                <a:path w="361314" h="664209">
                  <a:moveTo>
                    <a:pt x="324599" y="354952"/>
                  </a:moveTo>
                  <a:lnTo>
                    <a:pt x="10769" y="354952"/>
                  </a:lnTo>
                  <a:lnTo>
                    <a:pt x="10769" y="357860"/>
                  </a:lnTo>
                  <a:lnTo>
                    <a:pt x="324599" y="357860"/>
                  </a:lnTo>
                  <a:lnTo>
                    <a:pt x="324599" y="354952"/>
                  </a:lnTo>
                  <a:close/>
                </a:path>
                <a:path w="361314" h="664209">
                  <a:moveTo>
                    <a:pt x="324599" y="309308"/>
                  </a:moveTo>
                  <a:lnTo>
                    <a:pt x="10769" y="309308"/>
                  </a:lnTo>
                  <a:lnTo>
                    <a:pt x="10769" y="312216"/>
                  </a:lnTo>
                  <a:lnTo>
                    <a:pt x="324599" y="312216"/>
                  </a:lnTo>
                  <a:lnTo>
                    <a:pt x="324599" y="309308"/>
                  </a:lnTo>
                  <a:close/>
                </a:path>
                <a:path w="361314" h="664209">
                  <a:moveTo>
                    <a:pt x="325539" y="347281"/>
                  </a:moveTo>
                  <a:lnTo>
                    <a:pt x="10769" y="347281"/>
                  </a:lnTo>
                  <a:lnTo>
                    <a:pt x="10769" y="350202"/>
                  </a:lnTo>
                  <a:lnTo>
                    <a:pt x="325539" y="350202"/>
                  </a:lnTo>
                  <a:lnTo>
                    <a:pt x="325539" y="347281"/>
                  </a:lnTo>
                  <a:close/>
                </a:path>
                <a:path w="361314" h="664209">
                  <a:moveTo>
                    <a:pt x="325615" y="316953"/>
                  </a:moveTo>
                  <a:lnTo>
                    <a:pt x="10769" y="316953"/>
                  </a:lnTo>
                  <a:lnTo>
                    <a:pt x="10769" y="319862"/>
                  </a:lnTo>
                  <a:lnTo>
                    <a:pt x="325615" y="319862"/>
                  </a:lnTo>
                  <a:lnTo>
                    <a:pt x="325615" y="316953"/>
                  </a:lnTo>
                  <a:close/>
                </a:path>
                <a:path w="361314" h="664209">
                  <a:moveTo>
                    <a:pt x="326339" y="339636"/>
                  </a:moveTo>
                  <a:lnTo>
                    <a:pt x="10769" y="339636"/>
                  </a:lnTo>
                  <a:lnTo>
                    <a:pt x="10769" y="342557"/>
                  </a:lnTo>
                  <a:lnTo>
                    <a:pt x="326339" y="342557"/>
                  </a:lnTo>
                  <a:lnTo>
                    <a:pt x="326339" y="339636"/>
                  </a:lnTo>
                  <a:close/>
                </a:path>
                <a:path w="361314" h="664209">
                  <a:moveTo>
                    <a:pt x="326631" y="324599"/>
                  </a:moveTo>
                  <a:lnTo>
                    <a:pt x="10769" y="324599"/>
                  </a:lnTo>
                  <a:lnTo>
                    <a:pt x="10769" y="327520"/>
                  </a:lnTo>
                  <a:lnTo>
                    <a:pt x="326631" y="327520"/>
                  </a:lnTo>
                  <a:lnTo>
                    <a:pt x="326631" y="324599"/>
                  </a:lnTo>
                  <a:close/>
                </a:path>
                <a:path w="361314" h="664209">
                  <a:moveTo>
                    <a:pt x="327507" y="332244"/>
                  </a:moveTo>
                  <a:lnTo>
                    <a:pt x="10769" y="332244"/>
                  </a:lnTo>
                  <a:lnTo>
                    <a:pt x="10769" y="335165"/>
                  </a:lnTo>
                  <a:lnTo>
                    <a:pt x="327507" y="335165"/>
                  </a:lnTo>
                  <a:lnTo>
                    <a:pt x="327507" y="332244"/>
                  </a:lnTo>
                  <a:close/>
                </a:path>
                <a:path w="361314" h="664209">
                  <a:moveTo>
                    <a:pt x="332524" y="332409"/>
                  </a:moveTo>
                  <a:lnTo>
                    <a:pt x="332206" y="317157"/>
                  </a:lnTo>
                  <a:lnTo>
                    <a:pt x="330784" y="301866"/>
                  </a:lnTo>
                  <a:lnTo>
                    <a:pt x="329844" y="296354"/>
                  </a:lnTo>
                  <a:lnTo>
                    <a:pt x="329844" y="332447"/>
                  </a:lnTo>
                  <a:lnTo>
                    <a:pt x="329158" y="347218"/>
                  </a:lnTo>
                  <a:lnTo>
                    <a:pt x="327571" y="362038"/>
                  </a:lnTo>
                  <a:lnTo>
                    <a:pt x="325158" y="376859"/>
                  </a:lnTo>
                  <a:lnTo>
                    <a:pt x="322541" y="389077"/>
                  </a:lnTo>
                  <a:lnTo>
                    <a:pt x="322541" y="385305"/>
                  </a:lnTo>
                  <a:lnTo>
                    <a:pt x="9728" y="385305"/>
                  </a:lnTo>
                  <a:lnTo>
                    <a:pt x="9728" y="278206"/>
                  </a:lnTo>
                  <a:lnTo>
                    <a:pt x="322541" y="278206"/>
                  </a:lnTo>
                  <a:lnTo>
                    <a:pt x="322541" y="275170"/>
                  </a:lnTo>
                  <a:lnTo>
                    <a:pt x="325729" y="287985"/>
                  </a:lnTo>
                  <a:lnTo>
                    <a:pt x="328206" y="302793"/>
                  </a:lnTo>
                  <a:lnTo>
                    <a:pt x="329552" y="317601"/>
                  </a:lnTo>
                  <a:lnTo>
                    <a:pt x="329844" y="332447"/>
                  </a:lnTo>
                  <a:lnTo>
                    <a:pt x="329844" y="296354"/>
                  </a:lnTo>
                  <a:lnTo>
                    <a:pt x="328180" y="286575"/>
                  </a:lnTo>
                  <a:lnTo>
                    <a:pt x="324777" y="273177"/>
                  </a:lnTo>
                  <a:lnTo>
                    <a:pt x="324294" y="271272"/>
                  </a:lnTo>
                  <a:lnTo>
                    <a:pt x="324002" y="270268"/>
                  </a:lnTo>
                  <a:lnTo>
                    <a:pt x="0" y="270268"/>
                  </a:lnTo>
                  <a:lnTo>
                    <a:pt x="0" y="279781"/>
                  </a:lnTo>
                  <a:lnTo>
                    <a:pt x="7061" y="279806"/>
                  </a:lnTo>
                  <a:lnTo>
                    <a:pt x="7048" y="385305"/>
                  </a:lnTo>
                  <a:lnTo>
                    <a:pt x="1905" y="385305"/>
                  </a:lnTo>
                  <a:lnTo>
                    <a:pt x="0" y="385381"/>
                  </a:lnTo>
                  <a:lnTo>
                    <a:pt x="0" y="394589"/>
                  </a:lnTo>
                  <a:lnTo>
                    <a:pt x="324065" y="394589"/>
                  </a:lnTo>
                  <a:lnTo>
                    <a:pt x="331812" y="347713"/>
                  </a:lnTo>
                  <a:lnTo>
                    <a:pt x="332524" y="332409"/>
                  </a:lnTo>
                  <a:close/>
                </a:path>
                <a:path w="361314" h="664209">
                  <a:moveTo>
                    <a:pt x="334860" y="563308"/>
                  </a:moveTo>
                  <a:lnTo>
                    <a:pt x="11188" y="563308"/>
                  </a:lnTo>
                  <a:lnTo>
                    <a:pt x="11188" y="566229"/>
                  </a:lnTo>
                  <a:lnTo>
                    <a:pt x="334860" y="566229"/>
                  </a:lnTo>
                  <a:lnTo>
                    <a:pt x="334860" y="563308"/>
                  </a:lnTo>
                  <a:close/>
                </a:path>
                <a:path w="361314" h="664209">
                  <a:moveTo>
                    <a:pt x="334860" y="555663"/>
                  </a:moveTo>
                  <a:lnTo>
                    <a:pt x="11188" y="555663"/>
                  </a:lnTo>
                  <a:lnTo>
                    <a:pt x="11188" y="558571"/>
                  </a:lnTo>
                  <a:lnTo>
                    <a:pt x="334860" y="558571"/>
                  </a:lnTo>
                  <a:lnTo>
                    <a:pt x="334860" y="555663"/>
                  </a:lnTo>
                  <a:close/>
                </a:path>
                <a:path w="361314" h="664209">
                  <a:moveTo>
                    <a:pt x="334860" y="548017"/>
                  </a:moveTo>
                  <a:lnTo>
                    <a:pt x="11188" y="548017"/>
                  </a:lnTo>
                  <a:lnTo>
                    <a:pt x="11188" y="550926"/>
                  </a:lnTo>
                  <a:lnTo>
                    <a:pt x="334860" y="550926"/>
                  </a:lnTo>
                  <a:lnTo>
                    <a:pt x="334860" y="548017"/>
                  </a:lnTo>
                  <a:close/>
                </a:path>
                <a:path w="361314" h="664209">
                  <a:moveTo>
                    <a:pt x="336232" y="570953"/>
                  </a:moveTo>
                  <a:lnTo>
                    <a:pt x="11188" y="570953"/>
                  </a:lnTo>
                  <a:lnTo>
                    <a:pt x="11188" y="573874"/>
                  </a:lnTo>
                  <a:lnTo>
                    <a:pt x="336232" y="573874"/>
                  </a:lnTo>
                  <a:lnTo>
                    <a:pt x="336232" y="570953"/>
                  </a:lnTo>
                  <a:close/>
                </a:path>
                <a:path w="361314" h="664209">
                  <a:moveTo>
                    <a:pt x="345224" y="601497"/>
                  </a:moveTo>
                  <a:lnTo>
                    <a:pt x="344893" y="586232"/>
                  </a:lnTo>
                  <a:lnTo>
                    <a:pt x="343420" y="570941"/>
                  </a:lnTo>
                  <a:lnTo>
                    <a:pt x="342442" y="565416"/>
                  </a:lnTo>
                  <a:lnTo>
                    <a:pt x="342442" y="601522"/>
                  </a:lnTo>
                  <a:lnTo>
                    <a:pt x="341731" y="616305"/>
                  </a:lnTo>
                  <a:lnTo>
                    <a:pt x="340080" y="631113"/>
                  </a:lnTo>
                  <a:lnTo>
                    <a:pt x="337578" y="645934"/>
                  </a:lnTo>
                  <a:lnTo>
                    <a:pt x="334289" y="660755"/>
                  </a:lnTo>
                  <a:lnTo>
                    <a:pt x="2781" y="660755"/>
                  </a:lnTo>
                  <a:lnTo>
                    <a:pt x="2781" y="657377"/>
                  </a:lnTo>
                  <a:lnTo>
                    <a:pt x="10096" y="657390"/>
                  </a:lnTo>
                  <a:lnTo>
                    <a:pt x="10096" y="654469"/>
                  </a:lnTo>
                  <a:lnTo>
                    <a:pt x="10109" y="545998"/>
                  </a:lnTo>
                  <a:lnTo>
                    <a:pt x="2781" y="545960"/>
                  </a:lnTo>
                  <a:lnTo>
                    <a:pt x="2781" y="542264"/>
                  </a:lnTo>
                  <a:lnTo>
                    <a:pt x="334340" y="542264"/>
                  </a:lnTo>
                  <a:lnTo>
                    <a:pt x="338162" y="557072"/>
                  </a:lnTo>
                  <a:lnTo>
                    <a:pt x="340741" y="571881"/>
                  </a:lnTo>
                  <a:lnTo>
                    <a:pt x="342138" y="586689"/>
                  </a:lnTo>
                  <a:lnTo>
                    <a:pt x="342442" y="601522"/>
                  </a:lnTo>
                  <a:lnTo>
                    <a:pt x="342442" y="565416"/>
                  </a:lnTo>
                  <a:lnTo>
                    <a:pt x="340715" y="555650"/>
                  </a:lnTo>
                  <a:lnTo>
                    <a:pt x="337185" y="542264"/>
                  </a:lnTo>
                  <a:lnTo>
                    <a:pt x="336689" y="540359"/>
                  </a:lnTo>
                  <a:lnTo>
                    <a:pt x="336372" y="539343"/>
                  </a:lnTo>
                  <a:lnTo>
                    <a:pt x="0" y="539343"/>
                  </a:lnTo>
                  <a:lnTo>
                    <a:pt x="0" y="548855"/>
                  </a:lnTo>
                  <a:lnTo>
                    <a:pt x="7327" y="548894"/>
                  </a:lnTo>
                  <a:lnTo>
                    <a:pt x="7327" y="654469"/>
                  </a:lnTo>
                  <a:lnTo>
                    <a:pt x="0" y="654469"/>
                  </a:lnTo>
                  <a:lnTo>
                    <a:pt x="0" y="663676"/>
                  </a:lnTo>
                  <a:lnTo>
                    <a:pt x="336435" y="663676"/>
                  </a:lnTo>
                  <a:lnTo>
                    <a:pt x="336702" y="662571"/>
                  </a:lnTo>
                  <a:lnTo>
                    <a:pt x="337121" y="660755"/>
                  </a:lnTo>
                  <a:lnTo>
                    <a:pt x="340144" y="647319"/>
                  </a:lnTo>
                  <a:lnTo>
                    <a:pt x="342760" y="632066"/>
                  </a:lnTo>
                  <a:lnTo>
                    <a:pt x="344487" y="616800"/>
                  </a:lnTo>
                  <a:lnTo>
                    <a:pt x="345224" y="601497"/>
                  </a:lnTo>
                  <a:close/>
                </a:path>
                <a:path w="361314" h="664209">
                  <a:moveTo>
                    <a:pt x="349999" y="513384"/>
                  </a:moveTo>
                  <a:lnTo>
                    <a:pt x="11684" y="513384"/>
                  </a:lnTo>
                  <a:lnTo>
                    <a:pt x="11684" y="516305"/>
                  </a:lnTo>
                  <a:lnTo>
                    <a:pt x="349999" y="516305"/>
                  </a:lnTo>
                  <a:lnTo>
                    <a:pt x="349999" y="513384"/>
                  </a:lnTo>
                  <a:close/>
                </a:path>
                <a:path w="361314" h="664209">
                  <a:moveTo>
                    <a:pt x="349999" y="505739"/>
                  </a:moveTo>
                  <a:lnTo>
                    <a:pt x="11684" y="505739"/>
                  </a:lnTo>
                  <a:lnTo>
                    <a:pt x="11684" y="508660"/>
                  </a:lnTo>
                  <a:lnTo>
                    <a:pt x="349999" y="508660"/>
                  </a:lnTo>
                  <a:lnTo>
                    <a:pt x="349999" y="505739"/>
                  </a:lnTo>
                  <a:close/>
                </a:path>
                <a:path w="361314" h="664209">
                  <a:moveTo>
                    <a:pt x="349999" y="429958"/>
                  </a:moveTo>
                  <a:lnTo>
                    <a:pt x="11684" y="429958"/>
                  </a:lnTo>
                  <a:lnTo>
                    <a:pt x="11684" y="432866"/>
                  </a:lnTo>
                  <a:lnTo>
                    <a:pt x="349999" y="432866"/>
                  </a:lnTo>
                  <a:lnTo>
                    <a:pt x="349999" y="429958"/>
                  </a:lnTo>
                  <a:close/>
                </a:path>
                <a:path w="361314" h="664209">
                  <a:moveTo>
                    <a:pt x="349999" y="422313"/>
                  </a:moveTo>
                  <a:lnTo>
                    <a:pt x="11684" y="422313"/>
                  </a:lnTo>
                  <a:lnTo>
                    <a:pt x="11684" y="425221"/>
                  </a:lnTo>
                  <a:lnTo>
                    <a:pt x="349999" y="425221"/>
                  </a:lnTo>
                  <a:lnTo>
                    <a:pt x="349999" y="422313"/>
                  </a:lnTo>
                  <a:close/>
                </a:path>
                <a:path w="361314" h="664209">
                  <a:moveTo>
                    <a:pt x="349999" y="414667"/>
                  </a:moveTo>
                  <a:lnTo>
                    <a:pt x="11684" y="414667"/>
                  </a:lnTo>
                  <a:lnTo>
                    <a:pt x="11684" y="417576"/>
                  </a:lnTo>
                  <a:lnTo>
                    <a:pt x="349999" y="417576"/>
                  </a:lnTo>
                  <a:lnTo>
                    <a:pt x="349999" y="414667"/>
                  </a:lnTo>
                  <a:close/>
                </a:path>
                <a:path w="361314" h="664209">
                  <a:moveTo>
                    <a:pt x="349999" y="241922"/>
                  </a:moveTo>
                  <a:lnTo>
                    <a:pt x="11684" y="241922"/>
                  </a:lnTo>
                  <a:lnTo>
                    <a:pt x="11684" y="244843"/>
                  </a:lnTo>
                  <a:lnTo>
                    <a:pt x="349999" y="244843"/>
                  </a:lnTo>
                  <a:lnTo>
                    <a:pt x="349999" y="241922"/>
                  </a:lnTo>
                  <a:close/>
                </a:path>
                <a:path w="361314" h="664209">
                  <a:moveTo>
                    <a:pt x="349999" y="234276"/>
                  </a:moveTo>
                  <a:lnTo>
                    <a:pt x="11684" y="234276"/>
                  </a:lnTo>
                  <a:lnTo>
                    <a:pt x="11684" y="237185"/>
                  </a:lnTo>
                  <a:lnTo>
                    <a:pt x="349999" y="237185"/>
                  </a:lnTo>
                  <a:lnTo>
                    <a:pt x="349999" y="234276"/>
                  </a:lnTo>
                  <a:close/>
                </a:path>
                <a:path w="361314" h="664209">
                  <a:moveTo>
                    <a:pt x="349999" y="158496"/>
                  </a:moveTo>
                  <a:lnTo>
                    <a:pt x="11684" y="158496"/>
                  </a:lnTo>
                  <a:lnTo>
                    <a:pt x="11684" y="161404"/>
                  </a:lnTo>
                  <a:lnTo>
                    <a:pt x="349999" y="161404"/>
                  </a:lnTo>
                  <a:lnTo>
                    <a:pt x="349999" y="158496"/>
                  </a:lnTo>
                  <a:close/>
                </a:path>
                <a:path w="361314" h="664209">
                  <a:moveTo>
                    <a:pt x="349999" y="150850"/>
                  </a:moveTo>
                  <a:lnTo>
                    <a:pt x="11684" y="150850"/>
                  </a:lnTo>
                  <a:lnTo>
                    <a:pt x="11684" y="153758"/>
                  </a:lnTo>
                  <a:lnTo>
                    <a:pt x="349999" y="153758"/>
                  </a:lnTo>
                  <a:lnTo>
                    <a:pt x="349999" y="150850"/>
                  </a:lnTo>
                  <a:close/>
                </a:path>
                <a:path w="361314" h="664209">
                  <a:moveTo>
                    <a:pt x="349999" y="143192"/>
                  </a:moveTo>
                  <a:lnTo>
                    <a:pt x="11684" y="143192"/>
                  </a:lnTo>
                  <a:lnTo>
                    <a:pt x="11684" y="146113"/>
                  </a:lnTo>
                  <a:lnTo>
                    <a:pt x="349999" y="146113"/>
                  </a:lnTo>
                  <a:lnTo>
                    <a:pt x="349999" y="143192"/>
                  </a:lnTo>
                  <a:close/>
                </a:path>
                <a:path w="361314" h="664209">
                  <a:moveTo>
                    <a:pt x="349999" y="113842"/>
                  </a:moveTo>
                  <a:lnTo>
                    <a:pt x="2070" y="113842"/>
                  </a:lnTo>
                  <a:lnTo>
                    <a:pt x="2070" y="120586"/>
                  </a:lnTo>
                  <a:lnTo>
                    <a:pt x="349999" y="120586"/>
                  </a:lnTo>
                  <a:lnTo>
                    <a:pt x="349999" y="113842"/>
                  </a:lnTo>
                  <a:close/>
                </a:path>
                <a:path w="361314" h="664209">
                  <a:moveTo>
                    <a:pt x="349999" y="106197"/>
                  </a:moveTo>
                  <a:lnTo>
                    <a:pt x="11684" y="106197"/>
                  </a:lnTo>
                  <a:lnTo>
                    <a:pt x="11684" y="109105"/>
                  </a:lnTo>
                  <a:lnTo>
                    <a:pt x="349999" y="109105"/>
                  </a:lnTo>
                  <a:lnTo>
                    <a:pt x="349999" y="106197"/>
                  </a:lnTo>
                  <a:close/>
                </a:path>
                <a:path w="361314" h="664209">
                  <a:moveTo>
                    <a:pt x="349999" y="98539"/>
                  </a:moveTo>
                  <a:lnTo>
                    <a:pt x="11684" y="98539"/>
                  </a:lnTo>
                  <a:lnTo>
                    <a:pt x="11684" y="101460"/>
                  </a:lnTo>
                  <a:lnTo>
                    <a:pt x="349999" y="101460"/>
                  </a:lnTo>
                  <a:lnTo>
                    <a:pt x="349999" y="98539"/>
                  </a:lnTo>
                  <a:close/>
                </a:path>
                <a:path w="361314" h="664209">
                  <a:moveTo>
                    <a:pt x="349999" y="22758"/>
                  </a:moveTo>
                  <a:lnTo>
                    <a:pt x="11684" y="22758"/>
                  </a:lnTo>
                  <a:lnTo>
                    <a:pt x="11684" y="25679"/>
                  </a:lnTo>
                  <a:lnTo>
                    <a:pt x="349999" y="25679"/>
                  </a:lnTo>
                  <a:lnTo>
                    <a:pt x="349999" y="22758"/>
                  </a:lnTo>
                  <a:close/>
                </a:path>
                <a:path w="361314" h="664209">
                  <a:moveTo>
                    <a:pt x="349999" y="15113"/>
                  </a:moveTo>
                  <a:lnTo>
                    <a:pt x="11684" y="15113"/>
                  </a:lnTo>
                  <a:lnTo>
                    <a:pt x="11684" y="18034"/>
                  </a:lnTo>
                  <a:lnTo>
                    <a:pt x="349999" y="18034"/>
                  </a:lnTo>
                  <a:lnTo>
                    <a:pt x="349999" y="15113"/>
                  </a:lnTo>
                  <a:close/>
                </a:path>
                <a:path w="361314" h="664209">
                  <a:moveTo>
                    <a:pt x="349999" y="0"/>
                  </a:moveTo>
                  <a:lnTo>
                    <a:pt x="2070" y="0"/>
                  </a:lnTo>
                  <a:lnTo>
                    <a:pt x="2070" y="6743"/>
                  </a:lnTo>
                  <a:lnTo>
                    <a:pt x="349999" y="6743"/>
                  </a:lnTo>
                  <a:lnTo>
                    <a:pt x="349999" y="0"/>
                  </a:lnTo>
                  <a:close/>
                </a:path>
                <a:path w="361314" h="664209">
                  <a:moveTo>
                    <a:pt x="351116" y="498335"/>
                  </a:moveTo>
                  <a:lnTo>
                    <a:pt x="11684" y="498335"/>
                  </a:lnTo>
                  <a:lnTo>
                    <a:pt x="11684" y="501243"/>
                  </a:lnTo>
                  <a:lnTo>
                    <a:pt x="351116" y="501243"/>
                  </a:lnTo>
                  <a:lnTo>
                    <a:pt x="351116" y="498335"/>
                  </a:lnTo>
                  <a:close/>
                </a:path>
                <a:path w="361314" h="664209">
                  <a:moveTo>
                    <a:pt x="351116" y="226860"/>
                  </a:moveTo>
                  <a:lnTo>
                    <a:pt x="11684" y="226860"/>
                  </a:lnTo>
                  <a:lnTo>
                    <a:pt x="11684" y="229781"/>
                  </a:lnTo>
                  <a:lnTo>
                    <a:pt x="351116" y="229781"/>
                  </a:lnTo>
                  <a:lnTo>
                    <a:pt x="351116" y="226860"/>
                  </a:lnTo>
                  <a:close/>
                </a:path>
                <a:path w="361314" h="664209">
                  <a:moveTo>
                    <a:pt x="351116" y="91135"/>
                  </a:moveTo>
                  <a:lnTo>
                    <a:pt x="11684" y="91135"/>
                  </a:lnTo>
                  <a:lnTo>
                    <a:pt x="11684" y="94043"/>
                  </a:lnTo>
                  <a:lnTo>
                    <a:pt x="351116" y="94043"/>
                  </a:lnTo>
                  <a:lnTo>
                    <a:pt x="351116" y="91135"/>
                  </a:lnTo>
                  <a:close/>
                </a:path>
                <a:path w="361314" h="664209">
                  <a:moveTo>
                    <a:pt x="351434" y="437603"/>
                  </a:moveTo>
                  <a:lnTo>
                    <a:pt x="11684" y="437603"/>
                  </a:lnTo>
                  <a:lnTo>
                    <a:pt x="11684" y="440524"/>
                  </a:lnTo>
                  <a:lnTo>
                    <a:pt x="351434" y="440524"/>
                  </a:lnTo>
                  <a:lnTo>
                    <a:pt x="351434" y="437603"/>
                  </a:lnTo>
                  <a:close/>
                </a:path>
                <a:path w="361314" h="664209">
                  <a:moveTo>
                    <a:pt x="351434" y="166141"/>
                  </a:moveTo>
                  <a:lnTo>
                    <a:pt x="11684" y="166141"/>
                  </a:lnTo>
                  <a:lnTo>
                    <a:pt x="11684" y="169062"/>
                  </a:lnTo>
                  <a:lnTo>
                    <a:pt x="351434" y="169062"/>
                  </a:lnTo>
                  <a:lnTo>
                    <a:pt x="351434" y="166141"/>
                  </a:lnTo>
                  <a:close/>
                </a:path>
                <a:path w="361314" h="664209">
                  <a:moveTo>
                    <a:pt x="351434" y="30416"/>
                  </a:moveTo>
                  <a:lnTo>
                    <a:pt x="11684" y="30416"/>
                  </a:lnTo>
                  <a:lnTo>
                    <a:pt x="11684" y="33324"/>
                  </a:lnTo>
                  <a:lnTo>
                    <a:pt x="351434" y="33324"/>
                  </a:lnTo>
                  <a:lnTo>
                    <a:pt x="351434" y="30416"/>
                  </a:lnTo>
                  <a:close/>
                </a:path>
                <a:path w="361314" h="664209">
                  <a:moveTo>
                    <a:pt x="352221" y="490677"/>
                  </a:moveTo>
                  <a:lnTo>
                    <a:pt x="11684" y="490677"/>
                  </a:lnTo>
                  <a:lnTo>
                    <a:pt x="11684" y="493598"/>
                  </a:lnTo>
                  <a:lnTo>
                    <a:pt x="352221" y="493598"/>
                  </a:lnTo>
                  <a:lnTo>
                    <a:pt x="352221" y="490677"/>
                  </a:lnTo>
                  <a:close/>
                </a:path>
                <a:path w="361314" h="664209">
                  <a:moveTo>
                    <a:pt x="352221" y="445033"/>
                  </a:moveTo>
                  <a:lnTo>
                    <a:pt x="11684" y="445033"/>
                  </a:lnTo>
                  <a:lnTo>
                    <a:pt x="11684" y="447954"/>
                  </a:lnTo>
                  <a:lnTo>
                    <a:pt x="352221" y="447954"/>
                  </a:lnTo>
                  <a:lnTo>
                    <a:pt x="352221" y="445033"/>
                  </a:lnTo>
                  <a:close/>
                </a:path>
                <a:path w="361314" h="664209">
                  <a:moveTo>
                    <a:pt x="352221" y="219214"/>
                  </a:moveTo>
                  <a:lnTo>
                    <a:pt x="11684" y="219214"/>
                  </a:lnTo>
                  <a:lnTo>
                    <a:pt x="11684" y="222123"/>
                  </a:lnTo>
                  <a:lnTo>
                    <a:pt x="352221" y="222123"/>
                  </a:lnTo>
                  <a:lnTo>
                    <a:pt x="352221" y="219214"/>
                  </a:lnTo>
                  <a:close/>
                </a:path>
                <a:path w="361314" h="664209">
                  <a:moveTo>
                    <a:pt x="352221" y="173570"/>
                  </a:moveTo>
                  <a:lnTo>
                    <a:pt x="11684" y="173570"/>
                  </a:lnTo>
                  <a:lnTo>
                    <a:pt x="11684" y="176479"/>
                  </a:lnTo>
                  <a:lnTo>
                    <a:pt x="352221" y="176479"/>
                  </a:lnTo>
                  <a:lnTo>
                    <a:pt x="352221" y="173570"/>
                  </a:lnTo>
                  <a:close/>
                </a:path>
                <a:path w="361314" h="664209">
                  <a:moveTo>
                    <a:pt x="352221" y="83489"/>
                  </a:moveTo>
                  <a:lnTo>
                    <a:pt x="11684" y="83489"/>
                  </a:lnTo>
                  <a:lnTo>
                    <a:pt x="11684" y="86398"/>
                  </a:lnTo>
                  <a:lnTo>
                    <a:pt x="352221" y="86398"/>
                  </a:lnTo>
                  <a:lnTo>
                    <a:pt x="352221" y="83489"/>
                  </a:lnTo>
                  <a:close/>
                </a:path>
                <a:path w="361314" h="664209">
                  <a:moveTo>
                    <a:pt x="352221" y="37833"/>
                  </a:moveTo>
                  <a:lnTo>
                    <a:pt x="11684" y="37833"/>
                  </a:lnTo>
                  <a:lnTo>
                    <a:pt x="11684" y="40754"/>
                  </a:lnTo>
                  <a:lnTo>
                    <a:pt x="352221" y="40754"/>
                  </a:lnTo>
                  <a:lnTo>
                    <a:pt x="352221" y="37833"/>
                  </a:lnTo>
                  <a:close/>
                </a:path>
                <a:path w="361314" h="664209">
                  <a:moveTo>
                    <a:pt x="353250" y="483019"/>
                  </a:moveTo>
                  <a:lnTo>
                    <a:pt x="11684" y="483019"/>
                  </a:lnTo>
                  <a:lnTo>
                    <a:pt x="11684" y="485927"/>
                  </a:lnTo>
                  <a:lnTo>
                    <a:pt x="353250" y="485927"/>
                  </a:lnTo>
                  <a:lnTo>
                    <a:pt x="353250" y="483019"/>
                  </a:lnTo>
                  <a:close/>
                </a:path>
                <a:path w="361314" h="664209">
                  <a:moveTo>
                    <a:pt x="353250" y="211556"/>
                  </a:moveTo>
                  <a:lnTo>
                    <a:pt x="11684" y="211556"/>
                  </a:lnTo>
                  <a:lnTo>
                    <a:pt x="11684" y="214464"/>
                  </a:lnTo>
                  <a:lnTo>
                    <a:pt x="353250" y="214464"/>
                  </a:lnTo>
                  <a:lnTo>
                    <a:pt x="353250" y="211556"/>
                  </a:lnTo>
                  <a:close/>
                </a:path>
                <a:path w="361314" h="664209">
                  <a:moveTo>
                    <a:pt x="353250" y="75819"/>
                  </a:moveTo>
                  <a:lnTo>
                    <a:pt x="11684" y="75819"/>
                  </a:lnTo>
                  <a:lnTo>
                    <a:pt x="11684" y="78740"/>
                  </a:lnTo>
                  <a:lnTo>
                    <a:pt x="353250" y="78740"/>
                  </a:lnTo>
                  <a:lnTo>
                    <a:pt x="353250" y="75819"/>
                  </a:lnTo>
                  <a:close/>
                </a:path>
                <a:path w="361314" h="664209">
                  <a:moveTo>
                    <a:pt x="353326" y="452678"/>
                  </a:moveTo>
                  <a:lnTo>
                    <a:pt x="11684" y="452678"/>
                  </a:lnTo>
                  <a:lnTo>
                    <a:pt x="11684" y="455599"/>
                  </a:lnTo>
                  <a:lnTo>
                    <a:pt x="353326" y="455599"/>
                  </a:lnTo>
                  <a:lnTo>
                    <a:pt x="353326" y="452678"/>
                  </a:lnTo>
                  <a:close/>
                </a:path>
                <a:path w="361314" h="664209">
                  <a:moveTo>
                    <a:pt x="353326" y="181216"/>
                  </a:moveTo>
                  <a:lnTo>
                    <a:pt x="11684" y="181216"/>
                  </a:lnTo>
                  <a:lnTo>
                    <a:pt x="11684" y="184124"/>
                  </a:lnTo>
                  <a:lnTo>
                    <a:pt x="353326" y="184124"/>
                  </a:lnTo>
                  <a:lnTo>
                    <a:pt x="353326" y="181216"/>
                  </a:lnTo>
                  <a:close/>
                </a:path>
                <a:path w="361314" h="664209">
                  <a:moveTo>
                    <a:pt x="353326" y="45491"/>
                  </a:moveTo>
                  <a:lnTo>
                    <a:pt x="11684" y="45491"/>
                  </a:lnTo>
                  <a:lnTo>
                    <a:pt x="11684" y="48399"/>
                  </a:lnTo>
                  <a:lnTo>
                    <a:pt x="353326" y="48399"/>
                  </a:lnTo>
                  <a:lnTo>
                    <a:pt x="353326" y="45491"/>
                  </a:lnTo>
                  <a:close/>
                </a:path>
                <a:path w="361314" h="664209">
                  <a:moveTo>
                    <a:pt x="354114" y="475373"/>
                  </a:moveTo>
                  <a:lnTo>
                    <a:pt x="11684" y="475373"/>
                  </a:lnTo>
                  <a:lnTo>
                    <a:pt x="11684" y="478282"/>
                  </a:lnTo>
                  <a:lnTo>
                    <a:pt x="354114" y="478282"/>
                  </a:lnTo>
                  <a:lnTo>
                    <a:pt x="354114" y="475373"/>
                  </a:lnTo>
                  <a:close/>
                </a:path>
                <a:path w="361314" h="664209">
                  <a:moveTo>
                    <a:pt x="354114" y="203911"/>
                  </a:moveTo>
                  <a:lnTo>
                    <a:pt x="11684" y="203911"/>
                  </a:lnTo>
                  <a:lnTo>
                    <a:pt x="11684" y="206819"/>
                  </a:lnTo>
                  <a:lnTo>
                    <a:pt x="354114" y="206819"/>
                  </a:lnTo>
                  <a:lnTo>
                    <a:pt x="354114" y="203911"/>
                  </a:lnTo>
                  <a:close/>
                </a:path>
                <a:path w="361314" h="664209">
                  <a:moveTo>
                    <a:pt x="354114" y="68173"/>
                  </a:moveTo>
                  <a:lnTo>
                    <a:pt x="11684" y="68173"/>
                  </a:lnTo>
                  <a:lnTo>
                    <a:pt x="11684" y="71081"/>
                  </a:lnTo>
                  <a:lnTo>
                    <a:pt x="354114" y="71081"/>
                  </a:lnTo>
                  <a:lnTo>
                    <a:pt x="354114" y="68173"/>
                  </a:lnTo>
                  <a:close/>
                </a:path>
                <a:path w="361314" h="664209">
                  <a:moveTo>
                    <a:pt x="354431" y="460324"/>
                  </a:moveTo>
                  <a:lnTo>
                    <a:pt x="11684" y="460324"/>
                  </a:lnTo>
                  <a:lnTo>
                    <a:pt x="11684" y="463245"/>
                  </a:lnTo>
                  <a:lnTo>
                    <a:pt x="354431" y="463245"/>
                  </a:lnTo>
                  <a:lnTo>
                    <a:pt x="354431" y="460324"/>
                  </a:lnTo>
                  <a:close/>
                </a:path>
                <a:path w="361314" h="664209">
                  <a:moveTo>
                    <a:pt x="354431" y="188861"/>
                  </a:moveTo>
                  <a:lnTo>
                    <a:pt x="11684" y="188861"/>
                  </a:lnTo>
                  <a:lnTo>
                    <a:pt x="11684" y="191782"/>
                  </a:lnTo>
                  <a:lnTo>
                    <a:pt x="354431" y="191782"/>
                  </a:lnTo>
                  <a:lnTo>
                    <a:pt x="354431" y="188861"/>
                  </a:lnTo>
                  <a:close/>
                </a:path>
                <a:path w="361314" h="664209">
                  <a:moveTo>
                    <a:pt x="354431" y="53136"/>
                  </a:moveTo>
                  <a:lnTo>
                    <a:pt x="11684" y="53136"/>
                  </a:lnTo>
                  <a:lnTo>
                    <a:pt x="11684" y="56045"/>
                  </a:lnTo>
                  <a:lnTo>
                    <a:pt x="354431" y="56045"/>
                  </a:lnTo>
                  <a:lnTo>
                    <a:pt x="354431" y="53136"/>
                  </a:lnTo>
                  <a:close/>
                </a:path>
                <a:path w="361314" h="664209">
                  <a:moveTo>
                    <a:pt x="355384" y="467982"/>
                  </a:moveTo>
                  <a:lnTo>
                    <a:pt x="11684" y="467982"/>
                  </a:lnTo>
                  <a:lnTo>
                    <a:pt x="11684" y="470890"/>
                  </a:lnTo>
                  <a:lnTo>
                    <a:pt x="355384" y="470890"/>
                  </a:lnTo>
                  <a:lnTo>
                    <a:pt x="355384" y="467982"/>
                  </a:lnTo>
                  <a:close/>
                </a:path>
                <a:path w="361314" h="664209">
                  <a:moveTo>
                    <a:pt x="355384" y="196519"/>
                  </a:moveTo>
                  <a:lnTo>
                    <a:pt x="11684" y="196519"/>
                  </a:lnTo>
                  <a:lnTo>
                    <a:pt x="11684" y="199428"/>
                  </a:lnTo>
                  <a:lnTo>
                    <a:pt x="355384" y="199428"/>
                  </a:lnTo>
                  <a:lnTo>
                    <a:pt x="355384" y="196519"/>
                  </a:lnTo>
                  <a:close/>
                </a:path>
                <a:path w="361314" h="664209">
                  <a:moveTo>
                    <a:pt x="355384" y="60782"/>
                  </a:moveTo>
                  <a:lnTo>
                    <a:pt x="11684" y="60782"/>
                  </a:lnTo>
                  <a:lnTo>
                    <a:pt x="11684" y="63690"/>
                  </a:lnTo>
                  <a:lnTo>
                    <a:pt x="355384" y="63690"/>
                  </a:lnTo>
                  <a:lnTo>
                    <a:pt x="355384" y="60782"/>
                  </a:lnTo>
                  <a:close/>
                </a:path>
                <a:path w="361314" h="664209">
                  <a:moveTo>
                    <a:pt x="360819" y="468147"/>
                  </a:moveTo>
                  <a:lnTo>
                    <a:pt x="360489" y="452882"/>
                  </a:lnTo>
                  <a:lnTo>
                    <a:pt x="358940" y="437591"/>
                  </a:lnTo>
                  <a:lnTo>
                    <a:pt x="357911" y="432041"/>
                  </a:lnTo>
                  <a:lnTo>
                    <a:pt x="357911" y="468172"/>
                  </a:lnTo>
                  <a:lnTo>
                    <a:pt x="357174" y="482955"/>
                  </a:lnTo>
                  <a:lnTo>
                    <a:pt x="355447" y="497763"/>
                  </a:lnTo>
                  <a:lnTo>
                    <a:pt x="352831" y="512584"/>
                  </a:lnTo>
                  <a:lnTo>
                    <a:pt x="349999" y="524789"/>
                  </a:lnTo>
                  <a:lnTo>
                    <a:pt x="349999" y="521030"/>
                  </a:lnTo>
                  <a:lnTo>
                    <a:pt x="10553" y="521030"/>
                  </a:lnTo>
                  <a:lnTo>
                    <a:pt x="10553" y="413931"/>
                  </a:lnTo>
                  <a:lnTo>
                    <a:pt x="349999" y="413931"/>
                  </a:lnTo>
                  <a:lnTo>
                    <a:pt x="349999" y="410933"/>
                  </a:lnTo>
                  <a:lnTo>
                    <a:pt x="353441" y="423710"/>
                  </a:lnTo>
                  <a:lnTo>
                    <a:pt x="356133" y="438531"/>
                  </a:lnTo>
                  <a:lnTo>
                    <a:pt x="357593" y="453339"/>
                  </a:lnTo>
                  <a:lnTo>
                    <a:pt x="357911" y="468172"/>
                  </a:lnTo>
                  <a:lnTo>
                    <a:pt x="357911" y="432041"/>
                  </a:lnTo>
                  <a:lnTo>
                    <a:pt x="356108" y="422300"/>
                  </a:lnTo>
                  <a:lnTo>
                    <a:pt x="352425" y="408901"/>
                  </a:lnTo>
                  <a:lnTo>
                    <a:pt x="351904" y="407009"/>
                  </a:lnTo>
                  <a:lnTo>
                    <a:pt x="351574" y="405993"/>
                  </a:lnTo>
                  <a:lnTo>
                    <a:pt x="0" y="405993"/>
                  </a:lnTo>
                  <a:lnTo>
                    <a:pt x="0" y="415505"/>
                  </a:lnTo>
                  <a:lnTo>
                    <a:pt x="7658" y="415544"/>
                  </a:lnTo>
                  <a:lnTo>
                    <a:pt x="7658" y="521030"/>
                  </a:lnTo>
                  <a:lnTo>
                    <a:pt x="2070" y="521030"/>
                  </a:lnTo>
                  <a:lnTo>
                    <a:pt x="0" y="521106"/>
                  </a:lnTo>
                  <a:lnTo>
                    <a:pt x="0" y="530326"/>
                  </a:lnTo>
                  <a:lnTo>
                    <a:pt x="351637" y="530326"/>
                  </a:lnTo>
                  <a:lnTo>
                    <a:pt x="351929" y="529221"/>
                  </a:lnTo>
                  <a:lnTo>
                    <a:pt x="352348" y="527405"/>
                  </a:lnTo>
                  <a:lnTo>
                    <a:pt x="355511" y="513969"/>
                  </a:lnTo>
                  <a:lnTo>
                    <a:pt x="358254" y="498716"/>
                  </a:lnTo>
                  <a:lnTo>
                    <a:pt x="360057" y="483438"/>
                  </a:lnTo>
                  <a:lnTo>
                    <a:pt x="360819" y="468147"/>
                  </a:lnTo>
                  <a:close/>
                </a:path>
                <a:path w="361314" h="664209">
                  <a:moveTo>
                    <a:pt x="360819" y="196672"/>
                  </a:moveTo>
                  <a:lnTo>
                    <a:pt x="360489" y="181419"/>
                  </a:lnTo>
                  <a:lnTo>
                    <a:pt x="358940" y="166128"/>
                  </a:lnTo>
                  <a:lnTo>
                    <a:pt x="357911" y="160578"/>
                  </a:lnTo>
                  <a:lnTo>
                    <a:pt x="357911" y="196710"/>
                  </a:lnTo>
                  <a:lnTo>
                    <a:pt x="357174" y="211480"/>
                  </a:lnTo>
                  <a:lnTo>
                    <a:pt x="355447" y="226301"/>
                  </a:lnTo>
                  <a:lnTo>
                    <a:pt x="352831" y="241122"/>
                  </a:lnTo>
                  <a:lnTo>
                    <a:pt x="349999" y="253326"/>
                  </a:lnTo>
                  <a:lnTo>
                    <a:pt x="349999" y="249567"/>
                  </a:lnTo>
                  <a:lnTo>
                    <a:pt x="10553" y="249567"/>
                  </a:lnTo>
                  <a:lnTo>
                    <a:pt x="10553" y="142468"/>
                  </a:lnTo>
                  <a:lnTo>
                    <a:pt x="349999" y="142468"/>
                  </a:lnTo>
                  <a:lnTo>
                    <a:pt x="349999" y="139471"/>
                  </a:lnTo>
                  <a:lnTo>
                    <a:pt x="353441" y="152247"/>
                  </a:lnTo>
                  <a:lnTo>
                    <a:pt x="356133" y="167055"/>
                  </a:lnTo>
                  <a:lnTo>
                    <a:pt x="357593" y="181864"/>
                  </a:lnTo>
                  <a:lnTo>
                    <a:pt x="357911" y="196710"/>
                  </a:lnTo>
                  <a:lnTo>
                    <a:pt x="357911" y="160578"/>
                  </a:lnTo>
                  <a:lnTo>
                    <a:pt x="356108" y="150837"/>
                  </a:lnTo>
                  <a:lnTo>
                    <a:pt x="352425" y="137439"/>
                  </a:lnTo>
                  <a:lnTo>
                    <a:pt x="351904" y="135547"/>
                  </a:lnTo>
                  <a:lnTo>
                    <a:pt x="351574" y="134531"/>
                  </a:lnTo>
                  <a:lnTo>
                    <a:pt x="0" y="134531"/>
                  </a:lnTo>
                  <a:lnTo>
                    <a:pt x="0" y="144043"/>
                  </a:lnTo>
                  <a:lnTo>
                    <a:pt x="7658" y="144068"/>
                  </a:lnTo>
                  <a:lnTo>
                    <a:pt x="7658" y="249567"/>
                  </a:lnTo>
                  <a:lnTo>
                    <a:pt x="2070" y="249567"/>
                  </a:lnTo>
                  <a:lnTo>
                    <a:pt x="0" y="249643"/>
                  </a:lnTo>
                  <a:lnTo>
                    <a:pt x="0" y="258851"/>
                  </a:lnTo>
                  <a:lnTo>
                    <a:pt x="351637" y="258851"/>
                  </a:lnTo>
                  <a:lnTo>
                    <a:pt x="351929" y="257759"/>
                  </a:lnTo>
                  <a:lnTo>
                    <a:pt x="352348" y="255943"/>
                  </a:lnTo>
                  <a:lnTo>
                    <a:pt x="355511" y="242506"/>
                  </a:lnTo>
                  <a:lnTo>
                    <a:pt x="358254" y="227241"/>
                  </a:lnTo>
                  <a:lnTo>
                    <a:pt x="360057" y="211975"/>
                  </a:lnTo>
                  <a:lnTo>
                    <a:pt x="360819" y="196672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685311" y="8161842"/>
              <a:ext cx="361315" cy="654685"/>
            </a:xfrm>
            <a:custGeom>
              <a:avLst/>
              <a:gdLst/>
              <a:ahLst/>
              <a:cxnLst/>
              <a:rect l="l" t="t" r="r" b="b"/>
              <a:pathLst>
                <a:path w="361314" h="654684">
                  <a:moveTo>
                    <a:pt x="325628" y="568960"/>
                  </a:moveTo>
                  <a:lnTo>
                    <a:pt x="10871" y="568960"/>
                  </a:lnTo>
                  <a:lnTo>
                    <a:pt x="10871" y="571449"/>
                  </a:lnTo>
                  <a:lnTo>
                    <a:pt x="325628" y="571449"/>
                  </a:lnTo>
                  <a:lnTo>
                    <a:pt x="325628" y="568960"/>
                  </a:lnTo>
                  <a:close/>
                </a:path>
                <a:path w="361314" h="654684">
                  <a:moveTo>
                    <a:pt x="325628" y="562444"/>
                  </a:moveTo>
                  <a:lnTo>
                    <a:pt x="10871" y="562444"/>
                  </a:lnTo>
                  <a:lnTo>
                    <a:pt x="10871" y="564934"/>
                  </a:lnTo>
                  <a:lnTo>
                    <a:pt x="325628" y="564934"/>
                  </a:lnTo>
                  <a:lnTo>
                    <a:pt x="325628" y="562444"/>
                  </a:lnTo>
                  <a:close/>
                </a:path>
                <a:path w="361314" h="654684">
                  <a:moveTo>
                    <a:pt x="325628" y="555929"/>
                  </a:moveTo>
                  <a:lnTo>
                    <a:pt x="10871" y="555929"/>
                  </a:lnTo>
                  <a:lnTo>
                    <a:pt x="10871" y="558406"/>
                  </a:lnTo>
                  <a:lnTo>
                    <a:pt x="325628" y="558406"/>
                  </a:lnTo>
                  <a:lnTo>
                    <a:pt x="325628" y="555929"/>
                  </a:lnTo>
                  <a:close/>
                </a:path>
                <a:path w="361314" h="654684">
                  <a:moveTo>
                    <a:pt x="326961" y="575487"/>
                  </a:moveTo>
                  <a:lnTo>
                    <a:pt x="10871" y="575487"/>
                  </a:lnTo>
                  <a:lnTo>
                    <a:pt x="10871" y="577964"/>
                  </a:lnTo>
                  <a:lnTo>
                    <a:pt x="326961" y="577964"/>
                  </a:lnTo>
                  <a:lnTo>
                    <a:pt x="326961" y="575487"/>
                  </a:lnTo>
                  <a:close/>
                </a:path>
                <a:path w="361314" h="654684">
                  <a:moveTo>
                    <a:pt x="327698" y="581812"/>
                  </a:moveTo>
                  <a:lnTo>
                    <a:pt x="10871" y="581812"/>
                  </a:lnTo>
                  <a:lnTo>
                    <a:pt x="10871" y="584288"/>
                  </a:lnTo>
                  <a:lnTo>
                    <a:pt x="327698" y="584288"/>
                  </a:lnTo>
                  <a:lnTo>
                    <a:pt x="327698" y="581812"/>
                  </a:lnTo>
                  <a:close/>
                </a:path>
                <a:path w="361314" h="654684">
                  <a:moveTo>
                    <a:pt x="328726" y="588327"/>
                  </a:moveTo>
                  <a:lnTo>
                    <a:pt x="10871" y="588327"/>
                  </a:lnTo>
                  <a:lnTo>
                    <a:pt x="10871" y="590816"/>
                  </a:lnTo>
                  <a:lnTo>
                    <a:pt x="328726" y="590816"/>
                  </a:lnTo>
                  <a:lnTo>
                    <a:pt x="328726" y="588327"/>
                  </a:lnTo>
                  <a:close/>
                </a:path>
                <a:path w="361314" h="654684">
                  <a:moveTo>
                    <a:pt x="331787" y="377672"/>
                  </a:moveTo>
                  <a:lnTo>
                    <a:pt x="11074" y="377672"/>
                  </a:lnTo>
                  <a:lnTo>
                    <a:pt x="11074" y="380580"/>
                  </a:lnTo>
                  <a:lnTo>
                    <a:pt x="331787" y="380580"/>
                  </a:lnTo>
                  <a:lnTo>
                    <a:pt x="331787" y="377672"/>
                  </a:lnTo>
                  <a:close/>
                </a:path>
                <a:path w="361314" h="654684">
                  <a:moveTo>
                    <a:pt x="331787" y="370014"/>
                  </a:moveTo>
                  <a:lnTo>
                    <a:pt x="11074" y="370014"/>
                  </a:lnTo>
                  <a:lnTo>
                    <a:pt x="11074" y="372935"/>
                  </a:lnTo>
                  <a:lnTo>
                    <a:pt x="331787" y="372935"/>
                  </a:lnTo>
                  <a:lnTo>
                    <a:pt x="331787" y="370014"/>
                  </a:lnTo>
                  <a:close/>
                </a:path>
                <a:path w="361314" h="654684">
                  <a:moveTo>
                    <a:pt x="331787" y="294233"/>
                  </a:moveTo>
                  <a:lnTo>
                    <a:pt x="11074" y="294233"/>
                  </a:lnTo>
                  <a:lnTo>
                    <a:pt x="11074" y="297154"/>
                  </a:lnTo>
                  <a:lnTo>
                    <a:pt x="331787" y="297154"/>
                  </a:lnTo>
                  <a:lnTo>
                    <a:pt x="331787" y="294233"/>
                  </a:lnTo>
                  <a:close/>
                </a:path>
                <a:path w="361314" h="654684">
                  <a:moveTo>
                    <a:pt x="331787" y="286588"/>
                  </a:moveTo>
                  <a:lnTo>
                    <a:pt x="11074" y="286588"/>
                  </a:lnTo>
                  <a:lnTo>
                    <a:pt x="11074" y="289509"/>
                  </a:lnTo>
                  <a:lnTo>
                    <a:pt x="331787" y="289509"/>
                  </a:lnTo>
                  <a:lnTo>
                    <a:pt x="331787" y="286588"/>
                  </a:lnTo>
                  <a:close/>
                </a:path>
                <a:path w="361314" h="654684">
                  <a:moveTo>
                    <a:pt x="331787" y="278942"/>
                  </a:moveTo>
                  <a:lnTo>
                    <a:pt x="11074" y="278942"/>
                  </a:lnTo>
                  <a:lnTo>
                    <a:pt x="11074" y="281851"/>
                  </a:lnTo>
                  <a:lnTo>
                    <a:pt x="331787" y="281851"/>
                  </a:lnTo>
                  <a:lnTo>
                    <a:pt x="331787" y="278942"/>
                  </a:lnTo>
                  <a:close/>
                </a:path>
                <a:path w="361314" h="654684">
                  <a:moveTo>
                    <a:pt x="332841" y="362610"/>
                  </a:moveTo>
                  <a:lnTo>
                    <a:pt x="11074" y="362610"/>
                  </a:lnTo>
                  <a:lnTo>
                    <a:pt x="11074" y="365518"/>
                  </a:lnTo>
                  <a:lnTo>
                    <a:pt x="332841" y="365518"/>
                  </a:lnTo>
                  <a:lnTo>
                    <a:pt x="332841" y="362610"/>
                  </a:lnTo>
                  <a:close/>
                </a:path>
                <a:path w="361314" h="654684">
                  <a:moveTo>
                    <a:pt x="333146" y="301891"/>
                  </a:moveTo>
                  <a:lnTo>
                    <a:pt x="11074" y="301891"/>
                  </a:lnTo>
                  <a:lnTo>
                    <a:pt x="11074" y="304800"/>
                  </a:lnTo>
                  <a:lnTo>
                    <a:pt x="333146" y="304800"/>
                  </a:lnTo>
                  <a:lnTo>
                    <a:pt x="333146" y="301891"/>
                  </a:lnTo>
                  <a:close/>
                </a:path>
                <a:path w="361314" h="654684">
                  <a:moveTo>
                    <a:pt x="333895" y="354965"/>
                  </a:moveTo>
                  <a:lnTo>
                    <a:pt x="11074" y="354965"/>
                  </a:lnTo>
                  <a:lnTo>
                    <a:pt x="11074" y="357873"/>
                  </a:lnTo>
                  <a:lnTo>
                    <a:pt x="333895" y="357873"/>
                  </a:lnTo>
                  <a:lnTo>
                    <a:pt x="333895" y="354965"/>
                  </a:lnTo>
                  <a:close/>
                </a:path>
                <a:path w="361314" h="654684">
                  <a:moveTo>
                    <a:pt x="333895" y="309308"/>
                  </a:moveTo>
                  <a:lnTo>
                    <a:pt x="11074" y="309308"/>
                  </a:lnTo>
                  <a:lnTo>
                    <a:pt x="11074" y="312229"/>
                  </a:lnTo>
                  <a:lnTo>
                    <a:pt x="333895" y="312229"/>
                  </a:lnTo>
                  <a:lnTo>
                    <a:pt x="333895" y="309308"/>
                  </a:lnTo>
                  <a:close/>
                </a:path>
                <a:path w="361314" h="654684">
                  <a:moveTo>
                    <a:pt x="334860" y="113842"/>
                  </a:moveTo>
                  <a:lnTo>
                    <a:pt x="1981" y="113842"/>
                  </a:lnTo>
                  <a:lnTo>
                    <a:pt x="1981" y="120599"/>
                  </a:lnTo>
                  <a:lnTo>
                    <a:pt x="334860" y="120599"/>
                  </a:lnTo>
                  <a:lnTo>
                    <a:pt x="334860" y="113842"/>
                  </a:lnTo>
                  <a:close/>
                </a:path>
                <a:path w="361314" h="654684">
                  <a:moveTo>
                    <a:pt x="334860" y="106210"/>
                  </a:moveTo>
                  <a:lnTo>
                    <a:pt x="11188" y="106210"/>
                  </a:lnTo>
                  <a:lnTo>
                    <a:pt x="11188" y="109118"/>
                  </a:lnTo>
                  <a:lnTo>
                    <a:pt x="334860" y="109118"/>
                  </a:lnTo>
                  <a:lnTo>
                    <a:pt x="334860" y="106210"/>
                  </a:lnTo>
                  <a:close/>
                </a:path>
                <a:path w="361314" h="654684">
                  <a:moveTo>
                    <a:pt x="334860" y="98552"/>
                  </a:moveTo>
                  <a:lnTo>
                    <a:pt x="11188" y="98552"/>
                  </a:lnTo>
                  <a:lnTo>
                    <a:pt x="11188" y="101473"/>
                  </a:lnTo>
                  <a:lnTo>
                    <a:pt x="334860" y="101473"/>
                  </a:lnTo>
                  <a:lnTo>
                    <a:pt x="334860" y="98552"/>
                  </a:lnTo>
                  <a:close/>
                </a:path>
                <a:path w="361314" h="654684">
                  <a:moveTo>
                    <a:pt x="334860" y="0"/>
                  </a:moveTo>
                  <a:lnTo>
                    <a:pt x="1981" y="0"/>
                  </a:lnTo>
                  <a:lnTo>
                    <a:pt x="1981" y="6756"/>
                  </a:lnTo>
                  <a:lnTo>
                    <a:pt x="334860" y="6756"/>
                  </a:lnTo>
                  <a:lnTo>
                    <a:pt x="334860" y="0"/>
                  </a:lnTo>
                  <a:close/>
                </a:path>
                <a:path w="361314" h="654684">
                  <a:moveTo>
                    <a:pt x="334873" y="347294"/>
                  </a:moveTo>
                  <a:lnTo>
                    <a:pt x="11074" y="347294"/>
                  </a:lnTo>
                  <a:lnTo>
                    <a:pt x="11074" y="350215"/>
                  </a:lnTo>
                  <a:lnTo>
                    <a:pt x="334873" y="350215"/>
                  </a:lnTo>
                  <a:lnTo>
                    <a:pt x="334873" y="347294"/>
                  </a:lnTo>
                  <a:close/>
                </a:path>
                <a:path w="361314" h="654684">
                  <a:moveTo>
                    <a:pt x="334937" y="316966"/>
                  </a:moveTo>
                  <a:lnTo>
                    <a:pt x="11074" y="316966"/>
                  </a:lnTo>
                  <a:lnTo>
                    <a:pt x="11074" y="319874"/>
                  </a:lnTo>
                  <a:lnTo>
                    <a:pt x="334937" y="319874"/>
                  </a:lnTo>
                  <a:lnTo>
                    <a:pt x="334937" y="316966"/>
                  </a:lnTo>
                  <a:close/>
                </a:path>
                <a:path w="361314" h="654684">
                  <a:moveTo>
                    <a:pt x="335686" y="339648"/>
                  </a:moveTo>
                  <a:lnTo>
                    <a:pt x="11074" y="339648"/>
                  </a:lnTo>
                  <a:lnTo>
                    <a:pt x="11074" y="342557"/>
                  </a:lnTo>
                  <a:lnTo>
                    <a:pt x="335686" y="342557"/>
                  </a:lnTo>
                  <a:lnTo>
                    <a:pt x="335686" y="339648"/>
                  </a:lnTo>
                  <a:close/>
                </a:path>
                <a:path w="361314" h="654684">
                  <a:moveTo>
                    <a:pt x="335699" y="601510"/>
                  </a:moveTo>
                  <a:lnTo>
                    <a:pt x="335381" y="588505"/>
                  </a:lnTo>
                  <a:lnTo>
                    <a:pt x="333946" y="575475"/>
                  </a:lnTo>
                  <a:lnTo>
                    <a:pt x="332994" y="570776"/>
                  </a:lnTo>
                  <a:lnTo>
                    <a:pt x="332994" y="601535"/>
                  </a:lnTo>
                  <a:lnTo>
                    <a:pt x="332308" y="614121"/>
                  </a:lnTo>
                  <a:lnTo>
                    <a:pt x="330695" y="626757"/>
                  </a:lnTo>
                  <a:lnTo>
                    <a:pt x="328256" y="639381"/>
                  </a:lnTo>
                  <a:lnTo>
                    <a:pt x="325056" y="652018"/>
                  </a:lnTo>
                  <a:lnTo>
                    <a:pt x="2705" y="652018"/>
                  </a:lnTo>
                  <a:lnTo>
                    <a:pt x="2705" y="649135"/>
                  </a:lnTo>
                  <a:lnTo>
                    <a:pt x="9829" y="649147"/>
                  </a:lnTo>
                  <a:lnTo>
                    <a:pt x="9817" y="646658"/>
                  </a:lnTo>
                  <a:lnTo>
                    <a:pt x="9842" y="554215"/>
                  </a:lnTo>
                  <a:lnTo>
                    <a:pt x="2705" y="554177"/>
                  </a:lnTo>
                  <a:lnTo>
                    <a:pt x="2705" y="551027"/>
                  </a:lnTo>
                  <a:lnTo>
                    <a:pt x="325120" y="551027"/>
                  </a:lnTo>
                  <a:lnTo>
                    <a:pt x="328828" y="563638"/>
                  </a:lnTo>
                  <a:lnTo>
                    <a:pt x="331330" y="576262"/>
                  </a:lnTo>
                  <a:lnTo>
                    <a:pt x="332701" y="588886"/>
                  </a:lnTo>
                  <a:lnTo>
                    <a:pt x="332994" y="601535"/>
                  </a:lnTo>
                  <a:lnTo>
                    <a:pt x="332994" y="570776"/>
                  </a:lnTo>
                  <a:lnTo>
                    <a:pt x="331304" y="562432"/>
                  </a:lnTo>
                  <a:lnTo>
                    <a:pt x="327875" y="551027"/>
                  </a:lnTo>
                  <a:lnTo>
                    <a:pt x="327393" y="549402"/>
                  </a:lnTo>
                  <a:lnTo>
                    <a:pt x="327088" y="548538"/>
                  </a:lnTo>
                  <a:lnTo>
                    <a:pt x="0" y="548538"/>
                  </a:lnTo>
                  <a:lnTo>
                    <a:pt x="0" y="556641"/>
                  </a:lnTo>
                  <a:lnTo>
                    <a:pt x="7124" y="556679"/>
                  </a:lnTo>
                  <a:lnTo>
                    <a:pt x="7124" y="646658"/>
                  </a:lnTo>
                  <a:lnTo>
                    <a:pt x="0" y="646645"/>
                  </a:lnTo>
                  <a:lnTo>
                    <a:pt x="0" y="654494"/>
                  </a:lnTo>
                  <a:lnTo>
                    <a:pt x="327152" y="654494"/>
                  </a:lnTo>
                  <a:lnTo>
                    <a:pt x="327418" y="653567"/>
                  </a:lnTo>
                  <a:lnTo>
                    <a:pt x="327812" y="652018"/>
                  </a:lnTo>
                  <a:lnTo>
                    <a:pt x="330758" y="640562"/>
                  </a:lnTo>
                  <a:lnTo>
                    <a:pt x="333298" y="627557"/>
                  </a:lnTo>
                  <a:lnTo>
                    <a:pt x="334975" y="614553"/>
                  </a:lnTo>
                  <a:lnTo>
                    <a:pt x="335699" y="601510"/>
                  </a:lnTo>
                  <a:close/>
                </a:path>
                <a:path w="361314" h="654684">
                  <a:moveTo>
                    <a:pt x="335940" y="91147"/>
                  </a:moveTo>
                  <a:lnTo>
                    <a:pt x="11188" y="91147"/>
                  </a:lnTo>
                  <a:lnTo>
                    <a:pt x="11188" y="94056"/>
                  </a:lnTo>
                  <a:lnTo>
                    <a:pt x="335940" y="94056"/>
                  </a:lnTo>
                  <a:lnTo>
                    <a:pt x="335940" y="91147"/>
                  </a:lnTo>
                  <a:close/>
                </a:path>
                <a:path w="361314" h="654684">
                  <a:moveTo>
                    <a:pt x="335991" y="324612"/>
                  </a:moveTo>
                  <a:lnTo>
                    <a:pt x="11074" y="324612"/>
                  </a:lnTo>
                  <a:lnTo>
                    <a:pt x="11074" y="327520"/>
                  </a:lnTo>
                  <a:lnTo>
                    <a:pt x="335991" y="327520"/>
                  </a:lnTo>
                  <a:lnTo>
                    <a:pt x="335991" y="324612"/>
                  </a:lnTo>
                  <a:close/>
                </a:path>
                <a:path w="361314" h="654684">
                  <a:moveTo>
                    <a:pt x="336232" y="30416"/>
                  </a:moveTo>
                  <a:lnTo>
                    <a:pt x="11188" y="30416"/>
                  </a:lnTo>
                  <a:lnTo>
                    <a:pt x="11188" y="33337"/>
                  </a:lnTo>
                  <a:lnTo>
                    <a:pt x="336232" y="33337"/>
                  </a:lnTo>
                  <a:lnTo>
                    <a:pt x="336232" y="30416"/>
                  </a:lnTo>
                  <a:close/>
                </a:path>
                <a:path w="361314" h="654684">
                  <a:moveTo>
                    <a:pt x="336892" y="332257"/>
                  </a:moveTo>
                  <a:lnTo>
                    <a:pt x="11074" y="332257"/>
                  </a:lnTo>
                  <a:lnTo>
                    <a:pt x="11074" y="335165"/>
                  </a:lnTo>
                  <a:lnTo>
                    <a:pt x="336892" y="335165"/>
                  </a:lnTo>
                  <a:lnTo>
                    <a:pt x="336892" y="332257"/>
                  </a:lnTo>
                  <a:close/>
                </a:path>
                <a:path w="361314" h="654684">
                  <a:moveTo>
                    <a:pt x="336994" y="83489"/>
                  </a:moveTo>
                  <a:lnTo>
                    <a:pt x="11188" y="83489"/>
                  </a:lnTo>
                  <a:lnTo>
                    <a:pt x="11188" y="86410"/>
                  </a:lnTo>
                  <a:lnTo>
                    <a:pt x="336994" y="86410"/>
                  </a:lnTo>
                  <a:lnTo>
                    <a:pt x="336994" y="83489"/>
                  </a:lnTo>
                  <a:close/>
                </a:path>
                <a:path w="361314" h="654684">
                  <a:moveTo>
                    <a:pt x="336994" y="37846"/>
                  </a:moveTo>
                  <a:lnTo>
                    <a:pt x="11188" y="37846"/>
                  </a:lnTo>
                  <a:lnTo>
                    <a:pt x="11188" y="40767"/>
                  </a:lnTo>
                  <a:lnTo>
                    <a:pt x="336994" y="40767"/>
                  </a:lnTo>
                  <a:lnTo>
                    <a:pt x="336994" y="37846"/>
                  </a:lnTo>
                  <a:close/>
                </a:path>
                <a:path w="361314" h="654684">
                  <a:moveTo>
                    <a:pt x="337972" y="75831"/>
                  </a:moveTo>
                  <a:lnTo>
                    <a:pt x="11188" y="75831"/>
                  </a:lnTo>
                  <a:lnTo>
                    <a:pt x="11188" y="78752"/>
                  </a:lnTo>
                  <a:lnTo>
                    <a:pt x="337972" y="78752"/>
                  </a:lnTo>
                  <a:lnTo>
                    <a:pt x="337972" y="75831"/>
                  </a:lnTo>
                  <a:close/>
                </a:path>
                <a:path w="361314" h="654684">
                  <a:moveTo>
                    <a:pt x="338048" y="45491"/>
                  </a:moveTo>
                  <a:lnTo>
                    <a:pt x="11188" y="45491"/>
                  </a:lnTo>
                  <a:lnTo>
                    <a:pt x="11188" y="48412"/>
                  </a:lnTo>
                  <a:lnTo>
                    <a:pt x="338048" y="48412"/>
                  </a:lnTo>
                  <a:lnTo>
                    <a:pt x="338048" y="45491"/>
                  </a:lnTo>
                  <a:close/>
                </a:path>
                <a:path w="361314" h="654684">
                  <a:moveTo>
                    <a:pt x="338810" y="68186"/>
                  </a:moveTo>
                  <a:lnTo>
                    <a:pt x="11188" y="68186"/>
                  </a:lnTo>
                  <a:lnTo>
                    <a:pt x="11188" y="71094"/>
                  </a:lnTo>
                  <a:lnTo>
                    <a:pt x="338810" y="71094"/>
                  </a:lnTo>
                  <a:lnTo>
                    <a:pt x="338810" y="68186"/>
                  </a:lnTo>
                  <a:close/>
                </a:path>
                <a:path w="361314" h="654684">
                  <a:moveTo>
                    <a:pt x="339115" y="53149"/>
                  </a:moveTo>
                  <a:lnTo>
                    <a:pt x="11188" y="53149"/>
                  </a:lnTo>
                  <a:lnTo>
                    <a:pt x="11188" y="56057"/>
                  </a:lnTo>
                  <a:lnTo>
                    <a:pt x="339115" y="56057"/>
                  </a:lnTo>
                  <a:lnTo>
                    <a:pt x="339115" y="53149"/>
                  </a:lnTo>
                  <a:close/>
                </a:path>
                <a:path w="361314" h="654684">
                  <a:moveTo>
                    <a:pt x="340017" y="60794"/>
                  </a:moveTo>
                  <a:lnTo>
                    <a:pt x="11188" y="60794"/>
                  </a:lnTo>
                  <a:lnTo>
                    <a:pt x="11188" y="63703"/>
                  </a:lnTo>
                  <a:lnTo>
                    <a:pt x="340017" y="63703"/>
                  </a:lnTo>
                  <a:lnTo>
                    <a:pt x="340017" y="60794"/>
                  </a:lnTo>
                  <a:close/>
                </a:path>
                <a:path w="361314" h="654684">
                  <a:moveTo>
                    <a:pt x="342049" y="332422"/>
                  </a:moveTo>
                  <a:lnTo>
                    <a:pt x="341731" y="317169"/>
                  </a:lnTo>
                  <a:lnTo>
                    <a:pt x="340258" y="301879"/>
                  </a:lnTo>
                  <a:lnTo>
                    <a:pt x="339293" y="296367"/>
                  </a:lnTo>
                  <a:lnTo>
                    <a:pt x="339293" y="332447"/>
                  </a:lnTo>
                  <a:lnTo>
                    <a:pt x="338594" y="347230"/>
                  </a:lnTo>
                  <a:lnTo>
                    <a:pt x="336956" y="362038"/>
                  </a:lnTo>
                  <a:lnTo>
                    <a:pt x="334467" y="376859"/>
                  </a:lnTo>
                  <a:lnTo>
                    <a:pt x="331787" y="389089"/>
                  </a:lnTo>
                  <a:lnTo>
                    <a:pt x="331787" y="385318"/>
                  </a:lnTo>
                  <a:lnTo>
                    <a:pt x="10007" y="385318"/>
                  </a:lnTo>
                  <a:lnTo>
                    <a:pt x="10007" y="278218"/>
                  </a:lnTo>
                  <a:lnTo>
                    <a:pt x="331787" y="278218"/>
                  </a:lnTo>
                  <a:lnTo>
                    <a:pt x="331787" y="275234"/>
                  </a:lnTo>
                  <a:lnTo>
                    <a:pt x="335051" y="287997"/>
                  </a:lnTo>
                  <a:lnTo>
                    <a:pt x="337604" y="302806"/>
                  </a:lnTo>
                  <a:lnTo>
                    <a:pt x="338988" y="317614"/>
                  </a:lnTo>
                  <a:lnTo>
                    <a:pt x="339293" y="332447"/>
                  </a:lnTo>
                  <a:lnTo>
                    <a:pt x="339293" y="296367"/>
                  </a:lnTo>
                  <a:lnTo>
                    <a:pt x="337578" y="286575"/>
                  </a:lnTo>
                  <a:lnTo>
                    <a:pt x="334086" y="273189"/>
                  </a:lnTo>
                  <a:lnTo>
                    <a:pt x="333590" y="271284"/>
                  </a:lnTo>
                  <a:lnTo>
                    <a:pt x="333286" y="270268"/>
                  </a:lnTo>
                  <a:lnTo>
                    <a:pt x="0" y="270268"/>
                  </a:lnTo>
                  <a:lnTo>
                    <a:pt x="0" y="279781"/>
                  </a:lnTo>
                  <a:lnTo>
                    <a:pt x="7264" y="279819"/>
                  </a:lnTo>
                  <a:lnTo>
                    <a:pt x="7251" y="385318"/>
                  </a:lnTo>
                  <a:lnTo>
                    <a:pt x="1955" y="385318"/>
                  </a:lnTo>
                  <a:lnTo>
                    <a:pt x="0" y="385394"/>
                  </a:lnTo>
                  <a:lnTo>
                    <a:pt x="0" y="394601"/>
                  </a:lnTo>
                  <a:lnTo>
                    <a:pt x="333336" y="394601"/>
                  </a:lnTo>
                  <a:lnTo>
                    <a:pt x="333616" y="393509"/>
                  </a:lnTo>
                  <a:lnTo>
                    <a:pt x="334010" y="391693"/>
                  </a:lnTo>
                  <a:lnTo>
                    <a:pt x="337007" y="378256"/>
                  </a:lnTo>
                  <a:lnTo>
                    <a:pt x="339610" y="362991"/>
                  </a:lnTo>
                  <a:lnTo>
                    <a:pt x="341312" y="347726"/>
                  </a:lnTo>
                  <a:lnTo>
                    <a:pt x="342049" y="332422"/>
                  </a:lnTo>
                  <a:close/>
                </a:path>
                <a:path w="361314" h="654684">
                  <a:moveTo>
                    <a:pt x="349999" y="513397"/>
                  </a:moveTo>
                  <a:lnTo>
                    <a:pt x="11684" y="513397"/>
                  </a:lnTo>
                  <a:lnTo>
                    <a:pt x="11684" y="516318"/>
                  </a:lnTo>
                  <a:lnTo>
                    <a:pt x="349999" y="516318"/>
                  </a:lnTo>
                  <a:lnTo>
                    <a:pt x="349999" y="513397"/>
                  </a:lnTo>
                  <a:close/>
                </a:path>
                <a:path w="361314" h="654684">
                  <a:moveTo>
                    <a:pt x="349999" y="505752"/>
                  </a:moveTo>
                  <a:lnTo>
                    <a:pt x="11684" y="505752"/>
                  </a:lnTo>
                  <a:lnTo>
                    <a:pt x="11684" y="508660"/>
                  </a:lnTo>
                  <a:lnTo>
                    <a:pt x="349999" y="508660"/>
                  </a:lnTo>
                  <a:lnTo>
                    <a:pt x="349999" y="505752"/>
                  </a:lnTo>
                  <a:close/>
                </a:path>
                <a:path w="361314" h="654684">
                  <a:moveTo>
                    <a:pt x="349999" y="429971"/>
                  </a:moveTo>
                  <a:lnTo>
                    <a:pt x="11684" y="429971"/>
                  </a:lnTo>
                  <a:lnTo>
                    <a:pt x="11684" y="432879"/>
                  </a:lnTo>
                  <a:lnTo>
                    <a:pt x="349999" y="432879"/>
                  </a:lnTo>
                  <a:lnTo>
                    <a:pt x="349999" y="429971"/>
                  </a:lnTo>
                  <a:close/>
                </a:path>
                <a:path w="361314" h="654684">
                  <a:moveTo>
                    <a:pt x="349999" y="422325"/>
                  </a:moveTo>
                  <a:lnTo>
                    <a:pt x="11684" y="422325"/>
                  </a:lnTo>
                  <a:lnTo>
                    <a:pt x="11684" y="425234"/>
                  </a:lnTo>
                  <a:lnTo>
                    <a:pt x="349999" y="425234"/>
                  </a:lnTo>
                  <a:lnTo>
                    <a:pt x="349999" y="422325"/>
                  </a:lnTo>
                  <a:close/>
                </a:path>
                <a:path w="361314" h="654684">
                  <a:moveTo>
                    <a:pt x="349999" y="414667"/>
                  </a:moveTo>
                  <a:lnTo>
                    <a:pt x="11684" y="414667"/>
                  </a:lnTo>
                  <a:lnTo>
                    <a:pt x="11684" y="417588"/>
                  </a:lnTo>
                  <a:lnTo>
                    <a:pt x="349999" y="417588"/>
                  </a:lnTo>
                  <a:lnTo>
                    <a:pt x="349999" y="414667"/>
                  </a:lnTo>
                  <a:close/>
                </a:path>
                <a:path w="361314" h="654684">
                  <a:moveTo>
                    <a:pt x="349999" y="224002"/>
                  </a:moveTo>
                  <a:lnTo>
                    <a:pt x="11684" y="224002"/>
                  </a:lnTo>
                  <a:lnTo>
                    <a:pt x="11684" y="225755"/>
                  </a:lnTo>
                  <a:lnTo>
                    <a:pt x="349999" y="225755"/>
                  </a:lnTo>
                  <a:lnTo>
                    <a:pt x="349999" y="224002"/>
                  </a:lnTo>
                  <a:close/>
                </a:path>
                <a:path w="361314" h="654684">
                  <a:moveTo>
                    <a:pt x="349999" y="219379"/>
                  </a:moveTo>
                  <a:lnTo>
                    <a:pt x="11684" y="219379"/>
                  </a:lnTo>
                  <a:lnTo>
                    <a:pt x="11684" y="221145"/>
                  </a:lnTo>
                  <a:lnTo>
                    <a:pt x="349999" y="221145"/>
                  </a:lnTo>
                  <a:lnTo>
                    <a:pt x="349999" y="219379"/>
                  </a:lnTo>
                  <a:close/>
                </a:path>
                <a:path w="361314" h="654684">
                  <a:moveTo>
                    <a:pt x="349999" y="173647"/>
                  </a:moveTo>
                  <a:lnTo>
                    <a:pt x="11684" y="173647"/>
                  </a:lnTo>
                  <a:lnTo>
                    <a:pt x="11684" y="175412"/>
                  </a:lnTo>
                  <a:lnTo>
                    <a:pt x="349999" y="175412"/>
                  </a:lnTo>
                  <a:lnTo>
                    <a:pt x="349999" y="173647"/>
                  </a:lnTo>
                  <a:close/>
                </a:path>
                <a:path w="361314" h="654684">
                  <a:moveTo>
                    <a:pt x="349999" y="169037"/>
                  </a:moveTo>
                  <a:lnTo>
                    <a:pt x="11684" y="169037"/>
                  </a:lnTo>
                  <a:lnTo>
                    <a:pt x="11684" y="170789"/>
                  </a:lnTo>
                  <a:lnTo>
                    <a:pt x="349999" y="170789"/>
                  </a:lnTo>
                  <a:lnTo>
                    <a:pt x="349999" y="169037"/>
                  </a:lnTo>
                  <a:close/>
                </a:path>
                <a:path w="361314" h="654684">
                  <a:moveTo>
                    <a:pt x="349999" y="164414"/>
                  </a:moveTo>
                  <a:lnTo>
                    <a:pt x="11684" y="164414"/>
                  </a:lnTo>
                  <a:lnTo>
                    <a:pt x="11684" y="166179"/>
                  </a:lnTo>
                  <a:lnTo>
                    <a:pt x="349999" y="166179"/>
                  </a:lnTo>
                  <a:lnTo>
                    <a:pt x="349999" y="164414"/>
                  </a:lnTo>
                  <a:close/>
                </a:path>
                <a:path w="361314" h="654684">
                  <a:moveTo>
                    <a:pt x="351116" y="498335"/>
                  </a:moveTo>
                  <a:lnTo>
                    <a:pt x="11684" y="498335"/>
                  </a:lnTo>
                  <a:lnTo>
                    <a:pt x="11684" y="501256"/>
                  </a:lnTo>
                  <a:lnTo>
                    <a:pt x="351116" y="501256"/>
                  </a:lnTo>
                  <a:lnTo>
                    <a:pt x="351116" y="498335"/>
                  </a:lnTo>
                  <a:close/>
                </a:path>
                <a:path w="361314" h="654684">
                  <a:moveTo>
                    <a:pt x="351116" y="214909"/>
                  </a:moveTo>
                  <a:lnTo>
                    <a:pt x="11684" y="214909"/>
                  </a:lnTo>
                  <a:lnTo>
                    <a:pt x="11684" y="216674"/>
                  </a:lnTo>
                  <a:lnTo>
                    <a:pt x="351116" y="216674"/>
                  </a:lnTo>
                  <a:lnTo>
                    <a:pt x="351116" y="214909"/>
                  </a:lnTo>
                  <a:close/>
                </a:path>
                <a:path w="361314" h="654684">
                  <a:moveTo>
                    <a:pt x="351434" y="437616"/>
                  </a:moveTo>
                  <a:lnTo>
                    <a:pt x="11684" y="437616"/>
                  </a:lnTo>
                  <a:lnTo>
                    <a:pt x="11684" y="440537"/>
                  </a:lnTo>
                  <a:lnTo>
                    <a:pt x="351434" y="440537"/>
                  </a:lnTo>
                  <a:lnTo>
                    <a:pt x="351434" y="437616"/>
                  </a:lnTo>
                  <a:close/>
                </a:path>
                <a:path w="361314" h="654684">
                  <a:moveTo>
                    <a:pt x="351434" y="178269"/>
                  </a:moveTo>
                  <a:lnTo>
                    <a:pt x="11684" y="178269"/>
                  </a:lnTo>
                  <a:lnTo>
                    <a:pt x="11684" y="180022"/>
                  </a:lnTo>
                  <a:lnTo>
                    <a:pt x="351434" y="180022"/>
                  </a:lnTo>
                  <a:lnTo>
                    <a:pt x="351434" y="178269"/>
                  </a:lnTo>
                  <a:close/>
                </a:path>
                <a:path w="361314" h="654684">
                  <a:moveTo>
                    <a:pt x="352221" y="490689"/>
                  </a:moveTo>
                  <a:lnTo>
                    <a:pt x="11684" y="490689"/>
                  </a:lnTo>
                  <a:lnTo>
                    <a:pt x="11684" y="493598"/>
                  </a:lnTo>
                  <a:lnTo>
                    <a:pt x="352221" y="493598"/>
                  </a:lnTo>
                  <a:lnTo>
                    <a:pt x="352221" y="490689"/>
                  </a:lnTo>
                  <a:close/>
                </a:path>
                <a:path w="361314" h="654684">
                  <a:moveTo>
                    <a:pt x="352221" y="445046"/>
                  </a:moveTo>
                  <a:lnTo>
                    <a:pt x="11684" y="445046"/>
                  </a:lnTo>
                  <a:lnTo>
                    <a:pt x="11684" y="447954"/>
                  </a:lnTo>
                  <a:lnTo>
                    <a:pt x="352221" y="447954"/>
                  </a:lnTo>
                  <a:lnTo>
                    <a:pt x="352221" y="445046"/>
                  </a:lnTo>
                  <a:close/>
                </a:path>
                <a:path w="361314" h="654684">
                  <a:moveTo>
                    <a:pt x="352221" y="210299"/>
                  </a:moveTo>
                  <a:lnTo>
                    <a:pt x="11684" y="210299"/>
                  </a:lnTo>
                  <a:lnTo>
                    <a:pt x="11684" y="212051"/>
                  </a:lnTo>
                  <a:lnTo>
                    <a:pt x="352221" y="212051"/>
                  </a:lnTo>
                  <a:lnTo>
                    <a:pt x="352221" y="210299"/>
                  </a:lnTo>
                  <a:close/>
                </a:path>
                <a:path w="361314" h="654684">
                  <a:moveTo>
                    <a:pt x="352221" y="182753"/>
                  </a:moveTo>
                  <a:lnTo>
                    <a:pt x="11684" y="182753"/>
                  </a:lnTo>
                  <a:lnTo>
                    <a:pt x="11684" y="184505"/>
                  </a:lnTo>
                  <a:lnTo>
                    <a:pt x="352221" y="184505"/>
                  </a:lnTo>
                  <a:lnTo>
                    <a:pt x="352221" y="182753"/>
                  </a:lnTo>
                  <a:close/>
                </a:path>
                <a:path w="361314" h="654684">
                  <a:moveTo>
                    <a:pt x="353250" y="483031"/>
                  </a:moveTo>
                  <a:lnTo>
                    <a:pt x="11684" y="483031"/>
                  </a:lnTo>
                  <a:lnTo>
                    <a:pt x="11684" y="485940"/>
                  </a:lnTo>
                  <a:lnTo>
                    <a:pt x="353250" y="485940"/>
                  </a:lnTo>
                  <a:lnTo>
                    <a:pt x="353250" y="483031"/>
                  </a:lnTo>
                  <a:close/>
                </a:path>
                <a:path w="361314" h="654684">
                  <a:moveTo>
                    <a:pt x="353250" y="205663"/>
                  </a:moveTo>
                  <a:lnTo>
                    <a:pt x="11684" y="205663"/>
                  </a:lnTo>
                  <a:lnTo>
                    <a:pt x="11684" y="207429"/>
                  </a:lnTo>
                  <a:lnTo>
                    <a:pt x="353250" y="207429"/>
                  </a:lnTo>
                  <a:lnTo>
                    <a:pt x="353250" y="205663"/>
                  </a:lnTo>
                  <a:close/>
                </a:path>
                <a:path w="361314" h="654684">
                  <a:moveTo>
                    <a:pt x="353326" y="452691"/>
                  </a:moveTo>
                  <a:lnTo>
                    <a:pt x="11684" y="452691"/>
                  </a:lnTo>
                  <a:lnTo>
                    <a:pt x="11684" y="455599"/>
                  </a:lnTo>
                  <a:lnTo>
                    <a:pt x="353326" y="455599"/>
                  </a:lnTo>
                  <a:lnTo>
                    <a:pt x="353326" y="452691"/>
                  </a:lnTo>
                  <a:close/>
                </a:path>
                <a:path w="361314" h="654684">
                  <a:moveTo>
                    <a:pt x="353326" y="187363"/>
                  </a:moveTo>
                  <a:lnTo>
                    <a:pt x="11684" y="187363"/>
                  </a:lnTo>
                  <a:lnTo>
                    <a:pt x="11684" y="189128"/>
                  </a:lnTo>
                  <a:lnTo>
                    <a:pt x="353326" y="189128"/>
                  </a:lnTo>
                  <a:lnTo>
                    <a:pt x="353326" y="187363"/>
                  </a:lnTo>
                  <a:close/>
                </a:path>
                <a:path w="361314" h="654684">
                  <a:moveTo>
                    <a:pt x="354114" y="475386"/>
                  </a:moveTo>
                  <a:lnTo>
                    <a:pt x="11684" y="475386"/>
                  </a:lnTo>
                  <a:lnTo>
                    <a:pt x="11684" y="478294"/>
                  </a:lnTo>
                  <a:lnTo>
                    <a:pt x="354114" y="478294"/>
                  </a:lnTo>
                  <a:lnTo>
                    <a:pt x="354114" y="475386"/>
                  </a:lnTo>
                  <a:close/>
                </a:path>
                <a:path w="361314" h="654684">
                  <a:moveTo>
                    <a:pt x="354114" y="201053"/>
                  </a:moveTo>
                  <a:lnTo>
                    <a:pt x="11684" y="201053"/>
                  </a:lnTo>
                  <a:lnTo>
                    <a:pt x="11684" y="202819"/>
                  </a:lnTo>
                  <a:lnTo>
                    <a:pt x="354114" y="202819"/>
                  </a:lnTo>
                  <a:lnTo>
                    <a:pt x="354114" y="201053"/>
                  </a:lnTo>
                  <a:close/>
                </a:path>
                <a:path w="361314" h="654684">
                  <a:moveTo>
                    <a:pt x="354431" y="460336"/>
                  </a:moveTo>
                  <a:lnTo>
                    <a:pt x="11684" y="460336"/>
                  </a:lnTo>
                  <a:lnTo>
                    <a:pt x="11684" y="463257"/>
                  </a:lnTo>
                  <a:lnTo>
                    <a:pt x="354431" y="463257"/>
                  </a:lnTo>
                  <a:lnTo>
                    <a:pt x="354431" y="460336"/>
                  </a:lnTo>
                  <a:close/>
                </a:path>
                <a:path w="361314" h="654684">
                  <a:moveTo>
                    <a:pt x="354431" y="191973"/>
                  </a:moveTo>
                  <a:lnTo>
                    <a:pt x="11684" y="191973"/>
                  </a:lnTo>
                  <a:lnTo>
                    <a:pt x="11684" y="193738"/>
                  </a:lnTo>
                  <a:lnTo>
                    <a:pt x="354431" y="193738"/>
                  </a:lnTo>
                  <a:lnTo>
                    <a:pt x="354431" y="191973"/>
                  </a:lnTo>
                  <a:close/>
                </a:path>
                <a:path w="361314" h="654684">
                  <a:moveTo>
                    <a:pt x="355384" y="467995"/>
                  </a:moveTo>
                  <a:lnTo>
                    <a:pt x="11684" y="467995"/>
                  </a:lnTo>
                  <a:lnTo>
                    <a:pt x="11684" y="470903"/>
                  </a:lnTo>
                  <a:lnTo>
                    <a:pt x="355384" y="470903"/>
                  </a:lnTo>
                  <a:lnTo>
                    <a:pt x="355384" y="467995"/>
                  </a:lnTo>
                  <a:close/>
                </a:path>
                <a:path w="361314" h="654684">
                  <a:moveTo>
                    <a:pt x="355384" y="196596"/>
                  </a:moveTo>
                  <a:lnTo>
                    <a:pt x="11684" y="196596"/>
                  </a:lnTo>
                  <a:lnTo>
                    <a:pt x="11684" y="198348"/>
                  </a:lnTo>
                  <a:lnTo>
                    <a:pt x="355384" y="198348"/>
                  </a:lnTo>
                  <a:lnTo>
                    <a:pt x="355384" y="196596"/>
                  </a:lnTo>
                  <a:close/>
                </a:path>
                <a:path w="361314" h="654684">
                  <a:moveTo>
                    <a:pt x="360819" y="468147"/>
                  </a:moveTo>
                  <a:lnTo>
                    <a:pt x="360489" y="452894"/>
                  </a:lnTo>
                  <a:lnTo>
                    <a:pt x="358940" y="437603"/>
                  </a:lnTo>
                  <a:lnTo>
                    <a:pt x="357911" y="432054"/>
                  </a:lnTo>
                  <a:lnTo>
                    <a:pt x="357911" y="468185"/>
                  </a:lnTo>
                  <a:lnTo>
                    <a:pt x="357174" y="482955"/>
                  </a:lnTo>
                  <a:lnTo>
                    <a:pt x="355447" y="497776"/>
                  </a:lnTo>
                  <a:lnTo>
                    <a:pt x="352831" y="512597"/>
                  </a:lnTo>
                  <a:lnTo>
                    <a:pt x="349999" y="524802"/>
                  </a:lnTo>
                  <a:lnTo>
                    <a:pt x="349999" y="521042"/>
                  </a:lnTo>
                  <a:lnTo>
                    <a:pt x="10553" y="521042"/>
                  </a:lnTo>
                  <a:lnTo>
                    <a:pt x="10553" y="413943"/>
                  </a:lnTo>
                  <a:lnTo>
                    <a:pt x="349999" y="413943"/>
                  </a:lnTo>
                  <a:lnTo>
                    <a:pt x="349999" y="410946"/>
                  </a:lnTo>
                  <a:lnTo>
                    <a:pt x="353441" y="423722"/>
                  </a:lnTo>
                  <a:lnTo>
                    <a:pt x="356133" y="438531"/>
                  </a:lnTo>
                  <a:lnTo>
                    <a:pt x="357593" y="453339"/>
                  </a:lnTo>
                  <a:lnTo>
                    <a:pt x="357911" y="468185"/>
                  </a:lnTo>
                  <a:lnTo>
                    <a:pt x="357911" y="432054"/>
                  </a:lnTo>
                  <a:lnTo>
                    <a:pt x="356108" y="422313"/>
                  </a:lnTo>
                  <a:lnTo>
                    <a:pt x="352425" y="408914"/>
                  </a:lnTo>
                  <a:lnTo>
                    <a:pt x="351904" y="407022"/>
                  </a:lnTo>
                  <a:lnTo>
                    <a:pt x="351574" y="406006"/>
                  </a:lnTo>
                  <a:lnTo>
                    <a:pt x="0" y="406006"/>
                  </a:lnTo>
                  <a:lnTo>
                    <a:pt x="0" y="415518"/>
                  </a:lnTo>
                  <a:lnTo>
                    <a:pt x="7658" y="415544"/>
                  </a:lnTo>
                  <a:lnTo>
                    <a:pt x="7658" y="521042"/>
                  </a:lnTo>
                  <a:lnTo>
                    <a:pt x="2070" y="521042"/>
                  </a:lnTo>
                  <a:lnTo>
                    <a:pt x="0" y="521119"/>
                  </a:lnTo>
                  <a:lnTo>
                    <a:pt x="0" y="530326"/>
                  </a:lnTo>
                  <a:lnTo>
                    <a:pt x="351637" y="530326"/>
                  </a:lnTo>
                  <a:lnTo>
                    <a:pt x="351929" y="529234"/>
                  </a:lnTo>
                  <a:lnTo>
                    <a:pt x="352348" y="527418"/>
                  </a:lnTo>
                  <a:lnTo>
                    <a:pt x="355511" y="513981"/>
                  </a:lnTo>
                  <a:lnTo>
                    <a:pt x="358254" y="498716"/>
                  </a:lnTo>
                  <a:lnTo>
                    <a:pt x="360057" y="483450"/>
                  </a:lnTo>
                  <a:lnTo>
                    <a:pt x="360819" y="468147"/>
                  </a:lnTo>
                  <a:close/>
                </a:path>
                <a:path w="361314" h="654684">
                  <a:moveTo>
                    <a:pt x="360819" y="196697"/>
                  </a:moveTo>
                  <a:lnTo>
                    <a:pt x="360489" y="187490"/>
                  </a:lnTo>
                  <a:lnTo>
                    <a:pt x="358940" y="178257"/>
                  </a:lnTo>
                  <a:lnTo>
                    <a:pt x="357911" y="174904"/>
                  </a:lnTo>
                  <a:lnTo>
                    <a:pt x="357911" y="196710"/>
                  </a:lnTo>
                  <a:lnTo>
                    <a:pt x="357174" y="205625"/>
                  </a:lnTo>
                  <a:lnTo>
                    <a:pt x="355447" y="214566"/>
                  </a:lnTo>
                  <a:lnTo>
                    <a:pt x="352831" y="223520"/>
                  </a:lnTo>
                  <a:lnTo>
                    <a:pt x="349999" y="230886"/>
                  </a:lnTo>
                  <a:lnTo>
                    <a:pt x="349999" y="228612"/>
                  </a:lnTo>
                  <a:lnTo>
                    <a:pt x="10553" y="228612"/>
                  </a:lnTo>
                  <a:lnTo>
                    <a:pt x="10553" y="163982"/>
                  </a:lnTo>
                  <a:lnTo>
                    <a:pt x="349999" y="163982"/>
                  </a:lnTo>
                  <a:lnTo>
                    <a:pt x="349999" y="162179"/>
                  </a:lnTo>
                  <a:lnTo>
                    <a:pt x="353441" y="169875"/>
                  </a:lnTo>
                  <a:lnTo>
                    <a:pt x="356133" y="178816"/>
                  </a:lnTo>
                  <a:lnTo>
                    <a:pt x="357593" y="187756"/>
                  </a:lnTo>
                  <a:lnTo>
                    <a:pt x="357911" y="196710"/>
                  </a:lnTo>
                  <a:lnTo>
                    <a:pt x="357911" y="174904"/>
                  </a:lnTo>
                  <a:lnTo>
                    <a:pt x="356108" y="169024"/>
                  </a:lnTo>
                  <a:lnTo>
                    <a:pt x="352425" y="160947"/>
                  </a:lnTo>
                  <a:lnTo>
                    <a:pt x="351904" y="159791"/>
                  </a:lnTo>
                  <a:lnTo>
                    <a:pt x="351574" y="159194"/>
                  </a:lnTo>
                  <a:lnTo>
                    <a:pt x="0" y="159194"/>
                  </a:lnTo>
                  <a:lnTo>
                    <a:pt x="0" y="164922"/>
                  </a:lnTo>
                  <a:lnTo>
                    <a:pt x="7658" y="164947"/>
                  </a:lnTo>
                  <a:lnTo>
                    <a:pt x="7658" y="228612"/>
                  </a:lnTo>
                  <a:lnTo>
                    <a:pt x="2070" y="228612"/>
                  </a:lnTo>
                  <a:lnTo>
                    <a:pt x="0" y="228663"/>
                  </a:lnTo>
                  <a:lnTo>
                    <a:pt x="0" y="234213"/>
                  </a:lnTo>
                  <a:lnTo>
                    <a:pt x="351637" y="234213"/>
                  </a:lnTo>
                  <a:lnTo>
                    <a:pt x="351929" y="233553"/>
                  </a:lnTo>
                  <a:lnTo>
                    <a:pt x="352348" y="232460"/>
                  </a:lnTo>
                  <a:lnTo>
                    <a:pt x="355511" y="224345"/>
                  </a:lnTo>
                  <a:lnTo>
                    <a:pt x="358254" y="215138"/>
                  </a:lnTo>
                  <a:lnTo>
                    <a:pt x="360057" y="205930"/>
                  </a:lnTo>
                  <a:lnTo>
                    <a:pt x="360819" y="196697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85311" y="8711396"/>
              <a:ext cx="361315" cy="250190"/>
            </a:xfrm>
            <a:custGeom>
              <a:avLst/>
              <a:gdLst/>
              <a:ahLst/>
              <a:cxnLst/>
              <a:rect l="l" t="t" r="r" b="b"/>
              <a:pathLst>
                <a:path w="361314" h="250190">
                  <a:moveTo>
                    <a:pt x="325628" y="97028"/>
                  </a:moveTo>
                  <a:lnTo>
                    <a:pt x="1917" y="97028"/>
                  </a:lnTo>
                  <a:lnTo>
                    <a:pt x="1917" y="102781"/>
                  </a:lnTo>
                  <a:lnTo>
                    <a:pt x="325628" y="102781"/>
                  </a:lnTo>
                  <a:lnTo>
                    <a:pt x="325628" y="97028"/>
                  </a:lnTo>
                  <a:close/>
                </a:path>
                <a:path w="361314" h="250190">
                  <a:moveTo>
                    <a:pt x="325628" y="90512"/>
                  </a:moveTo>
                  <a:lnTo>
                    <a:pt x="10871" y="90512"/>
                  </a:lnTo>
                  <a:lnTo>
                    <a:pt x="10871" y="92989"/>
                  </a:lnTo>
                  <a:lnTo>
                    <a:pt x="325628" y="92989"/>
                  </a:lnTo>
                  <a:lnTo>
                    <a:pt x="325628" y="90512"/>
                  </a:lnTo>
                  <a:close/>
                </a:path>
                <a:path w="361314" h="250190">
                  <a:moveTo>
                    <a:pt x="325628" y="83997"/>
                  </a:moveTo>
                  <a:lnTo>
                    <a:pt x="10871" y="83997"/>
                  </a:lnTo>
                  <a:lnTo>
                    <a:pt x="10871" y="86474"/>
                  </a:lnTo>
                  <a:lnTo>
                    <a:pt x="325628" y="86474"/>
                  </a:lnTo>
                  <a:lnTo>
                    <a:pt x="325628" y="83997"/>
                  </a:lnTo>
                  <a:close/>
                </a:path>
                <a:path w="361314" h="250190">
                  <a:moveTo>
                    <a:pt x="325628" y="0"/>
                  </a:moveTo>
                  <a:lnTo>
                    <a:pt x="1917" y="0"/>
                  </a:lnTo>
                  <a:lnTo>
                    <a:pt x="1917" y="5753"/>
                  </a:lnTo>
                  <a:lnTo>
                    <a:pt x="325628" y="5753"/>
                  </a:lnTo>
                  <a:lnTo>
                    <a:pt x="325628" y="0"/>
                  </a:lnTo>
                  <a:close/>
                </a:path>
                <a:path w="361314" h="250190">
                  <a:moveTo>
                    <a:pt x="326669" y="77673"/>
                  </a:moveTo>
                  <a:lnTo>
                    <a:pt x="10871" y="77673"/>
                  </a:lnTo>
                  <a:lnTo>
                    <a:pt x="10871" y="80162"/>
                  </a:lnTo>
                  <a:lnTo>
                    <a:pt x="326669" y="80162"/>
                  </a:lnTo>
                  <a:lnTo>
                    <a:pt x="326669" y="77673"/>
                  </a:lnTo>
                  <a:close/>
                </a:path>
                <a:path w="361314" h="250190">
                  <a:moveTo>
                    <a:pt x="327698" y="71158"/>
                  </a:moveTo>
                  <a:lnTo>
                    <a:pt x="10871" y="71158"/>
                  </a:lnTo>
                  <a:lnTo>
                    <a:pt x="10871" y="73647"/>
                  </a:lnTo>
                  <a:lnTo>
                    <a:pt x="327698" y="73647"/>
                  </a:lnTo>
                  <a:lnTo>
                    <a:pt x="327698" y="71158"/>
                  </a:lnTo>
                  <a:close/>
                </a:path>
                <a:path w="361314" h="250190">
                  <a:moveTo>
                    <a:pt x="328650" y="64630"/>
                  </a:moveTo>
                  <a:lnTo>
                    <a:pt x="10871" y="64630"/>
                  </a:lnTo>
                  <a:lnTo>
                    <a:pt x="10871" y="67106"/>
                  </a:lnTo>
                  <a:lnTo>
                    <a:pt x="328650" y="67106"/>
                  </a:lnTo>
                  <a:lnTo>
                    <a:pt x="328650" y="64630"/>
                  </a:lnTo>
                  <a:close/>
                </a:path>
                <a:path w="361314" h="250190">
                  <a:moveTo>
                    <a:pt x="328726" y="38773"/>
                  </a:moveTo>
                  <a:lnTo>
                    <a:pt x="10871" y="38773"/>
                  </a:lnTo>
                  <a:lnTo>
                    <a:pt x="10871" y="41262"/>
                  </a:lnTo>
                  <a:lnTo>
                    <a:pt x="328726" y="41262"/>
                  </a:lnTo>
                  <a:lnTo>
                    <a:pt x="328726" y="38773"/>
                  </a:lnTo>
                  <a:close/>
                </a:path>
                <a:path w="361314" h="250190">
                  <a:moveTo>
                    <a:pt x="329463" y="58115"/>
                  </a:moveTo>
                  <a:lnTo>
                    <a:pt x="10871" y="58115"/>
                  </a:lnTo>
                  <a:lnTo>
                    <a:pt x="10871" y="60591"/>
                  </a:lnTo>
                  <a:lnTo>
                    <a:pt x="329463" y="60591"/>
                  </a:lnTo>
                  <a:lnTo>
                    <a:pt x="329463" y="58115"/>
                  </a:lnTo>
                  <a:close/>
                </a:path>
                <a:path w="361314" h="250190">
                  <a:moveTo>
                    <a:pt x="329755" y="45288"/>
                  </a:moveTo>
                  <a:lnTo>
                    <a:pt x="10871" y="45288"/>
                  </a:lnTo>
                  <a:lnTo>
                    <a:pt x="10871" y="47777"/>
                  </a:lnTo>
                  <a:lnTo>
                    <a:pt x="329755" y="47777"/>
                  </a:lnTo>
                  <a:lnTo>
                    <a:pt x="329755" y="45288"/>
                  </a:lnTo>
                  <a:close/>
                </a:path>
                <a:path w="361314" h="250190">
                  <a:moveTo>
                    <a:pt x="330631" y="51816"/>
                  </a:moveTo>
                  <a:lnTo>
                    <a:pt x="10871" y="51816"/>
                  </a:lnTo>
                  <a:lnTo>
                    <a:pt x="10871" y="54292"/>
                  </a:lnTo>
                  <a:lnTo>
                    <a:pt x="330631" y="54292"/>
                  </a:lnTo>
                  <a:lnTo>
                    <a:pt x="330631" y="51816"/>
                  </a:lnTo>
                  <a:close/>
                </a:path>
                <a:path w="361314" h="250190">
                  <a:moveTo>
                    <a:pt x="349999" y="232930"/>
                  </a:moveTo>
                  <a:lnTo>
                    <a:pt x="11684" y="232930"/>
                  </a:lnTo>
                  <a:lnTo>
                    <a:pt x="11684" y="235839"/>
                  </a:lnTo>
                  <a:lnTo>
                    <a:pt x="349999" y="235839"/>
                  </a:lnTo>
                  <a:lnTo>
                    <a:pt x="349999" y="232930"/>
                  </a:lnTo>
                  <a:close/>
                </a:path>
                <a:path w="361314" h="250190">
                  <a:moveTo>
                    <a:pt x="349999" y="225272"/>
                  </a:moveTo>
                  <a:lnTo>
                    <a:pt x="11684" y="225272"/>
                  </a:lnTo>
                  <a:lnTo>
                    <a:pt x="11684" y="228193"/>
                  </a:lnTo>
                  <a:lnTo>
                    <a:pt x="349999" y="228193"/>
                  </a:lnTo>
                  <a:lnTo>
                    <a:pt x="349999" y="225272"/>
                  </a:lnTo>
                  <a:close/>
                </a:path>
                <a:path w="361314" h="250190">
                  <a:moveTo>
                    <a:pt x="349999" y="149491"/>
                  </a:moveTo>
                  <a:lnTo>
                    <a:pt x="11684" y="149491"/>
                  </a:lnTo>
                  <a:lnTo>
                    <a:pt x="11684" y="152412"/>
                  </a:lnTo>
                  <a:lnTo>
                    <a:pt x="349999" y="152412"/>
                  </a:lnTo>
                  <a:lnTo>
                    <a:pt x="349999" y="149491"/>
                  </a:lnTo>
                  <a:close/>
                </a:path>
                <a:path w="361314" h="250190">
                  <a:moveTo>
                    <a:pt x="349999" y="141846"/>
                  </a:moveTo>
                  <a:lnTo>
                    <a:pt x="11684" y="141846"/>
                  </a:lnTo>
                  <a:lnTo>
                    <a:pt x="11684" y="144767"/>
                  </a:lnTo>
                  <a:lnTo>
                    <a:pt x="349999" y="144767"/>
                  </a:lnTo>
                  <a:lnTo>
                    <a:pt x="349999" y="141846"/>
                  </a:lnTo>
                  <a:close/>
                </a:path>
                <a:path w="361314" h="250190">
                  <a:moveTo>
                    <a:pt x="349999" y="134200"/>
                  </a:moveTo>
                  <a:lnTo>
                    <a:pt x="11684" y="134200"/>
                  </a:lnTo>
                  <a:lnTo>
                    <a:pt x="11684" y="137109"/>
                  </a:lnTo>
                  <a:lnTo>
                    <a:pt x="349999" y="137109"/>
                  </a:lnTo>
                  <a:lnTo>
                    <a:pt x="349999" y="134200"/>
                  </a:lnTo>
                  <a:close/>
                </a:path>
                <a:path w="361314" h="250190">
                  <a:moveTo>
                    <a:pt x="351116" y="217868"/>
                  </a:moveTo>
                  <a:lnTo>
                    <a:pt x="11684" y="217868"/>
                  </a:lnTo>
                  <a:lnTo>
                    <a:pt x="11684" y="220776"/>
                  </a:lnTo>
                  <a:lnTo>
                    <a:pt x="351116" y="220776"/>
                  </a:lnTo>
                  <a:lnTo>
                    <a:pt x="351116" y="217868"/>
                  </a:lnTo>
                  <a:close/>
                </a:path>
                <a:path w="361314" h="250190">
                  <a:moveTo>
                    <a:pt x="351434" y="157149"/>
                  </a:moveTo>
                  <a:lnTo>
                    <a:pt x="11684" y="157149"/>
                  </a:lnTo>
                  <a:lnTo>
                    <a:pt x="11684" y="160058"/>
                  </a:lnTo>
                  <a:lnTo>
                    <a:pt x="351434" y="160058"/>
                  </a:lnTo>
                  <a:lnTo>
                    <a:pt x="351434" y="157149"/>
                  </a:lnTo>
                  <a:close/>
                </a:path>
                <a:path w="361314" h="250190">
                  <a:moveTo>
                    <a:pt x="352221" y="210223"/>
                  </a:moveTo>
                  <a:lnTo>
                    <a:pt x="11684" y="210223"/>
                  </a:lnTo>
                  <a:lnTo>
                    <a:pt x="11684" y="213131"/>
                  </a:lnTo>
                  <a:lnTo>
                    <a:pt x="352221" y="213131"/>
                  </a:lnTo>
                  <a:lnTo>
                    <a:pt x="352221" y="210223"/>
                  </a:lnTo>
                  <a:close/>
                </a:path>
                <a:path w="361314" h="250190">
                  <a:moveTo>
                    <a:pt x="352221" y="164566"/>
                  </a:moveTo>
                  <a:lnTo>
                    <a:pt x="11684" y="164566"/>
                  </a:lnTo>
                  <a:lnTo>
                    <a:pt x="11684" y="167487"/>
                  </a:lnTo>
                  <a:lnTo>
                    <a:pt x="352221" y="167487"/>
                  </a:lnTo>
                  <a:lnTo>
                    <a:pt x="352221" y="164566"/>
                  </a:lnTo>
                  <a:close/>
                </a:path>
                <a:path w="361314" h="250190">
                  <a:moveTo>
                    <a:pt x="353250" y="202552"/>
                  </a:moveTo>
                  <a:lnTo>
                    <a:pt x="11684" y="202552"/>
                  </a:lnTo>
                  <a:lnTo>
                    <a:pt x="11684" y="205473"/>
                  </a:lnTo>
                  <a:lnTo>
                    <a:pt x="353250" y="205473"/>
                  </a:lnTo>
                  <a:lnTo>
                    <a:pt x="353250" y="202552"/>
                  </a:lnTo>
                  <a:close/>
                </a:path>
                <a:path w="361314" h="250190">
                  <a:moveTo>
                    <a:pt x="353326" y="172224"/>
                  </a:moveTo>
                  <a:lnTo>
                    <a:pt x="11684" y="172224"/>
                  </a:lnTo>
                  <a:lnTo>
                    <a:pt x="11684" y="175133"/>
                  </a:lnTo>
                  <a:lnTo>
                    <a:pt x="353326" y="175133"/>
                  </a:lnTo>
                  <a:lnTo>
                    <a:pt x="353326" y="172224"/>
                  </a:lnTo>
                  <a:close/>
                </a:path>
                <a:path w="361314" h="250190">
                  <a:moveTo>
                    <a:pt x="354114" y="194906"/>
                  </a:moveTo>
                  <a:lnTo>
                    <a:pt x="11684" y="194906"/>
                  </a:lnTo>
                  <a:lnTo>
                    <a:pt x="11684" y="197815"/>
                  </a:lnTo>
                  <a:lnTo>
                    <a:pt x="354114" y="197815"/>
                  </a:lnTo>
                  <a:lnTo>
                    <a:pt x="354114" y="194906"/>
                  </a:lnTo>
                  <a:close/>
                </a:path>
                <a:path w="361314" h="250190">
                  <a:moveTo>
                    <a:pt x="354431" y="179870"/>
                  </a:moveTo>
                  <a:lnTo>
                    <a:pt x="11684" y="179870"/>
                  </a:lnTo>
                  <a:lnTo>
                    <a:pt x="11684" y="182778"/>
                  </a:lnTo>
                  <a:lnTo>
                    <a:pt x="354431" y="182778"/>
                  </a:lnTo>
                  <a:lnTo>
                    <a:pt x="354431" y="179870"/>
                  </a:lnTo>
                  <a:close/>
                </a:path>
                <a:path w="361314" h="250190">
                  <a:moveTo>
                    <a:pt x="355384" y="187515"/>
                  </a:moveTo>
                  <a:lnTo>
                    <a:pt x="11684" y="187515"/>
                  </a:lnTo>
                  <a:lnTo>
                    <a:pt x="11684" y="190423"/>
                  </a:lnTo>
                  <a:lnTo>
                    <a:pt x="355384" y="190423"/>
                  </a:lnTo>
                  <a:lnTo>
                    <a:pt x="355384" y="187515"/>
                  </a:lnTo>
                  <a:close/>
                </a:path>
                <a:path w="361314" h="250190">
                  <a:moveTo>
                    <a:pt x="360819" y="187680"/>
                  </a:moveTo>
                  <a:lnTo>
                    <a:pt x="360489" y="172427"/>
                  </a:lnTo>
                  <a:lnTo>
                    <a:pt x="358940" y="157137"/>
                  </a:lnTo>
                  <a:lnTo>
                    <a:pt x="357911" y="151587"/>
                  </a:lnTo>
                  <a:lnTo>
                    <a:pt x="357911" y="187706"/>
                  </a:lnTo>
                  <a:lnTo>
                    <a:pt x="357174" y="202488"/>
                  </a:lnTo>
                  <a:lnTo>
                    <a:pt x="355447" y="217309"/>
                  </a:lnTo>
                  <a:lnTo>
                    <a:pt x="352831" y="232117"/>
                  </a:lnTo>
                  <a:lnTo>
                    <a:pt x="349999" y="244335"/>
                  </a:lnTo>
                  <a:lnTo>
                    <a:pt x="349999" y="240576"/>
                  </a:lnTo>
                  <a:lnTo>
                    <a:pt x="10553" y="240576"/>
                  </a:lnTo>
                  <a:lnTo>
                    <a:pt x="10553" y="133477"/>
                  </a:lnTo>
                  <a:lnTo>
                    <a:pt x="349999" y="133477"/>
                  </a:lnTo>
                  <a:lnTo>
                    <a:pt x="349999" y="130479"/>
                  </a:lnTo>
                  <a:lnTo>
                    <a:pt x="353441" y="143256"/>
                  </a:lnTo>
                  <a:lnTo>
                    <a:pt x="356133" y="158064"/>
                  </a:lnTo>
                  <a:lnTo>
                    <a:pt x="357593" y="172872"/>
                  </a:lnTo>
                  <a:lnTo>
                    <a:pt x="357911" y="187706"/>
                  </a:lnTo>
                  <a:lnTo>
                    <a:pt x="357911" y="151587"/>
                  </a:lnTo>
                  <a:lnTo>
                    <a:pt x="356108" y="141833"/>
                  </a:lnTo>
                  <a:lnTo>
                    <a:pt x="352425" y="128447"/>
                  </a:lnTo>
                  <a:lnTo>
                    <a:pt x="351904" y="126542"/>
                  </a:lnTo>
                  <a:lnTo>
                    <a:pt x="351574" y="125526"/>
                  </a:lnTo>
                  <a:lnTo>
                    <a:pt x="0" y="125526"/>
                  </a:lnTo>
                  <a:lnTo>
                    <a:pt x="0" y="135039"/>
                  </a:lnTo>
                  <a:lnTo>
                    <a:pt x="7658" y="135077"/>
                  </a:lnTo>
                  <a:lnTo>
                    <a:pt x="7658" y="240576"/>
                  </a:lnTo>
                  <a:lnTo>
                    <a:pt x="2070" y="240576"/>
                  </a:lnTo>
                  <a:lnTo>
                    <a:pt x="0" y="240652"/>
                  </a:lnTo>
                  <a:lnTo>
                    <a:pt x="0" y="249859"/>
                  </a:lnTo>
                  <a:lnTo>
                    <a:pt x="351637" y="249859"/>
                  </a:lnTo>
                  <a:lnTo>
                    <a:pt x="351929" y="248767"/>
                  </a:lnTo>
                  <a:lnTo>
                    <a:pt x="352348" y="246951"/>
                  </a:lnTo>
                  <a:lnTo>
                    <a:pt x="355511" y="233514"/>
                  </a:lnTo>
                  <a:lnTo>
                    <a:pt x="358254" y="218249"/>
                  </a:lnTo>
                  <a:lnTo>
                    <a:pt x="360057" y="202984"/>
                  </a:lnTo>
                  <a:lnTo>
                    <a:pt x="360819" y="18768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67873" y="7651280"/>
              <a:ext cx="2362200" cy="900430"/>
            </a:xfrm>
            <a:custGeom>
              <a:avLst/>
              <a:gdLst/>
              <a:ahLst/>
              <a:cxnLst/>
              <a:rect l="l" t="t" r="r" b="b"/>
              <a:pathLst>
                <a:path w="2362200" h="900429">
                  <a:moveTo>
                    <a:pt x="0" y="62014"/>
                  </a:moveTo>
                  <a:lnTo>
                    <a:pt x="53272" y="56418"/>
                  </a:lnTo>
                  <a:lnTo>
                    <a:pt x="106393" y="51104"/>
                  </a:lnTo>
                  <a:lnTo>
                    <a:pt x="159364" y="46069"/>
                  </a:lnTo>
                  <a:lnTo>
                    <a:pt x="212186" y="41310"/>
                  </a:lnTo>
                  <a:lnTo>
                    <a:pt x="264860" y="36824"/>
                  </a:lnTo>
                  <a:lnTo>
                    <a:pt x="317389" y="32610"/>
                  </a:lnTo>
                  <a:lnTo>
                    <a:pt x="369773" y="28665"/>
                  </a:lnTo>
                  <a:lnTo>
                    <a:pt x="422013" y="24986"/>
                  </a:lnTo>
                  <a:lnTo>
                    <a:pt x="474112" y="21570"/>
                  </a:lnTo>
                  <a:lnTo>
                    <a:pt x="526070" y="18416"/>
                  </a:lnTo>
                  <a:lnTo>
                    <a:pt x="577889" y="15520"/>
                  </a:lnTo>
                  <a:lnTo>
                    <a:pt x="629571" y="12880"/>
                  </a:lnTo>
                  <a:lnTo>
                    <a:pt x="681115" y="10493"/>
                  </a:lnTo>
                  <a:lnTo>
                    <a:pt x="732525" y="8357"/>
                  </a:lnTo>
                  <a:lnTo>
                    <a:pt x="783801" y="6470"/>
                  </a:lnTo>
                  <a:lnTo>
                    <a:pt x="834944" y="4829"/>
                  </a:lnTo>
                  <a:lnTo>
                    <a:pt x="885957" y="3430"/>
                  </a:lnTo>
                  <a:lnTo>
                    <a:pt x="936840" y="2273"/>
                  </a:lnTo>
                  <a:lnTo>
                    <a:pt x="987595" y="1354"/>
                  </a:lnTo>
                  <a:lnTo>
                    <a:pt x="1038222" y="670"/>
                  </a:lnTo>
                  <a:lnTo>
                    <a:pt x="1088725" y="219"/>
                  </a:lnTo>
                  <a:lnTo>
                    <a:pt x="1139103" y="0"/>
                  </a:lnTo>
                  <a:lnTo>
                    <a:pt x="1189358" y="8"/>
                  </a:lnTo>
                  <a:lnTo>
                    <a:pt x="1239492" y="241"/>
                  </a:lnTo>
                  <a:lnTo>
                    <a:pt x="1289506" y="698"/>
                  </a:lnTo>
                  <a:lnTo>
                    <a:pt x="1339401" y="1375"/>
                  </a:lnTo>
                  <a:lnTo>
                    <a:pt x="1389179" y="2270"/>
                  </a:lnTo>
                  <a:lnTo>
                    <a:pt x="1438840" y="3380"/>
                  </a:lnTo>
                  <a:lnTo>
                    <a:pt x="1488388" y="4703"/>
                  </a:lnTo>
                  <a:lnTo>
                    <a:pt x="1537822" y="6237"/>
                  </a:lnTo>
                  <a:lnTo>
                    <a:pt x="1587144" y="7978"/>
                  </a:lnTo>
                  <a:lnTo>
                    <a:pt x="1636356" y="9924"/>
                  </a:lnTo>
                  <a:lnTo>
                    <a:pt x="1685458" y="12073"/>
                  </a:lnTo>
                  <a:lnTo>
                    <a:pt x="1734453" y="14422"/>
                  </a:lnTo>
                  <a:lnTo>
                    <a:pt x="1783341" y="16968"/>
                  </a:lnTo>
                  <a:lnTo>
                    <a:pt x="1832125" y="19710"/>
                  </a:lnTo>
                  <a:lnTo>
                    <a:pt x="1880804" y="22644"/>
                  </a:lnTo>
                  <a:lnTo>
                    <a:pt x="1929382" y="25768"/>
                  </a:lnTo>
                  <a:lnTo>
                    <a:pt x="1977858" y="29080"/>
                  </a:lnTo>
                  <a:lnTo>
                    <a:pt x="2026235" y="32576"/>
                  </a:lnTo>
                  <a:lnTo>
                    <a:pt x="2074514" y="36255"/>
                  </a:lnTo>
                  <a:lnTo>
                    <a:pt x="2122696" y="40113"/>
                  </a:lnTo>
                  <a:lnTo>
                    <a:pt x="2170782" y="44149"/>
                  </a:lnTo>
                  <a:lnTo>
                    <a:pt x="2218775" y="48359"/>
                  </a:lnTo>
                  <a:lnTo>
                    <a:pt x="2266674" y="52742"/>
                  </a:lnTo>
                  <a:lnTo>
                    <a:pt x="2314483" y="57294"/>
                  </a:lnTo>
                  <a:lnTo>
                    <a:pt x="2362201" y="62014"/>
                  </a:lnTo>
                  <a:lnTo>
                    <a:pt x="2362201" y="114083"/>
                  </a:lnTo>
                  <a:lnTo>
                    <a:pt x="2362201" y="166153"/>
                  </a:lnTo>
                  <a:lnTo>
                    <a:pt x="2362201" y="843062"/>
                  </a:lnTo>
                  <a:lnTo>
                    <a:pt x="2311184" y="847608"/>
                  </a:lnTo>
                  <a:lnTo>
                    <a:pt x="2260198" y="851975"/>
                  </a:lnTo>
                  <a:lnTo>
                    <a:pt x="2209241" y="856162"/>
                  </a:lnTo>
                  <a:lnTo>
                    <a:pt x="2158314" y="860167"/>
                  </a:lnTo>
                  <a:lnTo>
                    <a:pt x="2107418" y="863990"/>
                  </a:lnTo>
                  <a:lnTo>
                    <a:pt x="2056553" y="867628"/>
                  </a:lnTo>
                  <a:lnTo>
                    <a:pt x="2005718" y="871081"/>
                  </a:lnTo>
                  <a:lnTo>
                    <a:pt x="1954914" y="874348"/>
                  </a:lnTo>
                  <a:lnTo>
                    <a:pt x="1904141" y="877427"/>
                  </a:lnTo>
                  <a:lnTo>
                    <a:pt x="1853400" y="880317"/>
                  </a:lnTo>
                  <a:lnTo>
                    <a:pt x="1802690" y="883017"/>
                  </a:lnTo>
                  <a:lnTo>
                    <a:pt x="1752012" y="885525"/>
                  </a:lnTo>
                  <a:lnTo>
                    <a:pt x="1701367" y="887841"/>
                  </a:lnTo>
                  <a:lnTo>
                    <a:pt x="1650753" y="889963"/>
                  </a:lnTo>
                  <a:lnTo>
                    <a:pt x="1600172" y="891890"/>
                  </a:lnTo>
                  <a:lnTo>
                    <a:pt x="1549624" y="893620"/>
                  </a:lnTo>
                  <a:lnTo>
                    <a:pt x="1499108" y="895153"/>
                  </a:lnTo>
                  <a:lnTo>
                    <a:pt x="1448626" y="896486"/>
                  </a:lnTo>
                  <a:lnTo>
                    <a:pt x="1398177" y="897620"/>
                  </a:lnTo>
                  <a:lnTo>
                    <a:pt x="1347762" y="898552"/>
                  </a:lnTo>
                  <a:lnTo>
                    <a:pt x="1297380" y="899282"/>
                  </a:lnTo>
                  <a:lnTo>
                    <a:pt x="1247032" y="899807"/>
                  </a:lnTo>
                  <a:lnTo>
                    <a:pt x="1196719" y="900128"/>
                  </a:lnTo>
                  <a:lnTo>
                    <a:pt x="1146439" y="900242"/>
                  </a:lnTo>
                  <a:lnTo>
                    <a:pt x="1096195" y="900149"/>
                  </a:lnTo>
                  <a:lnTo>
                    <a:pt x="1045985" y="899847"/>
                  </a:lnTo>
                  <a:lnTo>
                    <a:pt x="995810" y="899335"/>
                  </a:lnTo>
                  <a:lnTo>
                    <a:pt x="945671" y="898611"/>
                  </a:lnTo>
                  <a:lnTo>
                    <a:pt x="895567" y="897675"/>
                  </a:lnTo>
                  <a:lnTo>
                    <a:pt x="845499" y="896525"/>
                  </a:lnTo>
                  <a:lnTo>
                    <a:pt x="795466" y="895160"/>
                  </a:lnTo>
                  <a:lnTo>
                    <a:pt x="745470" y="893579"/>
                  </a:lnTo>
                  <a:lnTo>
                    <a:pt x="695510" y="891780"/>
                  </a:lnTo>
                  <a:lnTo>
                    <a:pt x="645586" y="889763"/>
                  </a:lnTo>
                  <a:lnTo>
                    <a:pt x="595699" y="887525"/>
                  </a:lnTo>
                  <a:lnTo>
                    <a:pt x="545849" y="885066"/>
                  </a:lnTo>
                  <a:lnTo>
                    <a:pt x="496037" y="882385"/>
                  </a:lnTo>
                  <a:lnTo>
                    <a:pt x="446261" y="879480"/>
                  </a:lnTo>
                  <a:lnTo>
                    <a:pt x="396523" y="876350"/>
                  </a:lnTo>
                  <a:lnTo>
                    <a:pt x="346823" y="872994"/>
                  </a:lnTo>
                  <a:lnTo>
                    <a:pt x="297161" y="869410"/>
                  </a:lnTo>
                  <a:lnTo>
                    <a:pt x="247538" y="865598"/>
                  </a:lnTo>
                  <a:lnTo>
                    <a:pt x="197952" y="861556"/>
                  </a:lnTo>
                  <a:lnTo>
                    <a:pt x="148406" y="857282"/>
                  </a:lnTo>
                  <a:lnTo>
                    <a:pt x="98898" y="852776"/>
                  </a:lnTo>
                  <a:lnTo>
                    <a:pt x="49429" y="848037"/>
                  </a:lnTo>
                  <a:lnTo>
                    <a:pt x="0" y="843062"/>
                  </a:lnTo>
                  <a:lnTo>
                    <a:pt x="0" y="790993"/>
                  </a:lnTo>
                  <a:lnTo>
                    <a:pt x="0" y="738923"/>
                  </a:lnTo>
                  <a:lnTo>
                    <a:pt x="0" y="114083"/>
                  </a:lnTo>
                  <a:lnTo>
                    <a:pt x="0" y="62014"/>
                  </a:lnTo>
                  <a:close/>
                </a:path>
                <a:path w="2362200" h="900429">
                  <a:moveTo>
                    <a:pt x="319072" y="350136"/>
                  </a:moveTo>
                  <a:lnTo>
                    <a:pt x="364488" y="359305"/>
                  </a:lnTo>
                  <a:lnTo>
                    <a:pt x="401576" y="384311"/>
                  </a:lnTo>
                  <a:lnTo>
                    <a:pt x="426581" y="421399"/>
                  </a:lnTo>
                  <a:lnTo>
                    <a:pt x="435750" y="466816"/>
                  </a:lnTo>
                  <a:lnTo>
                    <a:pt x="426581" y="512233"/>
                  </a:lnTo>
                  <a:lnTo>
                    <a:pt x="401576" y="549321"/>
                  </a:lnTo>
                  <a:lnTo>
                    <a:pt x="364488" y="574327"/>
                  </a:lnTo>
                  <a:lnTo>
                    <a:pt x="319072" y="583496"/>
                  </a:lnTo>
                  <a:lnTo>
                    <a:pt x="273654" y="574327"/>
                  </a:lnTo>
                  <a:lnTo>
                    <a:pt x="236566" y="549321"/>
                  </a:lnTo>
                  <a:lnTo>
                    <a:pt x="211561" y="512233"/>
                  </a:lnTo>
                  <a:lnTo>
                    <a:pt x="202392" y="466816"/>
                  </a:lnTo>
                  <a:lnTo>
                    <a:pt x="211561" y="421399"/>
                  </a:lnTo>
                  <a:lnTo>
                    <a:pt x="236566" y="384311"/>
                  </a:lnTo>
                  <a:lnTo>
                    <a:pt x="273654" y="359305"/>
                  </a:lnTo>
                  <a:lnTo>
                    <a:pt x="319072" y="35013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08346" y="8039498"/>
              <a:ext cx="157480" cy="157480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78599" y="0"/>
                  </a:moveTo>
                  <a:lnTo>
                    <a:pt x="48004" y="6176"/>
                  </a:lnTo>
                  <a:lnTo>
                    <a:pt x="23020" y="23021"/>
                  </a:lnTo>
                  <a:lnTo>
                    <a:pt x="6176" y="48004"/>
                  </a:lnTo>
                  <a:lnTo>
                    <a:pt x="0" y="78599"/>
                  </a:lnTo>
                  <a:lnTo>
                    <a:pt x="6176" y="109193"/>
                  </a:lnTo>
                  <a:lnTo>
                    <a:pt x="23020" y="134176"/>
                  </a:lnTo>
                  <a:lnTo>
                    <a:pt x="48004" y="151021"/>
                  </a:lnTo>
                  <a:lnTo>
                    <a:pt x="78599" y="157198"/>
                  </a:lnTo>
                  <a:lnTo>
                    <a:pt x="109192" y="151021"/>
                  </a:lnTo>
                  <a:lnTo>
                    <a:pt x="134176" y="134176"/>
                  </a:lnTo>
                  <a:lnTo>
                    <a:pt x="151020" y="109193"/>
                  </a:lnTo>
                  <a:lnTo>
                    <a:pt x="157196" y="78599"/>
                  </a:lnTo>
                  <a:lnTo>
                    <a:pt x="151020" y="48004"/>
                  </a:lnTo>
                  <a:lnTo>
                    <a:pt x="134176" y="23021"/>
                  </a:lnTo>
                  <a:lnTo>
                    <a:pt x="109192" y="6176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rgbClr val="9D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108346" y="8039498"/>
              <a:ext cx="157480" cy="225425"/>
            </a:xfrm>
            <a:custGeom>
              <a:avLst/>
              <a:gdLst/>
              <a:ahLst/>
              <a:cxnLst/>
              <a:rect l="l" t="t" r="r" b="b"/>
              <a:pathLst>
                <a:path w="157479" h="225425">
                  <a:moveTo>
                    <a:pt x="78599" y="0"/>
                  </a:moveTo>
                  <a:lnTo>
                    <a:pt x="109192" y="6176"/>
                  </a:lnTo>
                  <a:lnTo>
                    <a:pt x="134176" y="23021"/>
                  </a:lnTo>
                  <a:lnTo>
                    <a:pt x="151020" y="48004"/>
                  </a:lnTo>
                  <a:lnTo>
                    <a:pt x="157196" y="78599"/>
                  </a:lnTo>
                  <a:lnTo>
                    <a:pt x="151020" y="109193"/>
                  </a:lnTo>
                  <a:lnTo>
                    <a:pt x="134176" y="134176"/>
                  </a:lnTo>
                  <a:lnTo>
                    <a:pt x="109192" y="151021"/>
                  </a:lnTo>
                  <a:lnTo>
                    <a:pt x="78599" y="157198"/>
                  </a:lnTo>
                  <a:lnTo>
                    <a:pt x="48004" y="151021"/>
                  </a:lnTo>
                  <a:lnTo>
                    <a:pt x="23020" y="134176"/>
                  </a:lnTo>
                  <a:lnTo>
                    <a:pt x="6176" y="109193"/>
                  </a:lnTo>
                  <a:lnTo>
                    <a:pt x="0" y="78599"/>
                  </a:lnTo>
                  <a:lnTo>
                    <a:pt x="6176" y="48004"/>
                  </a:lnTo>
                  <a:lnTo>
                    <a:pt x="23020" y="23021"/>
                  </a:lnTo>
                  <a:lnTo>
                    <a:pt x="48004" y="6176"/>
                  </a:lnTo>
                  <a:lnTo>
                    <a:pt x="78599" y="0"/>
                  </a:lnTo>
                  <a:close/>
                </a:path>
                <a:path w="157479" h="225425">
                  <a:moveTo>
                    <a:pt x="72053" y="154792"/>
                  </a:moveTo>
                  <a:lnTo>
                    <a:pt x="86936" y="154792"/>
                  </a:lnTo>
                  <a:lnTo>
                    <a:pt x="86936" y="225040"/>
                  </a:lnTo>
                  <a:lnTo>
                    <a:pt x="72053" y="225040"/>
                  </a:lnTo>
                  <a:lnTo>
                    <a:pt x="72053" y="15479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25553" y="8257812"/>
              <a:ext cx="265863" cy="236103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899069" y="7983551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116678" y="233358"/>
                  </a:moveTo>
                  <a:lnTo>
                    <a:pt x="162095" y="224189"/>
                  </a:lnTo>
                  <a:lnTo>
                    <a:pt x="199183" y="199184"/>
                  </a:lnTo>
                  <a:lnTo>
                    <a:pt x="224189" y="162096"/>
                  </a:lnTo>
                  <a:lnTo>
                    <a:pt x="233358" y="116679"/>
                  </a:lnTo>
                  <a:lnTo>
                    <a:pt x="224189" y="71262"/>
                  </a:lnTo>
                  <a:lnTo>
                    <a:pt x="199183" y="34174"/>
                  </a:lnTo>
                  <a:lnTo>
                    <a:pt x="162095" y="9169"/>
                  </a:lnTo>
                  <a:lnTo>
                    <a:pt x="116678" y="0"/>
                  </a:lnTo>
                  <a:lnTo>
                    <a:pt x="71262" y="9169"/>
                  </a:lnTo>
                  <a:lnTo>
                    <a:pt x="34174" y="34174"/>
                  </a:lnTo>
                  <a:lnTo>
                    <a:pt x="9169" y="71262"/>
                  </a:lnTo>
                  <a:lnTo>
                    <a:pt x="0" y="116679"/>
                  </a:lnTo>
                  <a:lnTo>
                    <a:pt x="9169" y="162096"/>
                  </a:lnTo>
                  <a:lnTo>
                    <a:pt x="34174" y="199184"/>
                  </a:lnTo>
                  <a:lnTo>
                    <a:pt x="71262" y="224189"/>
                  </a:lnTo>
                  <a:lnTo>
                    <a:pt x="116678" y="23335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937150" y="8021631"/>
              <a:ext cx="157480" cy="157480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78597" y="0"/>
                  </a:moveTo>
                  <a:lnTo>
                    <a:pt x="48003" y="6176"/>
                  </a:lnTo>
                  <a:lnTo>
                    <a:pt x="23020" y="23020"/>
                  </a:lnTo>
                  <a:lnTo>
                    <a:pt x="6176" y="48004"/>
                  </a:lnTo>
                  <a:lnTo>
                    <a:pt x="0" y="78599"/>
                  </a:lnTo>
                  <a:lnTo>
                    <a:pt x="6176" y="109192"/>
                  </a:lnTo>
                  <a:lnTo>
                    <a:pt x="23020" y="134176"/>
                  </a:lnTo>
                  <a:lnTo>
                    <a:pt x="48003" y="151020"/>
                  </a:lnTo>
                  <a:lnTo>
                    <a:pt x="78597" y="157196"/>
                  </a:lnTo>
                  <a:lnTo>
                    <a:pt x="109191" y="151020"/>
                  </a:lnTo>
                  <a:lnTo>
                    <a:pt x="134175" y="134176"/>
                  </a:lnTo>
                  <a:lnTo>
                    <a:pt x="151020" y="109192"/>
                  </a:lnTo>
                  <a:lnTo>
                    <a:pt x="157196" y="78599"/>
                  </a:lnTo>
                  <a:lnTo>
                    <a:pt x="151020" y="48004"/>
                  </a:lnTo>
                  <a:lnTo>
                    <a:pt x="134175" y="23020"/>
                  </a:lnTo>
                  <a:lnTo>
                    <a:pt x="109191" y="6176"/>
                  </a:lnTo>
                  <a:lnTo>
                    <a:pt x="78597" y="0"/>
                  </a:lnTo>
                  <a:close/>
                </a:path>
              </a:pathLst>
            </a:custGeom>
            <a:solidFill>
              <a:srgbClr val="9D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37150" y="7953790"/>
              <a:ext cx="157480" cy="225425"/>
            </a:xfrm>
            <a:custGeom>
              <a:avLst/>
              <a:gdLst/>
              <a:ahLst/>
              <a:cxnLst/>
              <a:rect l="l" t="t" r="r" b="b"/>
              <a:pathLst>
                <a:path w="157479" h="225425">
                  <a:moveTo>
                    <a:pt x="78597" y="225038"/>
                  </a:moveTo>
                  <a:lnTo>
                    <a:pt x="109191" y="218862"/>
                  </a:lnTo>
                  <a:lnTo>
                    <a:pt x="134175" y="202018"/>
                  </a:lnTo>
                  <a:lnTo>
                    <a:pt x="151020" y="177035"/>
                  </a:lnTo>
                  <a:lnTo>
                    <a:pt x="157196" y="146441"/>
                  </a:lnTo>
                  <a:lnTo>
                    <a:pt x="151020" y="115846"/>
                  </a:lnTo>
                  <a:lnTo>
                    <a:pt x="134175" y="90862"/>
                  </a:lnTo>
                  <a:lnTo>
                    <a:pt x="109191" y="74018"/>
                  </a:lnTo>
                  <a:lnTo>
                    <a:pt x="78597" y="67842"/>
                  </a:lnTo>
                  <a:lnTo>
                    <a:pt x="48003" y="74018"/>
                  </a:lnTo>
                  <a:lnTo>
                    <a:pt x="23020" y="90862"/>
                  </a:lnTo>
                  <a:lnTo>
                    <a:pt x="6176" y="115846"/>
                  </a:lnTo>
                  <a:lnTo>
                    <a:pt x="0" y="146441"/>
                  </a:lnTo>
                  <a:lnTo>
                    <a:pt x="6176" y="177035"/>
                  </a:lnTo>
                  <a:lnTo>
                    <a:pt x="23020" y="202018"/>
                  </a:lnTo>
                  <a:lnTo>
                    <a:pt x="48003" y="218862"/>
                  </a:lnTo>
                  <a:lnTo>
                    <a:pt x="78597" y="225038"/>
                  </a:lnTo>
                  <a:close/>
                </a:path>
                <a:path w="157479" h="225425">
                  <a:moveTo>
                    <a:pt x="72053" y="70246"/>
                  </a:moveTo>
                  <a:lnTo>
                    <a:pt x="86935" y="70246"/>
                  </a:lnTo>
                  <a:lnTo>
                    <a:pt x="86935" y="0"/>
                  </a:lnTo>
                  <a:lnTo>
                    <a:pt x="72053" y="0"/>
                  </a:lnTo>
                  <a:lnTo>
                    <a:pt x="72053" y="7024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06505" y="7719648"/>
              <a:ext cx="265863" cy="23610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330729" y="8086256"/>
              <a:ext cx="425450" cy="347345"/>
            </a:xfrm>
            <a:custGeom>
              <a:avLst/>
              <a:gdLst/>
              <a:ahLst/>
              <a:cxnLst/>
              <a:rect l="l" t="t" r="r" b="b"/>
              <a:pathLst>
                <a:path w="425450" h="347345">
                  <a:moveTo>
                    <a:pt x="45904" y="5405"/>
                  </a:moveTo>
                  <a:lnTo>
                    <a:pt x="95657" y="0"/>
                  </a:lnTo>
                  <a:lnTo>
                    <a:pt x="143965" y="3405"/>
                  </a:lnTo>
                  <a:lnTo>
                    <a:pt x="190826" y="15623"/>
                  </a:lnTo>
                  <a:lnTo>
                    <a:pt x="236240" y="36654"/>
                  </a:lnTo>
                  <a:lnTo>
                    <a:pt x="228588" y="83258"/>
                  </a:lnTo>
                  <a:lnTo>
                    <a:pt x="220936" y="129862"/>
                  </a:lnTo>
                  <a:lnTo>
                    <a:pt x="213285" y="176467"/>
                  </a:lnTo>
                  <a:lnTo>
                    <a:pt x="205634" y="223071"/>
                  </a:lnTo>
                  <a:lnTo>
                    <a:pt x="197983" y="269676"/>
                  </a:lnTo>
                  <a:lnTo>
                    <a:pt x="190332" y="316280"/>
                  </a:lnTo>
                  <a:lnTo>
                    <a:pt x="145252" y="298802"/>
                  </a:lnTo>
                  <a:lnTo>
                    <a:pt x="98464" y="287925"/>
                  </a:lnTo>
                  <a:lnTo>
                    <a:pt x="50026" y="283415"/>
                  </a:lnTo>
                  <a:lnTo>
                    <a:pt x="0" y="285035"/>
                  </a:lnTo>
                  <a:lnTo>
                    <a:pt x="7650" y="238430"/>
                  </a:lnTo>
                  <a:lnTo>
                    <a:pt x="15301" y="191825"/>
                  </a:lnTo>
                  <a:lnTo>
                    <a:pt x="22952" y="145221"/>
                  </a:lnTo>
                  <a:lnTo>
                    <a:pt x="30603" y="98616"/>
                  </a:lnTo>
                  <a:lnTo>
                    <a:pt x="38254" y="52011"/>
                  </a:lnTo>
                  <a:lnTo>
                    <a:pt x="45904" y="5405"/>
                  </a:lnTo>
                  <a:close/>
                </a:path>
                <a:path w="425450" h="347345">
                  <a:moveTo>
                    <a:pt x="235065" y="36459"/>
                  </a:moveTo>
                  <a:lnTo>
                    <a:pt x="284819" y="31053"/>
                  </a:lnTo>
                  <a:lnTo>
                    <a:pt x="333126" y="34459"/>
                  </a:lnTo>
                  <a:lnTo>
                    <a:pt x="379986" y="46676"/>
                  </a:lnTo>
                  <a:lnTo>
                    <a:pt x="425397" y="67706"/>
                  </a:lnTo>
                  <a:lnTo>
                    <a:pt x="417747" y="114311"/>
                  </a:lnTo>
                  <a:lnTo>
                    <a:pt x="410097" y="160915"/>
                  </a:lnTo>
                  <a:lnTo>
                    <a:pt x="402446" y="207520"/>
                  </a:lnTo>
                  <a:lnTo>
                    <a:pt x="394795" y="254125"/>
                  </a:lnTo>
                  <a:lnTo>
                    <a:pt x="387145" y="300730"/>
                  </a:lnTo>
                  <a:lnTo>
                    <a:pt x="379495" y="347334"/>
                  </a:lnTo>
                  <a:lnTo>
                    <a:pt x="334415" y="329856"/>
                  </a:lnTo>
                  <a:lnTo>
                    <a:pt x="287624" y="318979"/>
                  </a:lnTo>
                  <a:lnTo>
                    <a:pt x="239185" y="314469"/>
                  </a:lnTo>
                  <a:lnTo>
                    <a:pt x="189158" y="316089"/>
                  </a:lnTo>
                  <a:lnTo>
                    <a:pt x="196810" y="269484"/>
                  </a:lnTo>
                  <a:lnTo>
                    <a:pt x="204462" y="222879"/>
                  </a:lnTo>
                  <a:lnTo>
                    <a:pt x="212113" y="176274"/>
                  </a:lnTo>
                  <a:lnTo>
                    <a:pt x="219764" y="129669"/>
                  </a:lnTo>
                  <a:lnTo>
                    <a:pt x="227415" y="83064"/>
                  </a:lnTo>
                  <a:lnTo>
                    <a:pt x="235065" y="3645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91777" y="8126168"/>
              <a:ext cx="64043" cy="8595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8522657" y="9573555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0" y="244688"/>
                  </a:moveTo>
                  <a:lnTo>
                    <a:pt x="485777" y="244688"/>
                  </a:lnTo>
                </a:path>
                <a:path w="485775" h="485775">
                  <a:moveTo>
                    <a:pt x="242888" y="485777"/>
                  </a:moveTo>
                  <a:lnTo>
                    <a:pt x="242888" y="0"/>
                  </a:lnTo>
                </a:path>
              </a:pathLst>
            </a:custGeom>
            <a:ln w="7199">
              <a:solidFill>
                <a:srgbClr val="AF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59569" y="9315784"/>
              <a:ext cx="1009650" cy="100965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504825" y="0"/>
                  </a:moveTo>
                  <a:lnTo>
                    <a:pt x="553442" y="2310"/>
                  </a:lnTo>
                  <a:lnTo>
                    <a:pt x="600753" y="9102"/>
                  </a:lnTo>
                  <a:lnTo>
                    <a:pt x="646544" y="20163"/>
                  </a:lnTo>
                  <a:lnTo>
                    <a:pt x="690604" y="35282"/>
                  </a:lnTo>
                  <a:lnTo>
                    <a:pt x="732723" y="54248"/>
                  </a:lnTo>
                  <a:lnTo>
                    <a:pt x="772688" y="76847"/>
                  </a:lnTo>
                  <a:lnTo>
                    <a:pt x="810287" y="102870"/>
                  </a:lnTo>
                  <a:lnTo>
                    <a:pt x="845310" y="132104"/>
                  </a:lnTo>
                  <a:lnTo>
                    <a:pt x="877544" y="164339"/>
                  </a:lnTo>
                  <a:lnTo>
                    <a:pt x="906778" y="199362"/>
                  </a:lnTo>
                  <a:lnTo>
                    <a:pt x="932801" y="236961"/>
                  </a:lnTo>
                  <a:lnTo>
                    <a:pt x="955400" y="276926"/>
                  </a:lnTo>
                  <a:lnTo>
                    <a:pt x="974366" y="319044"/>
                  </a:lnTo>
                  <a:lnTo>
                    <a:pt x="989484" y="363105"/>
                  </a:lnTo>
                  <a:lnTo>
                    <a:pt x="1000545" y="408896"/>
                  </a:lnTo>
                  <a:lnTo>
                    <a:pt x="1007337" y="456207"/>
                  </a:lnTo>
                  <a:lnTo>
                    <a:pt x="1009648" y="504824"/>
                  </a:lnTo>
                  <a:lnTo>
                    <a:pt x="1007337" y="553442"/>
                  </a:lnTo>
                  <a:lnTo>
                    <a:pt x="1000545" y="600752"/>
                  </a:lnTo>
                  <a:lnTo>
                    <a:pt x="989484" y="646543"/>
                  </a:lnTo>
                  <a:lnTo>
                    <a:pt x="974366" y="690604"/>
                  </a:lnTo>
                  <a:lnTo>
                    <a:pt x="955400" y="732722"/>
                  </a:lnTo>
                  <a:lnTo>
                    <a:pt x="932801" y="772687"/>
                  </a:lnTo>
                  <a:lnTo>
                    <a:pt x="906778" y="810286"/>
                  </a:lnTo>
                  <a:lnTo>
                    <a:pt x="877544" y="845309"/>
                  </a:lnTo>
                  <a:lnTo>
                    <a:pt x="845310" y="877543"/>
                  </a:lnTo>
                  <a:lnTo>
                    <a:pt x="810287" y="906778"/>
                  </a:lnTo>
                  <a:lnTo>
                    <a:pt x="772688" y="932800"/>
                  </a:lnTo>
                  <a:lnTo>
                    <a:pt x="732723" y="955400"/>
                  </a:lnTo>
                  <a:lnTo>
                    <a:pt x="690604" y="974365"/>
                  </a:lnTo>
                  <a:lnTo>
                    <a:pt x="646544" y="989484"/>
                  </a:lnTo>
                  <a:lnTo>
                    <a:pt x="600753" y="1000545"/>
                  </a:lnTo>
                  <a:lnTo>
                    <a:pt x="553442" y="1007337"/>
                  </a:lnTo>
                  <a:lnTo>
                    <a:pt x="504825" y="1009648"/>
                  </a:lnTo>
                  <a:lnTo>
                    <a:pt x="456207" y="1007337"/>
                  </a:lnTo>
                  <a:lnTo>
                    <a:pt x="408896" y="1000545"/>
                  </a:lnTo>
                  <a:lnTo>
                    <a:pt x="363105" y="989484"/>
                  </a:lnTo>
                  <a:lnTo>
                    <a:pt x="319044" y="974365"/>
                  </a:lnTo>
                  <a:lnTo>
                    <a:pt x="276926" y="955400"/>
                  </a:lnTo>
                  <a:lnTo>
                    <a:pt x="236961" y="932800"/>
                  </a:lnTo>
                  <a:lnTo>
                    <a:pt x="199362" y="906778"/>
                  </a:lnTo>
                  <a:lnTo>
                    <a:pt x="164339" y="877543"/>
                  </a:lnTo>
                  <a:lnTo>
                    <a:pt x="132104" y="845309"/>
                  </a:lnTo>
                  <a:lnTo>
                    <a:pt x="102870" y="810286"/>
                  </a:lnTo>
                  <a:lnTo>
                    <a:pt x="76847" y="772687"/>
                  </a:lnTo>
                  <a:lnTo>
                    <a:pt x="54248" y="732722"/>
                  </a:lnTo>
                  <a:lnTo>
                    <a:pt x="35282" y="690604"/>
                  </a:lnTo>
                  <a:lnTo>
                    <a:pt x="20163" y="646543"/>
                  </a:lnTo>
                  <a:lnTo>
                    <a:pt x="9102" y="600752"/>
                  </a:lnTo>
                  <a:lnTo>
                    <a:pt x="2310" y="553442"/>
                  </a:lnTo>
                  <a:lnTo>
                    <a:pt x="0" y="504824"/>
                  </a:lnTo>
                  <a:lnTo>
                    <a:pt x="2310" y="456207"/>
                  </a:lnTo>
                  <a:lnTo>
                    <a:pt x="9102" y="408896"/>
                  </a:lnTo>
                  <a:lnTo>
                    <a:pt x="20163" y="363105"/>
                  </a:lnTo>
                  <a:lnTo>
                    <a:pt x="35282" y="319044"/>
                  </a:lnTo>
                  <a:lnTo>
                    <a:pt x="54248" y="276926"/>
                  </a:lnTo>
                  <a:lnTo>
                    <a:pt x="76847" y="236961"/>
                  </a:lnTo>
                  <a:lnTo>
                    <a:pt x="102870" y="199362"/>
                  </a:lnTo>
                  <a:lnTo>
                    <a:pt x="132104" y="164339"/>
                  </a:lnTo>
                  <a:lnTo>
                    <a:pt x="164339" y="132104"/>
                  </a:lnTo>
                  <a:lnTo>
                    <a:pt x="199362" y="102870"/>
                  </a:lnTo>
                  <a:lnTo>
                    <a:pt x="236961" y="76847"/>
                  </a:lnTo>
                  <a:lnTo>
                    <a:pt x="276926" y="54248"/>
                  </a:lnTo>
                  <a:lnTo>
                    <a:pt x="319044" y="35282"/>
                  </a:lnTo>
                  <a:lnTo>
                    <a:pt x="363105" y="20163"/>
                  </a:lnTo>
                  <a:lnTo>
                    <a:pt x="408896" y="9102"/>
                  </a:lnTo>
                  <a:lnTo>
                    <a:pt x="456207" y="2310"/>
                  </a:lnTo>
                  <a:lnTo>
                    <a:pt x="504825" y="0"/>
                  </a:lnTo>
                  <a:close/>
                </a:path>
                <a:path w="1009650" h="1009650">
                  <a:moveTo>
                    <a:pt x="504825" y="261967"/>
                  </a:moveTo>
                  <a:lnTo>
                    <a:pt x="553768" y="266901"/>
                  </a:lnTo>
                  <a:lnTo>
                    <a:pt x="599355" y="281052"/>
                  </a:lnTo>
                  <a:lnTo>
                    <a:pt x="640607" y="303444"/>
                  </a:lnTo>
                  <a:lnTo>
                    <a:pt x="676549" y="333099"/>
                  </a:lnTo>
                  <a:lnTo>
                    <a:pt x="706204" y="369041"/>
                  </a:lnTo>
                  <a:lnTo>
                    <a:pt x="728595" y="410294"/>
                  </a:lnTo>
                  <a:lnTo>
                    <a:pt x="742746" y="455880"/>
                  </a:lnTo>
                  <a:lnTo>
                    <a:pt x="747680" y="504824"/>
                  </a:lnTo>
                  <a:lnTo>
                    <a:pt x="742746" y="553768"/>
                  </a:lnTo>
                  <a:lnTo>
                    <a:pt x="728595" y="599355"/>
                  </a:lnTo>
                  <a:lnTo>
                    <a:pt x="706204" y="640607"/>
                  </a:lnTo>
                  <a:lnTo>
                    <a:pt x="676549" y="676549"/>
                  </a:lnTo>
                  <a:lnTo>
                    <a:pt x="640607" y="706204"/>
                  </a:lnTo>
                  <a:lnTo>
                    <a:pt x="599355" y="728595"/>
                  </a:lnTo>
                  <a:lnTo>
                    <a:pt x="553768" y="742746"/>
                  </a:lnTo>
                  <a:lnTo>
                    <a:pt x="504825" y="747680"/>
                  </a:lnTo>
                  <a:lnTo>
                    <a:pt x="455881" y="742746"/>
                  </a:lnTo>
                  <a:lnTo>
                    <a:pt x="410294" y="728595"/>
                  </a:lnTo>
                  <a:lnTo>
                    <a:pt x="369042" y="706204"/>
                  </a:lnTo>
                  <a:lnTo>
                    <a:pt x="333100" y="676549"/>
                  </a:lnTo>
                  <a:lnTo>
                    <a:pt x="303445" y="640607"/>
                  </a:lnTo>
                  <a:lnTo>
                    <a:pt x="281054" y="599355"/>
                  </a:lnTo>
                  <a:lnTo>
                    <a:pt x="266903" y="553768"/>
                  </a:lnTo>
                  <a:lnTo>
                    <a:pt x="261969" y="504824"/>
                  </a:lnTo>
                  <a:lnTo>
                    <a:pt x="266903" y="455880"/>
                  </a:lnTo>
                  <a:lnTo>
                    <a:pt x="281054" y="410294"/>
                  </a:lnTo>
                  <a:lnTo>
                    <a:pt x="303445" y="369041"/>
                  </a:lnTo>
                  <a:lnTo>
                    <a:pt x="333100" y="333099"/>
                  </a:lnTo>
                  <a:lnTo>
                    <a:pt x="369042" y="303444"/>
                  </a:lnTo>
                  <a:lnTo>
                    <a:pt x="410294" y="281052"/>
                  </a:lnTo>
                  <a:lnTo>
                    <a:pt x="455881" y="266901"/>
                  </a:lnTo>
                  <a:lnTo>
                    <a:pt x="504825" y="261967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82062" y="9738277"/>
              <a:ext cx="164663" cy="16466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053111" y="1222049"/>
              <a:ext cx="2160270" cy="2117090"/>
            </a:xfrm>
            <a:custGeom>
              <a:avLst/>
              <a:gdLst/>
              <a:ahLst/>
              <a:cxnLst/>
              <a:rect l="l" t="t" r="r" b="b"/>
              <a:pathLst>
                <a:path w="2160270" h="2117090">
                  <a:moveTo>
                    <a:pt x="4593" y="2278"/>
                  </a:moveTo>
                  <a:lnTo>
                    <a:pt x="4593" y="868939"/>
                  </a:lnTo>
                </a:path>
                <a:path w="2160270" h="2117090">
                  <a:moveTo>
                    <a:pt x="864475" y="868456"/>
                  </a:moveTo>
                  <a:lnTo>
                    <a:pt x="863195" y="821025"/>
                  </a:lnTo>
                  <a:lnTo>
                    <a:pt x="859402" y="774262"/>
                  </a:lnTo>
                  <a:lnTo>
                    <a:pt x="853160" y="728234"/>
                  </a:lnTo>
                  <a:lnTo>
                    <a:pt x="844536" y="683006"/>
                  </a:lnTo>
                  <a:lnTo>
                    <a:pt x="833595" y="638644"/>
                  </a:lnTo>
                  <a:lnTo>
                    <a:pt x="820403" y="595215"/>
                  </a:lnTo>
                  <a:lnTo>
                    <a:pt x="805026" y="552784"/>
                  </a:lnTo>
                  <a:lnTo>
                    <a:pt x="787531" y="511417"/>
                  </a:lnTo>
                  <a:lnTo>
                    <a:pt x="767983" y="471180"/>
                  </a:lnTo>
                  <a:lnTo>
                    <a:pt x="746448" y="432139"/>
                  </a:lnTo>
                  <a:lnTo>
                    <a:pt x="722992" y="394360"/>
                  </a:lnTo>
                  <a:lnTo>
                    <a:pt x="697681" y="357908"/>
                  </a:lnTo>
                  <a:lnTo>
                    <a:pt x="670580" y="322851"/>
                  </a:lnTo>
                  <a:lnTo>
                    <a:pt x="641756" y="289252"/>
                  </a:lnTo>
                  <a:lnTo>
                    <a:pt x="611275" y="257180"/>
                  </a:lnTo>
                  <a:lnTo>
                    <a:pt x="579202" y="226699"/>
                  </a:lnTo>
                  <a:lnTo>
                    <a:pt x="545604" y="197875"/>
                  </a:lnTo>
                  <a:lnTo>
                    <a:pt x="510547" y="170775"/>
                  </a:lnTo>
                  <a:lnTo>
                    <a:pt x="474095" y="145463"/>
                  </a:lnTo>
                  <a:lnTo>
                    <a:pt x="436316" y="122007"/>
                  </a:lnTo>
                  <a:lnTo>
                    <a:pt x="397275" y="100472"/>
                  </a:lnTo>
                  <a:lnTo>
                    <a:pt x="357038" y="80924"/>
                  </a:lnTo>
                  <a:lnTo>
                    <a:pt x="315671" y="63429"/>
                  </a:lnTo>
                  <a:lnTo>
                    <a:pt x="273240" y="48052"/>
                  </a:lnTo>
                  <a:lnTo>
                    <a:pt x="229811" y="34861"/>
                  </a:lnTo>
                  <a:lnTo>
                    <a:pt x="185449" y="23920"/>
                  </a:lnTo>
                  <a:lnTo>
                    <a:pt x="140221" y="15295"/>
                  </a:lnTo>
                  <a:lnTo>
                    <a:pt x="94193" y="9054"/>
                  </a:lnTo>
                  <a:lnTo>
                    <a:pt x="47431" y="5260"/>
                  </a:lnTo>
                  <a:lnTo>
                    <a:pt x="0" y="3981"/>
                  </a:lnTo>
                </a:path>
                <a:path w="2160270" h="2117090">
                  <a:moveTo>
                    <a:pt x="1731163" y="0"/>
                  </a:moveTo>
                  <a:lnTo>
                    <a:pt x="1731163" y="868939"/>
                  </a:lnTo>
                </a:path>
                <a:path w="2160270" h="2117090">
                  <a:moveTo>
                    <a:pt x="869025" y="868456"/>
                  </a:moveTo>
                  <a:lnTo>
                    <a:pt x="870307" y="820900"/>
                  </a:lnTo>
                  <a:lnTo>
                    <a:pt x="874111" y="774014"/>
                  </a:lnTo>
                  <a:lnTo>
                    <a:pt x="880369" y="727865"/>
                  </a:lnTo>
                  <a:lnTo>
                    <a:pt x="889016" y="682518"/>
                  </a:lnTo>
                  <a:lnTo>
                    <a:pt x="899986" y="638040"/>
                  </a:lnTo>
                  <a:lnTo>
                    <a:pt x="913212" y="594496"/>
                  </a:lnTo>
                  <a:lnTo>
                    <a:pt x="928629" y="551953"/>
                  </a:lnTo>
                  <a:lnTo>
                    <a:pt x="946170" y="510477"/>
                  </a:lnTo>
                  <a:lnTo>
                    <a:pt x="965769" y="470135"/>
                  </a:lnTo>
                  <a:lnTo>
                    <a:pt x="987361" y="430991"/>
                  </a:lnTo>
                  <a:lnTo>
                    <a:pt x="1010879" y="393112"/>
                  </a:lnTo>
                  <a:lnTo>
                    <a:pt x="1036257" y="356565"/>
                  </a:lnTo>
                  <a:lnTo>
                    <a:pt x="1063428" y="321415"/>
                  </a:lnTo>
                  <a:lnTo>
                    <a:pt x="1092328" y="287728"/>
                  </a:lnTo>
                  <a:lnTo>
                    <a:pt x="1122889" y="255571"/>
                  </a:lnTo>
                  <a:lnTo>
                    <a:pt x="1155046" y="225010"/>
                  </a:lnTo>
                  <a:lnTo>
                    <a:pt x="1188732" y="196110"/>
                  </a:lnTo>
                  <a:lnTo>
                    <a:pt x="1223882" y="168938"/>
                  </a:lnTo>
                  <a:lnTo>
                    <a:pt x="1260429" y="143560"/>
                  </a:lnTo>
                  <a:lnTo>
                    <a:pt x="1298308" y="120042"/>
                  </a:lnTo>
                  <a:lnTo>
                    <a:pt x="1337451" y="98450"/>
                  </a:lnTo>
                  <a:lnTo>
                    <a:pt x="1377794" y="78851"/>
                  </a:lnTo>
                  <a:lnTo>
                    <a:pt x="1419270" y="61310"/>
                  </a:lnTo>
                  <a:lnTo>
                    <a:pt x="1461812" y="45893"/>
                  </a:lnTo>
                  <a:lnTo>
                    <a:pt x="1505356" y="32666"/>
                  </a:lnTo>
                  <a:lnTo>
                    <a:pt x="1549834" y="21697"/>
                  </a:lnTo>
                  <a:lnTo>
                    <a:pt x="1595181" y="13049"/>
                  </a:lnTo>
                  <a:lnTo>
                    <a:pt x="1641330" y="6791"/>
                  </a:lnTo>
                  <a:lnTo>
                    <a:pt x="1688216" y="2988"/>
                  </a:lnTo>
                  <a:lnTo>
                    <a:pt x="1735772" y="1705"/>
                  </a:lnTo>
                </a:path>
                <a:path w="2160270" h="2117090">
                  <a:moveTo>
                    <a:pt x="1299998" y="1250055"/>
                  </a:moveTo>
                  <a:lnTo>
                    <a:pt x="1299998" y="2116716"/>
                  </a:lnTo>
                </a:path>
                <a:path w="2160270" h="2117090">
                  <a:moveTo>
                    <a:pt x="2159881" y="2116234"/>
                  </a:moveTo>
                  <a:lnTo>
                    <a:pt x="2158602" y="2068802"/>
                  </a:lnTo>
                  <a:lnTo>
                    <a:pt x="2154808" y="2022040"/>
                  </a:lnTo>
                  <a:lnTo>
                    <a:pt x="2148566" y="1976012"/>
                  </a:lnTo>
                  <a:lnTo>
                    <a:pt x="2139942" y="1930784"/>
                  </a:lnTo>
                  <a:lnTo>
                    <a:pt x="2129001" y="1886422"/>
                  </a:lnTo>
                  <a:lnTo>
                    <a:pt x="2115809" y="1842993"/>
                  </a:lnTo>
                  <a:lnTo>
                    <a:pt x="2100433" y="1800562"/>
                  </a:lnTo>
                  <a:lnTo>
                    <a:pt x="2082938" y="1759195"/>
                  </a:lnTo>
                  <a:lnTo>
                    <a:pt x="2063389" y="1718958"/>
                  </a:lnTo>
                  <a:lnTo>
                    <a:pt x="2041854" y="1679917"/>
                  </a:lnTo>
                  <a:lnTo>
                    <a:pt x="2018398" y="1642138"/>
                  </a:lnTo>
                  <a:lnTo>
                    <a:pt x="1993087" y="1605686"/>
                  </a:lnTo>
                  <a:lnTo>
                    <a:pt x="1965986" y="1570629"/>
                  </a:lnTo>
                  <a:lnTo>
                    <a:pt x="1937162" y="1537031"/>
                  </a:lnTo>
                  <a:lnTo>
                    <a:pt x="1906681" y="1504958"/>
                  </a:lnTo>
                  <a:lnTo>
                    <a:pt x="1874609" y="1474477"/>
                  </a:lnTo>
                  <a:lnTo>
                    <a:pt x="1841010" y="1445653"/>
                  </a:lnTo>
                  <a:lnTo>
                    <a:pt x="1805953" y="1418552"/>
                  </a:lnTo>
                  <a:lnTo>
                    <a:pt x="1769501" y="1393241"/>
                  </a:lnTo>
                  <a:lnTo>
                    <a:pt x="1731722" y="1369785"/>
                  </a:lnTo>
                  <a:lnTo>
                    <a:pt x="1692681" y="1348250"/>
                  </a:lnTo>
                  <a:lnTo>
                    <a:pt x="1652444" y="1328702"/>
                  </a:lnTo>
                  <a:lnTo>
                    <a:pt x="1611077" y="1311207"/>
                  </a:lnTo>
                  <a:lnTo>
                    <a:pt x="1568646" y="1295830"/>
                  </a:lnTo>
                  <a:lnTo>
                    <a:pt x="1525216" y="1282638"/>
                  </a:lnTo>
                  <a:lnTo>
                    <a:pt x="1480855" y="1271697"/>
                  </a:lnTo>
                  <a:lnTo>
                    <a:pt x="1435627" y="1263073"/>
                  </a:lnTo>
                  <a:lnTo>
                    <a:pt x="1389599" y="1256831"/>
                  </a:lnTo>
                  <a:lnTo>
                    <a:pt x="1342836" y="1253038"/>
                  </a:lnTo>
                  <a:lnTo>
                    <a:pt x="1295405" y="1251758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3686" y="2572747"/>
              <a:ext cx="1385570" cy="84455"/>
            </a:xfrm>
            <a:custGeom>
              <a:avLst/>
              <a:gdLst/>
              <a:ahLst/>
              <a:cxnLst/>
              <a:rect l="l" t="t" r="r" b="b"/>
              <a:pathLst>
                <a:path w="1385570" h="84455">
                  <a:moveTo>
                    <a:pt x="1385045" y="0"/>
                  </a:moveTo>
                  <a:lnTo>
                    <a:pt x="0" y="0"/>
                  </a:lnTo>
                  <a:lnTo>
                    <a:pt x="0" y="84211"/>
                  </a:lnTo>
                  <a:lnTo>
                    <a:pt x="1385045" y="84211"/>
                  </a:lnTo>
                  <a:lnTo>
                    <a:pt x="1385045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7829" y="2494702"/>
              <a:ext cx="1089025" cy="76835"/>
            </a:xfrm>
            <a:custGeom>
              <a:avLst/>
              <a:gdLst/>
              <a:ahLst/>
              <a:cxnLst/>
              <a:rect l="l" t="t" r="r" b="b"/>
              <a:pathLst>
                <a:path w="108902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9"/>
                  </a:lnTo>
                  <a:lnTo>
                    <a:pt x="87360" y="72007"/>
                  </a:lnTo>
                  <a:lnTo>
                    <a:pt x="80103" y="42005"/>
                  </a:lnTo>
                  <a:lnTo>
                    <a:pt x="45035" y="42005"/>
                  </a:lnTo>
                  <a:lnTo>
                    <a:pt x="45035" y="34805"/>
                  </a:lnTo>
                  <a:lnTo>
                    <a:pt x="80103" y="34805"/>
                  </a:lnTo>
                  <a:lnTo>
                    <a:pt x="80161" y="33602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1089025" h="76835">
                  <a:moveTo>
                    <a:pt x="999392" y="0"/>
                  </a:moveTo>
                  <a:lnTo>
                    <a:pt x="1008957" y="40806"/>
                  </a:lnTo>
                  <a:lnTo>
                    <a:pt x="1008842" y="43207"/>
                  </a:lnTo>
                  <a:lnTo>
                    <a:pt x="999392" y="76809"/>
                  </a:lnTo>
                  <a:lnTo>
                    <a:pt x="1080602" y="42005"/>
                  </a:lnTo>
                  <a:lnTo>
                    <a:pt x="1043967" y="42005"/>
                  </a:lnTo>
                  <a:lnTo>
                    <a:pt x="1043967" y="34805"/>
                  </a:lnTo>
                  <a:lnTo>
                    <a:pt x="1080605" y="34805"/>
                  </a:lnTo>
                  <a:lnTo>
                    <a:pt x="999392" y="0"/>
                  </a:lnTo>
                  <a:close/>
                </a:path>
                <a:path w="1089025" h="76835">
                  <a:moveTo>
                    <a:pt x="80103" y="34805"/>
                  </a:moveTo>
                  <a:lnTo>
                    <a:pt x="45035" y="34805"/>
                  </a:lnTo>
                  <a:lnTo>
                    <a:pt x="45035" y="42005"/>
                  </a:lnTo>
                  <a:lnTo>
                    <a:pt x="80103" y="42005"/>
                  </a:lnTo>
                  <a:lnTo>
                    <a:pt x="80103" y="34805"/>
                  </a:lnTo>
                  <a:close/>
                </a:path>
                <a:path w="1089025" h="76835">
                  <a:moveTo>
                    <a:pt x="1008900" y="34805"/>
                  </a:moveTo>
                  <a:lnTo>
                    <a:pt x="80103" y="34805"/>
                  </a:lnTo>
                  <a:lnTo>
                    <a:pt x="80103" y="42005"/>
                  </a:lnTo>
                  <a:lnTo>
                    <a:pt x="1008900" y="42005"/>
                  </a:lnTo>
                  <a:lnTo>
                    <a:pt x="1008900" y="34805"/>
                  </a:lnTo>
                  <a:close/>
                </a:path>
                <a:path w="1089025" h="76835">
                  <a:moveTo>
                    <a:pt x="1080605" y="34805"/>
                  </a:moveTo>
                  <a:lnTo>
                    <a:pt x="1043967" y="34805"/>
                  </a:lnTo>
                  <a:lnTo>
                    <a:pt x="1043967" y="42005"/>
                  </a:lnTo>
                  <a:lnTo>
                    <a:pt x="1080602" y="42005"/>
                  </a:lnTo>
                  <a:lnTo>
                    <a:pt x="1089003" y="38404"/>
                  </a:lnTo>
                  <a:lnTo>
                    <a:pt x="1080605" y="3480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355404" y="975556"/>
            <a:ext cx="1151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DOUBLE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145982" y="2232856"/>
            <a:ext cx="1084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SINGLE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88753" y="2242378"/>
            <a:ext cx="1134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SLIDING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493652" y="3525482"/>
            <a:ext cx="694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WINDOW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89844" y="4045586"/>
            <a:ext cx="381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SINK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298583" y="4045586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WC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241391" y="5095507"/>
            <a:ext cx="1290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STANDARD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BATH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241391" y="6324235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SHOWER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452906" y="2135447"/>
            <a:ext cx="702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SUN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2847414" y="1025783"/>
            <a:ext cx="872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BARBEQUE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2147848" y="2702184"/>
            <a:ext cx="228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OUTDOOR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2490744" y="5426337"/>
            <a:ext cx="1674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PATIO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PAVING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SLABS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2157589" y="8171050"/>
            <a:ext cx="2225675" cy="2118360"/>
            <a:chOff x="12157589" y="8171050"/>
            <a:chExt cx="2225675" cy="2118360"/>
          </a:xfrm>
        </p:grpSpPr>
        <p:sp>
          <p:nvSpPr>
            <p:cNvPr id="105" name="object 105"/>
            <p:cNvSpPr/>
            <p:nvPr/>
          </p:nvSpPr>
          <p:spPr>
            <a:xfrm>
              <a:off x="12216113" y="8266300"/>
              <a:ext cx="2071370" cy="1927860"/>
            </a:xfrm>
            <a:custGeom>
              <a:avLst/>
              <a:gdLst/>
              <a:ahLst/>
              <a:cxnLst/>
              <a:rect l="l" t="t" r="r" b="b"/>
              <a:pathLst>
                <a:path w="2071369" h="1927859">
                  <a:moveTo>
                    <a:pt x="0" y="1927860"/>
                  </a:moveTo>
                  <a:lnTo>
                    <a:pt x="2071178" y="1927860"/>
                  </a:lnTo>
                  <a:lnTo>
                    <a:pt x="2071178" y="0"/>
                  </a:lnTo>
                  <a:lnTo>
                    <a:pt x="0" y="0"/>
                  </a:lnTo>
                  <a:lnTo>
                    <a:pt x="0" y="1927860"/>
                  </a:lnTo>
                  <a:close/>
                </a:path>
              </a:pathLst>
            </a:custGeom>
            <a:solidFill>
              <a:srgbClr val="34B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157583" y="8171049"/>
              <a:ext cx="2225675" cy="2118360"/>
            </a:xfrm>
            <a:custGeom>
              <a:avLst/>
              <a:gdLst/>
              <a:ahLst/>
              <a:cxnLst/>
              <a:rect l="l" t="t" r="r" b="b"/>
              <a:pathLst>
                <a:path w="2225675" h="2118359">
                  <a:moveTo>
                    <a:pt x="2225154" y="95796"/>
                  </a:moveTo>
                  <a:lnTo>
                    <a:pt x="2129701" y="95796"/>
                  </a:lnTo>
                  <a:lnTo>
                    <a:pt x="2129701" y="2022690"/>
                  </a:lnTo>
                  <a:lnTo>
                    <a:pt x="2225154" y="2022690"/>
                  </a:lnTo>
                  <a:lnTo>
                    <a:pt x="2225154" y="95796"/>
                  </a:lnTo>
                  <a:close/>
                </a:path>
                <a:path w="2225675" h="2118359">
                  <a:moveTo>
                    <a:pt x="2225154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0" y="2023110"/>
                  </a:lnTo>
                  <a:lnTo>
                    <a:pt x="0" y="2118360"/>
                  </a:lnTo>
                  <a:lnTo>
                    <a:pt x="2225154" y="2118360"/>
                  </a:lnTo>
                  <a:lnTo>
                    <a:pt x="2225154" y="2023110"/>
                  </a:lnTo>
                  <a:lnTo>
                    <a:pt x="95453" y="2023110"/>
                  </a:lnTo>
                  <a:lnTo>
                    <a:pt x="95453" y="95250"/>
                  </a:lnTo>
                  <a:lnTo>
                    <a:pt x="2225154" y="95250"/>
                  </a:lnTo>
                  <a:lnTo>
                    <a:pt x="2225154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12320392" y="7950458"/>
            <a:ext cx="190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GRASS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AREA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CURB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4382114" y="1244297"/>
            <a:ext cx="7255509" cy="1574800"/>
            <a:chOff x="4382114" y="1244297"/>
            <a:chExt cx="7255509" cy="1574800"/>
          </a:xfrm>
        </p:grpSpPr>
        <p:sp>
          <p:nvSpPr>
            <p:cNvPr id="109" name="object 109"/>
            <p:cNvSpPr/>
            <p:nvPr/>
          </p:nvSpPr>
          <p:spPr>
            <a:xfrm>
              <a:off x="9547758" y="1248952"/>
              <a:ext cx="2017395" cy="852169"/>
            </a:xfrm>
            <a:custGeom>
              <a:avLst/>
              <a:gdLst/>
              <a:ahLst/>
              <a:cxnLst/>
              <a:rect l="l" t="t" r="r" b="b"/>
              <a:pathLst>
                <a:path w="2017395" h="852169">
                  <a:moveTo>
                    <a:pt x="346430" y="377355"/>
                  </a:moveTo>
                  <a:lnTo>
                    <a:pt x="345859" y="372872"/>
                  </a:lnTo>
                  <a:lnTo>
                    <a:pt x="346430" y="377355"/>
                  </a:lnTo>
                  <a:close/>
                </a:path>
                <a:path w="2017395" h="852169">
                  <a:moveTo>
                    <a:pt x="813904" y="400354"/>
                  </a:moveTo>
                  <a:lnTo>
                    <a:pt x="804379" y="391426"/>
                  </a:lnTo>
                  <a:lnTo>
                    <a:pt x="803516" y="391121"/>
                  </a:lnTo>
                  <a:lnTo>
                    <a:pt x="792784" y="387350"/>
                  </a:lnTo>
                  <a:lnTo>
                    <a:pt x="788377" y="385800"/>
                  </a:lnTo>
                  <a:lnTo>
                    <a:pt x="770547" y="382270"/>
                  </a:lnTo>
                  <a:lnTo>
                    <a:pt x="755421" y="379526"/>
                  </a:lnTo>
                  <a:lnTo>
                    <a:pt x="713206" y="371398"/>
                  </a:lnTo>
                  <a:lnTo>
                    <a:pt x="687209" y="365721"/>
                  </a:lnTo>
                  <a:lnTo>
                    <a:pt x="674103" y="361289"/>
                  </a:lnTo>
                  <a:lnTo>
                    <a:pt x="671017" y="360248"/>
                  </a:lnTo>
                  <a:lnTo>
                    <a:pt x="658139" y="352844"/>
                  </a:lnTo>
                  <a:lnTo>
                    <a:pt x="635863" y="336905"/>
                  </a:lnTo>
                  <a:lnTo>
                    <a:pt x="626529" y="331673"/>
                  </a:lnTo>
                  <a:lnTo>
                    <a:pt x="622642" y="325869"/>
                  </a:lnTo>
                  <a:lnTo>
                    <a:pt x="617448" y="324485"/>
                  </a:lnTo>
                  <a:lnTo>
                    <a:pt x="616242" y="322757"/>
                  </a:lnTo>
                  <a:lnTo>
                    <a:pt x="608139" y="317690"/>
                  </a:lnTo>
                  <a:lnTo>
                    <a:pt x="606323" y="316547"/>
                  </a:lnTo>
                  <a:lnTo>
                    <a:pt x="605701" y="317690"/>
                  </a:lnTo>
                  <a:lnTo>
                    <a:pt x="602132" y="312826"/>
                  </a:lnTo>
                  <a:lnTo>
                    <a:pt x="594017" y="312140"/>
                  </a:lnTo>
                  <a:lnTo>
                    <a:pt x="593242" y="309689"/>
                  </a:lnTo>
                  <a:lnTo>
                    <a:pt x="587057" y="307403"/>
                  </a:lnTo>
                  <a:lnTo>
                    <a:pt x="569976" y="303733"/>
                  </a:lnTo>
                  <a:lnTo>
                    <a:pt x="548982" y="304431"/>
                  </a:lnTo>
                  <a:lnTo>
                    <a:pt x="513791" y="328879"/>
                  </a:lnTo>
                  <a:lnTo>
                    <a:pt x="505206" y="361289"/>
                  </a:lnTo>
                  <a:lnTo>
                    <a:pt x="492518" y="360921"/>
                  </a:lnTo>
                  <a:lnTo>
                    <a:pt x="480174" y="359918"/>
                  </a:lnTo>
                  <a:lnTo>
                    <a:pt x="467956" y="358470"/>
                  </a:lnTo>
                  <a:lnTo>
                    <a:pt x="455676" y="356755"/>
                  </a:lnTo>
                  <a:lnTo>
                    <a:pt x="445541" y="355942"/>
                  </a:lnTo>
                  <a:lnTo>
                    <a:pt x="442353" y="355676"/>
                  </a:lnTo>
                  <a:lnTo>
                    <a:pt x="428548" y="355663"/>
                  </a:lnTo>
                  <a:lnTo>
                    <a:pt x="414578" y="355942"/>
                  </a:lnTo>
                  <a:lnTo>
                    <a:pt x="371957" y="355333"/>
                  </a:lnTo>
                  <a:lnTo>
                    <a:pt x="354876" y="355117"/>
                  </a:lnTo>
                  <a:lnTo>
                    <a:pt x="351929" y="355333"/>
                  </a:lnTo>
                  <a:lnTo>
                    <a:pt x="343344" y="352844"/>
                  </a:lnTo>
                  <a:lnTo>
                    <a:pt x="345859" y="372872"/>
                  </a:lnTo>
                  <a:lnTo>
                    <a:pt x="363512" y="374345"/>
                  </a:lnTo>
                  <a:lnTo>
                    <a:pt x="363512" y="383616"/>
                  </a:lnTo>
                  <a:lnTo>
                    <a:pt x="365556" y="383997"/>
                  </a:lnTo>
                  <a:lnTo>
                    <a:pt x="346976" y="387350"/>
                  </a:lnTo>
                  <a:lnTo>
                    <a:pt x="346024" y="380593"/>
                  </a:lnTo>
                  <a:lnTo>
                    <a:pt x="344868" y="391121"/>
                  </a:lnTo>
                  <a:lnTo>
                    <a:pt x="330504" y="390601"/>
                  </a:lnTo>
                  <a:lnTo>
                    <a:pt x="323557" y="390194"/>
                  </a:lnTo>
                  <a:lnTo>
                    <a:pt x="321208" y="391655"/>
                  </a:lnTo>
                  <a:lnTo>
                    <a:pt x="320636" y="396709"/>
                  </a:lnTo>
                  <a:lnTo>
                    <a:pt x="24180" y="400392"/>
                  </a:lnTo>
                  <a:lnTo>
                    <a:pt x="813904" y="400354"/>
                  </a:lnTo>
                  <a:close/>
                </a:path>
                <a:path w="2017395" h="852169">
                  <a:moveTo>
                    <a:pt x="914958" y="450037"/>
                  </a:moveTo>
                  <a:lnTo>
                    <a:pt x="911631" y="453136"/>
                  </a:lnTo>
                  <a:lnTo>
                    <a:pt x="914133" y="452793"/>
                  </a:lnTo>
                  <a:lnTo>
                    <a:pt x="914958" y="450037"/>
                  </a:lnTo>
                  <a:close/>
                </a:path>
                <a:path w="2017395" h="852169">
                  <a:moveTo>
                    <a:pt x="1008583" y="471284"/>
                  </a:moveTo>
                  <a:lnTo>
                    <a:pt x="1008557" y="464223"/>
                  </a:lnTo>
                  <a:lnTo>
                    <a:pt x="1006767" y="459155"/>
                  </a:lnTo>
                  <a:lnTo>
                    <a:pt x="1006436" y="458228"/>
                  </a:lnTo>
                  <a:lnTo>
                    <a:pt x="1006233" y="457644"/>
                  </a:lnTo>
                  <a:lnTo>
                    <a:pt x="997559" y="457276"/>
                  </a:lnTo>
                  <a:lnTo>
                    <a:pt x="978712" y="458228"/>
                  </a:lnTo>
                  <a:lnTo>
                    <a:pt x="915327" y="458228"/>
                  </a:lnTo>
                  <a:lnTo>
                    <a:pt x="915327" y="452628"/>
                  </a:lnTo>
                  <a:lnTo>
                    <a:pt x="914133" y="452793"/>
                  </a:lnTo>
                  <a:lnTo>
                    <a:pt x="912215" y="459155"/>
                  </a:lnTo>
                  <a:lnTo>
                    <a:pt x="859447" y="458368"/>
                  </a:lnTo>
                  <a:lnTo>
                    <a:pt x="855992" y="452183"/>
                  </a:lnTo>
                  <a:lnTo>
                    <a:pt x="858354" y="454660"/>
                  </a:lnTo>
                  <a:lnTo>
                    <a:pt x="857973" y="452183"/>
                  </a:lnTo>
                  <a:lnTo>
                    <a:pt x="857758" y="450773"/>
                  </a:lnTo>
                  <a:lnTo>
                    <a:pt x="857529" y="449300"/>
                  </a:lnTo>
                  <a:lnTo>
                    <a:pt x="821131" y="449135"/>
                  </a:lnTo>
                  <a:lnTo>
                    <a:pt x="823239" y="434746"/>
                  </a:lnTo>
                  <a:lnTo>
                    <a:pt x="822833" y="422529"/>
                  </a:lnTo>
                  <a:lnTo>
                    <a:pt x="819797" y="411429"/>
                  </a:lnTo>
                  <a:lnTo>
                    <a:pt x="813993" y="400443"/>
                  </a:lnTo>
                  <a:lnTo>
                    <a:pt x="24180" y="400392"/>
                  </a:lnTo>
                  <a:lnTo>
                    <a:pt x="13817" y="400392"/>
                  </a:lnTo>
                  <a:lnTo>
                    <a:pt x="11277" y="401675"/>
                  </a:lnTo>
                  <a:lnTo>
                    <a:pt x="3721" y="402297"/>
                  </a:lnTo>
                  <a:lnTo>
                    <a:pt x="2489" y="407593"/>
                  </a:lnTo>
                  <a:lnTo>
                    <a:pt x="825" y="413969"/>
                  </a:lnTo>
                  <a:lnTo>
                    <a:pt x="0" y="420852"/>
                  </a:lnTo>
                  <a:lnTo>
                    <a:pt x="0" y="436499"/>
                  </a:lnTo>
                  <a:lnTo>
                    <a:pt x="88201" y="451573"/>
                  </a:lnTo>
                  <a:lnTo>
                    <a:pt x="158877" y="451688"/>
                  </a:lnTo>
                  <a:lnTo>
                    <a:pt x="329742" y="451472"/>
                  </a:lnTo>
                  <a:lnTo>
                    <a:pt x="320636" y="454507"/>
                  </a:lnTo>
                  <a:lnTo>
                    <a:pt x="321741" y="461505"/>
                  </a:lnTo>
                  <a:lnTo>
                    <a:pt x="320090" y="464096"/>
                  </a:lnTo>
                  <a:lnTo>
                    <a:pt x="308927" y="464223"/>
                  </a:lnTo>
                  <a:lnTo>
                    <a:pt x="281495" y="463829"/>
                  </a:lnTo>
                  <a:lnTo>
                    <a:pt x="227431" y="463829"/>
                  </a:lnTo>
                  <a:lnTo>
                    <a:pt x="227431" y="473151"/>
                  </a:lnTo>
                  <a:lnTo>
                    <a:pt x="285216" y="473151"/>
                  </a:lnTo>
                  <a:lnTo>
                    <a:pt x="286270" y="475678"/>
                  </a:lnTo>
                  <a:lnTo>
                    <a:pt x="286486" y="474649"/>
                  </a:lnTo>
                  <a:lnTo>
                    <a:pt x="287096" y="477697"/>
                  </a:lnTo>
                  <a:lnTo>
                    <a:pt x="286270" y="475678"/>
                  </a:lnTo>
                  <a:lnTo>
                    <a:pt x="285216" y="480606"/>
                  </a:lnTo>
                  <a:lnTo>
                    <a:pt x="315772" y="480263"/>
                  </a:lnTo>
                  <a:lnTo>
                    <a:pt x="335064" y="480466"/>
                  </a:lnTo>
                  <a:lnTo>
                    <a:pt x="344868" y="481482"/>
                  </a:lnTo>
                  <a:lnTo>
                    <a:pt x="347903" y="483844"/>
                  </a:lnTo>
                  <a:lnTo>
                    <a:pt x="344512" y="496671"/>
                  </a:lnTo>
                  <a:lnTo>
                    <a:pt x="350545" y="503097"/>
                  </a:lnTo>
                  <a:lnTo>
                    <a:pt x="351701" y="497268"/>
                  </a:lnTo>
                  <a:lnTo>
                    <a:pt x="360400" y="499833"/>
                  </a:lnTo>
                  <a:lnTo>
                    <a:pt x="363728" y="501904"/>
                  </a:lnTo>
                  <a:lnTo>
                    <a:pt x="369316" y="502983"/>
                  </a:lnTo>
                  <a:lnTo>
                    <a:pt x="377253" y="503250"/>
                  </a:lnTo>
                  <a:lnTo>
                    <a:pt x="391477" y="502970"/>
                  </a:lnTo>
                  <a:lnTo>
                    <a:pt x="392201" y="501180"/>
                  </a:lnTo>
                  <a:lnTo>
                    <a:pt x="392480" y="500507"/>
                  </a:lnTo>
                  <a:lnTo>
                    <a:pt x="390372" y="501180"/>
                  </a:lnTo>
                  <a:lnTo>
                    <a:pt x="393509" y="497954"/>
                  </a:lnTo>
                  <a:lnTo>
                    <a:pt x="392480" y="500507"/>
                  </a:lnTo>
                  <a:lnTo>
                    <a:pt x="396430" y="499249"/>
                  </a:lnTo>
                  <a:lnTo>
                    <a:pt x="401281" y="499046"/>
                  </a:lnTo>
                  <a:lnTo>
                    <a:pt x="407911" y="499046"/>
                  </a:lnTo>
                  <a:lnTo>
                    <a:pt x="412572" y="499237"/>
                  </a:lnTo>
                  <a:lnTo>
                    <a:pt x="417576" y="499249"/>
                  </a:lnTo>
                  <a:lnTo>
                    <a:pt x="433489" y="499491"/>
                  </a:lnTo>
                  <a:lnTo>
                    <a:pt x="441629" y="499491"/>
                  </a:lnTo>
                  <a:lnTo>
                    <a:pt x="449173" y="499148"/>
                  </a:lnTo>
                  <a:lnTo>
                    <a:pt x="450138" y="499021"/>
                  </a:lnTo>
                  <a:lnTo>
                    <a:pt x="458216" y="497954"/>
                  </a:lnTo>
                  <a:lnTo>
                    <a:pt x="463473" y="497268"/>
                  </a:lnTo>
                  <a:lnTo>
                    <a:pt x="505206" y="491794"/>
                  </a:lnTo>
                  <a:lnTo>
                    <a:pt x="506907" y="502704"/>
                  </a:lnTo>
                  <a:lnTo>
                    <a:pt x="511060" y="515645"/>
                  </a:lnTo>
                  <a:lnTo>
                    <a:pt x="516826" y="527977"/>
                  </a:lnTo>
                  <a:lnTo>
                    <a:pt x="523341" y="537032"/>
                  </a:lnTo>
                  <a:lnTo>
                    <a:pt x="540588" y="546100"/>
                  </a:lnTo>
                  <a:lnTo>
                    <a:pt x="563638" y="548259"/>
                  </a:lnTo>
                  <a:lnTo>
                    <a:pt x="587908" y="544029"/>
                  </a:lnTo>
                  <a:lnTo>
                    <a:pt x="608838" y="533908"/>
                  </a:lnTo>
                  <a:lnTo>
                    <a:pt x="613359" y="530631"/>
                  </a:lnTo>
                  <a:lnTo>
                    <a:pt x="614286" y="529983"/>
                  </a:lnTo>
                  <a:lnTo>
                    <a:pt x="618794" y="527088"/>
                  </a:lnTo>
                  <a:lnTo>
                    <a:pt x="627049" y="521182"/>
                  </a:lnTo>
                  <a:lnTo>
                    <a:pt x="638225" y="512838"/>
                  </a:lnTo>
                  <a:lnTo>
                    <a:pt x="649046" y="505117"/>
                  </a:lnTo>
                  <a:lnTo>
                    <a:pt x="656196" y="501103"/>
                  </a:lnTo>
                  <a:lnTo>
                    <a:pt x="660412" y="497128"/>
                  </a:lnTo>
                  <a:lnTo>
                    <a:pt x="666203" y="493864"/>
                  </a:lnTo>
                  <a:lnTo>
                    <a:pt x="671385" y="491794"/>
                  </a:lnTo>
                  <a:lnTo>
                    <a:pt x="672846" y="491210"/>
                  </a:lnTo>
                  <a:lnTo>
                    <a:pt x="679602" y="489089"/>
                  </a:lnTo>
                  <a:lnTo>
                    <a:pt x="686371" y="487070"/>
                  </a:lnTo>
                  <a:lnTo>
                    <a:pt x="693801" y="484949"/>
                  </a:lnTo>
                  <a:lnTo>
                    <a:pt x="701319" y="483247"/>
                  </a:lnTo>
                  <a:lnTo>
                    <a:pt x="708393" y="482460"/>
                  </a:lnTo>
                  <a:lnTo>
                    <a:pt x="708774" y="482219"/>
                  </a:lnTo>
                  <a:lnTo>
                    <a:pt x="709295" y="481317"/>
                  </a:lnTo>
                  <a:lnTo>
                    <a:pt x="709726" y="482117"/>
                  </a:lnTo>
                  <a:lnTo>
                    <a:pt x="710323" y="481317"/>
                  </a:lnTo>
                  <a:lnTo>
                    <a:pt x="710450" y="481164"/>
                  </a:lnTo>
                  <a:lnTo>
                    <a:pt x="713257" y="480568"/>
                  </a:lnTo>
                  <a:lnTo>
                    <a:pt x="715848" y="480606"/>
                  </a:lnTo>
                  <a:lnTo>
                    <a:pt x="716394" y="480263"/>
                  </a:lnTo>
                  <a:lnTo>
                    <a:pt x="719759" y="478129"/>
                  </a:lnTo>
                  <a:lnTo>
                    <a:pt x="723188" y="477697"/>
                  </a:lnTo>
                  <a:lnTo>
                    <a:pt x="734758" y="476262"/>
                  </a:lnTo>
                  <a:lnTo>
                    <a:pt x="743089" y="474649"/>
                  </a:lnTo>
                  <a:lnTo>
                    <a:pt x="746683" y="473964"/>
                  </a:lnTo>
                  <a:lnTo>
                    <a:pt x="754608" y="471462"/>
                  </a:lnTo>
                  <a:lnTo>
                    <a:pt x="762457" y="471284"/>
                  </a:lnTo>
                  <a:lnTo>
                    <a:pt x="762838" y="480263"/>
                  </a:lnTo>
                  <a:lnTo>
                    <a:pt x="762952" y="481482"/>
                  </a:lnTo>
                  <a:lnTo>
                    <a:pt x="764349" y="484530"/>
                  </a:lnTo>
                  <a:lnTo>
                    <a:pt x="767181" y="483958"/>
                  </a:lnTo>
                  <a:lnTo>
                    <a:pt x="771702" y="482650"/>
                  </a:lnTo>
                  <a:lnTo>
                    <a:pt x="863092" y="482587"/>
                  </a:lnTo>
                  <a:lnTo>
                    <a:pt x="862444" y="485063"/>
                  </a:lnTo>
                  <a:lnTo>
                    <a:pt x="863815" y="484543"/>
                  </a:lnTo>
                  <a:lnTo>
                    <a:pt x="861847" y="487311"/>
                  </a:lnTo>
                  <a:lnTo>
                    <a:pt x="862444" y="485063"/>
                  </a:lnTo>
                  <a:lnTo>
                    <a:pt x="859396" y="486194"/>
                  </a:lnTo>
                  <a:lnTo>
                    <a:pt x="859396" y="510425"/>
                  </a:lnTo>
                  <a:lnTo>
                    <a:pt x="941425" y="510425"/>
                  </a:lnTo>
                  <a:lnTo>
                    <a:pt x="941425" y="517880"/>
                  </a:lnTo>
                  <a:lnTo>
                    <a:pt x="943673" y="517093"/>
                  </a:lnTo>
                  <a:lnTo>
                    <a:pt x="945146" y="517829"/>
                  </a:lnTo>
                  <a:lnTo>
                    <a:pt x="945286" y="517093"/>
                  </a:lnTo>
                  <a:lnTo>
                    <a:pt x="945349" y="516724"/>
                  </a:lnTo>
                  <a:lnTo>
                    <a:pt x="943762" y="510425"/>
                  </a:lnTo>
                  <a:lnTo>
                    <a:pt x="910577" y="506298"/>
                  </a:lnTo>
                  <a:lnTo>
                    <a:pt x="912825" y="501904"/>
                  </a:lnTo>
                  <a:lnTo>
                    <a:pt x="912761" y="501103"/>
                  </a:lnTo>
                  <a:lnTo>
                    <a:pt x="911834" y="496671"/>
                  </a:lnTo>
                  <a:lnTo>
                    <a:pt x="911898" y="493864"/>
                  </a:lnTo>
                  <a:lnTo>
                    <a:pt x="912037" y="489927"/>
                  </a:lnTo>
                  <a:lnTo>
                    <a:pt x="917155" y="488086"/>
                  </a:lnTo>
                  <a:lnTo>
                    <a:pt x="919060" y="487311"/>
                  </a:lnTo>
                  <a:lnTo>
                    <a:pt x="920419" y="486714"/>
                  </a:lnTo>
                  <a:lnTo>
                    <a:pt x="921080" y="486473"/>
                  </a:lnTo>
                  <a:lnTo>
                    <a:pt x="921550" y="486194"/>
                  </a:lnTo>
                  <a:lnTo>
                    <a:pt x="915504" y="484543"/>
                  </a:lnTo>
                  <a:lnTo>
                    <a:pt x="908164" y="482549"/>
                  </a:lnTo>
                  <a:lnTo>
                    <a:pt x="1008532" y="482460"/>
                  </a:lnTo>
                  <a:lnTo>
                    <a:pt x="1008583" y="471284"/>
                  </a:lnTo>
                  <a:close/>
                </a:path>
                <a:path w="2017395" h="852169">
                  <a:moveTo>
                    <a:pt x="2017090" y="419100"/>
                  </a:moveTo>
                  <a:lnTo>
                    <a:pt x="2012378" y="405130"/>
                  </a:lnTo>
                  <a:lnTo>
                    <a:pt x="2007438" y="402590"/>
                  </a:lnTo>
                  <a:lnTo>
                    <a:pt x="2004961" y="401320"/>
                  </a:lnTo>
                  <a:lnTo>
                    <a:pt x="2002497" y="400050"/>
                  </a:lnTo>
                  <a:lnTo>
                    <a:pt x="1988261" y="400050"/>
                  </a:lnTo>
                  <a:lnTo>
                    <a:pt x="1970481" y="401320"/>
                  </a:lnTo>
                  <a:lnTo>
                    <a:pt x="1685544" y="401320"/>
                  </a:lnTo>
                  <a:lnTo>
                    <a:pt x="1682813" y="400050"/>
                  </a:lnTo>
                  <a:lnTo>
                    <a:pt x="1680083" y="398780"/>
                  </a:lnTo>
                  <a:lnTo>
                    <a:pt x="1678508" y="397510"/>
                  </a:lnTo>
                  <a:lnTo>
                    <a:pt x="1671066" y="396240"/>
                  </a:lnTo>
                  <a:lnTo>
                    <a:pt x="1647964" y="394970"/>
                  </a:lnTo>
                  <a:lnTo>
                    <a:pt x="1647964" y="392430"/>
                  </a:lnTo>
                  <a:lnTo>
                    <a:pt x="1647964" y="381000"/>
                  </a:lnTo>
                  <a:lnTo>
                    <a:pt x="1652917" y="378460"/>
                  </a:lnTo>
                  <a:lnTo>
                    <a:pt x="1657286" y="378460"/>
                  </a:lnTo>
                  <a:lnTo>
                    <a:pt x="1656359" y="369570"/>
                  </a:lnTo>
                  <a:lnTo>
                    <a:pt x="1675930" y="369570"/>
                  </a:lnTo>
                  <a:lnTo>
                    <a:pt x="1674063" y="365760"/>
                  </a:lnTo>
                  <a:lnTo>
                    <a:pt x="1674063" y="364490"/>
                  </a:lnTo>
                  <a:lnTo>
                    <a:pt x="1674063" y="358140"/>
                  </a:lnTo>
                  <a:lnTo>
                    <a:pt x="1655419" y="358140"/>
                  </a:lnTo>
                  <a:lnTo>
                    <a:pt x="1655419" y="351790"/>
                  </a:lnTo>
                  <a:lnTo>
                    <a:pt x="1624672" y="354330"/>
                  </a:lnTo>
                  <a:lnTo>
                    <a:pt x="1624253" y="356870"/>
                  </a:lnTo>
                  <a:lnTo>
                    <a:pt x="1623161" y="367030"/>
                  </a:lnTo>
                  <a:lnTo>
                    <a:pt x="1623631" y="367030"/>
                  </a:lnTo>
                  <a:lnTo>
                    <a:pt x="1618348" y="378460"/>
                  </a:lnTo>
                  <a:lnTo>
                    <a:pt x="1620507" y="383540"/>
                  </a:lnTo>
                  <a:lnTo>
                    <a:pt x="1533867" y="383540"/>
                  </a:lnTo>
                  <a:lnTo>
                    <a:pt x="1532064" y="384810"/>
                  </a:lnTo>
                  <a:lnTo>
                    <a:pt x="1521739" y="389890"/>
                  </a:lnTo>
                  <a:lnTo>
                    <a:pt x="1508010" y="392430"/>
                  </a:lnTo>
                  <a:lnTo>
                    <a:pt x="1482623" y="392430"/>
                  </a:lnTo>
                  <a:lnTo>
                    <a:pt x="1484020" y="382270"/>
                  </a:lnTo>
                  <a:lnTo>
                    <a:pt x="1490929" y="382270"/>
                  </a:lnTo>
                  <a:lnTo>
                    <a:pt x="1500860" y="381000"/>
                  </a:lnTo>
                  <a:lnTo>
                    <a:pt x="1510309" y="378460"/>
                  </a:lnTo>
                  <a:lnTo>
                    <a:pt x="1515757" y="367030"/>
                  </a:lnTo>
                  <a:lnTo>
                    <a:pt x="1516976" y="359410"/>
                  </a:lnTo>
                  <a:lnTo>
                    <a:pt x="1513890" y="353060"/>
                  </a:lnTo>
                  <a:lnTo>
                    <a:pt x="1509712" y="349250"/>
                  </a:lnTo>
                  <a:lnTo>
                    <a:pt x="1502054" y="344170"/>
                  </a:lnTo>
                  <a:lnTo>
                    <a:pt x="1497609" y="342900"/>
                  </a:lnTo>
                  <a:lnTo>
                    <a:pt x="1482051" y="342900"/>
                  </a:lnTo>
                  <a:lnTo>
                    <a:pt x="1480108" y="335280"/>
                  </a:lnTo>
                  <a:lnTo>
                    <a:pt x="1478089" y="327660"/>
                  </a:lnTo>
                  <a:lnTo>
                    <a:pt x="1475867" y="320040"/>
                  </a:lnTo>
                  <a:lnTo>
                    <a:pt x="1473365" y="312420"/>
                  </a:lnTo>
                  <a:lnTo>
                    <a:pt x="1469580" y="290830"/>
                  </a:lnTo>
                  <a:lnTo>
                    <a:pt x="1469453" y="261620"/>
                  </a:lnTo>
                  <a:lnTo>
                    <a:pt x="1474393" y="233680"/>
                  </a:lnTo>
                  <a:lnTo>
                    <a:pt x="1485773" y="214630"/>
                  </a:lnTo>
                  <a:lnTo>
                    <a:pt x="1490853" y="201930"/>
                  </a:lnTo>
                  <a:lnTo>
                    <a:pt x="1492377" y="198120"/>
                  </a:lnTo>
                  <a:lnTo>
                    <a:pt x="1492885" y="196850"/>
                  </a:lnTo>
                  <a:lnTo>
                    <a:pt x="1493608" y="186690"/>
                  </a:lnTo>
                  <a:lnTo>
                    <a:pt x="1492554" y="176530"/>
                  </a:lnTo>
                  <a:lnTo>
                    <a:pt x="1493799" y="167640"/>
                  </a:lnTo>
                  <a:lnTo>
                    <a:pt x="1494320" y="163830"/>
                  </a:lnTo>
                  <a:lnTo>
                    <a:pt x="1496504" y="154940"/>
                  </a:lnTo>
                  <a:lnTo>
                    <a:pt x="1497495" y="153670"/>
                  </a:lnTo>
                  <a:lnTo>
                    <a:pt x="1501432" y="148590"/>
                  </a:lnTo>
                  <a:lnTo>
                    <a:pt x="1501990" y="140970"/>
                  </a:lnTo>
                  <a:lnTo>
                    <a:pt x="1501965" y="137160"/>
                  </a:lnTo>
                  <a:lnTo>
                    <a:pt x="1501394" y="135890"/>
                  </a:lnTo>
                  <a:lnTo>
                    <a:pt x="1500987" y="134620"/>
                  </a:lnTo>
                  <a:lnTo>
                    <a:pt x="1501444" y="129540"/>
                  </a:lnTo>
                  <a:lnTo>
                    <a:pt x="1501863" y="127000"/>
                  </a:lnTo>
                  <a:lnTo>
                    <a:pt x="1503489" y="123190"/>
                  </a:lnTo>
                  <a:lnTo>
                    <a:pt x="1504581" y="120650"/>
                  </a:lnTo>
                  <a:lnTo>
                    <a:pt x="1505610" y="116840"/>
                  </a:lnTo>
                  <a:lnTo>
                    <a:pt x="1507642" y="110490"/>
                  </a:lnTo>
                  <a:lnTo>
                    <a:pt x="1508734" y="105410"/>
                  </a:lnTo>
                  <a:lnTo>
                    <a:pt x="1509483" y="99060"/>
                  </a:lnTo>
                  <a:lnTo>
                    <a:pt x="1510487" y="92710"/>
                  </a:lnTo>
                  <a:lnTo>
                    <a:pt x="1527784" y="48260"/>
                  </a:lnTo>
                  <a:lnTo>
                    <a:pt x="1541475" y="36830"/>
                  </a:lnTo>
                  <a:lnTo>
                    <a:pt x="1543570" y="31750"/>
                  </a:lnTo>
                  <a:lnTo>
                    <a:pt x="1530731" y="31750"/>
                  </a:lnTo>
                  <a:lnTo>
                    <a:pt x="1521891" y="34290"/>
                  </a:lnTo>
                  <a:lnTo>
                    <a:pt x="1495856" y="80010"/>
                  </a:lnTo>
                  <a:lnTo>
                    <a:pt x="1488986" y="109220"/>
                  </a:lnTo>
                  <a:lnTo>
                    <a:pt x="1483918" y="123190"/>
                  </a:lnTo>
                  <a:lnTo>
                    <a:pt x="1475651" y="121920"/>
                  </a:lnTo>
                  <a:lnTo>
                    <a:pt x="1465795" y="121920"/>
                  </a:lnTo>
                  <a:lnTo>
                    <a:pt x="1457553" y="130810"/>
                  </a:lnTo>
                  <a:lnTo>
                    <a:pt x="1454086" y="153670"/>
                  </a:lnTo>
                  <a:lnTo>
                    <a:pt x="1452219" y="153670"/>
                  </a:lnTo>
                  <a:lnTo>
                    <a:pt x="1452575" y="146050"/>
                  </a:lnTo>
                  <a:lnTo>
                    <a:pt x="1453261" y="140970"/>
                  </a:lnTo>
                  <a:lnTo>
                    <a:pt x="1453629" y="137160"/>
                  </a:lnTo>
                  <a:lnTo>
                    <a:pt x="1453515" y="127000"/>
                  </a:lnTo>
                  <a:lnTo>
                    <a:pt x="1453235" y="123190"/>
                  </a:lnTo>
                  <a:lnTo>
                    <a:pt x="1454086" y="63500"/>
                  </a:lnTo>
                  <a:lnTo>
                    <a:pt x="1453743" y="52070"/>
                  </a:lnTo>
                  <a:lnTo>
                    <a:pt x="1453159" y="38100"/>
                  </a:lnTo>
                  <a:lnTo>
                    <a:pt x="1452956" y="25400"/>
                  </a:lnTo>
                  <a:lnTo>
                    <a:pt x="1453781" y="17780"/>
                  </a:lnTo>
                  <a:lnTo>
                    <a:pt x="1455953" y="12700"/>
                  </a:lnTo>
                  <a:lnTo>
                    <a:pt x="1457020" y="15240"/>
                  </a:lnTo>
                  <a:lnTo>
                    <a:pt x="1457998" y="12700"/>
                  </a:lnTo>
                  <a:lnTo>
                    <a:pt x="1458480" y="11430"/>
                  </a:lnTo>
                  <a:lnTo>
                    <a:pt x="1459191" y="3810"/>
                  </a:lnTo>
                  <a:lnTo>
                    <a:pt x="1451864" y="0"/>
                  </a:lnTo>
                  <a:lnTo>
                    <a:pt x="1422349" y="0"/>
                  </a:lnTo>
                  <a:lnTo>
                    <a:pt x="1414018" y="1270"/>
                  </a:lnTo>
                  <a:lnTo>
                    <a:pt x="1410716" y="5080"/>
                  </a:lnTo>
                  <a:lnTo>
                    <a:pt x="1414640" y="15240"/>
                  </a:lnTo>
                  <a:lnTo>
                    <a:pt x="1417027" y="38100"/>
                  </a:lnTo>
                  <a:lnTo>
                    <a:pt x="1417129" y="52070"/>
                  </a:lnTo>
                  <a:lnTo>
                    <a:pt x="1417002" y="82550"/>
                  </a:lnTo>
                  <a:lnTo>
                    <a:pt x="1416443" y="116840"/>
                  </a:lnTo>
                  <a:lnTo>
                    <a:pt x="1416329" y="127000"/>
                  </a:lnTo>
                  <a:lnTo>
                    <a:pt x="1417040" y="152400"/>
                  </a:lnTo>
                  <a:lnTo>
                    <a:pt x="1418259" y="160020"/>
                  </a:lnTo>
                  <a:lnTo>
                    <a:pt x="1418551" y="154940"/>
                  </a:lnTo>
                  <a:lnTo>
                    <a:pt x="1420533" y="162560"/>
                  </a:lnTo>
                  <a:lnTo>
                    <a:pt x="1413268" y="163830"/>
                  </a:lnTo>
                  <a:lnTo>
                    <a:pt x="1413687" y="163830"/>
                  </a:lnTo>
                  <a:lnTo>
                    <a:pt x="1409344" y="167640"/>
                  </a:lnTo>
                  <a:lnTo>
                    <a:pt x="1407591" y="160020"/>
                  </a:lnTo>
                  <a:lnTo>
                    <a:pt x="1403781" y="153670"/>
                  </a:lnTo>
                  <a:lnTo>
                    <a:pt x="1398155" y="149860"/>
                  </a:lnTo>
                  <a:lnTo>
                    <a:pt x="1388186" y="160020"/>
                  </a:lnTo>
                  <a:lnTo>
                    <a:pt x="1387576" y="171450"/>
                  </a:lnTo>
                  <a:lnTo>
                    <a:pt x="1391335" y="180340"/>
                  </a:lnTo>
                  <a:lnTo>
                    <a:pt x="1394434" y="186690"/>
                  </a:lnTo>
                  <a:lnTo>
                    <a:pt x="1399514" y="190500"/>
                  </a:lnTo>
                  <a:lnTo>
                    <a:pt x="1398879" y="193040"/>
                  </a:lnTo>
                  <a:lnTo>
                    <a:pt x="1408760" y="199783"/>
                  </a:lnTo>
                  <a:lnTo>
                    <a:pt x="1407782" y="198120"/>
                  </a:lnTo>
                  <a:lnTo>
                    <a:pt x="1411897" y="201930"/>
                  </a:lnTo>
                  <a:lnTo>
                    <a:pt x="1408760" y="199783"/>
                  </a:lnTo>
                  <a:lnTo>
                    <a:pt x="1411503" y="204470"/>
                  </a:lnTo>
                  <a:lnTo>
                    <a:pt x="1411719" y="204470"/>
                  </a:lnTo>
                  <a:lnTo>
                    <a:pt x="1414957" y="210820"/>
                  </a:lnTo>
                  <a:lnTo>
                    <a:pt x="1419606" y="219710"/>
                  </a:lnTo>
                  <a:lnTo>
                    <a:pt x="1421015" y="226060"/>
                  </a:lnTo>
                  <a:lnTo>
                    <a:pt x="1420876" y="234950"/>
                  </a:lnTo>
                  <a:lnTo>
                    <a:pt x="1420533" y="251460"/>
                  </a:lnTo>
                  <a:lnTo>
                    <a:pt x="1420533" y="346710"/>
                  </a:lnTo>
                  <a:lnTo>
                    <a:pt x="1414195" y="351790"/>
                  </a:lnTo>
                  <a:lnTo>
                    <a:pt x="1407287" y="356870"/>
                  </a:lnTo>
                  <a:lnTo>
                    <a:pt x="1400784" y="363220"/>
                  </a:lnTo>
                  <a:lnTo>
                    <a:pt x="1377950" y="397510"/>
                  </a:lnTo>
                  <a:lnTo>
                    <a:pt x="1374876" y="399884"/>
                  </a:lnTo>
                  <a:lnTo>
                    <a:pt x="1376121" y="400050"/>
                  </a:lnTo>
                  <a:lnTo>
                    <a:pt x="1374660" y="400050"/>
                  </a:lnTo>
                  <a:lnTo>
                    <a:pt x="1374876" y="399884"/>
                  </a:lnTo>
                  <a:lnTo>
                    <a:pt x="1366850" y="398780"/>
                  </a:lnTo>
                  <a:lnTo>
                    <a:pt x="1368120" y="401320"/>
                  </a:lnTo>
                  <a:lnTo>
                    <a:pt x="1368044" y="402628"/>
                  </a:lnTo>
                  <a:lnTo>
                    <a:pt x="1370203" y="402590"/>
                  </a:lnTo>
                  <a:lnTo>
                    <a:pt x="1367904" y="405130"/>
                  </a:lnTo>
                  <a:lnTo>
                    <a:pt x="1368044" y="402628"/>
                  </a:lnTo>
                  <a:lnTo>
                    <a:pt x="1290688" y="403860"/>
                  </a:lnTo>
                  <a:lnTo>
                    <a:pt x="1292352" y="412750"/>
                  </a:lnTo>
                  <a:lnTo>
                    <a:pt x="1294523" y="415290"/>
                  </a:lnTo>
                  <a:lnTo>
                    <a:pt x="1296301" y="419100"/>
                  </a:lnTo>
                  <a:lnTo>
                    <a:pt x="1296822" y="426720"/>
                  </a:lnTo>
                  <a:lnTo>
                    <a:pt x="1295082" y="435610"/>
                  </a:lnTo>
                  <a:lnTo>
                    <a:pt x="1292085" y="439420"/>
                  </a:lnTo>
                  <a:lnTo>
                    <a:pt x="1289875" y="441960"/>
                  </a:lnTo>
                  <a:lnTo>
                    <a:pt x="1290434" y="448310"/>
                  </a:lnTo>
                  <a:lnTo>
                    <a:pt x="1299603" y="449580"/>
                  </a:lnTo>
                  <a:lnTo>
                    <a:pt x="1321104" y="449580"/>
                  </a:lnTo>
                  <a:lnTo>
                    <a:pt x="1328966" y="450850"/>
                  </a:lnTo>
                  <a:lnTo>
                    <a:pt x="1335544" y="457200"/>
                  </a:lnTo>
                  <a:lnTo>
                    <a:pt x="1344218" y="459740"/>
                  </a:lnTo>
                  <a:lnTo>
                    <a:pt x="1354061" y="459740"/>
                  </a:lnTo>
                  <a:lnTo>
                    <a:pt x="1364157" y="458470"/>
                  </a:lnTo>
                  <a:lnTo>
                    <a:pt x="1368386" y="457200"/>
                  </a:lnTo>
                  <a:lnTo>
                    <a:pt x="1373543" y="455930"/>
                  </a:lnTo>
                  <a:lnTo>
                    <a:pt x="1377657" y="454660"/>
                  </a:lnTo>
                  <a:lnTo>
                    <a:pt x="1382560" y="467360"/>
                  </a:lnTo>
                  <a:lnTo>
                    <a:pt x="1392732" y="481330"/>
                  </a:lnTo>
                  <a:lnTo>
                    <a:pt x="1404340" y="492760"/>
                  </a:lnTo>
                  <a:lnTo>
                    <a:pt x="1418945" y="506730"/>
                  </a:lnTo>
                  <a:lnTo>
                    <a:pt x="1420850" y="513080"/>
                  </a:lnTo>
                  <a:lnTo>
                    <a:pt x="1420837" y="521970"/>
                  </a:lnTo>
                  <a:lnTo>
                    <a:pt x="1420622" y="530860"/>
                  </a:lnTo>
                  <a:lnTo>
                    <a:pt x="1420634" y="627380"/>
                  </a:lnTo>
                  <a:lnTo>
                    <a:pt x="1421752" y="631190"/>
                  </a:lnTo>
                  <a:lnTo>
                    <a:pt x="1418463" y="637540"/>
                  </a:lnTo>
                  <a:lnTo>
                    <a:pt x="1414551" y="643890"/>
                  </a:lnTo>
                  <a:lnTo>
                    <a:pt x="1413992" y="645160"/>
                  </a:lnTo>
                  <a:lnTo>
                    <a:pt x="1413687" y="645160"/>
                  </a:lnTo>
                  <a:lnTo>
                    <a:pt x="1413548" y="646430"/>
                  </a:lnTo>
                  <a:lnTo>
                    <a:pt x="1408036" y="654050"/>
                  </a:lnTo>
                  <a:lnTo>
                    <a:pt x="1387309" y="688340"/>
                  </a:lnTo>
                  <a:lnTo>
                    <a:pt x="1392567" y="701040"/>
                  </a:lnTo>
                  <a:lnTo>
                    <a:pt x="1395971" y="702310"/>
                  </a:lnTo>
                  <a:lnTo>
                    <a:pt x="1394904" y="702310"/>
                  </a:lnTo>
                  <a:lnTo>
                    <a:pt x="1400022" y="703580"/>
                  </a:lnTo>
                  <a:lnTo>
                    <a:pt x="1402727" y="698500"/>
                  </a:lnTo>
                  <a:lnTo>
                    <a:pt x="1403553" y="697230"/>
                  </a:lnTo>
                  <a:lnTo>
                    <a:pt x="1407477" y="693420"/>
                  </a:lnTo>
                  <a:lnTo>
                    <a:pt x="1407909" y="688340"/>
                  </a:lnTo>
                  <a:lnTo>
                    <a:pt x="1408353" y="688340"/>
                  </a:lnTo>
                  <a:lnTo>
                    <a:pt x="1409344" y="684530"/>
                  </a:lnTo>
                  <a:lnTo>
                    <a:pt x="1413433" y="688340"/>
                  </a:lnTo>
                  <a:lnTo>
                    <a:pt x="1414805" y="688340"/>
                  </a:lnTo>
                  <a:lnTo>
                    <a:pt x="1415897" y="689610"/>
                  </a:lnTo>
                  <a:lnTo>
                    <a:pt x="1416799" y="689610"/>
                  </a:lnTo>
                  <a:lnTo>
                    <a:pt x="1416799" y="839470"/>
                  </a:lnTo>
                  <a:lnTo>
                    <a:pt x="1408150" y="840740"/>
                  </a:lnTo>
                  <a:lnTo>
                    <a:pt x="1411211" y="840740"/>
                  </a:lnTo>
                  <a:lnTo>
                    <a:pt x="1411211" y="852170"/>
                  </a:lnTo>
                  <a:lnTo>
                    <a:pt x="1453045" y="852170"/>
                  </a:lnTo>
                  <a:lnTo>
                    <a:pt x="1459522" y="848360"/>
                  </a:lnTo>
                  <a:lnTo>
                    <a:pt x="1459941" y="842010"/>
                  </a:lnTo>
                  <a:lnTo>
                    <a:pt x="1457477" y="840740"/>
                  </a:lnTo>
                  <a:lnTo>
                    <a:pt x="1454442" y="836930"/>
                  </a:lnTo>
                  <a:lnTo>
                    <a:pt x="1453121" y="830580"/>
                  </a:lnTo>
                  <a:lnTo>
                    <a:pt x="1453337" y="822960"/>
                  </a:lnTo>
                  <a:lnTo>
                    <a:pt x="1453984" y="815340"/>
                  </a:lnTo>
                  <a:lnTo>
                    <a:pt x="1453883" y="795020"/>
                  </a:lnTo>
                  <a:lnTo>
                    <a:pt x="1453642" y="782320"/>
                  </a:lnTo>
                  <a:lnTo>
                    <a:pt x="1452905" y="750570"/>
                  </a:lnTo>
                  <a:lnTo>
                    <a:pt x="1452765" y="722630"/>
                  </a:lnTo>
                  <a:lnTo>
                    <a:pt x="1454086" y="707390"/>
                  </a:lnTo>
                  <a:lnTo>
                    <a:pt x="1455115" y="709930"/>
                  </a:lnTo>
                  <a:lnTo>
                    <a:pt x="1455407" y="709930"/>
                  </a:lnTo>
                  <a:lnTo>
                    <a:pt x="1455724" y="715010"/>
                  </a:lnTo>
                  <a:lnTo>
                    <a:pt x="1457325" y="722630"/>
                  </a:lnTo>
                  <a:lnTo>
                    <a:pt x="1462138" y="728980"/>
                  </a:lnTo>
                  <a:lnTo>
                    <a:pt x="1472018" y="732790"/>
                  </a:lnTo>
                  <a:lnTo>
                    <a:pt x="1474724" y="731520"/>
                  </a:lnTo>
                  <a:lnTo>
                    <a:pt x="1482090" y="730250"/>
                  </a:lnTo>
                  <a:lnTo>
                    <a:pt x="1483918" y="728980"/>
                  </a:lnTo>
                  <a:lnTo>
                    <a:pt x="1501470" y="788670"/>
                  </a:lnTo>
                  <a:lnTo>
                    <a:pt x="1504251" y="795020"/>
                  </a:lnTo>
                  <a:lnTo>
                    <a:pt x="1508569" y="800100"/>
                  </a:lnTo>
                  <a:lnTo>
                    <a:pt x="1510017" y="805180"/>
                  </a:lnTo>
                  <a:lnTo>
                    <a:pt x="1516075" y="810260"/>
                  </a:lnTo>
                  <a:lnTo>
                    <a:pt x="1515351" y="815340"/>
                  </a:lnTo>
                  <a:lnTo>
                    <a:pt x="1528457" y="822960"/>
                  </a:lnTo>
                  <a:lnTo>
                    <a:pt x="1537462" y="822960"/>
                  </a:lnTo>
                  <a:lnTo>
                    <a:pt x="1543570" y="820420"/>
                  </a:lnTo>
                  <a:lnTo>
                    <a:pt x="1543062" y="819150"/>
                  </a:lnTo>
                  <a:lnTo>
                    <a:pt x="1541056" y="814070"/>
                  </a:lnTo>
                  <a:lnTo>
                    <a:pt x="1539011" y="819150"/>
                  </a:lnTo>
                  <a:lnTo>
                    <a:pt x="1536115" y="811530"/>
                  </a:lnTo>
                  <a:lnTo>
                    <a:pt x="1532382" y="808990"/>
                  </a:lnTo>
                  <a:lnTo>
                    <a:pt x="1512392" y="768350"/>
                  </a:lnTo>
                  <a:lnTo>
                    <a:pt x="1507756" y="744220"/>
                  </a:lnTo>
                  <a:lnTo>
                    <a:pt x="1504696" y="735330"/>
                  </a:lnTo>
                  <a:lnTo>
                    <a:pt x="1502549" y="728980"/>
                  </a:lnTo>
                  <a:lnTo>
                    <a:pt x="1502117" y="727710"/>
                  </a:lnTo>
                  <a:lnTo>
                    <a:pt x="1501279" y="720090"/>
                  </a:lnTo>
                  <a:lnTo>
                    <a:pt x="1502029" y="715010"/>
                  </a:lnTo>
                  <a:lnTo>
                    <a:pt x="1502613" y="711200"/>
                  </a:lnTo>
                  <a:lnTo>
                    <a:pt x="1502105" y="708660"/>
                  </a:lnTo>
                  <a:lnTo>
                    <a:pt x="1501597" y="707390"/>
                  </a:lnTo>
                  <a:lnTo>
                    <a:pt x="1495463" y="692150"/>
                  </a:lnTo>
                  <a:lnTo>
                    <a:pt x="1493634" y="684530"/>
                  </a:lnTo>
                  <a:lnTo>
                    <a:pt x="1493189" y="675640"/>
                  </a:lnTo>
                  <a:lnTo>
                    <a:pt x="1493316" y="661670"/>
                  </a:lnTo>
                  <a:lnTo>
                    <a:pt x="1491665" y="647700"/>
                  </a:lnTo>
                  <a:lnTo>
                    <a:pt x="1487068" y="641350"/>
                  </a:lnTo>
                  <a:lnTo>
                    <a:pt x="1480527" y="633730"/>
                  </a:lnTo>
                  <a:lnTo>
                    <a:pt x="1473047" y="614680"/>
                  </a:lnTo>
                  <a:lnTo>
                    <a:pt x="1470456" y="605790"/>
                  </a:lnTo>
                  <a:lnTo>
                    <a:pt x="1472145" y="601980"/>
                  </a:lnTo>
                  <a:lnTo>
                    <a:pt x="1470050" y="590550"/>
                  </a:lnTo>
                  <a:lnTo>
                    <a:pt x="1469351" y="586740"/>
                  </a:lnTo>
                  <a:lnTo>
                    <a:pt x="1469224" y="590550"/>
                  </a:lnTo>
                  <a:lnTo>
                    <a:pt x="1467751" y="585470"/>
                  </a:lnTo>
                  <a:lnTo>
                    <a:pt x="1466596" y="574040"/>
                  </a:lnTo>
                  <a:lnTo>
                    <a:pt x="1466837" y="557530"/>
                  </a:lnTo>
                  <a:lnTo>
                    <a:pt x="1468018" y="542290"/>
                  </a:lnTo>
                  <a:lnTo>
                    <a:pt x="1469745" y="530860"/>
                  </a:lnTo>
                  <a:lnTo>
                    <a:pt x="1471790" y="521970"/>
                  </a:lnTo>
                  <a:lnTo>
                    <a:pt x="1474393" y="519430"/>
                  </a:lnTo>
                  <a:lnTo>
                    <a:pt x="1474597" y="510540"/>
                  </a:lnTo>
                  <a:lnTo>
                    <a:pt x="1492681" y="510540"/>
                  </a:lnTo>
                  <a:lnTo>
                    <a:pt x="1498879" y="509270"/>
                  </a:lnTo>
                  <a:lnTo>
                    <a:pt x="1507553" y="505460"/>
                  </a:lnTo>
                  <a:lnTo>
                    <a:pt x="1514563" y="499110"/>
                  </a:lnTo>
                  <a:lnTo>
                    <a:pt x="1515821" y="485140"/>
                  </a:lnTo>
                  <a:lnTo>
                    <a:pt x="1512608" y="477520"/>
                  </a:lnTo>
                  <a:lnTo>
                    <a:pt x="1507058" y="473710"/>
                  </a:lnTo>
                  <a:lnTo>
                    <a:pt x="1500225" y="471170"/>
                  </a:lnTo>
                  <a:lnTo>
                    <a:pt x="1483690" y="471170"/>
                  </a:lnTo>
                  <a:lnTo>
                    <a:pt x="1483156" y="469900"/>
                  </a:lnTo>
                  <a:lnTo>
                    <a:pt x="1501394" y="469900"/>
                  </a:lnTo>
                  <a:lnTo>
                    <a:pt x="1505978" y="471170"/>
                  </a:lnTo>
                  <a:lnTo>
                    <a:pt x="1516494" y="472440"/>
                  </a:lnTo>
                  <a:lnTo>
                    <a:pt x="1521396" y="476250"/>
                  </a:lnTo>
                  <a:lnTo>
                    <a:pt x="1527708" y="469900"/>
                  </a:lnTo>
                  <a:lnTo>
                    <a:pt x="1518272" y="466090"/>
                  </a:lnTo>
                  <a:lnTo>
                    <a:pt x="1505661" y="463550"/>
                  </a:lnTo>
                  <a:lnTo>
                    <a:pt x="1482813" y="463550"/>
                  </a:lnTo>
                  <a:lnTo>
                    <a:pt x="1481594" y="454660"/>
                  </a:lnTo>
                  <a:lnTo>
                    <a:pt x="1480388" y="445770"/>
                  </a:lnTo>
                  <a:lnTo>
                    <a:pt x="1493024" y="444500"/>
                  </a:lnTo>
                  <a:lnTo>
                    <a:pt x="1498828" y="445770"/>
                  </a:lnTo>
                  <a:lnTo>
                    <a:pt x="1501724" y="448310"/>
                  </a:lnTo>
                  <a:lnTo>
                    <a:pt x="1505635" y="449580"/>
                  </a:lnTo>
                  <a:lnTo>
                    <a:pt x="1508531" y="450850"/>
                  </a:lnTo>
                  <a:lnTo>
                    <a:pt x="1512417" y="449580"/>
                  </a:lnTo>
                  <a:lnTo>
                    <a:pt x="1515605" y="450850"/>
                  </a:lnTo>
                  <a:lnTo>
                    <a:pt x="1516214" y="450850"/>
                  </a:lnTo>
                  <a:lnTo>
                    <a:pt x="1516367" y="452120"/>
                  </a:lnTo>
                  <a:lnTo>
                    <a:pt x="1518754" y="455930"/>
                  </a:lnTo>
                  <a:lnTo>
                    <a:pt x="1523720" y="459740"/>
                  </a:lnTo>
                  <a:lnTo>
                    <a:pt x="1527987" y="461010"/>
                  </a:lnTo>
                  <a:lnTo>
                    <a:pt x="1531048" y="462280"/>
                  </a:lnTo>
                  <a:lnTo>
                    <a:pt x="1532382" y="468630"/>
                  </a:lnTo>
                  <a:lnTo>
                    <a:pt x="1599641" y="468630"/>
                  </a:lnTo>
                  <a:lnTo>
                    <a:pt x="1603311" y="467360"/>
                  </a:lnTo>
                  <a:lnTo>
                    <a:pt x="1608467" y="469900"/>
                  </a:lnTo>
                  <a:lnTo>
                    <a:pt x="1617091" y="474980"/>
                  </a:lnTo>
                  <a:lnTo>
                    <a:pt x="1621866" y="482600"/>
                  </a:lnTo>
                  <a:lnTo>
                    <a:pt x="1623491" y="492760"/>
                  </a:lnTo>
                  <a:lnTo>
                    <a:pt x="1622628" y="502920"/>
                  </a:lnTo>
                  <a:lnTo>
                    <a:pt x="1646110" y="500380"/>
                  </a:lnTo>
                  <a:lnTo>
                    <a:pt x="1655419" y="501650"/>
                  </a:lnTo>
                  <a:lnTo>
                    <a:pt x="1655533" y="500380"/>
                  </a:lnTo>
                  <a:lnTo>
                    <a:pt x="1655787" y="497840"/>
                  </a:lnTo>
                  <a:lnTo>
                    <a:pt x="1655889" y="496874"/>
                  </a:lnTo>
                  <a:lnTo>
                    <a:pt x="1655406" y="497840"/>
                  </a:lnTo>
                  <a:lnTo>
                    <a:pt x="1655914" y="496570"/>
                  </a:lnTo>
                  <a:lnTo>
                    <a:pt x="1655889" y="496874"/>
                  </a:lnTo>
                  <a:lnTo>
                    <a:pt x="1656029" y="496570"/>
                  </a:lnTo>
                  <a:lnTo>
                    <a:pt x="1657286" y="494030"/>
                  </a:lnTo>
                  <a:lnTo>
                    <a:pt x="1674063" y="494030"/>
                  </a:lnTo>
                  <a:lnTo>
                    <a:pt x="1675015" y="487680"/>
                  </a:lnTo>
                  <a:lnTo>
                    <a:pt x="1674850" y="483870"/>
                  </a:lnTo>
                  <a:lnTo>
                    <a:pt x="1669643" y="483870"/>
                  </a:lnTo>
                  <a:lnTo>
                    <a:pt x="1655419" y="482600"/>
                  </a:lnTo>
                  <a:lnTo>
                    <a:pt x="1655419" y="473710"/>
                  </a:lnTo>
                  <a:lnTo>
                    <a:pt x="1647964" y="473710"/>
                  </a:lnTo>
                  <a:lnTo>
                    <a:pt x="1647964" y="467360"/>
                  </a:lnTo>
                  <a:lnTo>
                    <a:pt x="1647964" y="457200"/>
                  </a:lnTo>
                  <a:lnTo>
                    <a:pt x="1681530" y="457200"/>
                  </a:lnTo>
                  <a:lnTo>
                    <a:pt x="1681530" y="450850"/>
                  </a:lnTo>
                  <a:lnTo>
                    <a:pt x="2009635" y="450850"/>
                  </a:lnTo>
                  <a:lnTo>
                    <a:pt x="2010587" y="449580"/>
                  </a:lnTo>
                  <a:lnTo>
                    <a:pt x="2014423" y="444500"/>
                  </a:lnTo>
                  <a:lnTo>
                    <a:pt x="2016150" y="444500"/>
                  </a:lnTo>
                  <a:lnTo>
                    <a:pt x="2017090" y="431800"/>
                  </a:lnTo>
                  <a:lnTo>
                    <a:pt x="2017090" y="419100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361760" y="1622556"/>
              <a:ext cx="564515" cy="85725"/>
            </a:xfrm>
            <a:custGeom>
              <a:avLst/>
              <a:gdLst/>
              <a:ahLst/>
              <a:cxnLst/>
              <a:rect l="l" t="t" r="r" b="b"/>
              <a:pathLst>
                <a:path w="564515" h="85725">
                  <a:moveTo>
                    <a:pt x="42001" y="78579"/>
                  </a:moveTo>
                  <a:lnTo>
                    <a:pt x="45449" y="84754"/>
                  </a:lnTo>
                  <a:lnTo>
                    <a:pt x="98215" y="85542"/>
                  </a:lnTo>
                  <a:lnTo>
                    <a:pt x="99568" y="81050"/>
                  </a:lnTo>
                  <a:lnTo>
                    <a:pt x="44362" y="81050"/>
                  </a:lnTo>
                  <a:lnTo>
                    <a:pt x="42001" y="78579"/>
                  </a:lnTo>
                  <a:close/>
                </a:path>
                <a:path w="564515" h="85725">
                  <a:moveTo>
                    <a:pt x="0" y="26830"/>
                  </a:moveTo>
                  <a:lnTo>
                    <a:pt x="5795" y="37824"/>
                  </a:lnTo>
                  <a:lnTo>
                    <a:pt x="8835" y="48918"/>
                  </a:lnTo>
                  <a:lnTo>
                    <a:pt x="9242" y="61140"/>
                  </a:lnTo>
                  <a:lnTo>
                    <a:pt x="7138" y="75520"/>
                  </a:lnTo>
                  <a:lnTo>
                    <a:pt x="43538" y="75693"/>
                  </a:lnTo>
                  <a:lnTo>
                    <a:pt x="44362" y="81050"/>
                  </a:lnTo>
                  <a:lnTo>
                    <a:pt x="99568" y="81050"/>
                  </a:lnTo>
                  <a:lnTo>
                    <a:pt x="100027" y="79527"/>
                  </a:lnTo>
                  <a:lnTo>
                    <a:pt x="97638" y="79527"/>
                  </a:lnTo>
                  <a:lnTo>
                    <a:pt x="100962" y="76423"/>
                  </a:lnTo>
                  <a:lnTo>
                    <a:pt x="511146" y="76423"/>
                  </a:lnTo>
                  <a:lnTo>
                    <a:pt x="507396" y="75696"/>
                  </a:lnTo>
                  <a:lnTo>
                    <a:pt x="485583" y="75693"/>
                  </a:lnTo>
                  <a:lnTo>
                    <a:pt x="476435" y="74653"/>
                  </a:lnTo>
                  <a:lnTo>
                    <a:pt x="475875" y="67368"/>
                  </a:lnTo>
                  <a:lnTo>
                    <a:pt x="478094" y="64820"/>
                  </a:lnTo>
                  <a:lnTo>
                    <a:pt x="481080" y="61770"/>
                  </a:lnTo>
                  <a:lnTo>
                    <a:pt x="482820" y="52976"/>
                  </a:lnTo>
                  <a:lnTo>
                    <a:pt x="482307" y="44743"/>
                  </a:lnTo>
                  <a:lnTo>
                    <a:pt x="480527" y="41464"/>
                  </a:lnTo>
                  <a:lnTo>
                    <a:pt x="478360" y="38087"/>
                  </a:lnTo>
                  <a:lnTo>
                    <a:pt x="476686" y="29563"/>
                  </a:lnTo>
                  <a:lnTo>
                    <a:pt x="554021" y="28830"/>
                  </a:lnTo>
                  <a:lnTo>
                    <a:pt x="554077" y="27705"/>
                  </a:lnTo>
                  <a:lnTo>
                    <a:pt x="431570" y="27705"/>
                  </a:lnTo>
                  <a:lnTo>
                    <a:pt x="26663" y="27264"/>
                  </a:lnTo>
                  <a:lnTo>
                    <a:pt x="0" y="26830"/>
                  </a:lnTo>
                  <a:close/>
                </a:path>
                <a:path w="564515" h="85725">
                  <a:moveTo>
                    <a:pt x="100130" y="79184"/>
                  </a:moveTo>
                  <a:lnTo>
                    <a:pt x="97638" y="79527"/>
                  </a:lnTo>
                  <a:lnTo>
                    <a:pt x="100027" y="79527"/>
                  </a:lnTo>
                  <a:lnTo>
                    <a:pt x="100130" y="79184"/>
                  </a:lnTo>
                  <a:close/>
                </a:path>
                <a:path w="564515" h="85725">
                  <a:moveTo>
                    <a:pt x="511146" y="76423"/>
                  </a:moveTo>
                  <a:lnTo>
                    <a:pt x="100962" y="76423"/>
                  </a:lnTo>
                  <a:lnTo>
                    <a:pt x="100130" y="79184"/>
                  </a:lnTo>
                  <a:lnTo>
                    <a:pt x="101329" y="79019"/>
                  </a:lnTo>
                  <a:lnTo>
                    <a:pt x="123897" y="77676"/>
                  </a:lnTo>
                  <a:lnTo>
                    <a:pt x="171718" y="76873"/>
                  </a:lnTo>
                  <a:lnTo>
                    <a:pt x="511244" y="76442"/>
                  </a:lnTo>
                  <a:close/>
                </a:path>
                <a:path w="564515" h="85725">
                  <a:moveTo>
                    <a:pt x="511244" y="76442"/>
                  </a:moveTo>
                  <a:lnTo>
                    <a:pt x="309264" y="76442"/>
                  </a:lnTo>
                  <a:lnTo>
                    <a:pt x="514972" y="77165"/>
                  </a:lnTo>
                  <a:lnTo>
                    <a:pt x="511244" y="76442"/>
                  </a:lnTo>
                  <a:close/>
                </a:path>
                <a:path w="564515" h="85725">
                  <a:moveTo>
                    <a:pt x="496575" y="75587"/>
                  </a:moveTo>
                  <a:lnTo>
                    <a:pt x="485613" y="75696"/>
                  </a:lnTo>
                  <a:lnTo>
                    <a:pt x="507396" y="75696"/>
                  </a:lnTo>
                  <a:lnTo>
                    <a:pt x="507102" y="75639"/>
                  </a:lnTo>
                  <a:lnTo>
                    <a:pt x="496575" y="75587"/>
                  </a:lnTo>
                  <a:close/>
                </a:path>
                <a:path w="564515" h="85725">
                  <a:moveTo>
                    <a:pt x="556200" y="28809"/>
                  </a:moveTo>
                  <a:lnTo>
                    <a:pt x="554021" y="28830"/>
                  </a:lnTo>
                  <a:lnTo>
                    <a:pt x="553910" y="31031"/>
                  </a:lnTo>
                  <a:lnTo>
                    <a:pt x="556200" y="28809"/>
                  </a:lnTo>
                  <a:close/>
                </a:path>
                <a:path w="564515" h="85725">
                  <a:moveTo>
                    <a:pt x="535539" y="19217"/>
                  </a:moveTo>
                  <a:lnTo>
                    <a:pt x="527055" y="20050"/>
                  </a:lnTo>
                  <a:lnTo>
                    <a:pt x="519300" y="21877"/>
                  </a:lnTo>
                  <a:lnTo>
                    <a:pt x="521743" y="22719"/>
                  </a:lnTo>
                  <a:lnTo>
                    <a:pt x="517018" y="24932"/>
                  </a:lnTo>
                  <a:lnTo>
                    <a:pt x="487587" y="27281"/>
                  </a:lnTo>
                  <a:lnTo>
                    <a:pt x="431570" y="27705"/>
                  </a:lnTo>
                  <a:lnTo>
                    <a:pt x="554077" y="27705"/>
                  </a:lnTo>
                  <a:lnTo>
                    <a:pt x="554122" y="26819"/>
                  </a:lnTo>
                  <a:lnTo>
                    <a:pt x="552858" y="24126"/>
                  </a:lnTo>
                  <a:lnTo>
                    <a:pt x="562380" y="24126"/>
                  </a:lnTo>
                  <a:lnTo>
                    <a:pt x="563954" y="23103"/>
                  </a:lnTo>
                  <a:lnTo>
                    <a:pt x="554961" y="21377"/>
                  </a:lnTo>
                  <a:lnTo>
                    <a:pt x="545165" y="19871"/>
                  </a:lnTo>
                  <a:lnTo>
                    <a:pt x="535539" y="19217"/>
                  </a:lnTo>
                  <a:close/>
                </a:path>
                <a:path w="564515" h="85725">
                  <a:moveTo>
                    <a:pt x="48884" y="2814"/>
                  </a:moveTo>
                  <a:lnTo>
                    <a:pt x="44741" y="6413"/>
                  </a:lnTo>
                  <a:lnTo>
                    <a:pt x="45162" y="12110"/>
                  </a:lnTo>
                  <a:lnTo>
                    <a:pt x="45229" y="23273"/>
                  </a:lnTo>
                  <a:lnTo>
                    <a:pt x="40380" y="26909"/>
                  </a:lnTo>
                  <a:lnTo>
                    <a:pt x="26663" y="27264"/>
                  </a:lnTo>
                  <a:lnTo>
                    <a:pt x="379593" y="27264"/>
                  </a:lnTo>
                  <a:lnTo>
                    <a:pt x="339952" y="26830"/>
                  </a:lnTo>
                  <a:lnTo>
                    <a:pt x="101329" y="26830"/>
                  </a:lnTo>
                  <a:lnTo>
                    <a:pt x="101448" y="19871"/>
                  </a:lnTo>
                  <a:lnTo>
                    <a:pt x="101417" y="12110"/>
                  </a:lnTo>
                  <a:lnTo>
                    <a:pt x="100380" y="6963"/>
                  </a:lnTo>
                  <a:lnTo>
                    <a:pt x="100274" y="6724"/>
                  </a:lnTo>
                  <a:lnTo>
                    <a:pt x="52862" y="6724"/>
                  </a:lnTo>
                  <a:lnTo>
                    <a:pt x="48884" y="2814"/>
                  </a:lnTo>
                  <a:close/>
                </a:path>
                <a:path w="564515" h="85725">
                  <a:moveTo>
                    <a:pt x="560686" y="25225"/>
                  </a:moveTo>
                  <a:lnTo>
                    <a:pt x="562118" y="25426"/>
                  </a:lnTo>
                  <a:lnTo>
                    <a:pt x="560686" y="25225"/>
                  </a:lnTo>
                  <a:close/>
                </a:path>
                <a:path w="564515" h="85725">
                  <a:moveTo>
                    <a:pt x="562380" y="24126"/>
                  </a:moveTo>
                  <a:lnTo>
                    <a:pt x="552858" y="24126"/>
                  </a:lnTo>
                  <a:lnTo>
                    <a:pt x="560686" y="25225"/>
                  </a:lnTo>
                  <a:lnTo>
                    <a:pt x="562380" y="24126"/>
                  </a:lnTo>
                  <a:close/>
                </a:path>
                <a:path w="564515" h="85725">
                  <a:moveTo>
                    <a:pt x="44629" y="4895"/>
                  </a:moveTo>
                  <a:lnTo>
                    <a:pt x="43646" y="7364"/>
                  </a:lnTo>
                  <a:lnTo>
                    <a:pt x="44741" y="6413"/>
                  </a:lnTo>
                  <a:lnTo>
                    <a:pt x="44629" y="4895"/>
                  </a:lnTo>
                  <a:close/>
                </a:path>
                <a:path w="564515" h="85725">
                  <a:moveTo>
                    <a:pt x="91494" y="4530"/>
                  </a:moveTo>
                  <a:lnTo>
                    <a:pt x="89428" y="4801"/>
                  </a:lnTo>
                  <a:lnTo>
                    <a:pt x="52862" y="6724"/>
                  </a:lnTo>
                  <a:lnTo>
                    <a:pt x="100274" y="6724"/>
                  </a:lnTo>
                  <a:lnTo>
                    <a:pt x="99449" y="4856"/>
                  </a:lnTo>
                  <a:lnTo>
                    <a:pt x="91036" y="4856"/>
                  </a:lnTo>
                  <a:lnTo>
                    <a:pt x="91494" y="4530"/>
                  </a:lnTo>
                  <a:close/>
                </a:path>
                <a:path w="564515" h="85725">
                  <a:moveTo>
                    <a:pt x="99173" y="4230"/>
                  </a:moveTo>
                  <a:lnTo>
                    <a:pt x="93768" y="4230"/>
                  </a:lnTo>
                  <a:lnTo>
                    <a:pt x="92820" y="4665"/>
                  </a:lnTo>
                  <a:lnTo>
                    <a:pt x="91036" y="4856"/>
                  </a:lnTo>
                  <a:lnTo>
                    <a:pt x="99449" y="4856"/>
                  </a:lnTo>
                  <a:lnTo>
                    <a:pt x="99173" y="4230"/>
                  </a:lnTo>
                  <a:close/>
                </a:path>
                <a:path w="564515" h="85725">
                  <a:moveTo>
                    <a:pt x="97698" y="889"/>
                  </a:moveTo>
                  <a:lnTo>
                    <a:pt x="92866" y="3552"/>
                  </a:lnTo>
                  <a:lnTo>
                    <a:pt x="91494" y="4530"/>
                  </a:lnTo>
                  <a:lnTo>
                    <a:pt x="93768" y="4230"/>
                  </a:lnTo>
                  <a:lnTo>
                    <a:pt x="99173" y="4230"/>
                  </a:lnTo>
                  <a:lnTo>
                    <a:pt x="97698" y="889"/>
                  </a:lnTo>
                  <a:close/>
                </a:path>
                <a:path w="564515" h="85725">
                  <a:moveTo>
                    <a:pt x="49132" y="2598"/>
                  </a:moveTo>
                  <a:lnTo>
                    <a:pt x="48664" y="2598"/>
                  </a:lnTo>
                  <a:lnTo>
                    <a:pt x="48884" y="2814"/>
                  </a:lnTo>
                  <a:lnTo>
                    <a:pt x="49132" y="2598"/>
                  </a:lnTo>
                  <a:close/>
                </a:path>
                <a:path w="564515" h="85725">
                  <a:moveTo>
                    <a:pt x="37947" y="0"/>
                  </a:moveTo>
                  <a:lnTo>
                    <a:pt x="40384" y="2155"/>
                  </a:lnTo>
                  <a:lnTo>
                    <a:pt x="38343" y="2598"/>
                  </a:lnTo>
                  <a:lnTo>
                    <a:pt x="48664" y="2598"/>
                  </a:lnTo>
                  <a:lnTo>
                    <a:pt x="48002" y="1946"/>
                  </a:lnTo>
                  <a:lnTo>
                    <a:pt x="52365" y="290"/>
                  </a:lnTo>
                  <a:lnTo>
                    <a:pt x="37947" y="0"/>
                  </a:lnTo>
                  <a:close/>
                </a:path>
                <a:path w="564515" h="85725">
                  <a:moveTo>
                    <a:pt x="98230" y="596"/>
                  </a:moveTo>
                  <a:lnTo>
                    <a:pt x="96499" y="765"/>
                  </a:lnTo>
                  <a:lnTo>
                    <a:pt x="94136" y="1607"/>
                  </a:lnTo>
                  <a:lnTo>
                    <a:pt x="97603" y="673"/>
                  </a:lnTo>
                  <a:lnTo>
                    <a:pt x="98091" y="673"/>
                  </a:lnTo>
                  <a:lnTo>
                    <a:pt x="98230" y="596"/>
                  </a:lnTo>
                  <a:close/>
                </a:path>
                <a:path w="564515" h="85725">
                  <a:moveTo>
                    <a:pt x="98091" y="673"/>
                  </a:moveTo>
                  <a:lnTo>
                    <a:pt x="97603" y="673"/>
                  </a:lnTo>
                  <a:lnTo>
                    <a:pt x="97698" y="889"/>
                  </a:lnTo>
                  <a:lnTo>
                    <a:pt x="98091" y="673"/>
                  </a:lnTo>
                  <a:close/>
                </a:path>
              </a:pathLst>
            </a:custGeom>
            <a:solidFill>
              <a:srgbClr val="72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313953" y="1421793"/>
              <a:ext cx="147320" cy="207645"/>
            </a:xfrm>
            <a:custGeom>
              <a:avLst/>
              <a:gdLst/>
              <a:ahLst/>
              <a:cxnLst/>
              <a:rect l="l" t="t" r="r" b="b"/>
              <a:pathLst>
                <a:path w="147320" h="207644">
                  <a:moveTo>
                    <a:pt x="145846" y="200763"/>
                  </a:moveTo>
                  <a:lnTo>
                    <a:pt x="85755" y="200763"/>
                  </a:lnTo>
                  <a:lnTo>
                    <a:pt x="100173" y="201053"/>
                  </a:lnTo>
                  <a:lnTo>
                    <a:pt x="95810" y="202710"/>
                  </a:lnTo>
                  <a:lnTo>
                    <a:pt x="100670" y="207487"/>
                  </a:lnTo>
                  <a:lnTo>
                    <a:pt x="137236" y="205565"/>
                  </a:lnTo>
                  <a:lnTo>
                    <a:pt x="139302" y="205293"/>
                  </a:lnTo>
                  <a:lnTo>
                    <a:pt x="140674" y="204315"/>
                  </a:lnTo>
                  <a:lnTo>
                    <a:pt x="144203" y="202370"/>
                  </a:lnTo>
                  <a:lnTo>
                    <a:pt x="141943" y="202370"/>
                  </a:lnTo>
                  <a:lnTo>
                    <a:pt x="144307" y="201528"/>
                  </a:lnTo>
                  <a:lnTo>
                    <a:pt x="145421" y="201419"/>
                  </a:lnTo>
                  <a:lnTo>
                    <a:pt x="145846" y="200763"/>
                  </a:lnTo>
                  <a:close/>
                </a:path>
                <a:path w="147320" h="207644">
                  <a:moveTo>
                    <a:pt x="141575" y="204993"/>
                  </a:moveTo>
                  <a:lnTo>
                    <a:pt x="139302" y="205293"/>
                  </a:lnTo>
                  <a:lnTo>
                    <a:pt x="138844" y="205619"/>
                  </a:lnTo>
                  <a:lnTo>
                    <a:pt x="140628" y="205428"/>
                  </a:lnTo>
                  <a:lnTo>
                    <a:pt x="141575" y="204993"/>
                  </a:lnTo>
                  <a:close/>
                </a:path>
                <a:path w="147320" h="207644">
                  <a:moveTo>
                    <a:pt x="146942" y="195300"/>
                  </a:moveTo>
                  <a:lnTo>
                    <a:pt x="39150" y="195300"/>
                  </a:lnTo>
                  <a:lnTo>
                    <a:pt x="39150" y="203361"/>
                  </a:lnTo>
                  <a:lnTo>
                    <a:pt x="47280" y="201447"/>
                  </a:lnTo>
                  <a:lnTo>
                    <a:pt x="77144" y="201447"/>
                  </a:lnTo>
                  <a:lnTo>
                    <a:pt x="85755" y="200763"/>
                  </a:lnTo>
                  <a:lnTo>
                    <a:pt x="145846" y="200763"/>
                  </a:lnTo>
                  <a:lnTo>
                    <a:pt x="146448" y="199831"/>
                  </a:lnTo>
                  <a:lnTo>
                    <a:pt x="146904" y="197386"/>
                  </a:lnTo>
                  <a:lnTo>
                    <a:pt x="146942" y="195300"/>
                  </a:lnTo>
                  <a:close/>
                </a:path>
                <a:path w="147320" h="207644">
                  <a:moveTo>
                    <a:pt x="146038" y="201359"/>
                  </a:moveTo>
                  <a:lnTo>
                    <a:pt x="145421" y="201419"/>
                  </a:lnTo>
                  <a:lnTo>
                    <a:pt x="141943" y="202370"/>
                  </a:lnTo>
                  <a:lnTo>
                    <a:pt x="144203" y="202370"/>
                  </a:lnTo>
                  <a:lnTo>
                    <a:pt x="146038" y="201359"/>
                  </a:lnTo>
                  <a:close/>
                </a:path>
                <a:path w="147320" h="207644">
                  <a:moveTo>
                    <a:pt x="77144" y="201447"/>
                  </a:moveTo>
                  <a:lnTo>
                    <a:pt x="47280" y="201447"/>
                  </a:lnTo>
                  <a:lnTo>
                    <a:pt x="57236" y="201631"/>
                  </a:lnTo>
                  <a:lnTo>
                    <a:pt x="69800" y="202030"/>
                  </a:lnTo>
                  <a:lnTo>
                    <a:pt x="77144" y="201447"/>
                  </a:lnTo>
                  <a:close/>
                </a:path>
                <a:path w="147320" h="207644">
                  <a:moveTo>
                    <a:pt x="146872" y="199174"/>
                  </a:moveTo>
                  <a:lnTo>
                    <a:pt x="146448" y="199831"/>
                  </a:lnTo>
                  <a:lnTo>
                    <a:pt x="146123" y="201572"/>
                  </a:lnTo>
                  <a:lnTo>
                    <a:pt x="146872" y="199174"/>
                  </a:lnTo>
                  <a:close/>
                </a:path>
                <a:path w="147320" h="207644">
                  <a:moveTo>
                    <a:pt x="39005" y="175984"/>
                  </a:moveTo>
                  <a:lnTo>
                    <a:pt x="37994" y="195441"/>
                  </a:lnTo>
                  <a:lnTo>
                    <a:pt x="39150" y="195300"/>
                  </a:lnTo>
                  <a:lnTo>
                    <a:pt x="146942" y="195300"/>
                  </a:lnTo>
                  <a:lnTo>
                    <a:pt x="147259" y="178003"/>
                  </a:lnTo>
                  <a:lnTo>
                    <a:pt x="41036" y="178003"/>
                  </a:lnTo>
                  <a:lnTo>
                    <a:pt x="39005" y="175984"/>
                  </a:lnTo>
                  <a:close/>
                </a:path>
                <a:path w="147320" h="207644">
                  <a:moveTo>
                    <a:pt x="64968" y="172176"/>
                  </a:moveTo>
                  <a:lnTo>
                    <a:pt x="42444" y="172176"/>
                  </a:lnTo>
                  <a:lnTo>
                    <a:pt x="42879" y="177261"/>
                  </a:lnTo>
                  <a:lnTo>
                    <a:pt x="41036" y="178003"/>
                  </a:lnTo>
                  <a:lnTo>
                    <a:pt x="147259" y="178003"/>
                  </a:lnTo>
                  <a:lnTo>
                    <a:pt x="147273" y="177261"/>
                  </a:lnTo>
                  <a:lnTo>
                    <a:pt x="108137" y="175397"/>
                  </a:lnTo>
                  <a:lnTo>
                    <a:pt x="63385" y="175397"/>
                  </a:lnTo>
                  <a:lnTo>
                    <a:pt x="64968" y="172176"/>
                  </a:lnTo>
                  <a:close/>
                </a:path>
                <a:path w="147320" h="207644">
                  <a:moveTo>
                    <a:pt x="67002" y="174436"/>
                  </a:moveTo>
                  <a:lnTo>
                    <a:pt x="63385" y="175397"/>
                  </a:lnTo>
                  <a:lnTo>
                    <a:pt x="108137" y="175397"/>
                  </a:lnTo>
                  <a:lnTo>
                    <a:pt x="100940" y="175054"/>
                  </a:lnTo>
                  <a:lnTo>
                    <a:pt x="66268" y="175054"/>
                  </a:lnTo>
                  <a:lnTo>
                    <a:pt x="67002" y="174436"/>
                  </a:lnTo>
                  <a:close/>
                </a:path>
                <a:path w="147320" h="207644">
                  <a:moveTo>
                    <a:pt x="68976" y="173531"/>
                  </a:moveTo>
                  <a:lnTo>
                    <a:pt x="66268" y="175054"/>
                  </a:lnTo>
                  <a:lnTo>
                    <a:pt x="100940" y="175054"/>
                  </a:lnTo>
                  <a:lnTo>
                    <a:pt x="68976" y="173531"/>
                  </a:lnTo>
                  <a:close/>
                </a:path>
                <a:path w="147320" h="207644">
                  <a:moveTo>
                    <a:pt x="68976" y="162346"/>
                  </a:moveTo>
                  <a:lnTo>
                    <a:pt x="39150" y="162346"/>
                  </a:lnTo>
                  <a:lnTo>
                    <a:pt x="38536" y="169716"/>
                  </a:lnTo>
                  <a:lnTo>
                    <a:pt x="39319" y="171134"/>
                  </a:lnTo>
                  <a:lnTo>
                    <a:pt x="41445" y="173483"/>
                  </a:lnTo>
                  <a:lnTo>
                    <a:pt x="42226" y="172373"/>
                  </a:lnTo>
                  <a:lnTo>
                    <a:pt x="42444" y="172176"/>
                  </a:lnTo>
                  <a:lnTo>
                    <a:pt x="64968" y="172176"/>
                  </a:lnTo>
                  <a:lnTo>
                    <a:pt x="66456" y="169147"/>
                  </a:lnTo>
                  <a:lnTo>
                    <a:pt x="67828" y="165939"/>
                  </a:lnTo>
                  <a:lnTo>
                    <a:pt x="67506" y="165410"/>
                  </a:lnTo>
                  <a:lnTo>
                    <a:pt x="68976" y="162346"/>
                  </a:lnTo>
                  <a:close/>
                </a:path>
                <a:path w="147320" h="207644">
                  <a:moveTo>
                    <a:pt x="36572" y="166159"/>
                  </a:moveTo>
                  <a:lnTo>
                    <a:pt x="38393" y="171433"/>
                  </a:lnTo>
                  <a:lnTo>
                    <a:pt x="38536" y="169716"/>
                  </a:lnTo>
                  <a:lnTo>
                    <a:pt x="36572" y="166159"/>
                  </a:lnTo>
                  <a:close/>
                </a:path>
                <a:path w="147320" h="207644">
                  <a:moveTo>
                    <a:pt x="69180" y="162627"/>
                  </a:moveTo>
                  <a:lnTo>
                    <a:pt x="76434" y="167941"/>
                  </a:lnTo>
                  <a:lnTo>
                    <a:pt x="75713" y="165003"/>
                  </a:lnTo>
                  <a:lnTo>
                    <a:pt x="75596" y="164764"/>
                  </a:lnTo>
                  <a:lnTo>
                    <a:pt x="69180" y="162627"/>
                  </a:lnTo>
                  <a:close/>
                </a:path>
                <a:path w="147320" h="207644">
                  <a:moveTo>
                    <a:pt x="81087" y="154890"/>
                  </a:moveTo>
                  <a:lnTo>
                    <a:pt x="24235" y="154890"/>
                  </a:lnTo>
                  <a:lnTo>
                    <a:pt x="26266" y="158577"/>
                  </a:lnTo>
                  <a:lnTo>
                    <a:pt x="30970" y="165280"/>
                  </a:lnTo>
                  <a:lnTo>
                    <a:pt x="30751" y="163045"/>
                  </a:lnTo>
                  <a:lnTo>
                    <a:pt x="39150" y="162346"/>
                  </a:lnTo>
                  <a:lnTo>
                    <a:pt x="76434" y="162346"/>
                  </a:lnTo>
                  <a:lnTo>
                    <a:pt x="78098" y="160349"/>
                  </a:lnTo>
                  <a:lnTo>
                    <a:pt x="81087" y="154890"/>
                  </a:lnTo>
                  <a:close/>
                </a:path>
                <a:path w="147320" h="207644">
                  <a:moveTo>
                    <a:pt x="75654" y="164764"/>
                  </a:moveTo>
                  <a:lnTo>
                    <a:pt x="76316" y="165003"/>
                  </a:lnTo>
                  <a:lnTo>
                    <a:pt x="75654" y="164764"/>
                  </a:lnTo>
                  <a:close/>
                </a:path>
                <a:path w="147320" h="207644">
                  <a:moveTo>
                    <a:pt x="76434" y="162346"/>
                  </a:moveTo>
                  <a:lnTo>
                    <a:pt x="68976" y="162346"/>
                  </a:lnTo>
                  <a:lnTo>
                    <a:pt x="75654" y="164764"/>
                  </a:lnTo>
                  <a:lnTo>
                    <a:pt x="75318" y="163396"/>
                  </a:lnTo>
                  <a:lnTo>
                    <a:pt x="75191" y="162712"/>
                  </a:lnTo>
                  <a:lnTo>
                    <a:pt x="76130" y="162712"/>
                  </a:lnTo>
                  <a:lnTo>
                    <a:pt x="76434" y="162346"/>
                  </a:lnTo>
                  <a:close/>
                </a:path>
                <a:path w="147320" h="207644">
                  <a:moveTo>
                    <a:pt x="76130" y="162712"/>
                  </a:moveTo>
                  <a:lnTo>
                    <a:pt x="75191" y="162712"/>
                  </a:lnTo>
                  <a:lnTo>
                    <a:pt x="76102" y="162745"/>
                  </a:lnTo>
                  <a:close/>
                </a:path>
                <a:path w="147320" h="207644">
                  <a:moveTo>
                    <a:pt x="8301" y="7956"/>
                  </a:moveTo>
                  <a:lnTo>
                    <a:pt x="5594" y="9479"/>
                  </a:lnTo>
                  <a:lnTo>
                    <a:pt x="3711" y="28894"/>
                  </a:lnTo>
                  <a:lnTo>
                    <a:pt x="1871" y="46467"/>
                  </a:lnTo>
                  <a:lnTo>
                    <a:pt x="538" y="64082"/>
                  </a:lnTo>
                  <a:lnTo>
                    <a:pt x="0" y="85915"/>
                  </a:lnTo>
                  <a:lnTo>
                    <a:pt x="258" y="104997"/>
                  </a:lnTo>
                  <a:lnTo>
                    <a:pt x="1310" y="127116"/>
                  </a:lnTo>
                  <a:lnTo>
                    <a:pt x="3572" y="147743"/>
                  </a:lnTo>
                  <a:lnTo>
                    <a:pt x="7458" y="162346"/>
                  </a:lnTo>
                  <a:lnTo>
                    <a:pt x="11814" y="161332"/>
                  </a:lnTo>
                  <a:lnTo>
                    <a:pt x="11400" y="161252"/>
                  </a:lnTo>
                  <a:lnTo>
                    <a:pt x="15803" y="159505"/>
                  </a:lnTo>
                  <a:lnTo>
                    <a:pt x="24235" y="154890"/>
                  </a:lnTo>
                  <a:lnTo>
                    <a:pt x="81087" y="154890"/>
                  </a:lnTo>
                  <a:lnTo>
                    <a:pt x="81435" y="154254"/>
                  </a:lnTo>
                  <a:lnTo>
                    <a:pt x="79672" y="154254"/>
                  </a:lnTo>
                  <a:lnTo>
                    <a:pt x="82587" y="152095"/>
                  </a:lnTo>
                  <a:lnTo>
                    <a:pt x="83891" y="151162"/>
                  </a:lnTo>
                  <a:lnTo>
                    <a:pt x="102304" y="151162"/>
                  </a:lnTo>
                  <a:lnTo>
                    <a:pt x="104479" y="136282"/>
                  </a:lnTo>
                  <a:lnTo>
                    <a:pt x="106204" y="104997"/>
                  </a:lnTo>
                  <a:lnTo>
                    <a:pt x="106226" y="72385"/>
                  </a:lnTo>
                  <a:lnTo>
                    <a:pt x="104666" y="46085"/>
                  </a:lnTo>
                  <a:lnTo>
                    <a:pt x="103893" y="35634"/>
                  </a:lnTo>
                  <a:lnTo>
                    <a:pt x="103231" y="25407"/>
                  </a:lnTo>
                  <a:lnTo>
                    <a:pt x="102246" y="18800"/>
                  </a:lnTo>
                  <a:lnTo>
                    <a:pt x="22369" y="18800"/>
                  </a:lnTo>
                  <a:lnTo>
                    <a:pt x="23728" y="14820"/>
                  </a:lnTo>
                  <a:lnTo>
                    <a:pt x="23973" y="13451"/>
                  </a:lnTo>
                  <a:lnTo>
                    <a:pt x="21231" y="12293"/>
                  </a:lnTo>
                  <a:lnTo>
                    <a:pt x="13629" y="8947"/>
                  </a:lnTo>
                  <a:lnTo>
                    <a:pt x="12934" y="8576"/>
                  </a:lnTo>
                  <a:lnTo>
                    <a:pt x="7566" y="8576"/>
                  </a:lnTo>
                  <a:lnTo>
                    <a:pt x="8301" y="7956"/>
                  </a:lnTo>
                  <a:close/>
                </a:path>
                <a:path w="147320" h="207644">
                  <a:moveTo>
                    <a:pt x="102304" y="151162"/>
                  </a:moveTo>
                  <a:lnTo>
                    <a:pt x="83891" y="151162"/>
                  </a:lnTo>
                  <a:lnTo>
                    <a:pt x="82727" y="156655"/>
                  </a:lnTo>
                  <a:lnTo>
                    <a:pt x="87580" y="159056"/>
                  </a:lnTo>
                  <a:lnTo>
                    <a:pt x="88206" y="159262"/>
                  </a:lnTo>
                  <a:lnTo>
                    <a:pt x="88912" y="159568"/>
                  </a:lnTo>
                  <a:lnTo>
                    <a:pt x="90244" y="160072"/>
                  </a:lnTo>
                  <a:lnTo>
                    <a:pt x="90921" y="160212"/>
                  </a:lnTo>
                  <a:lnTo>
                    <a:pt x="91346" y="160482"/>
                  </a:lnTo>
                  <a:lnTo>
                    <a:pt x="96382" y="160899"/>
                  </a:lnTo>
                  <a:lnTo>
                    <a:pt x="96418" y="161356"/>
                  </a:lnTo>
                  <a:lnTo>
                    <a:pt x="100670" y="162346"/>
                  </a:lnTo>
                  <a:lnTo>
                    <a:pt x="102304" y="151162"/>
                  </a:lnTo>
                  <a:close/>
                </a:path>
                <a:path w="147320" h="207644">
                  <a:moveTo>
                    <a:pt x="81277" y="155938"/>
                  </a:moveTo>
                  <a:lnTo>
                    <a:pt x="82544" y="157519"/>
                  </a:lnTo>
                  <a:lnTo>
                    <a:pt x="82727" y="156655"/>
                  </a:lnTo>
                  <a:lnTo>
                    <a:pt x="81277" y="155938"/>
                  </a:lnTo>
                  <a:close/>
                </a:path>
                <a:path w="147320" h="207644">
                  <a:moveTo>
                    <a:pt x="82617" y="152095"/>
                  </a:moveTo>
                  <a:lnTo>
                    <a:pt x="79672" y="154254"/>
                  </a:lnTo>
                  <a:lnTo>
                    <a:pt x="81435" y="154254"/>
                  </a:lnTo>
                  <a:lnTo>
                    <a:pt x="82617" y="152095"/>
                  </a:lnTo>
                  <a:close/>
                </a:path>
                <a:path w="147320" h="207644">
                  <a:moveTo>
                    <a:pt x="82667" y="152058"/>
                  </a:moveTo>
                  <a:close/>
                </a:path>
                <a:path w="147320" h="207644">
                  <a:moveTo>
                    <a:pt x="80486" y="13029"/>
                  </a:moveTo>
                  <a:lnTo>
                    <a:pt x="30247" y="13029"/>
                  </a:lnTo>
                  <a:lnTo>
                    <a:pt x="22369" y="18800"/>
                  </a:lnTo>
                  <a:lnTo>
                    <a:pt x="102246" y="18800"/>
                  </a:lnTo>
                  <a:lnTo>
                    <a:pt x="101968" y="16939"/>
                  </a:lnTo>
                  <a:lnTo>
                    <a:pt x="80161" y="16939"/>
                  </a:lnTo>
                  <a:lnTo>
                    <a:pt x="80486" y="13029"/>
                  </a:lnTo>
                  <a:close/>
                </a:path>
                <a:path w="147320" h="207644">
                  <a:moveTo>
                    <a:pt x="30448" y="5711"/>
                  </a:moveTo>
                  <a:lnTo>
                    <a:pt x="23119" y="17047"/>
                  </a:lnTo>
                  <a:lnTo>
                    <a:pt x="30247" y="13029"/>
                  </a:lnTo>
                  <a:lnTo>
                    <a:pt x="80486" y="13029"/>
                  </a:lnTo>
                  <a:lnTo>
                    <a:pt x="80738" y="9998"/>
                  </a:lnTo>
                  <a:lnTo>
                    <a:pt x="80110" y="9628"/>
                  </a:lnTo>
                  <a:lnTo>
                    <a:pt x="75430" y="9628"/>
                  </a:lnTo>
                  <a:lnTo>
                    <a:pt x="74718" y="9167"/>
                  </a:lnTo>
                  <a:lnTo>
                    <a:pt x="32249" y="9167"/>
                  </a:lnTo>
                  <a:lnTo>
                    <a:pt x="30448" y="5711"/>
                  </a:lnTo>
                  <a:close/>
                </a:path>
                <a:path w="147320" h="207644">
                  <a:moveTo>
                    <a:pt x="98805" y="7615"/>
                  </a:moveTo>
                  <a:lnTo>
                    <a:pt x="88186" y="10755"/>
                  </a:lnTo>
                  <a:lnTo>
                    <a:pt x="84673" y="13096"/>
                  </a:lnTo>
                  <a:lnTo>
                    <a:pt x="83565" y="15028"/>
                  </a:lnTo>
                  <a:lnTo>
                    <a:pt x="80161" y="16939"/>
                  </a:lnTo>
                  <a:lnTo>
                    <a:pt x="101968" y="16939"/>
                  </a:lnTo>
                  <a:lnTo>
                    <a:pt x="101828" y="15997"/>
                  </a:lnTo>
                  <a:lnTo>
                    <a:pt x="98805" y="7615"/>
                  </a:lnTo>
                  <a:close/>
                </a:path>
                <a:path w="147320" h="207644">
                  <a:moveTo>
                    <a:pt x="81024" y="6561"/>
                  </a:moveTo>
                  <a:lnTo>
                    <a:pt x="80738" y="9998"/>
                  </a:lnTo>
                  <a:lnTo>
                    <a:pt x="83966" y="11902"/>
                  </a:lnTo>
                  <a:lnTo>
                    <a:pt x="81024" y="6561"/>
                  </a:lnTo>
                  <a:close/>
                </a:path>
                <a:path w="147320" h="207644">
                  <a:moveTo>
                    <a:pt x="74209" y="6147"/>
                  </a:moveTo>
                  <a:lnTo>
                    <a:pt x="75430" y="9628"/>
                  </a:lnTo>
                  <a:lnTo>
                    <a:pt x="80110" y="9628"/>
                  </a:lnTo>
                  <a:lnTo>
                    <a:pt x="74209" y="6147"/>
                  </a:lnTo>
                  <a:close/>
                </a:path>
                <a:path w="147320" h="207644">
                  <a:moveTo>
                    <a:pt x="55073" y="0"/>
                  </a:moveTo>
                  <a:lnTo>
                    <a:pt x="42876" y="162"/>
                  </a:lnTo>
                  <a:lnTo>
                    <a:pt x="42847" y="3969"/>
                  </a:lnTo>
                  <a:lnTo>
                    <a:pt x="32249" y="9167"/>
                  </a:lnTo>
                  <a:lnTo>
                    <a:pt x="74718" y="9167"/>
                  </a:lnTo>
                  <a:lnTo>
                    <a:pt x="68036" y="4840"/>
                  </a:lnTo>
                  <a:lnTo>
                    <a:pt x="63186" y="1434"/>
                  </a:lnTo>
                  <a:lnTo>
                    <a:pt x="60354" y="122"/>
                  </a:lnTo>
                  <a:lnTo>
                    <a:pt x="55073" y="0"/>
                  </a:lnTo>
                  <a:close/>
                </a:path>
                <a:path w="147320" h="207644">
                  <a:moveTo>
                    <a:pt x="11184" y="7615"/>
                  </a:moveTo>
                  <a:lnTo>
                    <a:pt x="7566" y="8576"/>
                  </a:lnTo>
                  <a:lnTo>
                    <a:pt x="12934" y="8576"/>
                  </a:lnTo>
                  <a:lnTo>
                    <a:pt x="12136" y="8151"/>
                  </a:lnTo>
                  <a:lnTo>
                    <a:pt x="11567" y="7881"/>
                  </a:lnTo>
                  <a:lnTo>
                    <a:pt x="11184" y="7615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446267" y="1735142"/>
              <a:ext cx="106680" cy="201930"/>
            </a:xfrm>
            <a:custGeom>
              <a:avLst/>
              <a:gdLst/>
              <a:ahLst/>
              <a:cxnLst/>
              <a:rect l="l" t="t" r="r" b="b"/>
              <a:pathLst>
                <a:path w="106679" h="201930">
                  <a:moveTo>
                    <a:pt x="79443" y="190000"/>
                  </a:moveTo>
                  <a:lnTo>
                    <a:pt x="34106" y="190000"/>
                  </a:lnTo>
                  <a:lnTo>
                    <a:pt x="39412" y="195375"/>
                  </a:lnTo>
                  <a:lnTo>
                    <a:pt x="42922" y="201336"/>
                  </a:lnTo>
                  <a:lnTo>
                    <a:pt x="63427" y="201336"/>
                  </a:lnTo>
                  <a:lnTo>
                    <a:pt x="67488" y="195158"/>
                  </a:lnTo>
                  <a:lnTo>
                    <a:pt x="71697" y="193594"/>
                  </a:lnTo>
                  <a:lnTo>
                    <a:pt x="75842" y="193011"/>
                  </a:lnTo>
                  <a:lnTo>
                    <a:pt x="79443" y="190000"/>
                  </a:lnTo>
                  <a:close/>
                </a:path>
                <a:path w="106679" h="201930">
                  <a:moveTo>
                    <a:pt x="5637" y="39150"/>
                  </a:moveTo>
                  <a:lnTo>
                    <a:pt x="1807" y="83786"/>
                  </a:lnTo>
                  <a:lnTo>
                    <a:pt x="205" y="109436"/>
                  </a:lnTo>
                  <a:lnTo>
                    <a:pt x="0" y="130429"/>
                  </a:lnTo>
                  <a:lnTo>
                    <a:pt x="1143" y="151479"/>
                  </a:lnTo>
                  <a:lnTo>
                    <a:pt x="3585" y="177297"/>
                  </a:lnTo>
                  <a:lnTo>
                    <a:pt x="4103" y="182340"/>
                  </a:lnTo>
                  <a:lnTo>
                    <a:pt x="3369" y="182499"/>
                  </a:lnTo>
                  <a:lnTo>
                    <a:pt x="5400" y="189598"/>
                  </a:lnTo>
                  <a:lnTo>
                    <a:pt x="3405" y="197243"/>
                  </a:lnTo>
                  <a:lnTo>
                    <a:pt x="20555" y="188748"/>
                  </a:lnTo>
                  <a:lnTo>
                    <a:pt x="22344" y="187204"/>
                  </a:lnTo>
                  <a:lnTo>
                    <a:pt x="24281" y="184557"/>
                  </a:lnTo>
                  <a:lnTo>
                    <a:pt x="81392" y="184557"/>
                  </a:lnTo>
                  <a:lnTo>
                    <a:pt x="83937" y="182693"/>
                  </a:lnTo>
                  <a:lnTo>
                    <a:pt x="101698" y="182693"/>
                  </a:lnTo>
                  <a:lnTo>
                    <a:pt x="104680" y="172579"/>
                  </a:lnTo>
                  <a:lnTo>
                    <a:pt x="106430" y="126885"/>
                  </a:lnTo>
                  <a:lnTo>
                    <a:pt x="104860" y="75610"/>
                  </a:lnTo>
                  <a:lnTo>
                    <a:pt x="101773" y="48470"/>
                  </a:lnTo>
                  <a:lnTo>
                    <a:pt x="26143" y="48470"/>
                  </a:lnTo>
                  <a:lnTo>
                    <a:pt x="22446" y="47010"/>
                  </a:lnTo>
                  <a:lnTo>
                    <a:pt x="22667" y="47000"/>
                  </a:lnTo>
                  <a:lnTo>
                    <a:pt x="23627" y="46859"/>
                  </a:lnTo>
                  <a:lnTo>
                    <a:pt x="22150" y="45011"/>
                  </a:lnTo>
                  <a:lnTo>
                    <a:pt x="17725" y="41206"/>
                  </a:lnTo>
                  <a:lnTo>
                    <a:pt x="14014" y="39844"/>
                  </a:lnTo>
                  <a:lnTo>
                    <a:pt x="5637" y="39150"/>
                  </a:lnTo>
                  <a:close/>
                </a:path>
                <a:path w="106679" h="201930">
                  <a:moveTo>
                    <a:pt x="81392" y="184557"/>
                  </a:moveTo>
                  <a:lnTo>
                    <a:pt x="24281" y="184557"/>
                  </a:lnTo>
                  <a:lnTo>
                    <a:pt x="31939" y="187650"/>
                  </a:lnTo>
                  <a:lnTo>
                    <a:pt x="24911" y="190519"/>
                  </a:lnTo>
                  <a:lnTo>
                    <a:pt x="36953" y="193842"/>
                  </a:lnTo>
                  <a:lnTo>
                    <a:pt x="34106" y="190000"/>
                  </a:lnTo>
                  <a:lnTo>
                    <a:pt x="79443" y="190000"/>
                  </a:lnTo>
                  <a:lnTo>
                    <a:pt x="79710" y="189777"/>
                  </a:lnTo>
                  <a:lnTo>
                    <a:pt x="80551" y="188452"/>
                  </a:lnTo>
                  <a:lnTo>
                    <a:pt x="76074" y="188452"/>
                  </a:lnTo>
                  <a:lnTo>
                    <a:pt x="81392" y="184557"/>
                  </a:lnTo>
                  <a:close/>
                </a:path>
                <a:path w="106679" h="201930">
                  <a:moveTo>
                    <a:pt x="101698" y="182693"/>
                  </a:moveTo>
                  <a:lnTo>
                    <a:pt x="83937" y="182693"/>
                  </a:lnTo>
                  <a:lnTo>
                    <a:pt x="84414" y="188452"/>
                  </a:lnTo>
                  <a:lnTo>
                    <a:pt x="86064" y="192200"/>
                  </a:lnTo>
                  <a:lnTo>
                    <a:pt x="98866" y="192300"/>
                  </a:lnTo>
                  <a:lnTo>
                    <a:pt x="101698" y="182693"/>
                  </a:lnTo>
                  <a:close/>
                </a:path>
                <a:path w="106679" h="201930">
                  <a:moveTo>
                    <a:pt x="83148" y="184363"/>
                  </a:moveTo>
                  <a:lnTo>
                    <a:pt x="76074" y="188452"/>
                  </a:lnTo>
                  <a:lnTo>
                    <a:pt x="80551" y="188452"/>
                  </a:lnTo>
                  <a:lnTo>
                    <a:pt x="83148" y="184363"/>
                  </a:lnTo>
                  <a:close/>
                </a:path>
                <a:path w="106679" h="201930">
                  <a:moveTo>
                    <a:pt x="27882" y="44848"/>
                  </a:moveTo>
                  <a:lnTo>
                    <a:pt x="26143" y="48470"/>
                  </a:lnTo>
                  <a:lnTo>
                    <a:pt x="83937" y="48470"/>
                  </a:lnTo>
                  <a:lnTo>
                    <a:pt x="83138" y="46475"/>
                  </a:lnTo>
                  <a:lnTo>
                    <a:pt x="27846" y="46475"/>
                  </a:lnTo>
                  <a:lnTo>
                    <a:pt x="27882" y="44848"/>
                  </a:lnTo>
                  <a:close/>
                </a:path>
                <a:path w="106679" h="201930">
                  <a:moveTo>
                    <a:pt x="100713" y="39150"/>
                  </a:moveTo>
                  <a:lnTo>
                    <a:pt x="89254" y="40104"/>
                  </a:lnTo>
                  <a:lnTo>
                    <a:pt x="85561" y="42383"/>
                  </a:lnTo>
                  <a:lnTo>
                    <a:pt x="83937" y="48470"/>
                  </a:lnTo>
                  <a:lnTo>
                    <a:pt x="101773" y="48470"/>
                  </a:lnTo>
                  <a:lnTo>
                    <a:pt x="100713" y="39150"/>
                  </a:lnTo>
                  <a:close/>
                </a:path>
                <a:path w="106679" h="201930">
                  <a:moveTo>
                    <a:pt x="81956" y="43520"/>
                  </a:moveTo>
                  <a:lnTo>
                    <a:pt x="28519" y="43520"/>
                  </a:lnTo>
                  <a:lnTo>
                    <a:pt x="27846" y="46475"/>
                  </a:lnTo>
                  <a:lnTo>
                    <a:pt x="83138" y="46475"/>
                  </a:lnTo>
                  <a:lnTo>
                    <a:pt x="81956" y="43520"/>
                  </a:lnTo>
                  <a:close/>
                </a:path>
                <a:path w="106679" h="201930">
                  <a:moveTo>
                    <a:pt x="80207" y="39150"/>
                  </a:moveTo>
                  <a:lnTo>
                    <a:pt x="28007" y="39150"/>
                  </a:lnTo>
                  <a:lnTo>
                    <a:pt x="27882" y="44848"/>
                  </a:lnTo>
                  <a:lnTo>
                    <a:pt x="28519" y="43520"/>
                  </a:lnTo>
                  <a:lnTo>
                    <a:pt x="81956" y="43520"/>
                  </a:lnTo>
                  <a:lnTo>
                    <a:pt x="80207" y="39150"/>
                  </a:lnTo>
                  <a:close/>
                </a:path>
                <a:path w="106679" h="201930">
                  <a:moveTo>
                    <a:pt x="39192" y="31167"/>
                  </a:moveTo>
                  <a:lnTo>
                    <a:pt x="39192" y="39150"/>
                  </a:lnTo>
                  <a:lnTo>
                    <a:pt x="69022" y="39150"/>
                  </a:lnTo>
                  <a:lnTo>
                    <a:pt x="68854" y="31683"/>
                  </a:lnTo>
                  <a:lnTo>
                    <a:pt x="42922" y="31683"/>
                  </a:lnTo>
                  <a:lnTo>
                    <a:pt x="39192" y="31167"/>
                  </a:lnTo>
                  <a:close/>
                </a:path>
                <a:path w="106679" h="201930">
                  <a:moveTo>
                    <a:pt x="68824" y="30333"/>
                  </a:moveTo>
                  <a:lnTo>
                    <a:pt x="68845" y="31273"/>
                  </a:lnTo>
                  <a:lnTo>
                    <a:pt x="70919" y="31827"/>
                  </a:lnTo>
                  <a:lnTo>
                    <a:pt x="68824" y="30333"/>
                  </a:lnTo>
                  <a:close/>
                </a:path>
                <a:path w="106679" h="201930">
                  <a:moveTo>
                    <a:pt x="45167" y="30902"/>
                  </a:moveTo>
                  <a:lnTo>
                    <a:pt x="42922" y="31683"/>
                  </a:lnTo>
                  <a:lnTo>
                    <a:pt x="68854" y="31683"/>
                  </a:lnTo>
                  <a:lnTo>
                    <a:pt x="46645" y="31633"/>
                  </a:lnTo>
                  <a:lnTo>
                    <a:pt x="45167" y="30902"/>
                  </a:lnTo>
                  <a:close/>
                </a:path>
                <a:path w="106679" h="201930">
                  <a:moveTo>
                    <a:pt x="69022" y="0"/>
                  </a:moveTo>
                  <a:lnTo>
                    <a:pt x="23047" y="0"/>
                  </a:lnTo>
                  <a:lnTo>
                    <a:pt x="22578" y="280"/>
                  </a:lnTo>
                  <a:lnTo>
                    <a:pt x="21912" y="518"/>
                  </a:lnTo>
                  <a:lnTo>
                    <a:pt x="21196" y="817"/>
                  </a:lnTo>
                  <a:lnTo>
                    <a:pt x="20505" y="1137"/>
                  </a:lnTo>
                  <a:lnTo>
                    <a:pt x="18647" y="1897"/>
                  </a:lnTo>
                  <a:lnTo>
                    <a:pt x="13528" y="3729"/>
                  </a:lnTo>
                  <a:lnTo>
                    <a:pt x="13302" y="10311"/>
                  </a:lnTo>
                  <a:lnTo>
                    <a:pt x="14399" y="15566"/>
                  </a:lnTo>
                  <a:lnTo>
                    <a:pt x="12074" y="20102"/>
                  </a:lnTo>
                  <a:lnTo>
                    <a:pt x="45255" y="24235"/>
                  </a:lnTo>
                  <a:lnTo>
                    <a:pt x="46667" y="29825"/>
                  </a:lnTo>
                  <a:lnTo>
                    <a:pt x="46745" y="31079"/>
                  </a:lnTo>
                  <a:lnTo>
                    <a:pt x="46645" y="31633"/>
                  </a:lnTo>
                  <a:lnTo>
                    <a:pt x="68853" y="31633"/>
                  </a:lnTo>
                  <a:lnTo>
                    <a:pt x="68845" y="31273"/>
                  </a:lnTo>
                  <a:lnTo>
                    <a:pt x="63427" y="29825"/>
                  </a:lnTo>
                  <a:lnTo>
                    <a:pt x="63427" y="24235"/>
                  </a:lnTo>
                  <a:lnTo>
                    <a:pt x="69022" y="24235"/>
                  </a:lnTo>
                  <a:lnTo>
                    <a:pt x="69022" y="0"/>
                  </a:lnTo>
                  <a:close/>
                </a:path>
                <a:path w="106679" h="201930">
                  <a:moveTo>
                    <a:pt x="39192" y="25819"/>
                  </a:moveTo>
                  <a:lnTo>
                    <a:pt x="38556" y="31079"/>
                  </a:lnTo>
                  <a:lnTo>
                    <a:pt x="39192" y="31167"/>
                  </a:lnTo>
                  <a:lnTo>
                    <a:pt x="39192" y="25819"/>
                  </a:lnTo>
                  <a:close/>
                </a:path>
              </a:pathLst>
            </a:custGeom>
            <a:solidFill>
              <a:srgbClr val="323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1028147" y="1588182"/>
              <a:ext cx="179070" cy="173990"/>
            </a:xfrm>
            <a:custGeom>
              <a:avLst/>
              <a:gdLst/>
              <a:ahLst/>
              <a:cxnLst/>
              <a:rect l="l" t="t" r="r" b="b"/>
              <a:pathLst>
                <a:path w="179070" h="173989">
                  <a:moveTo>
                    <a:pt x="11620" y="1841"/>
                  </a:moveTo>
                  <a:lnTo>
                    <a:pt x="8928" y="2895"/>
                  </a:lnTo>
                  <a:lnTo>
                    <a:pt x="10553" y="2552"/>
                  </a:lnTo>
                  <a:lnTo>
                    <a:pt x="11620" y="1841"/>
                  </a:lnTo>
                  <a:close/>
                </a:path>
                <a:path w="179070" h="173989">
                  <a:moveTo>
                    <a:pt x="165722" y="161061"/>
                  </a:moveTo>
                  <a:lnTo>
                    <a:pt x="142240" y="163029"/>
                  </a:lnTo>
                  <a:lnTo>
                    <a:pt x="143103" y="152641"/>
                  </a:lnTo>
                  <a:lnTo>
                    <a:pt x="141478" y="142938"/>
                  </a:lnTo>
                  <a:lnTo>
                    <a:pt x="136702" y="134924"/>
                  </a:lnTo>
                  <a:lnTo>
                    <a:pt x="128079" y="129603"/>
                  </a:lnTo>
                  <a:lnTo>
                    <a:pt x="122923" y="127876"/>
                  </a:lnTo>
                  <a:lnTo>
                    <a:pt x="119253" y="128206"/>
                  </a:lnTo>
                  <a:lnTo>
                    <a:pt x="67360" y="128295"/>
                  </a:lnTo>
                  <a:lnTo>
                    <a:pt x="51993" y="128498"/>
                  </a:lnTo>
                  <a:lnTo>
                    <a:pt x="50660" y="122682"/>
                  </a:lnTo>
                  <a:lnTo>
                    <a:pt x="47599" y="120853"/>
                  </a:lnTo>
                  <a:lnTo>
                    <a:pt x="43332" y="119748"/>
                  </a:lnTo>
                  <a:lnTo>
                    <a:pt x="38366" y="116128"/>
                  </a:lnTo>
                  <a:lnTo>
                    <a:pt x="35979" y="112102"/>
                  </a:lnTo>
                  <a:lnTo>
                    <a:pt x="35826" y="111277"/>
                  </a:lnTo>
                  <a:lnTo>
                    <a:pt x="35217" y="110553"/>
                  </a:lnTo>
                  <a:lnTo>
                    <a:pt x="32029" y="110299"/>
                  </a:lnTo>
                  <a:lnTo>
                    <a:pt x="28143" y="110642"/>
                  </a:lnTo>
                  <a:lnTo>
                    <a:pt x="25247" y="109855"/>
                  </a:lnTo>
                  <a:lnTo>
                    <a:pt x="21336" y="108013"/>
                  </a:lnTo>
                  <a:lnTo>
                    <a:pt x="18440" y="106095"/>
                  </a:lnTo>
                  <a:lnTo>
                    <a:pt x="12636" y="104940"/>
                  </a:lnTo>
                  <a:lnTo>
                    <a:pt x="0" y="105371"/>
                  </a:lnTo>
                  <a:lnTo>
                    <a:pt x="2425" y="123647"/>
                  </a:lnTo>
                  <a:lnTo>
                    <a:pt x="12458" y="123190"/>
                  </a:lnTo>
                  <a:lnTo>
                    <a:pt x="25273" y="123748"/>
                  </a:lnTo>
                  <a:lnTo>
                    <a:pt x="37884" y="125907"/>
                  </a:lnTo>
                  <a:lnTo>
                    <a:pt x="47320" y="130187"/>
                  </a:lnTo>
                  <a:lnTo>
                    <a:pt x="41008" y="136080"/>
                  </a:lnTo>
                  <a:lnTo>
                    <a:pt x="36106" y="132638"/>
                  </a:lnTo>
                  <a:lnTo>
                    <a:pt x="21005" y="129882"/>
                  </a:lnTo>
                  <a:lnTo>
                    <a:pt x="15544" y="129832"/>
                  </a:lnTo>
                  <a:lnTo>
                    <a:pt x="2476" y="130187"/>
                  </a:lnTo>
                  <a:lnTo>
                    <a:pt x="4648" y="131241"/>
                  </a:lnTo>
                  <a:lnTo>
                    <a:pt x="19837" y="131889"/>
                  </a:lnTo>
                  <a:lnTo>
                    <a:pt x="26670" y="133604"/>
                  </a:lnTo>
                  <a:lnTo>
                    <a:pt x="32219" y="137756"/>
                  </a:lnTo>
                  <a:lnTo>
                    <a:pt x="35433" y="145326"/>
                  </a:lnTo>
                  <a:lnTo>
                    <a:pt x="34175" y="158724"/>
                  </a:lnTo>
                  <a:lnTo>
                    <a:pt x="27165" y="166154"/>
                  </a:lnTo>
                  <a:lnTo>
                    <a:pt x="18491" y="169646"/>
                  </a:lnTo>
                  <a:lnTo>
                    <a:pt x="12293" y="171196"/>
                  </a:lnTo>
                  <a:lnTo>
                    <a:pt x="51993" y="173062"/>
                  </a:lnTo>
                  <a:lnTo>
                    <a:pt x="95224" y="173507"/>
                  </a:lnTo>
                  <a:lnTo>
                    <a:pt x="119240" y="172631"/>
                  </a:lnTo>
                  <a:lnTo>
                    <a:pt x="134658" y="169760"/>
                  </a:lnTo>
                  <a:lnTo>
                    <a:pt x="139153" y="167462"/>
                  </a:lnTo>
                  <a:lnTo>
                    <a:pt x="142036" y="166890"/>
                  </a:lnTo>
                  <a:lnTo>
                    <a:pt x="163855" y="167474"/>
                  </a:lnTo>
                  <a:lnTo>
                    <a:pt x="165430" y="164668"/>
                  </a:lnTo>
                  <a:lnTo>
                    <a:pt x="164884" y="165290"/>
                  </a:lnTo>
                  <a:lnTo>
                    <a:pt x="165722" y="161061"/>
                  </a:lnTo>
                  <a:close/>
                </a:path>
                <a:path w="179070" h="173989">
                  <a:moveTo>
                    <a:pt x="178523" y="10083"/>
                  </a:moveTo>
                  <a:lnTo>
                    <a:pt x="173761" y="10883"/>
                  </a:lnTo>
                  <a:lnTo>
                    <a:pt x="166471" y="10883"/>
                  </a:lnTo>
                  <a:lnTo>
                    <a:pt x="166598" y="11531"/>
                  </a:lnTo>
                  <a:lnTo>
                    <a:pt x="166001" y="10883"/>
                  </a:lnTo>
                  <a:lnTo>
                    <a:pt x="163855" y="10883"/>
                  </a:lnTo>
                  <a:lnTo>
                    <a:pt x="163550" y="9017"/>
                  </a:lnTo>
                  <a:lnTo>
                    <a:pt x="163334" y="7708"/>
                  </a:lnTo>
                  <a:lnTo>
                    <a:pt x="165036" y="9829"/>
                  </a:lnTo>
                  <a:lnTo>
                    <a:pt x="166001" y="10883"/>
                  </a:lnTo>
                  <a:lnTo>
                    <a:pt x="166471" y="10883"/>
                  </a:lnTo>
                  <a:lnTo>
                    <a:pt x="165823" y="7708"/>
                  </a:lnTo>
                  <a:lnTo>
                    <a:pt x="165722" y="7150"/>
                  </a:lnTo>
                  <a:lnTo>
                    <a:pt x="157251" y="6959"/>
                  </a:lnTo>
                  <a:lnTo>
                    <a:pt x="159880" y="5753"/>
                  </a:lnTo>
                  <a:lnTo>
                    <a:pt x="140169" y="4241"/>
                  </a:lnTo>
                  <a:lnTo>
                    <a:pt x="141871" y="8064"/>
                  </a:lnTo>
                  <a:lnTo>
                    <a:pt x="141478" y="9017"/>
                  </a:lnTo>
                  <a:lnTo>
                    <a:pt x="135039" y="4064"/>
                  </a:lnTo>
                  <a:lnTo>
                    <a:pt x="133654" y="3060"/>
                  </a:lnTo>
                  <a:lnTo>
                    <a:pt x="132194" y="1993"/>
                  </a:lnTo>
                  <a:lnTo>
                    <a:pt x="130886" y="1041"/>
                  </a:lnTo>
                  <a:lnTo>
                    <a:pt x="125387" y="0"/>
                  </a:lnTo>
                  <a:lnTo>
                    <a:pt x="114922" y="1003"/>
                  </a:lnTo>
                  <a:lnTo>
                    <a:pt x="94157" y="1993"/>
                  </a:lnTo>
                  <a:lnTo>
                    <a:pt x="66535" y="1574"/>
                  </a:lnTo>
                  <a:lnTo>
                    <a:pt x="40716" y="850"/>
                  </a:lnTo>
                  <a:lnTo>
                    <a:pt x="25412" y="939"/>
                  </a:lnTo>
                  <a:lnTo>
                    <a:pt x="13208" y="1993"/>
                  </a:lnTo>
                  <a:lnTo>
                    <a:pt x="10553" y="2552"/>
                  </a:lnTo>
                  <a:lnTo>
                    <a:pt x="9118" y="3505"/>
                  </a:lnTo>
                  <a:lnTo>
                    <a:pt x="13576" y="3378"/>
                  </a:lnTo>
                  <a:lnTo>
                    <a:pt x="17221" y="3060"/>
                  </a:lnTo>
                  <a:lnTo>
                    <a:pt x="21666" y="4216"/>
                  </a:lnTo>
                  <a:lnTo>
                    <a:pt x="29324" y="9194"/>
                  </a:lnTo>
                  <a:lnTo>
                    <a:pt x="33502" y="13766"/>
                  </a:lnTo>
                  <a:lnTo>
                    <a:pt x="36588" y="19278"/>
                  </a:lnTo>
                  <a:lnTo>
                    <a:pt x="35369" y="27444"/>
                  </a:lnTo>
                  <a:lnTo>
                    <a:pt x="29921" y="37985"/>
                  </a:lnTo>
                  <a:lnTo>
                    <a:pt x="20472" y="41516"/>
                  </a:lnTo>
                  <a:lnTo>
                    <a:pt x="10541" y="41795"/>
                  </a:lnTo>
                  <a:lnTo>
                    <a:pt x="3632" y="42583"/>
                  </a:lnTo>
                  <a:lnTo>
                    <a:pt x="2235" y="52120"/>
                  </a:lnTo>
                  <a:lnTo>
                    <a:pt x="13563" y="52959"/>
                  </a:lnTo>
                  <a:lnTo>
                    <a:pt x="27622" y="52298"/>
                  </a:lnTo>
                  <a:lnTo>
                    <a:pt x="41351" y="49911"/>
                  </a:lnTo>
                  <a:lnTo>
                    <a:pt x="51676" y="45580"/>
                  </a:lnTo>
                  <a:lnTo>
                    <a:pt x="53479" y="44310"/>
                  </a:lnTo>
                  <a:lnTo>
                    <a:pt x="50457" y="43853"/>
                  </a:lnTo>
                  <a:lnTo>
                    <a:pt x="55727" y="43319"/>
                  </a:lnTo>
                  <a:lnTo>
                    <a:pt x="76238" y="43395"/>
                  </a:lnTo>
                  <a:lnTo>
                    <a:pt x="99136" y="43383"/>
                  </a:lnTo>
                  <a:lnTo>
                    <a:pt x="126822" y="43751"/>
                  </a:lnTo>
                  <a:lnTo>
                    <a:pt x="140119" y="43345"/>
                  </a:lnTo>
                  <a:lnTo>
                    <a:pt x="137960" y="38481"/>
                  </a:lnTo>
                  <a:lnTo>
                    <a:pt x="143243" y="27559"/>
                  </a:lnTo>
                  <a:lnTo>
                    <a:pt x="142773" y="26924"/>
                  </a:lnTo>
                  <a:lnTo>
                    <a:pt x="143865" y="17602"/>
                  </a:lnTo>
                  <a:lnTo>
                    <a:pt x="143865" y="17157"/>
                  </a:lnTo>
                  <a:lnTo>
                    <a:pt x="144284" y="14541"/>
                  </a:lnTo>
                  <a:lnTo>
                    <a:pt x="175031" y="12446"/>
                  </a:lnTo>
                  <a:lnTo>
                    <a:pt x="176377" y="11531"/>
                  </a:lnTo>
                  <a:lnTo>
                    <a:pt x="178523" y="10083"/>
                  </a:lnTo>
                  <a:close/>
                </a:path>
              </a:pathLst>
            </a:custGeom>
            <a:solidFill>
              <a:srgbClr val="72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187287" y="1667401"/>
              <a:ext cx="74930" cy="71755"/>
            </a:xfrm>
            <a:custGeom>
              <a:avLst/>
              <a:gdLst/>
              <a:ahLst/>
              <a:cxnLst/>
              <a:rect l="l" t="t" r="r" b="b"/>
              <a:pathLst>
                <a:path w="74929" h="71755">
                  <a:moveTo>
                    <a:pt x="6047" y="4042"/>
                  </a:moveTo>
                  <a:lnTo>
                    <a:pt x="3218" y="11479"/>
                  </a:lnTo>
                  <a:lnTo>
                    <a:pt x="16984" y="26729"/>
                  </a:lnTo>
                  <a:lnTo>
                    <a:pt x="9032" y="30938"/>
                  </a:lnTo>
                  <a:lnTo>
                    <a:pt x="2364" y="33677"/>
                  </a:lnTo>
                  <a:lnTo>
                    <a:pt x="0" y="42188"/>
                  </a:lnTo>
                  <a:lnTo>
                    <a:pt x="479" y="57996"/>
                  </a:lnTo>
                  <a:lnTo>
                    <a:pt x="9303" y="68236"/>
                  </a:lnTo>
                  <a:lnTo>
                    <a:pt x="22449" y="71458"/>
                  </a:lnTo>
                  <a:lnTo>
                    <a:pt x="35895" y="66210"/>
                  </a:lnTo>
                  <a:lnTo>
                    <a:pt x="40881" y="60111"/>
                  </a:lnTo>
                  <a:lnTo>
                    <a:pt x="42381" y="53801"/>
                  </a:lnTo>
                  <a:lnTo>
                    <a:pt x="42604" y="47056"/>
                  </a:lnTo>
                  <a:lnTo>
                    <a:pt x="43587" y="40761"/>
                  </a:lnTo>
                  <a:lnTo>
                    <a:pt x="37821" y="39105"/>
                  </a:lnTo>
                  <a:lnTo>
                    <a:pt x="65207" y="39105"/>
                  </a:lnTo>
                  <a:lnTo>
                    <a:pt x="68028" y="38008"/>
                  </a:lnTo>
                  <a:lnTo>
                    <a:pt x="73053" y="31790"/>
                  </a:lnTo>
                  <a:lnTo>
                    <a:pt x="59555" y="31790"/>
                  </a:lnTo>
                  <a:lnTo>
                    <a:pt x="59052" y="29433"/>
                  </a:lnTo>
                  <a:lnTo>
                    <a:pt x="34019" y="29433"/>
                  </a:lnTo>
                  <a:lnTo>
                    <a:pt x="33883" y="27471"/>
                  </a:lnTo>
                  <a:lnTo>
                    <a:pt x="33681" y="27471"/>
                  </a:lnTo>
                  <a:lnTo>
                    <a:pt x="26462" y="20044"/>
                  </a:lnTo>
                  <a:lnTo>
                    <a:pt x="26341" y="19338"/>
                  </a:lnTo>
                  <a:lnTo>
                    <a:pt x="23016" y="15400"/>
                  </a:lnTo>
                  <a:lnTo>
                    <a:pt x="22848" y="15400"/>
                  </a:lnTo>
                  <a:lnTo>
                    <a:pt x="20182" y="12354"/>
                  </a:lnTo>
                  <a:lnTo>
                    <a:pt x="18543" y="10482"/>
                  </a:lnTo>
                  <a:lnTo>
                    <a:pt x="18714" y="10482"/>
                  </a:lnTo>
                  <a:lnTo>
                    <a:pt x="16639" y="7754"/>
                  </a:lnTo>
                  <a:lnTo>
                    <a:pt x="4834" y="7754"/>
                  </a:lnTo>
                  <a:lnTo>
                    <a:pt x="6047" y="4042"/>
                  </a:lnTo>
                  <a:close/>
                </a:path>
                <a:path w="74929" h="71755">
                  <a:moveTo>
                    <a:pt x="43686" y="40126"/>
                  </a:moveTo>
                  <a:lnTo>
                    <a:pt x="43587" y="40761"/>
                  </a:lnTo>
                  <a:lnTo>
                    <a:pt x="47036" y="41752"/>
                  </a:lnTo>
                  <a:lnTo>
                    <a:pt x="57627" y="42055"/>
                  </a:lnTo>
                  <a:lnTo>
                    <a:pt x="62404" y="40196"/>
                  </a:lnTo>
                  <a:lnTo>
                    <a:pt x="44089" y="40196"/>
                  </a:lnTo>
                  <a:lnTo>
                    <a:pt x="43686" y="40126"/>
                  </a:lnTo>
                  <a:close/>
                </a:path>
                <a:path w="74929" h="71755">
                  <a:moveTo>
                    <a:pt x="63817" y="39646"/>
                  </a:moveTo>
                  <a:lnTo>
                    <a:pt x="43761" y="39646"/>
                  </a:lnTo>
                  <a:lnTo>
                    <a:pt x="44089" y="40196"/>
                  </a:lnTo>
                  <a:lnTo>
                    <a:pt x="62404" y="40196"/>
                  </a:lnTo>
                  <a:lnTo>
                    <a:pt x="63817" y="39646"/>
                  </a:lnTo>
                  <a:close/>
                </a:path>
                <a:path w="74929" h="71755">
                  <a:moveTo>
                    <a:pt x="65207" y="39105"/>
                  </a:moveTo>
                  <a:lnTo>
                    <a:pt x="37821" y="39105"/>
                  </a:lnTo>
                  <a:lnTo>
                    <a:pt x="43686" y="40126"/>
                  </a:lnTo>
                  <a:lnTo>
                    <a:pt x="43761" y="39646"/>
                  </a:lnTo>
                  <a:lnTo>
                    <a:pt x="63817" y="39646"/>
                  </a:lnTo>
                  <a:lnTo>
                    <a:pt x="65207" y="39105"/>
                  </a:lnTo>
                  <a:close/>
                </a:path>
                <a:path w="74929" h="71755">
                  <a:moveTo>
                    <a:pt x="72522" y="19392"/>
                  </a:moveTo>
                  <a:lnTo>
                    <a:pt x="68059" y="22185"/>
                  </a:lnTo>
                  <a:lnTo>
                    <a:pt x="66598" y="25397"/>
                  </a:lnTo>
                  <a:lnTo>
                    <a:pt x="64858" y="28706"/>
                  </a:lnTo>
                  <a:lnTo>
                    <a:pt x="59555" y="31790"/>
                  </a:lnTo>
                  <a:lnTo>
                    <a:pt x="73053" y="31790"/>
                  </a:lnTo>
                  <a:lnTo>
                    <a:pt x="74304" y="30243"/>
                  </a:lnTo>
                  <a:lnTo>
                    <a:pt x="72522" y="19392"/>
                  </a:lnTo>
                  <a:close/>
                </a:path>
                <a:path w="74929" h="71755">
                  <a:moveTo>
                    <a:pt x="60458" y="0"/>
                  </a:moveTo>
                  <a:lnTo>
                    <a:pt x="46261" y="1753"/>
                  </a:lnTo>
                  <a:lnTo>
                    <a:pt x="38374" y="7048"/>
                  </a:lnTo>
                  <a:lnTo>
                    <a:pt x="34920" y="16177"/>
                  </a:lnTo>
                  <a:lnTo>
                    <a:pt x="34019" y="29433"/>
                  </a:lnTo>
                  <a:lnTo>
                    <a:pt x="59052" y="29433"/>
                  </a:lnTo>
                  <a:lnTo>
                    <a:pt x="58192" y="25397"/>
                  </a:lnTo>
                  <a:lnTo>
                    <a:pt x="58187" y="24141"/>
                  </a:lnTo>
                  <a:lnTo>
                    <a:pt x="58756" y="16714"/>
                  </a:lnTo>
                  <a:lnTo>
                    <a:pt x="60020" y="7972"/>
                  </a:lnTo>
                  <a:lnTo>
                    <a:pt x="60458" y="0"/>
                  </a:lnTo>
                  <a:close/>
                </a:path>
                <a:path w="74929" h="71755">
                  <a:moveTo>
                    <a:pt x="33652" y="24141"/>
                  </a:moveTo>
                  <a:lnTo>
                    <a:pt x="33681" y="27471"/>
                  </a:lnTo>
                  <a:lnTo>
                    <a:pt x="33883" y="27471"/>
                  </a:lnTo>
                  <a:lnTo>
                    <a:pt x="33652" y="24141"/>
                  </a:lnTo>
                  <a:close/>
                </a:path>
                <a:path w="74929" h="71755">
                  <a:moveTo>
                    <a:pt x="21369" y="13449"/>
                  </a:moveTo>
                  <a:lnTo>
                    <a:pt x="22848" y="15400"/>
                  </a:lnTo>
                  <a:lnTo>
                    <a:pt x="23016" y="15400"/>
                  </a:lnTo>
                  <a:lnTo>
                    <a:pt x="21369" y="13449"/>
                  </a:lnTo>
                  <a:close/>
                </a:path>
                <a:path w="74929" h="71755">
                  <a:moveTo>
                    <a:pt x="19848" y="11973"/>
                  </a:moveTo>
                  <a:lnTo>
                    <a:pt x="20138" y="12354"/>
                  </a:lnTo>
                  <a:lnTo>
                    <a:pt x="19848" y="11973"/>
                  </a:lnTo>
                  <a:close/>
                </a:path>
                <a:path w="74929" h="71755">
                  <a:moveTo>
                    <a:pt x="18714" y="10482"/>
                  </a:moveTo>
                  <a:lnTo>
                    <a:pt x="18543" y="10482"/>
                  </a:lnTo>
                  <a:lnTo>
                    <a:pt x="19848" y="11973"/>
                  </a:lnTo>
                  <a:lnTo>
                    <a:pt x="18714" y="10482"/>
                  </a:lnTo>
                  <a:close/>
                </a:path>
                <a:path w="74929" h="71755">
                  <a:moveTo>
                    <a:pt x="9022" y="2649"/>
                  </a:moveTo>
                  <a:lnTo>
                    <a:pt x="4834" y="7754"/>
                  </a:lnTo>
                  <a:lnTo>
                    <a:pt x="16639" y="7754"/>
                  </a:lnTo>
                  <a:lnTo>
                    <a:pt x="14079" y="4387"/>
                  </a:lnTo>
                  <a:lnTo>
                    <a:pt x="15486" y="4387"/>
                  </a:lnTo>
                  <a:lnTo>
                    <a:pt x="9022" y="2649"/>
                  </a:lnTo>
                  <a:close/>
                </a:path>
                <a:path w="74929" h="71755">
                  <a:moveTo>
                    <a:pt x="15486" y="4387"/>
                  </a:moveTo>
                  <a:lnTo>
                    <a:pt x="14079" y="4387"/>
                  </a:lnTo>
                  <a:lnTo>
                    <a:pt x="16516" y="4664"/>
                  </a:lnTo>
                  <a:lnTo>
                    <a:pt x="15486" y="4387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938347" y="1450463"/>
              <a:ext cx="594360" cy="455930"/>
            </a:xfrm>
            <a:custGeom>
              <a:avLst/>
              <a:gdLst/>
              <a:ahLst/>
              <a:cxnLst/>
              <a:rect l="l" t="t" r="r" b="b"/>
              <a:pathLst>
                <a:path w="594359" h="455930">
                  <a:moveTo>
                    <a:pt x="32842" y="196367"/>
                  </a:moveTo>
                  <a:lnTo>
                    <a:pt x="32054" y="196824"/>
                  </a:lnTo>
                  <a:lnTo>
                    <a:pt x="32131" y="197713"/>
                  </a:lnTo>
                  <a:lnTo>
                    <a:pt x="32562" y="197548"/>
                  </a:lnTo>
                  <a:lnTo>
                    <a:pt x="32842" y="196367"/>
                  </a:lnTo>
                  <a:close/>
                </a:path>
                <a:path w="594359" h="455930">
                  <a:moveTo>
                    <a:pt x="40411" y="198996"/>
                  </a:moveTo>
                  <a:lnTo>
                    <a:pt x="40208" y="199593"/>
                  </a:lnTo>
                  <a:lnTo>
                    <a:pt x="40411" y="198996"/>
                  </a:lnTo>
                  <a:close/>
                </a:path>
                <a:path w="594359" h="455930">
                  <a:moveTo>
                    <a:pt x="42595" y="192328"/>
                  </a:moveTo>
                  <a:lnTo>
                    <a:pt x="35344" y="196481"/>
                  </a:lnTo>
                  <a:lnTo>
                    <a:pt x="32562" y="197548"/>
                  </a:lnTo>
                  <a:lnTo>
                    <a:pt x="32245" y="198932"/>
                  </a:lnTo>
                  <a:lnTo>
                    <a:pt x="40398" y="198996"/>
                  </a:lnTo>
                  <a:lnTo>
                    <a:pt x="42595" y="192328"/>
                  </a:lnTo>
                  <a:close/>
                </a:path>
                <a:path w="594359" h="455930">
                  <a:moveTo>
                    <a:pt x="111569" y="178473"/>
                  </a:moveTo>
                  <a:lnTo>
                    <a:pt x="90436" y="173431"/>
                  </a:lnTo>
                  <a:lnTo>
                    <a:pt x="58534" y="171157"/>
                  </a:lnTo>
                  <a:lnTo>
                    <a:pt x="25285" y="170611"/>
                  </a:lnTo>
                  <a:lnTo>
                    <a:pt x="165" y="170713"/>
                  </a:lnTo>
                  <a:lnTo>
                    <a:pt x="0" y="183984"/>
                  </a:lnTo>
                  <a:lnTo>
                    <a:pt x="15163" y="184010"/>
                  </a:lnTo>
                  <a:lnTo>
                    <a:pt x="19519" y="184569"/>
                  </a:lnTo>
                  <a:lnTo>
                    <a:pt x="19392" y="185788"/>
                  </a:lnTo>
                  <a:lnTo>
                    <a:pt x="21132" y="187794"/>
                  </a:lnTo>
                  <a:lnTo>
                    <a:pt x="26924" y="189280"/>
                  </a:lnTo>
                  <a:lnTo>
                    <a:pt x="32575" y="189103"/>
                  </a:lnTo>
                  <a:lnTo>
                    <a:pt x="37985" y="189179"/>
                  </a:lnTo>
                  <a:lnTo>
                    <a:pt x="43053" y="191477"/>
                  </a:lnTo>
                  <a:lnTo>
                    <a:pt x="40411" y="198996"/>
                  </a:lnTo>
                  <a:lnTo>
                    <a:pt x="108813" y="199529"/>
                  </a:lnTo>
                  <a:lnTo>
                    <a:pt x="110172" y="189103"/>
                  </a:lnTo>
                  <a:lnTo>
                    <a:pt x="111569" y="178473"/>
                  </a:lnTo>
                  <a:close/>
                </a:path>
                <a:path w="594359" h="455930">
                  <a:moveTo>
                    <a:pt x="416102" y="66395"/>
                  </a:moveTo>
                  <a:lnTo>
                    <a:pt x="415937" y="35953"/>
                  </a:lnTo>
                  <a:lnTo>
                    <a:pt x="415594" y="14160"/>
                  </a:lnTo>
                  <a:lnTo>
                    <a:pt x="414553" y="4864"/>
                  </a:lnTo>
                  <a:lnTo>
                    <a:pt x="411746" y="2260"/>
                  </a:lnTo>
                  <a:lnTo>
                    <a:pt x="406996" y="3797"/>
                  </a:lnTo>
                  <a:lnTo>
                    <a:pt x="400126" y="6908"/>
                  </a:lnTo>
                  <a:lnTo>
                    <a:pt x="403898" y="19469"/>
                  </a:lnTo>
                  <a:lnTo>
                    <a:pt x="399542" y="19558"/>
                  </a:lnTo>
                  <a:lnTo>
                    <a:pt x="397929" y="28841"/>
                  </a:lnTo>
                  <a:lnTo>
                    <a:pt x="397687" y="83159"/>
                  </a:lnTo>
                  <a:lnTo>
                    <a:pt x="399161" y="89014"/>
                  </a:lnTo>
                  <a:lnTo>
                    <a:pt x="400748" y="92697"/>
                  </a:lnTo>
                  <a:lnTo>
                    <a:pt x="401459" y="97332"/>
                  </a:lnTo>
                  <a:lnTo>
                    <a:pt x="400278" y="106083"/>
                  </a:lnTo>
                  <a:lnTo>
                    <a:pt x="408355" y="109435"/>
                  </a:lnTo>
                  <a:lnTo>
                    <a:pt x="404571" y="110947"/>
                  </a:lnTo>
                  <a:lnTo>
                    <a:pt x="413181" y="111442"/>
                  </a:lnTo>
                  <a:lnTo>
                    <a:pt x="415404" y="95046"/>
                  </a:lnTo>
                  <a:lnTo>
                    <a:pt x="416102" y="66395"/>
                  </a:lnTo>
                  <a:close/>
                </a:path>
                <a:path w="594359" h="455930">
                  <a:moveTo>
                    <a:pt x="461454" y="64173"/>
                  </a:moveTo>
                  <a:lnTo>
                    <a:pt x="460717" y="36512"/>
                  </a:lnTo>
                  <a:lnTo>
                    <a:pt x="460121" y="30137"/>
                  </a:lnTo>
                  <a:lnTo>
                    <a:pt x="458685" y="20345"/>
                  </a:lnTo>
                  <a:lnTo>
                    <a:pt x="458635" y="27152"/>
                  </a:lnTo>
                  <a:lnTo>
                    <a:pt x="456323" y="16256"/>
                  </a:lnTo>
                  <a:lnTo>
                    <a:pt x="456577" y="16078"/>
                  </a:lnTo>
                  <a:lnTo>
                    <a:pt x="456145" y="6311"/>
                  </a:lnTo>
                  <a:lnTo>
                    <a:pt x="445681" y="342"/>
                  </a:lnTo>
                  <a:lnTo>
                    <a:pt x="443001" y="0"/>
                  </a:lnTo>
                  <a:lnTo>
                    <a:pt x="442861" y="14173"/>
                  </a:lnTo>
                  <a:lnTo>
                    <a:pt x="442988" y="83947"/>
                  </a:lnTo>
                  <a:lnTo>
                    <a:pt x="441909" y="100723"/>
                  </a:lnTo>
                  <a:lnTo>
                    <a:pt x="442239" y="103962"/>
                  </a:lnTo>
                  <a:lnTo>
                    <a:pt x="443318" y="108343"/>
                  </a:lnTo>
                  <a:lnTo>
                    <a:pt x="444576" y="110210"/>
                  </a:lnTo>
                  <a:lnTo>
                    <a:pt x="457034" y="106578"/>
                  </a:lnTo>
                  <a:lnTo>
                    <a:pt x="456692" y="96608"/>
                  </a:lnTo>
                  <a:lnTo>
                    <a:pt x="457542" y="92837"/>
                  </a:lnTo>
                  <a:lnTo>
                    <a:pt x="458965" y="90512"/>
                  </a:lnTo>
                  <a:lnTo>
                    <a:pt x="460324" y="84912"/>
                  </a:lnTo>
                  <a:lnTo>
                    <a:pt x="461010" y="78066"/>
                  </a:lnTo>
                  <a:lnTo>
                    <a:pt x="461391" y="71132"/>
                  </a:lnTo>
                  <a:lnTo>
                    <a:pt x="461454" y="64173"/>
                  </a:lnTo>
                  <a:close/>
                </a:path>
                <a:path w="594359" h="455930">
                  <a:moveTo>
                    <a:pt x="548716" y="392531"/>
                  </a:moveTo>
                  <a:lnTo>
                    <a:pt x="548208" y="363562"/>
                  </a:lnTo>
                  <a:lnTo>
                    <a:pt x="545960" y="347319"/>
                  </a:lnTo>
                  <a:lnTo>
                    <a:pt x="539877" y="345655"/>
                  </a:lnTo>
                  <a:lnTo>
                    <a:pt x="538835" y="347840"/>
                  </a:lnTo>
                  <a:lnTo>
                    <a:pt x="532777" y="351790"/>
                  </a:lnTo>
                  <a:lnTo>
                    <a:pt x="535787" y="364363"/>
                  </a:lnTo>
                  <a:lnTo>
                    <a:pt x="531723" y="367157"/>
                  </a:lnTo>
                  <a:lnTo>
                    <a:pt x="530669" y="370890"/>
                  </a:lnTo>
                  <a:lnTo>
                    <a:pt x="529488" y="382079"/>
                  </a:lnTo>
                  <a:lnTo>
                    <a:pt x="529018" y="400253"/>
                  </a:lnTo>
                  <a:lnTo>
                    <a:pt x="529310" y="418503"/>
                  </a:lnTo>
                  <a:lnTo>
                    <a:pt x="530364" y="429971"/>
                  </a:lnTo>
                  <a:lnTo>
                    <a:pt x="533184" y="438912"/>
                  </a:lnTo>
                  <a:lnTo>
                    <a:pt x="533552" y="443395"/>
                  </a:lnTo>
                  <a:lnTo>
                    <a:pt x="532879" y="451599"/>
                  </a:lnTo>
                  <a:lnTo>
                    <a:pt x="540169" y="454355"/>
                  </a:lnTo>
                  <a:lnTo>
                    <a:pt x="544830" y="455333"/>
                  </a:lnTo>
                  <a:lnTo>
                    <a:pt x="547319" y="452335"/>
                  </a:lnTo>
                  <a:lnTo>
                    <a:pt x="548055" y="443141"/>
                  </a:lnTo>
                  <a:lnTo>
                    <a:pt x="548716" y="392531"/>
                  </a:lnTo>
                  <a:close/>
                </a:path>
                <a:path w="594359" h="455930">
                  <a:moveTo>
                    <a:pt x="593750" y="411454"/>
                  </a:moveTo>
                  <a:lnTo>
                    <a:pt x="592848" y="373138"/>
                  </a:lnTo>
                  <a:lnTo>
                    <a:pt x="591159" y="367055"/>
                  </a:lnTo>
                  <a:lnTo>
                    <a:pt x="589826" y="364312"/>
                  </a:lnTo>
                  <a:lnTo>
                    <a:pt x="589280" y="360299"/>
                  </a:lnTo>
                  <a:lnTo>
                    <a:pt x="590016" y="350418"/>
                  </a:lnTo>
                  <a:lnTo>
                    <a:pt x="584530" y="348767"/>
                  </a:lnTo>
                  <a:lnTo>
                    <a:pt x="582383" y="346075"/>
                  </a:lnTo>
                  <a:lnTo>
                    <a:pt x="576262" y="347586"/>
                  </a:lnTo>
                  <a:lnTo>
                    <a:pt x="575056" y="368477"/>
                  </a:lnTo>
                  <a:lnTo>
                    <a:pt x="574624" y="402945"/>
                  </a:lnTo>
                  <a:lnTo>
                    <a:pt x="575170" y="436473"/>
                  </a:lnTo>
                  <a:lnTo>
                    <a:pt x="576935" y="454545"/>
                  </a:lnTo>
                  <a:lnTo>
                    <a:pt x="580148" y="455676"/>
                  </a:lnTo>
                  <a:lnTo>
                    <a:pt x="583399" y="455676"/>
                  </a:lnTo>
                  <a:lnTo>
                    <a:pt x="592734" y="448043"/>
                  </a:lnTo>
                  <a:lnTo>
                    <a:pt x="588327" y="450011"/>
                  </a:lnTo>
                  <a:lnTo>
                    <a:pt x="589584" y="439648"/>
                  </a:lnTo>
                  <a:lnTo>
                    <a:pt x="590702" y="434644"/>
                  </a:lnTo>
                  <a:lnTo>
                    <a:pt x="591947" y="431787"/>
                  </a:lnTo>
                  <a:lnTo>
                    <a:pt x="593064" y="425805"/>
                  </a:lnTo>
                  <a:lnTo>
                    <a:pt x="593750" y="4114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614865" y="1421964"/>
              <a:ext cx="1463675" cy="632460"/>
            </a:xfrm>
            <a:custGeom>
              <a:avLst/>
              <a:gdLst/>
              <a:ahLst/>
              <a:cxnLst/>
              <a:rect l="l" t="t" r="r" b="b"/>
              <a:pathLst>
                <a:path w="1463675" h="632460">
                  <a:moveTo>
                    <a:pt x="1866" y="149136"/>
                  </a:moveTo>
                  <a:lnTo>
                    <a:pt x="0" y="149136"/>
                  </a:lnTo>
                  <a:lnTo>
                    <a:pt x="0" y="164045"/>
                  </a:lnTo>
                  <a:lnTo>
                    <a:pt x="1866" y="164045"/>
                  </a:lnTo>
                  <a:lnTo>
                    <a:pt x="1866" y="149136"/>
                  </a:lnTo>
                  <a:close/>
                </a:path>
                <a:path w="1463675" h="632460">
                  <a:moveTo>
                    <a:pt x="293839" y="204241"/>
                  </a:moveTo>
                  <a:lnTo>
                    <a:pt x="289204" y="205930"/>
                  </a:lnTo>
                  <a:lnTo>
                    <a:pt x="283959" y="203796"/>
                  </a:lnTo>
                  <a:lnTo>
                    <a:pt x="287083" y="206921"/>
                  </a:lnTo>
                  <a:lnTo>
                    <a:pt x="289001" y="208838"/>
                  </a:lnTo>
                  <a:lnTo>
                    <a:pt x="293839" y="204241"/>
                  </a:lnTo>
                  <a:close/>
                </a:path>
                <a:path w="1463675" h="632460">
                  <a:moveTo>
                    <a:pt x="680974" y="197599"/>
                  </a:moveTo>
                  <a:lnTo>
                    <a:pt x="673900" y="197586"/>
                  </a:lnTo>
                  <a:lnTo>
                    <a:pt x="676706" y="195732"/>
                  </a:lnTo>
                  <a:lnTo>
                    <a:pt x="671118" y="195732"/>
                  </a:lnTo>
                  <a:lnTo>
                    <a:pt x="671118" y="197599"/>
                  </a:lnTo>
                  <a:lnTo>
                    <a:pt x="680974" y="197599"/>
                  </a:lnTo>
                  <a:close/>
                </a:path>
                <a:path w="1463675" h="632460">
                  <a:moveTo>
                    <a:pt x="723315" y="208788"/>
                  </a:moveTo>
                  <a:lnTo>
                    <a:pt x="717727" y="208788"/>
                  </a:lnTo>
                  <a:lnTo>
                    <a:pt x="717727" y="210654"/>
                  </a:lnTo>
                  <a:lnTo>
                    <a:pt x="723315" y="210654"/>
                  </a:lnTo>
                  <a:lnTo>
                    <a:pt x="723315" y="208788"/>
                  </a:lnTo>
                  <a:close/>
                </a:path>
                <a:path w="1463675" h="632460">
                  <a:moveTo>
                    <a:pt x="723684" y="175577"/>
                  </a:moveTo>
                  <a:lnTo>
                    <a:pt x="721423" y="170319"/>
                  </a:lnTo>
                  <a:lnTo>
                    <a:pt x="718693" y="166662"/>
                  </a:lnTo>
                  <a:lnTo>
                    <a:pt x="719582" y="171500"/>
                  </a:lnTo>
                  <a:lnTo>
                    <a:pt x="719988" y="173634"/>
                  </a:lnTo>
                  <a:lnTo>
                    <a:pt x="723684" y="175577"/>
                  </a:lnTo>
                  <a:close/>
                </a:path>
                <a:path w="1463675" h="632460">
                  <a:moveTo>
                    <a:pt x="904151" y="44729"/>
                  </a:moveTo>
                  <a:lnTo>
                    <a:pt x="896696" y="44729"/>
                  </a:lnTo>
                  <a:lnTo>
                    <a:pt x="896696" y="46596"/>
                  </a:lnTo>
                  <a:lnTo>
                    <a:pt x="904151" y="46596"/>
                  </a:lnTo>
                  <a:lnTo>
                    <a:pt x="904151" y="44729"/>
                  </a:lnTo>
                  <a:close/>
                </a:path>
                <a:path w="1463675" h="632460">
                  <a:moveTo>
                    <a:pt x="924648" y="0"/>
                  </a:moveTo>
                  <a:lnTo>
                    <a:pt x="919060" y="0"/>
                  </a:lnTo>
                  <a:lnTo>
                    <a:pt x="919060" y="1854"/>
                  </a:lnTo>
                  <a:lnTo>
                    <a:pt x="924648" y="1854"/>
                  </a:lnTo>
                  <a:lnTo>
                    <a:pt x="924648" y="0"/>
                  </a:lnTo>
                  <a:close/>
                </a:path>
                <a:path w="1463675" h="632460">
                  <a:moveTo>
                    <a:pt x="1463421" y="626376"/>
                  </a:moveTo>
                  <a:lnTo>
                    <a:pt x="1461554" y="626376"/>
                  </a:lnTo>
                  <a:lnTo>
                    <a:pt x="1461554" y="631964"/>
                  </a:lnTo>
                  <a:lnTo>
                    <a:pt x="1463421" y="629500"/>
                  </a:lnTo>
                  <a:lnTo>
                    <a:pt x="1463421" y="626376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953982" y="1937077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80">
                  <a:moveTo>
                    <a:pt x="0" y="0"/>
                  </a:moveTo>
                  <a:lnTo>
                    <a:pt x="3129" y="3131"/>
                  </a:lnTo>
                  <a:lnTo>
                    <a:pt x="5044" y="5043"/>
                  </a:lnTo>
                  <a:lnTo>
                    <a:pt x="9871" y="445"/>
                  </a:lnTo>
                  <a:lnTo>
                    <a:pt x="5245" y="2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553943" y="1264103"/>
              <a:ext cx="2006600" cy="644525"/>
            </a:xfrm>
            <a:custGeom>
              <a:avLst/>
              <a:gdLst/>
              <a:ahLst/>
              <a:cxnLst/>
              <a:rect l="l" t="t" r="r" b="b"/>
              <a:pathLst>
                <a:path w="2006600" h="644525">
                  <a:moveTo>
                    <a:pt x="9867" y="436676"/>
                  </a:moveTo>
                  <a:lnTo>
                    <a:pt x="5245" y="438365"/>
                  </a:lnTo>
                  <a:lnTo>
                    <a:pt x="0" y="436219"/>
                  </a:lnTo>
                  <a:lnTo>
                    <a:pt x="3124" y="439356"/>
                  </a:lnTo>
                  <a:lnTo>
                    <a:pt x="5041" y="441274"/>
                  </a:lnTo>
                  <a:lnTo>
                    <a:pt x="9867" y="436676"/>
                  </a:lnTo>
                  <a:close/>
                </a:path>
                <a:path w="2006600" h="644525">
                  <a:moveTo>
                    <a:pt x="514642" y="300507"/>
                  </a:moveTo>
                  <a:lnTo>
                    <a:pt x="510298" y="300786"/>
                  </a:lnTo>
                  <a:lnTo>
                    <a:pt x="510197" y="301396"/>
                  </a:lnTo>
                  <a:lnTo>
                    <a:pt x="509244" y="306578"/>
                  </a:lnTo>
                  <a:lnTo>
                    <a:pt x="514642" y="300507"/>
                  </a:lnTo>
                  <a:close/>
                </a:path>
                <a:path w="2006600" h="644525">
                  <a:moveTo>
                    <a:pt x="539318" y="285673"/>
                  </a:moveTo>
                  <a:lnTo>
                    <a:pt x="534682" y="287362"/>
                  </a:lnTo>
                  <a:lnTo>
                    <a:pt x="529437" y="285216"/>
                  </a:lnTo>
                  <a:lnTo>
                    <a:pt x="532574" y="288353"/>
                  </a:lnTo>
                  <a:lnTo>
                    <a:pt x="534479" y="290271"/>
                  </a:lnTo>
                  <a:lnTo>
                    <a:pt x="539318" y="285673"/>
                  </a:lnTo>
                  <a:close/>
                </a:path>
                <a:path w="2006600" h="644525">
                  <a:moveTo>
                    <a:pt x="599681" y="297675"/>
                  </a:moveTo>
                  <a:lnTo>
                    <a:pt x="595947" y="295808"/>
                  </a:lnTo>
                  <a:lnTo>
                    <a:pt x="595947" y="297675"/>
                  </a:lnTo>
                  <a:lnTo>
                    <a:pt x="599681" y="297675"/>
                  </a:lnTo>
                  <a:close/>
                </a:path>
                <a:path w="2006600" h="644525">
                  <a:moveTo>
                    <a:pt x="620191" y="310718"/>
                  </a:moveTo>
                  <a:lnTo>
                    <a:pt x="616458" y="308851"/>
                  </a:lnTo>
                  <a:lnTo>
                    <a:pt x="616458" y="310718"/>
                  </a:lnTo>
                  <a:lnTo>
                    <a:pt x="620191" y="310718"/>
                  </a:lnTo>
                  <a:close/>
                </a:path>
                <a:path w="2006600" h="644525">
                  <a:moveTo>
                    <a:pt x="738784" y="356514"/>
                  </a:moveTo>
                  <a:lnTo>
                    <a:pt x="734161" y="358203"/>
                  </a:lnTo>
                  <a:lnTo>
                    <a:pt x="728916" y="356057"/>
                  </a:lnTo>
                  <a:lnTo>
                    <a:pt x="732040" y="359194"/>
                  </a:lnTo>
                  <a:lnTo>
                    <a:pt x="733958" y="361111"/>
                  </a:lnTo>
                  <a:lnTo>
                    <a:pt x="738784" y="356514"/>
                  </a:lnTo>
                  <a:close/>
                </a:path>
                <a:path w="2006600" h="644525">
                  <a:moveTo>
                    <a:pt x="783526" y="317360"/>
                  </a:moveTo>
                  <a:lnTo>
                    <a:pt x="778903" y="319049"/>
                  </a:lnTo>
                  <a:lnTo>
                    <a:pt x="773658" y="316915"/>
                  </a:lnTo>
                  <a:lnTo>
                    <a:pt x="776782" y="320040"/>
                  </a:lnTo>
                  <a:lnTo>
                    <a:pt x="778700" y="321957"/>
                  </a:lnTo>
                  <a:lnTo>
                    <a:pt x="783526" y="317360"/>
                  </a:lnTo>
                  <a:close/>
                </a:path>
                <a:path w="2006600" h="644525">
                  <a:moveTo>
                    <a:pt x="848829" y="317347"/>
                  </a:moveTo>
                  <a:lnTo>
                    <a:pt x="846797" y="319392"/>
                  </a:lnTo>
                  <a:lnTo>
                    <a:pt x="848398" y="318960"/>
                  </a:lnTo>
                  <a:lnTo>
                    <a:pt x="848829" y="317347"/>
                  </a:lnTo>
                  <a:close/>
                </a:path>
                <a:path w="2006600" h="644525">
                  <a:moveTo>
                    <a:pt x="851344" y="318173"/>
                  </a:moveTo>
                  <a:lnTo>
                    <a:pt x="848398" y="318960"/>
                  </a:lnTo>
                  <a:lnTo>
                    <a:pt x="847623" y="321906"/>
                  </a:lnTo>
                  <a:lnTo>
                    <a:pt x="851344" y="318173"/>
                  </a:lnTo>
                  <a:close/>
                </a:path>
                <a:path w="2006600" h="644525">
                  <a:moveTo>
                    <a:pt x="874839" y="294424"/>
                  </a:moveTo>
                  <a:lnTo>
                    <a:pt x="872998" y="293941"/>
                  </a:lnTo>
                  <a:lnTo>
                    <a:pt x="871855" y="288658"/>
                  </a:lnTo>
                  <a:lnTo>
                    <a:pt x="871855" y="293941"/>
                  </a:lnTo>
                  <a:lnTo>
                    <a:pt x="871855" y="298577"/>
                  </a:lnTo>
                  <a:lnTo>
                    <a:pt x="874839" y="294424"/>
                  </a:lnTo>
                  <a:close/>
                </a:path>
                <a:path w="2006600" h="644525">
                  <a:moveTo>
                    <a:pt x="893483" y="253403"/>
                  </a:moveTo>
                  <a:lnTo>
                    <a:pt x="891628" y="252920"/>
                  </a:lnTo>
                  <a:lnTo>
                    <a:pt x="890498" y="247637"/>
                  </a:lnTo>
                  <a:lnTo>
                    <a:pt x="890498" y="252933"/>
                  </a:lnTo>
                  <a:lnTo>
                    <a:pt x="890498" y="257556"/>
                  </a:lnTo>
                  <a:lnTo>
                    <a:pt x="893483" y="253403"/>
                  </a:lnTo>
                  <a:close/>
                </a:path>
                <a:path w="2006600" h="644525">
                  <a:moveTo>
                    <a:pt x="912152" y="246519"/>
                  </a:moveTo>
                  <a:lnTo>
                    <a:pt x="907529" y="248208"/>
                  </a:lnTo>
                  <a:lnTo>
                    <a:pt x="902284" y="246075"/>
                  </a:lnTo>
                  <a:lnTo>
                    <a:pt x="905421" y="249199"/>
                  </a:lnTo>
                  <a:lnTo>
                    <a:pt x="907326" y="251117"/>
                  </a:lnTo>
                  <a:lnTo>
                    <a:pt x="912152" y="246519"/>
                  </a:lnTo>
                  <a:close/>
                </a:path>
                <a:path w="2006600" h="644525">
                  <a:moveTo>
                    <a:pt x="947572" y="229743"/>
                  </a:moveTo>
                  <a:lnTo>
                    <a:pt x="942949" y="231432"/>
                  </a:lnTo>
                  <a:lnTo>
                    <a:pt x="937704" y="229298"/>
                  </a:lnTo>
                  <a:lnTo>
                    <a:pt x="940841" y="232422"/>
                  </a:lnTo>
                  <a:lnTo>
                    <a:pt x="942746" y="234340"/>
                  </a:lnTo>
                  <a:lnTo>
                    <a:pt x="947572" y="229743"/>
                  </a:lnTo>
                  <a:close/>
                </a:path>
                <a:path w="2006600" h="644525">
                  <a:moveTo>
                    <a:pt x="1009065" y="467791"/>
                  </a:moveTo>
                  <a:lnTo>
                    <a:pt x="1007211" y="467309"/>
                  </a:lnTo>
                  <a:lnTo>
                    <a:pt x="1006081" y="462026"/>
                  </a:lnTo>
                  <a:lnTo>
                    <a:pt x="1006081" y="467309"/>
                  </a:lnTo>
                  <a:lnTo>
                    <a:pt x="1006081" y="471944"/>
                  </a:lnTo>
                  <a:lnTo>
                    <a:pt x="1009065" y="467791"/>
                  </a:lnTo>
                  <a:close/>
                </a:path>
                <a:path w="2006600" h="644525">
                  <a:moveTo>
                    <a:pt x="1201115" y="639864"/>
                  </a:moveTo>
                  <a:lnTo>
                    <a:pt x="1196492" y="641565"/>
                  </a:lnTo>
                  <a:lnTo>
                    <a:pt x="1191247" y="639419"/>
                  </a:lnTo>
                  <a:lnTo>
                    <a:pt x="1194371" y="642556"/>
                  </a:lnTo>
                  <a:lnTo>
                    <a:pt x="1196289" y="644461"/>
                  </a:lnTo>
                  <a:lnTo>
                    <a:pt x="1201115" y="639864"/>
                  </a:lnTo>
                  <a:close/>
                </a:path>
                <a:path w="2006600" h="644525">
                  <a:moveTo>
                    <a:pt x="1411770" y="143992"/>
                  </a:moveTo>
                  <a:lnTo>
                    <a:pt x="1407147" y="145681"/>
                  </a:lnTo>
                  <a:lnTo>
                    <a:pt x="1401902" y="143535"/>
                  </a:lnTo>
                  <a:lnTo>
                    <a:pt x="1405026" y="146672"/>
                  </a:lnTo>
                  <a:lnTo>
                    <a:pt x="1406944" y="148590"/>
                  </a:lnTo>
                  <a:lnTo>
                    <a:pt x="1411770" y="143992"/>
                  </a:lnTo>
                  <a:close/>
                </a:path>
                <a:path w="2006600" h="644525">
                  <a:moveTo>
                    <a:pt x="1456512" y="444"/>
                  </a:moveTo>
                  <a:lnTo>
                    <a:pt x="1451889" y="2133"/>
                  </a:lnTo>
                  <a:lnTo>
                    <a:pt x="1446644" y="0"/>
                  </a:lnTo>
                  <a:lnTo>
                    <a:pt x="1449768" y="3124"/>
                  </a:lnTo>
                  <a:lnTo>
                    <a:pt x="1451686" y="5041"/>
                  </a:lnTo>
                  <a:lnTo>
                    <a:pt x="1456512" y="444"/>
                  </a:lnTo>
                  <a:close/>
                </a:path>
                <a:path w="2006600" h="644525">
                  <a:moveTo>
                    <a:pt x="1514297" y="498182"/>
                  </a:moveTo>
                  <a:lnTo>
                    <a:pt x="1509674" y="499884"/>
                  </a:lnTo>
                  <a:lnTo>
                    <a:pt x="1504429" y="497738"/>
                  </a:lnTo>
                  <a:lnTo>
                    <a:pt x="1507553" y="500875"/>
                  </a:lnTo>
                  <a:lnTo>
                    <a:pt x="1509471" y="502780"/>
                  </a:lnTo>
                  <a:lnTo>
                    <a:pt x="1514297" y="498182"/>
                  </a:lnTo>
                  <a:close/>
                </a:path>
                <a:path w="2006600" h="644525">
                  <a:moveTo>
                    <a:pt x="2006460" y="436676"/>
                  </a:moveTo>
                  <a:lnTo>
                    <a:pt x="2001837" y="438365"/>
                  </a:lnTo>
                  <a:lnTo>
                    <a:pt x="1996592" y="436219"/>
                  </a:lnTo>
                  <a:lnTo>
                    <a:pt x="1999716" y="439356"/>
                  </a:lnTo>
                  <a:lnTo>
                    <a:pt x="2001634" y="441274"/>
                  </a:lnTo>
                  <a:lnTo>
                    <a:pt x="2006460" y="436676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549308" y="164938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178" y="0"/>
                  </a:moveTo>
                  <a:lnTo>
                    <a:pt x="0" y="1555"/>
                  </a:lnTo>
                  <a:lnTo>
                    <a:pt x="2178" y="1864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147719" y="1435007"/>
              <a:ext cx="938530" cy="624840"/>
            </a:xfrm>
            <a:custGeom>
              <a:avLst/>
              <a:gdLst/>
              <a:ahLst/>
              <a:cxnLst/>
              <a:rect l="l" t="t" r="r" b="b"/>
              <a:pathLst>
                <a:path w="938529" h="624839">
                  <a:moveTo>
                    <a:pt x="2171" y="123037"/>
                  </a:moveTo>
                  <a:lnTo>
                    <a:pt x="0" y="124587"/>
                  </a:lnTo>
                  <a:lnTo>
                    <a:pt x="2171" y="124904"/>
                  </a:lnTo>
                  <a:lnTo>
                    <a:pt x="2171" y="123037"/>
                  </a:lnTo>
                  <a:close/>
                </a:path>
                <a:path w="938529" h="624839">
                  <a:moveTo>
                    <a:pt x="13677" y="125209"/>
                  </a:moveTo>
                  <a:lnTo>
                    <a:pt x="11493" y="124904"/>
                  </a:lnTo>
                  <a:lnTo>
                    <a:pt x="11493" y="126771"/>
                  </a:lnTo>
                  <a:lnTo>
                    <a:pt x="13677" y="125209"/>
                  </a:lnTo>
                  <a:close/>
                </a:path>
                <a:path w="938529" h="624839">
                  <a:moveTo>
                    <a:pt x="28587" y="140131"/>
                  </a:moveTo>
                  <a:lnTo>
                    <a:pt x="26416" y="139814"/>
                  </a:lnTo>
                  <a:lnTo>
                    <a:pt x="26416" y="141681"/>
                  </a:lnTo>
                  <a:lnTo>
                    <a:pt x="28587" y="140131"/>
                  </a:lnTo>
                  <a:close/>
                </a:path>
                <a:path w="938529" h="624839">
                  <a:moveTo>
                    <a:pt x="58420" y="315366"/>
                  </a:moveTo>
                  <a:lnTo>
                    <a:pt x="56235" y="315048"/>
                  </a:lnTo>
                  <a:lnTo>
                    <a:pt x="56235" y="316915"/>
                  </a:lnTo>
                  <a:lnTo>
                    <a:pt x="58420" y="315366"/>
                  </a:lnTo>
                  <a:close/>
                </a:path>
                <a:path w="938529" h="624839">
                  <a:moveTo>
                    <a:pt x="237070" y="160324"/>
                  </a:moveTo>
                  <a:lnTo>
                    <a:pt x="235508" y="158153"/>
                  </a:lnTo>
                  <a:lnTo>
                    <a:pt x="235204" y="160324"/>
                  </a:lnTo>
                  <a:lnTo>
                    <a:pt x="237070" y="160324"/>
                  </a:lnTo>
                  <a:close/>
                </a:path>
                <a:path w="938529" h="624839">
                  <a:moveTo>
                    <a:pt x="792607" y="514527"/>
                  </a:moveTo>
                  <a:lnTo>
                    <a:pt x="790740" y="514527"/>
                  </a:lnTo>
                  <a:lnTo>
                    <a:pt x="792302" y="516699"/>
                  </a:lnTo>
                  <a:lnTo>
                    <a:pt x="792607" y="514527"/>
                  </a:lnTo>
                  <a:close/>
                </a:path>
                <a:path w="938529" h="624839">
                  <a:moveTo>
                    <a:pt x="794473" y="466051"/>
                  </a:moveTo>
                  <a:lnTo>
                    <a:pt x="792924" y="463880"/>
                  </a:lnTo>
                  <a:lnTo>
                    <a:pt x="792607" y="466051"/>
                  </a:lnTo>
                  <a:lnTo>
                    <a:pt x="794473" y="466051"/>
                  </a:lnTo>
                  <a:close/>
                </a:path>
                <a:path w="938529" h="624839">
                  <a:moveTo>
                    <a:pt x="794473" y="0"/>
                  </a:moveTo>
                  <a:lnTo>
                    <a:pt x="792607" y="0"/>
                  </a:lnTo>
                  <a:lnTo>
                    <a:pt x="794156" y="2171"/>
                  </a:lnTo>
                  <a:lnTo>
                    <a:pt x="794473" y="0"/>
                  </a:lnTo>
                  <a:close/>
                </a:path>
                <a:path w="938529" h="624839">
                  <a:moveTo>
                    <a:pt x="887996" y="28270"/>
                  </a:moveTo>
                  <a:lnTo>
                    <a:pt x="885812" y="27965"/>
                  </a:lnTo>
                  <a:lnTo>
                    <a:pt x="885812" y="29832"/>
                  </a:lnTo>
                  <a:lnTo>
                    <a:pt x="887996" y="28270"/>
                  </a:lnTo>
                  <a:close/>
                </a:path>
                <a:path w="938529" h="624839">
                  <a:moveTo>
                    <a:pt x="934288" y="615188"/>
                  </a:moveTo>
                  <a:lnTo>
                    <a:pt x="932421" y="615188"/>
                  </a:lnTo>
                  <a:lnTo>
                    <a:pt x="933983" y="617372"/>
                  </a:lnTo>
                  <a:lnTo>
                    <a:pt x="934288" y="615188"/>
                  </a:lnTo>
                  <a:close/>
                </a:path>
                <a:path w="938529" h="624839">
                  <a:moveTo>
                    <a:pt x="936155" y="615188"/>
                  </a:moveTo>
                  <a:lnTo>
                    <a:pt x="934605" y="613016"/>
                  </a:lnTo>
                  <a:lnTo>
                    <a:pt x="934288" y="615188"/>
                  </a:lnTo>
                  <a:lnTo>
                    <a:pt x="936155" y="615188"/>
                  </a:lnTo>
                  <a:close/>
                </a:path>
                <a:path w="938529" h="624839">
                  <a:moveTo>
                    <a:pt x="938022" y="624509"/>
                  </a:moveTo>
                  <a:lnTo>
                    <a:pt x="936459" y="622338"/>
                  </a:lnTo>
                  <a:lnTo>
                    <a:pt x="936155" y="624509"/>
                  </a:lnTo>
                  <a:lnTo>
                    <a:pt x="938022" y="624509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055909" y="205392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1866" y="0"/>
                  </a:moveTo>
                  <a:lnTo>
                    <a:pt x="0" y="0"/>
                  </a:lnTo>
                  <a:lnTo>
                    <a:pt x="1549" y="2171"/>
                  </a:lnTo>
                  <a:lnTo>
                    <a:pt x="1866" y="0"/>
                  </a:lnTo>
                  <a:close/>
                </a:path>
                <a:path w="26670" h="3810">
                  <a:moveTo>
                    <a:pt x="26098" y="3733"/>
                  </a:moveTo>
                  <a:lnTo>
                    <a:pt x="24549" y="1549"/>
                  </a:lnTo>
                  <a:lnTo>
                    <a:pt x="24231" y="3733"/>
                  </a:lnTo>
                  <a:lnTo>
                    <a:pt x="26098" y="3733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562478" y="1272346"/>
              <a:ext cx="1999614" cy="770890"/>
            </a:xfrm>
            <a:custGeom>
              <a:avLst/>
              <a:gdLst/>
              <a:ahLst/>
              <a:cxnLst/>
              <a:rect l="l" t="t" r="r" b="b"/>
              <a:pathLst>
                <a:path w="1999615" h="770889">
                  <a:moveTo>
                    <a:pt x="622" y="432498"/>
                  </a:moveTo>
                  <a:lnTo>
                    <a:pt x="0" y="432790"/>
                  </a:lnTo>
                  <a:lnTo>
                    <a:pt x="368" y="433158"/>
                  </a:lnTo>
                  <a:lnTo>
                    <a:pt x="622" y="432498"/>
                  </a:lnTo>
                  <a:close/>
                </a:path>
                <a:path w="1999615" h="770889">
                  <a:moveTo>
                    <a:pt x="95694" y="294551"/>
                  </a:moveTo>
                  <a:lnTo>
                    <a:pt x="95072" y="294830"/>
                  </a:lnTo>
                  <a:lnTo>
                    <a:pt x="95453" y="295211"/>
                  </a:lnTo>
                  <a:lnTo>
                    <a:pt x="95694" y="294551"/>
                  </a:lnTo>
                  <a:close/>
                </a:path>
                <a:path w="1999615" h="770889">
                  <a:moveTo>
                    <a:pt x="593318" y="289737"/>
                  </a:moveTo>
                  <a:lnTo>
                    <a:pt x="591146" y="289433"/>
                  </a:lnTo>
                  <a:lnTo>
                    <a:pt x="591146" y="291299"/>
                  </a:lnTo>
                  <a:lnTo>
                    <a:pt x="593318" y="289737"/>
                  </a:lnTo>
                  <a:close/>
                </a:path>
                <a:path w="1999615" h="770889">
                  <a:moveTo>
                    <a:pt x="596734" y="285699"/>
                  </a:moveTo>
                  <a:lnTo>
                    <a:pt x="594563" y="287248"/>
                  </a:lnTo>
                  <a:lnTo>
                    <a:pt x="596734" y="287566"/>
                  </a:lnTo>
                  <a:lnTo>
                    <a:pt x="596734" y="285699"/>
                  </a:lnTo>
                  <a:close/>
                </a:path>
                <a:path w="1999615" h="770889">
                  <a:moveTo>
                    <a:pt x="607923" y="298754"/>
                  </a:moveTo>
                  <a:lnTo>
                    <a:pt x="605751" y="300304"/>
                  </a:lnTo>
                  <a:lnTo>
                    <a:pt x="607923" y="300609"/>
                  </a:lnTo>
                  <a:lnTo>
                    <a:pt x="607923" y="298754"/>
                  </a:lnTo>
                  <a:close/>
                </a:path>
                <a:path w="1999615" h="770889">
                  <a:moveTo>
                    <a:pt x="703313" y="457517"/>
                  </a:moveTo>
                  <a:lnTo>
                    <a:pt x="701128" y="457212"/>
                  </a:lnTo>
                  <a:lnTo>
                    <a:pt x="701128" y="459066"/>
                  </a:lnTo>
                  <a:lnTo>
                    <a:pt x="703313" y="457517"/>
                  </a:lnTo>
                  <a:close/>
                </a:path>
                <a:path w="1999615" h="770889">
                  <a:moveTo>
                    <a:pt x="730961" y="345351"/>
                  </a:moveTo>
                  <a:lnTo>
                    <a:pt x="729411" y="343179"/>
                  </a:lnTo>
                  <a:lnTo>
                    <a:pt x="729094" y="345351"/>
                  </a:lnTo>
                  <a:lnTo>
                    <a:pt x="730961" y="345351"/>
                  </a:lnTo>
                  <a:close/>
                </a:path>
                <a:path w="1999615" h="770889">
                  <a:moveTo>
                    <a:pt x="764514" y="157073"/>
                  </a:moveTo>
                  <a:lnTo>
                    <a:pt x="762965" y="154889"/>
                  </a:lnTo>
                  <a:lnTo>
                    <a:pt x="762660" y="157073"/>
                  </a:lnTo>
                  <a:lnTo>
                    <a:pt x="764514" y="157073"/>
                  </a:lnTo>
                  <a:close/>
                </a:path>
                <a:path w="1999615" h="770889">
                  <a:moveTo>
                    <a:pt x="844677" y="460933"/>
                  </a:moveTo>
                  <a:lnTo>
                    <a:pt x="842505" y="462495"/>
                  </a:lnTo>
                  <a:lnTo>
                    <a:pt x="844677" y="462800"/>
                  </a:lnTo>
                  <a:lnTo>
                    <a:pt x="844677" y="460933"/>
                  </a:lnTo>
                  <a:close/>
                </a:path>
                <a:path w="1999615" h="770889">
                  <a:moveTo>
                    <a:pt x="904760" y="654342"/>
                  </a:moveTo>
                  <a:lnTo>
                    <a:pt x="904151" y="654634"/>
                  </a:lnTo>
                  <a:lnTo>
                    <a:pt x="904519" y="655002"/>
                  </a:lnTo>
                  <a:lnTo>
                    <a:pt x="904760" y="654342"/>
                  </a:lnTo>
                  <a:close/>
                </a:path>
                <a:path w="1999615" h="770889">
                  <a:moveTo>
                    <a:pt x="904900" y="654265"/>
                  </a:moveTo>
                  <a:lnTo>
                    <a:pt x="904887" y="653999"/>
                  </a:lnTo>
                  <a:lnTo>
                    <a:pt x="904798" y="654265"/>
                  </a:lnTo>
                  <a:close/>
                </a:path>
                <a:path w="1999615" h="770889">
                  <a:moveTo>
                    <a:pt x="914082" y="659930"/>
                  </a:moveTo>
                  <a:lnTo>
                    <a:pt x="913472" y="660222"/>
                  </a:lnTo>
                  <a:lnTo>
                    <a:pt x="913841" y="660590"/>
                  </a:lnTo>
                  <a:lnTo>
                    <a:pt x="914082" y="659930"/>
                  </a:lnTo>
                  <a:close/>
                </a:path>
                <a:path w="1999615" h="770889">
                  <a:moveTo>
                    <a:pt x="914209" y="659587"/>
                  </a:moveTo>
                  <a:lnTo>
                    <a:pt x="914082" y="659930"/>
                  </a:lnTo>
                  <a:lnTo>
                    <a:pt x="914209" y="659587"/>
                  </a:lnTo>
                  <a:close/>
                </a:path>
                <a:path w="1999615" h="770889">
                  <a:moveTo>
                    <a:pt x="942047" y="667385"/>
                  </a:moveTo>
                  <a:lnTo>
                    <a:pt x="941438" y="667677"/>
                  </a:lnTo>
                  <a:lnTo>
                    <a:pt x="941806" y="668058"/>
                  </a:lnTo>
                  <a:lnTo>
                    <a:pt x="942047" y="667385"/>
                  </a:lnTo>
                  <a:close/>
                </a:path>
                <a:path w="1999615" h="770889">
                  <a:moveTo>
                    <a:pt x="949502" y="665530"/>
                  </a:moveTo>
                  <a:lnTo>
                    <a:pt x="948893" y="665810"/>
                  </a:lnTo>
                  <a:lnTo>
                    <a:pt x="949261" y="666191"/>
                  </a:lnTo>
                  <a:lnTo>
                    <a:pt x="949502" y="665530"/>
                  </a:lnTo>
                  <a:close/>
                </a:path>
                <a:path w="1999615" h="770889">
                  <a:moveTo>
                    <a:pt x="949629" y="665187"/>
                  </a:moveTo>
                  <a:lnTo>
                    <a:pt x="949502" y="665530"/>
                  </a:lnTo>
                  <a:lnTo>
                    <a:pt x="949629" y="665187"/>
                  </a:lnTo>
                  <a:close/>
                </a:path>
                <a:path w="1999615" h="770889">
                  <a:moveTo>
                    <a:pt x="955103" y="658063"/>
                  </a:moveTo>
                  <a:lnTo>
                    <a:pt x="954481" y="658355"/>
                  </a:lnTo>
                  <a:lnTo>
                    <a:pt x="954849" y="658736"/>
                  </a:lnTo>
                  <a:lnTo>
                    <a:pt x="955103" y="658063"/>
                  </a:lnTo>
                  <a:close/>
                </a:path>
                <a:path w="1999615" h="770889">
                  <a:moveTo>
                    <a:pt x="966279" y="654342"/>
                  </a:moveTo>
                  <a:lnTo>
                    <a:pt x="965669" y="654634"/>
                  </a:lnTo>
                  <a:lnTo>
                    <a:pt x="966038" y="655002"/>
                  </a:lnTo>
                  <a:lnTo>
                    <a:pt x="966279" y="654342"/>
                  </a:lnTo>
                  <a:close/>
                </a:path>
                <a:path w="1999615" h="770889">
                  <a:moveTo>
                    <a:pt x="1394942" y="670039"/>
                  </a:moveTo>
                  <a:lnTo>
                    <a:pt x="1392758" y="669734"/>
                  </a:lnTo>
                  <a:lnTo>
                    <a:pt x="1392758" y="671588"/>
                  </a:lnTo>
                  <a:lnTo>
                    <a:pt x="1394942" y="670039"/>
                  </a:lnTo>
                  <a:close/>
                </a:path>
                <a:path w="1999615" h="770889">
                  <a:moveTo>
                    <a:pt x="1398790" y="613333"/>
                  </a:moveTo>
                  <a:lnTo>
                    <a:pt x="1398168" y="613625"/>
                  </a:lnTo>
                  <a:lnTo>
                    <a:pt x="1398536" y="613994"/>
                  </a:lnTo>
                  <a:lnTo>
                    <a:pt x="1398790" y="613333"/>
                  </a:lnTo>
                  <a:close/>
                </a:path>
                <a:path w="1999615" h="770889">
                  <a:moveTo>
                    <a:pt x="1398790" y="193878"/>
                  </a:moveTo>
                  <a:lnTo>
                    <a:pt x="1398168" y="194170"/>
                  </a:lnTo>
                  <a:lnTo>
                    <a:pt x="1398536" y="194538"/>
                  </a:lnTo>
                  <a:lnTo>
                    <a:pt x="1398790" y="193878"/>
                  </a:lnTo>
                  <a:close/>
                </a:path>
                <a:path w="1999615" h="770889">
                  <a:moveTo>
                    <a:pt x="1445387" y="0"/>
                  </a:moveTo>
                  <a:lnTo>
                    <a:pt x="1444777" y="292"/>
                  </a:lnTo>
                  <a:lnTo>
                    <a:pt x="1445145" y="660"/>
                  </a:lnTo>
                  <a:lnTo>
                    <a:pt x="1445387" y="0"/>
                  </a:lnTo>
                  <a:close/>
                </a:path>
                <a:path w="1999615" h="770889">
                  <a:moveTo>
                    <a:pt x="1449120" y="713994"/>
                  </a:moveTo>
                  <a:lnTo>
                    <a:pt x="1448511" y="714286"/>
                  </a:lnTo>
                  <a:lnTo>
                    <a:pt x="1448879" y="714654"/>
                  </a:lnTo>
                  <a:lnTo>
                    <a:pt x="1449120" y="713994"/>
                  </a:lnTo>
                  <a:close/>
                </a:path>
                <a:path w="1999615" h="770889">
                  <a:moveTo>
                    <a:pt x="1449120" y="95072"/>
                  </a:moveTo>
                  <a:lnTo>
                    <a:pt x="1448511" y="95364"/>
                  </a:lnTo>
                  <a:lnTo>
                    <a:pt x="1448879" y="95732"/>
                  </a:lnTo>
                  <a:lnTo>
                    <a:pt x="1449120" y="95072"/>
                  </a:lnTo>
                  <a:close/>
                </a:path>
                <a:path w="1999615" h="770889">
                  <a:moveTo>
                    <a:pt x="1449247" y="713651"/>
                  </a:moveTo>
                  <a:lnTo>
                    <a:pt x="1449120" y="713994"/>
                  </a:lnTo>
                  <a:lnTo>
                    <a:pt x="1449247" y="713651"/>
                  </a:lnTo>
                  <a:close/>
                </a:path>
                <a:path w="1999615" h="770889">
                  <a:moveTo>
                    <a:pt x="1449247" y="94729"/>
                  </a:moveTo>
                  <a:lnTo>
                    <a:pt x="1449120" y="95072"/>
                  </a:lnTo>
                  <a:lnTo>
                    <a:pt x="1449247" y="94729"/>
                  </a:lnTo>
                  <a:close/>
                </a:path>
                <a:path w="1999615" h="770889">
                  <a:moveTo>
                    <a:pt x="1449476" y="94754"/>
                  </a:moveTo>
                  <a:lnTo>
                    <a:pt x="1449247" y="94996"/>
                  </a:lnTo>
                  <a:lnTo>
                    <a:pt x="1449476" y="94754"/>
                  </a:lnTo>
                  <a:close/>
                </a:path>
                <a:path w="1999615" h="770889">
                  <a:moveTo>
                    <a:pt x="1462163" y="566724"/>
                  </a:moveTo>
                  <a:lnTo>
                    <a:pt x="1461554" y="567016"/>
                  </a:lnTo>
                  <a:lnTo>
                    <a:pt x="1461922" y="567385"/>
                  </a:lnTo>
                  <a:lnTo>
                    <a:pt x="1462163" y="566724"/>
                  </a:lnTo>
                  <a:close/>
                </a:path>
                <a:path w="1999615" h="770889">
                  <a:moveTo>
                    <a:pt x="1462290" y="566381"/>
                  </a:moveTo>
                  <a:lnTo>
                    <a:pt x="1462163" y="566724"/>
                  </a:lnTo>
                  <a:lnTo>
                    <a:pt x="1462290" y="566381"/>
                  </a:lnTo>
                  <a:close/>
                </a:path>
                <a:path w="1999615" h="770889">
                  <a:moveTo>
                    <a:pt x="1467764" y="712127"/>
                  </a:moveTo>
                  <a:lnTo>
                    <a:pt x="1467142" y="712419"/>
                  </a:lnTo>
                  <a:lnTo>
                    <a:pt x="1467523" y="712787"/>
                  </a:lnTo>
                  <a:lnTo>
                    <a:pt x="1467764" y="712127"/>
                  </a:lnTo>
                  <a:close/>
                </a:path>
                <a:path w="1999615" h="770889">
                  <a:moveTo>
                    <a:pt x="1467764" y="95072"/>
                  </a:moveTo>
                  <a:lnTo>
                    <a:pt x="1467142" y="95364"/>
                  </a:lnTo>
                  <a:lnTo>
                    <a:pt x="1467523" y="95732"/>
                  </a:lnTo>
                  <a:lnTo>
                    <a:pt x="1467764" y="95072"/>
                  </a:lnTo>
                  <a:close/>
                </a:path>
                <a:path w="1999615" h="770889">
                  <a:moveTo>
                    <a:pt x="1468120" y="94754"/>
                  </a:moveTo>
                  <a:lnTo>
                    <a:pt x="1467891" y="94996"/>
                  </a:lnTo>
                  <a:lnTo>
                    <a:pt x="1468120" y="94754"/>
                  </a:lnTo>
                  <a:close/>
                </a:path>
                <a:path w="1999615" h="770889">
                  <a:moveTo>
                    <a:pt x="1482674" y="769924"/>
                  </a:moveTo>
                  <a:lnTo>
                    <a:pt x="1482064" y="770216"/>
                  </a:lnTo>
                  <a:lnTo>
                    <a:pt x="1482432" y="770585"/>
                  </a:lnTo>
                  <a:lnTo>
                    <a:pt x="1482674" y="769924"/>
                  </a:lnTo>
                  <a:close/>
                </a:path>
                <a:path w="1999615" h="770889">
                  <a:moveTo>
                    <a:pt x="1488262" y="109982"/>
                  </a:moveTo>
                  <a:lnTo>
                    <a:pt x="1487652" y="110274"/>
                  </a:lnTo>
                  <a:lnTo>
                    <a:pt x="1488020" y="110655"/>
                  </a:lnTo>
                  <a:lnTo>
                    <a:pt x="1488262" y="109982"/>
                  </a:lnTo>
                  <a:close/>
                </a:path>
                <a:path w="1999615" h="770889">
                  <a:moveTo>
                    <a:pt x="1488630" y="109677"/>
                  </a:moveTo>
                  <a:lnTo>
                    <a:pt x="1488389" y="109905"/>
                  </a:lnTo>
                  <a:lnTo>
                    <a:pt x="1488630" y="109677"/>
                  </a:lnTo>
                  <a:close/>
                </a:path>
                <a:path w="1999615" h="770889">
                  <a:moveTo>
                    <a:pt x="1490129" y="113715"/>
                  </a:moveTo>
                  <a:lnTo>
                    <a:pt x="1489519" y="114007"/>
                  </a:lnTo>
                  <a:lnTo>
                    <a:pt x="1489887" y="114376"/>
                  </a:lnTo>
                  <a:lnTo>
                    <a:pt x="1490129" y="113715"/>
                  </a:lnTo>
                  <a:close/>
                </a:path>
                <a:path w="1999615" h="770889">
                  <a:moveTo>
                    <a:pt x="1490497" y="113398"/>
                  </a:moveTo>
                  <a:lnTo>
                    <a:pt x="1490256" y="113639"/>
                  </a:lnTo>
                  <a:lnTo>
                    <a:pt x="1490497" y="113398"/>
                  </a:lnTo>
                  <a:close/>
                </a:path>
                <a:path w="1999615" h="770889">
                  <a:moveTo>
                    <a:pt x="1495729" y="14909"/>
                  </a:moveTo>
                  <a:lnTo>
                    <a:pt x="1495107" y="15201"/>
                  </a:lnTo>
                  <a:lnTo>
                    <a:pt x="1495475" y="15570"/>
                  </a:lnTo>
                  <a:lnTo>
                    <a:pt x="1495729" y="14909"/>
                  </a:lnTo>
                  <a:close/>
                </a:path>
                <a:path w="1999615" h="770889">
                  <a:moveTo>
                    <a:pt x="1499450" y="13042"/>
                  </a:moveTo>
                  <a:lnTo>
                    <a:pt x="1498841" y="13335"/>
                  </a:lnTo>
                  <a:lnTo>
                    <a:pt x="1499209" y="13703"/>
                  </a:lnTo>
                  <a:lnTo>
                    <a:pt x="1499450" y="13042"/>
                  </a:lnTo>
                  <a:close/>
                </a:path>
                <a:path w="1999615" h="770889">
                  <a:moveTo>
                    <a:pt x="1551647" y="292684"/>
                  </a:moveTo>
                  <a:lnTo>
                    <a:pt x="1551038" y="292976"/>
                  </a:lnTo>
                  <a:lnTo>
                    <a:pt x="1551406" y="293344"/>
                  </a:lnTo>
                  <a:lnTo>
                    <a:pt x="1551647" y="292684"/>
                  </a:lnTo>
                  <a:close/>
                </a:path>
                <a:path w="1999615" h="770889">
                  <a:moveTo>
                    <a:pt x="1605711" y="492150"/>
                  </a:moveTo>
                  <a:lnTo>
                    <a:pt x="1605102" y="492442"/>
                  </a:lnTo>
                  <a:lnTo>
                    <a:pt x="1605470" y="492810"/>
                  </a:lnTo>
                  <a:lnTo>
                    <a:pt x="1605711" y="492150"/>
                  </a:lnTo>
                  <a:close/>
                </a:path>
                <a:path w="1999615" h="770889">
                  <a:moveTo>
                    <a:pt x="1999068" y="378434"/>
                  </a:moveTo>
                  <a:lnTo>
                    <a:pt x="1998446" y="378726"/>
                  </a:lnTo>
                  <a:lnTo>
                    <a:pt x="1998827" y="379095"/>
                  </a:lnTo>
                  <a:lnTo>
                    <a:pt x="1999068" y="378434"/>
                  </a:lnTo>
                  <a:close/>
                </a:path>
                <a:path w="1999615" h="770889">
                  <a:moveTo>
                    <a:pt x="1999195" y="378091"/>
                  </a:moveTo>
                  <a:lnTo>
                    <a:pt x="1999068" y="378434"/>
                  </a:lnTo>
                  <a:lnTo>
                    <a:pt x="1999195" y="378091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938282" y="139537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615" y="0"/>
                  </a:moveTo>
                  <a:lnTo>
                    <a:pt x="0" y="292"/>
                  </a:lnTo>
                  <a:lnTo>
                    <a:pt x="370" y="663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786188" y="1270441"/>
              <a:ext cx="1388110" cy="662940"/>
            </a:xfrm>
            <a:custGeom>
              <a:avLst/>
              <a:gdLst/>
              <a:ahLst/>
              <a:cxnLst/>
              <a:rect l="l" t="t" r="r" b="b"/>
              <a:pathLst>
                <a:path w="1388109" h="662939">
                  <a:moveTo>
                    <a:pt x="685" y="436232"/>
                  </a:moveTo>
                  <a:lnTo>
                    <a:pt x="0" y="436562"/>
                  </a:lnTo>
                  <a:lnTo>
                    <a:pt x="177" y="436740"/>
                  </a:lnTo>
                  <a:lnTo>
                    <a:pt x="685" y="436232"/>
                  </a:lnTo>
                  <a:close/>
                </a:path>
                <a:path w="1388109" h="662939">
                  <a:moveTo>
                    <a:pt x="254241" y="333692"/>
                  </a:moveTo>
                  <a:lnTo>
                    <a:pt x="253530" y="334022"/>
                  </a:lnTo>
                  <a:lnTo>
                    <a:pt x="253720" y="334213"/>
                  </a:lnTo>
                  <a:lnTo>
                    <a:pt x="254241" y="333692"/>
                  </a:lnTo>
                  <a:close/>
                </a:path>
                <a:path w="1388109" h="662939">
                  <a:moveTo>
                    <a:pt x="285915" y="523862"/>
                  </a:moveTo>
                  <a:lnTo>
                    <a:pt x="285229" y="524179"/>
                  </a:lnTo>
                  <a:lnTo>
                    <a:pt x="285407" y="524357"/>
                  </a:lnTo>
                  <a:lnTo>
                    <a:pt x="285915" y="523862"/>
                  </a:lnTo>
                  <a:close/>
                </a:path>
                <a:path w="1388109" h="662939">
                  <a:moveTo>
                    <a:pt x="343725" y="281495"/>
                  </a:moveTo>
                  <a:lnTo>
                    <a:pt x="343014" y="281825"/>
                  </a:lnTo>
                  <a:lnTo>
                    <a:pt x="343204" y="282016"/>
                  </a:lnTo>
                  <a:lnTo>
                    <a:pt x="343725" y="281495"/>
                  </a:lnTo>
                  <a:close/>
                </a:path>
                <a:path w="1388109" h="662939">
                  <a:moveTo>
                    <a:pt x="397764" y="313194"/>
                  </a:moveTo>
                  <a:lnTo>
                    <a:pt x="397078" y="313524"/>
                  </a:lnTo>
                  <a:lnTo>
                    <a:pt x="397268" y="313702"/>
                  </a:lnTo>
                  <a:lnTo>
                    <a:pt x="397764" y="313194"/>
                  </a:lnTo>
                  <a:close/>
                </a:path>
                <a:path w="1388109" h="662939">
                  <a:moveTo>
                    <a:pt x="401510" y="315048"/>
                  </a:moveTo>
                  <a:lnTo>
                    <a:pt x="400812" y="315379"/>
                  </a:lnTo>
                  <a:lnTo>
                    <a:pt x="400989" y="315569"/>
                  </a:lnTo>
                  <a:lnTo>
                    <a:pt x="401510" y="315048"/>
                  </a:lnTo>
                  <a:close/>
                </a:path>
                <a:path w="1388109" h="662939">
                  <a:moveTo>
                    <a:pt x="433184" y="473519"/>
                  </a:moveTo>
                  <a:lnTo>
                    <a:pt x="432498" y="473849"/>
                  </a:lnTo>
                  <a:lnTo>
                    <a:pt x="432689" y="474027"/>
                  </a:lnTo>
                  <a:lnTo>
                    <a:pt x="433184" y="473519"/>
                  </a:lnTo>
                  <a:close/>
                </a:path>
                <a:path w="1388109" h="662939">
                  <a:moveTo>
                    <a:pt x="539457" y="346760"/>
                  </a:moveTo>
                  <a:lnTo>
                    <a:pt x="538759" y="347078"/>
                  </a:lnTo>
                  <a:lnTo>
                    <a:pt x="538949" y="347256"/>
                  </a:lnTo>
                  <a:lnTo>
                    <a:pt x="539457" y="346760"/>
                  </a:lnTo>
                  <a:close/>
                </a:path>
                <a:path w="1388109" h="662939">
                  <a:moveTo>
                    <a:pt x="545045" y="346760"/>
                  </a:moveTo>
                  <a:lnTo>
                    <a:pt x="544347" y="347078"/>
                  </a:lnTo>
                  <a:lnTo>
                    <a:pt x="544537" y="347256"/>
                  </a:lnTo>
                  <a:lnTo>
                    <a:pt x="545045" y="346760"/>
                  </a:lnTo>
                  <a:close/>
                </a:path>
                <a:path w="1388109" h="662939">
                  <a:moveTo>
                    <a:pt x="550646" y="311315"/>
                  </a:moveTo>
                  <a:lnTo>
                    <a:pt x="549948" y="311658"/>
                  </a:lnTo>
                  <a:lnTo>
                    <a:pt x="550125" y="311835"/>
                  </a:lnTo>
                  <a:lnTo>
                    <a:pt x="550646" y="311315"/>
                  </a:lnTo>
                  <a:close/>
                </a:path>
                <a:path w="1388109" h="662939">
                  <a:moveTo>
                    <a:pt x="552500" y="344893"/>
                  </a:moveTo>
                  <a:lnTo>
                    <a:pt x="551815" y="345211"/>
                  </a:lnTo>
                  <a:lnTo>
                    <a:pt x="551992" y="345389"/>
                  </a:lnTo>
                  <a:lnTo>
                    <a:pt x="552500" y="344893"/>
                  </a:lnTo>
                  <a:close/>
                </a:path>
                <a:path w="1388109" h="662939">
                  <a:moveTo>
                    <a:pt x="558101" y="359791"/>
                  </a:moveTo>
                  <a:lnTo>
                    <a:pt x="557403" y="360121"/>
                  </a:lnTo>
                  <a:lnTo>
                    <a:pt x="557593" y="360311"/>
                  </a:lnTo>
                  <a:lnTo>
                    <a:pt x="558101" y="359791"/>
                  </a:lnTo>
                  <a:close/>
                </a:path>
                <a:path w="1388109" h="662939">
                  <a:moveTo>
                    <a:pt x="599122" y="156591"/>
                  </a:moveTo>
                  <a:lnTo>
                    <a:pt x="598411" y="156921"/>
                  </a:lnTo>
                  <a:lnTo>
                    <a:pt x="598601" y="157111"/>
                  </a:lnTo>
                  <a:lnTo>
                    <a:pt x="599122" y="156591"/>
                  </a:lnTo>
                  <a:close/>
                </a:path>
                <a:path w="1388109" h="662939">
                  <a:moveTo>
                    <a:pt x="614032" y="156591"/>
                  </a:moveTo>
                  <a:lnTo>
                    <a:pt x="613333" y="156921"/>
                  </a:lnTo>
                  <a:lnTo>
                    <a:pt x="613511" y="157111"/>
                  </a:lnTo>
                  <a:lnTo>
                    <a:pt x="614032" y="156591"/>
                  </a:lnTo>
                  <a:close/>
                </a:path>
                <a:path w="1388109" h="662939">
                  <a:moveTo>
                    <a:pt x="617766" y="154724"/>
                  </a:moveTo>
                  <a:lnTo>
                    <a:pt x="617054" y="155054"/>
                  </a:lnTo>
                  <a:lnTo>
                    <a:pt x="617245" y="155244"/>
                  </a:lnTo>
                  <a:lnTo>
                    <a:pt x="617766" y="154724"/>
                  </a:lnTo>
                  <a:close/>
                </a:path>
                <a:path w="1388109" h="662939">
                  <a:moveTo>
                    <a:pt x="679323" y="434327"/>
                  </a:moveTo>
                  <a:lnTo>
                    <a:pt x="678573" y="434695"/>
                  </a:lnTo>
                  <a:lnTo>
                    <a:pt x="678764" y="434886"/>
                  </a:lnTo>
                  <a:lnTo>
                    <a:pt x="679323" y="434327"/>
                  </a:lnTo>
                  <a:close/>
                </a:path>
                <a:path w="1388109" h="662939">
                  <a:moveTo>
                    <a:pt x="686739" y="212521"/>
                  </a:moveTo>
                  <a:lnTo>
                    <a:pt x="686028" y="212852"/>
                  </a:lnTo>
                  <a:lnTo>
                    <a:pt x="686219" y="213042"/>
                  </a:lnTo>
                  <a:lnTo>
                    <a:pt x="686739" y="212521"/>
                  </a:lnTo>
                  <a:close/>
                </a:path>
                <a:path w="1388109" h="662939">
                  <a:moveTo>
                    <a:pt x="694105" y="661835"/>
                  </a:moveTo>
                  <a:lnTo>
                    <a:pt x="693483" y="662127"/>
                  </a:lnTo>
                  <a:lnTo>
                    <a:pt x="693864" y="662495"/>
                  </a:lnTo>
                  <a:lnTo>
                    <a:pt x="694105" y="661835"/>
                  </a:lnTo>
                  <a:close/>
                </a:path>
                <a:path w="1388109" h="662939">
                  <a:moveTo>
                    <a:pt x="701649" y="205054"/>
                  </a:moveTo>
                  <a:lnTo>
                    <a:pt x="700951" y="205397"/>
                  </a:lnTo>
                  <a:lnTo>
                    <a:pt x="701128" y="205574"/>
                  </a:lnTo>
                  <a:lnTo>
                    <a:pt x="701649" y="205054"/>
                  </a:lnTo>
                  <a:close/>
                </a:path>
                <a:path w="1388109" h="662939">
                  <a:moveTo>
                    <a:pt x="703516" y="223697"/>
                  </a:moveTo>
                  <a:lnTo>
                    <a:pt x="702818" y="224040"/>
                  </a:lnTo>
                  <a:lnTo>
                    <a:pt x="702995" y="224218"/>
                  </a:lnTo>
                  <a:lnTo>
                    <a:pt x="703516" y="223697"/>
                  </a:lnTo>
                  <a:close/>
                </a:path>
                <a:path w="1388109" h="662939">
                  <a:moveTo>
                    <a:pt x="716559" y="223697"/>
                  </a:moveTo>
                  <a:lnTo>
                    <a:pt x="715860" y="224040"/>
                  </a:lnTo>
                  <a:lnTo>
                    <a:pt x="716051" y="224218"/>
                  </a:lnTo>
                  <a:lnTo>
                    <a:pt x="716559" y="223697"/>
                  </a:lnTo>
                  <a:close/>
                </a:path>
                <a:path w="1388109" h="662939">
                  <a:moveTo>
                    <a:pt x="733323" y="165925"/>
                  </a:moveTo>
                  <a:lnTo>
                    <a:pt x="732637" y="166243"/>
                  </a:lnTo>
                  <a:lnTo>
                    <a:pt x="732828" y="166433"/>
                  </a:lnTo>
                  <a:lnTo>
                    <a:pt x="733323" y="165925"/>
                  </a:lnTo>
                  <a:close/>
                </a:path>
                <a:path w="1388109" h="662939">
                  <a:moveTo>
                    <a:pt x="746391" y="658063"/>
                  </a:moveTo>
                  <a:lnTo>
                    <a:pt x="745693" y="658406"/>
                  </a:lnTo>
                  <a:lnTo>
                    <a:pt x="745871" y="658583"/>
                  </a:lnTo>
                  <a:lnTo>
                    <a:pt x="746391" y="658063"/>
                  </a:lnTo>
                  <a:close/>
                </a:path>
                <a:path w="1388109" h="662939">
                  <a:moveTo>
                    <a:pt x="761301" y="167779"/>
                  </a:moveTo>
                  <a:lnTo>
                    <a:pt x="760603" y="168109"/>
                  </a:lnTo>
                  <a:lnTo>
                    <a:pt x="760793" y="168300"/>
                  </a:lnTo>
                  <a:lnTo>
                    <a:pt x="761301" y="167779"/>
                  </a:lnTo>
                  <a:close/>
                </a:path>
                <a:path w="1388109" h="662939">
                  <a:moveTo>
                    <a:pt x="957046" y="603999"/>
                  </a:moveTo>
                  <a:lnTo>
                    <a:pt x="956348" y="604342"/>
                  </a:lnTo>
                  <a:lnTo>
                    <a:pt x="956525" y="604520"/>
                  </a:lnTo>
                  <a:lnTo>
                    <a:pt x="957046" y="603999"/>
                  </a:lnTo>
                  <a:close/>
                </a:path>
                <a:path w="1388109" h="662939">
                  <a:moveTo>
                    <a:pt x="1057630" y="376605"/>
                  </a:moveTo>
                  <a:lnTo>
                    <a:pt x="1057008" y="376897"/>
                  </a:lnTo>
                  <a:lnTo>
                    <a:pt x="1057389" y="377278"/>
                  </a:lnTo>
                  <a:lnTo>
                    <a:pt x="1057630" y="376605"/>
                  </a:lnTo>
                  <a:close/>
                </a:path>
                <a:path w="1388109" h="662939">
                  <a:moveTo>
                    <a:pt x="1150924" y="160324"/>
                  </a:moveTo>
                  <a:lnTo>
                    <a:pt x="1150226" y="160655"/>
                  </a:lnTo>
                  <a:lnTo>
                    <a:pt x="1150416" y="160832"/>
                  </a:lnTo>
                  <a:lnTo>
                    <a:pt x="1150924" y="160324"/>
                  </a:lnTo>
                  <a:close/>
                </a:path>
                <a:path w="1388109" h="662939">
                  <a:moveTo>
                    <a:pt x="1165847" y="188277"/>
                  </a:moveTo>
                  <a:lnTo>
                    <a:pt x="1165136" y="188620"/>
                  </a:lnTo>
                  <a:lnTo>
                    <a:pt x="1165326" y="188798"/>
                  </a:lnTo>
                  <a:lnTo>
                    <a:pt x="1165847" y="188277"/>
                  </a:lnTo>
                  <a:close/>
                </a:path>
                <a:path w="1388109" h="662939">
                  <a:moveTo>
                    <a:pt x="1218044" y="0"/>
                  </a:moveTo>
                  <a:lnTo>
                    <a:pt x="1217333" y="330"/>
                  </a:lnTo>
                  <a:lnTo>
                    <a:pt x="1217523" y="520"/>
                  </a:lnTo>
                  <a:lnTo>
                    <a:pt x="1218044" y="0"/>
                  </a:lnTo>
                  <a:close/>
                </a:path>
                <a:path w="1388109" h="662939">
                  <a:moveTo>
                    <a:pt x="1262786" y="33553"/>
                  </a:moveTo>
                  <a:lnTo>
                    <a:pt x="1262075" y="33883"/>
                  </a:lnTo>
                  <a:lnTo>
                    <a:pt x="1262265" y="34074"/>
                  </a:lnTo>
                  <a:lnTo>
                    <a:pt x="1262786" y="33553"/>
                  </a:lnTo>
                  <a:close/>
                </a:path>
                <a:path w="1388109" h="662939">
                  <a:moveTo>
                    <a:pt x="1268374" y="109982"/>
                  </a:moveTo>
                  <a:lnTo>
                    <a:pt x="1267675" y="110324"/>
                  </a:lnTo>
                  <a:lnTo>
                    <a:pt x="1267853" y="110502"/>
                  </a:lnTo>
                  <a:lnTo>
                    <a:pt x="1268374" y="109982"/>
                  </a:lnTo>
                  <a:close/>
                </a:path>
                <a:path w="1388109" h="662939">
                  <a:moveTo>
                    <a:pt x="1298117" y="24269"/>
                  </a:moveTo>
                  <a:lnTo>
                    <a:pt x="1297495" y="24561"/>
                  </a:lnTo>
                  <a:lnTo>
                    <a:pt x="1297876" y="24930"/>
                  </a:lnTo>
                  <a:lnTo>
                    <a:pt x="1298117" y="24269"/>
                  </a:lnTo>
                  <a:close/>
                </a:path>
                <a:path w="1388109" h="662939">
                  <a:moveTo>
                    <a:pt x="1298244" y="23939"/>
                  </a:moveTo>
                  <a:lnTo>
                    <a:pt x="1298117" y="24269"/>
                  </a:lnTo>
                  <a:lnTo>
                    <a:pt x="1298244" y="23939"/>
                  </a:lnTo>
                  <a:close/>
                </a:path>
                <a:path w="1388109" h="662939">
                  <a:moveTo>
                    <a:pt x="1387589" y="494055"/>
                  </a:moveTo>
                  <a:lnTo>
                    <a:pt x="1386979" y="494347"/>
                  </a:lnTo>
                  <a:lnTo>
                    <a:pt x="1387348" y="494715"/>
                  </a:lnTo>
                  <a:lnTo>
                    <a:pt x="1387589" y="494055"/>
                  </a:lnTo>
                  <a:close/>
                </a:path>
                <a:path w="1388109" h="662939">
                  <a:moveTo>
                    <a:pt x="1387716" y="493712"/>
                  </a:moveTo>
                  <a:lnTo>
                    <a:pt x="1387589" y="494055"/>
                  </a:lnTo>
                  <a:lnTo>
                    <a:pt x="1387716" y="49371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009124" y="209811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86" y="554"/>
                  </a:moveTo>
                  <a:lnTo>
                    <a:pt x="741" y="0"/>
                  </a:lnTo>
                  <a:lnTo>
                    <a:pt x="0" y="368"/>
                  </a:lnTo>
                  <a:lnTo>
                    <a:pt x="186" y="554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039718" y="1266707"/>
              <a:ext cx="1111885" cy="873125"/>
            </a:xfrm>
            <a:custGeom>
              <a:avLst/>
              <a:gdLst/>
              <a:ahLst/>
              <a:cxnLst/>
              <a:rect l="l" t="t" r="r" b="b"/>
              <a:pathLst>
                <a:path w="1111884" h="873125">
                  <a:moveTo>
                    <a:pt x="711" y="479107"/>
                  </a:moveTo>
                  <a:lnTo>
                    <a:pt x="0" y="479437"/>
                  </a:lnTo>
                  <a:lnTo>
                    <a:pt x="190" y="479628"/>
                  </a:lnTo>
                  <a:lnTo>
                    <a:pt x="711" y="479107"/>
                  </a:lnTo>
                  <a:close/>
                </a:path>
                <a:path w="1111884" h="873125">
                  <a:moveTo>
                    <a:pt x="181533" y="480974"/>
                  </a:moveTo>
                  <a:lnTo>
                    <a:pt x="180835" y="481304"/>
                  </a:lnTo>
                  <a:lnTo>
                    <a:pt x="181013" y="481495"/>
                  </a:lnTo>
                  <a:lnTo>
                    <a:pt x="181533" y="480974"/>
                  </a:lnTo>
                  <a:close/>
                </a:path>
                <a:path w="1111884" h="873125">
                  <a:moveTo>
                    <a:pt x="291528" y="322516"/>
                  </a:moveTo>
                  <a:lnTo>
                    <a:pt x="290817" y="322846"/>
                  </a:lnTo>
                  <a:lnTo>
                    <a:pt x="291007" y="323037"/>
                  </a:lnTo>
                  <a:lnTo>
                    <a:pt x="291528" y="322516"/>
                  </a:lnTo>
                  <a:close/>
                </a:path>
                <a:path w="1111884" h="873125">
                  <a:moveTo>
                    <a:pt x="302691" y="333705"/>
                  </a:moveTo>
                  <a:lnTo>
                    <a:pt x="302006" y="334035"/>
                  </a:lnTo>
                  <a:lnTo>
                    <a:pt x="302196" y="334213"/>
                  </a:lnTo>
                  <a:lnTo>
                    <a:pt x="302691" y="333705"/>
                  </a:lnTo>
                  <a:close/>
                </a:path>
                <a:path w="1111884" h="873125">
                  <a:moveTo>
                    <a:pt x="325081" y="380301"/>
                  </a:moveTo>
                  <a:lnTo>
                    <a:pt x="324383" y="380631"/>
                  </a:lnTo>
                  <a:lnTo>
                    <a:pt x="324561" y="380822"/>
                  </a:lnTo>
                  <a:lnTo>
                    <a:pt x="325081" y="380301"/>
                  </a:lnTo>
                  <a:close/>
                </a:path>
                <a:path w="1111884" h="873125">
                  <a:moveTo>
                    <a:pt x="369798" y="156616"/>
                  </a:moveTo>
                  <a:lnTo>
                    <a:pt x="369125" y="156933"/>
                  </a:lnTo>
                  <a:lnTo>
                    <a:pt x="369303" y="157111"/>
                  </a:lnTo>
                  <a:lnTo>
                    <a:pt x="369798" y="156616"/>
                  </a:lnTo>
                  <a:close/>
                </a:path>
                <a:path w="1111884" h="873125">
                  <a:moveTo>
                    <a:pt x="394055" y="246075"/>
                  </a:moveTo>
                  <a:lnTo>
                    <a:pt x="393357" y="246418"/>
                  </a:lnTo>
                  <a:lnTo>
                    <a:pt x="393534" y="246595"/>
                  </a:lnTo>
                  <a:lnTo>
                    <a:pt x="394055" y="246075"/>
                  </a:lnTo>
                  <a:close/>
                </a:path>
                <a:path w="1111884" h="873125">
                  <a:moveTo>
                    <a:pt x="414566" y="501472"/>
                  </a:moveTo>
                  <a:lnTo>
                    <a:pt x="413867" y="501815"/>
                  </a:lnTo>
                  <a:lnTo>
                    <a:pt x="414045" y="501992"/>
                  </a:lnTo>
                  <a:lnTo>
                    <a:pt x="414566" y="501472"/>
                  </a:lnTo>
                  <a:close/>
                </a:path>
                <a:path w="1111884" h="873125">
                  <a:moveTo>
                    <a:pt x="442531" y="505206"/>
                  </a:moveTo>
                  <a:lnTo>
                    <a:pt x="441820" y="505536"/>
                  </a:lnTo>
                  <a:lnTo>
                    <a:pt x="442010" y="505726"/>
                  </a:lnTo>
                  <a:lnTo>
                    <a:pt x="442531" y="505206"/>
                  </a:lnTo>
                  <a:close/>
                </a:path>
                <a:path w="1111884" h="873125">
                  <a:moveTo>
                    <a:pt x="496595" y="507072"/>
                  </a:moveTo>
                  <a:lnTo>
                    <a:pt x="495884" y="507403"/>
                  </a:lnTo>
                  <a:lnTo>
                    <a:pt x="496074" y="507593"/>
                  </a:lnTo>
                  <a:lnTo>
                    <a:pt x="496595" y="507072"/>
                  </a:lnTo>
                  <a:close/>
                </a:path>
                <a:path w="1111884" h="873125">
                  <a:moveTo>
                    <a:pt x="919772" y="816533"/>
                  </a:moveTo>
                  <a:lnTo>
                    <a:pt x="919060" y="816864"/>
                  </a:lnTo>
                  <a:lnTo>
                    <a:pt x="919251" y="817054"/>
                  </a:lnTo>
                  <a:lnTo>
                    <a:pt x="919772" y="816533"/>
                  </a:lnTo>
                  <a:close/>
                </a:path>
                <a:path w="1111884" h="873125">
                  <a:moveTo>
                    <a:pt x="919772" y="0"/>
                  </a:moveTo>
                  <a:lnTo>
                    <a:pt x="919060" y="330"/>
                  </a:lnTo>
                  <a:lnTo>
                    <a:pt x="919251" y="520"/>
                  </a:lnTo>
                  <a:lnTo>
                    <a:pt x="919772" y="0"/>
                  </a:lnTo>
                  <a:close/>
                </a:path>
                <a:path w="1111884" h="873125">
                  <a:moveTo>
                    <a:pt x="1031621" y="11188"/>
                  </a:moveTo>
                  <a:lnTo>
                    <a:pt x="1030922" y="11518"/>
                  </a:lnTo>
                  <a:lnTo>
                    <a:pt x="1031100" y="11709"/>
                  </a:lnTo>
                  <a:lnTo>
                    <a:pt x="1031621" y="11188"/>
                  </a:lnTo>
                  <a:close/>
                </a:path>
                <a:path w="1111884" h="873125">
                  <a:moveTo>
                    <a:pt x="1042809" y="33553"/>
                  </a:moveTo>
                  <a:lnTo>
                    <a:pt x="1042111" y="33896"/>
                  </a:lnTo>
                  <a:lnTo>
                    <a:pt x="1042289" y="34074"/>
                  </a:lnTo>
                  <a:lnTo>
                    <a:pt x="1042809" y="33553"/>
                  </a:lnTo>
                  <a:close/>
                </a:path>
                <a:path w="1111884" h="873125">
                  <a:moveTo>
                    <a:pt x="1111783" y="872451"/>
                  </a:moveTo>
                  <a:lnTo>
                    <a:pt x="1111084" y="872794"/>
                  </a:lnTo>
                  <a:lnTo>
                    <a:pt x="1111262" y="872972"/>
                  </a:lnTo>
                  <a:lnTo>
                    <a:pt x="1111783" y="872451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945738" y="139529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45" y="0"/>
                  </a:moveTo>
                  <a:lnTo>
                    <a:pt x="0" y="370"/>
                  </a:lnTo>
                  <a:lnTo>
                    <a:pt x="186" y="553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842119" y="1244355"/>
              <a:ext cx="1235075" cy="862330"/>
            </a:xfrm>
            <a:custGeom>
              <a:avLst/>
              <a:gdLst/>
              <a:ahLst/>
              <a:cxnLst/>
              <a:rect l="l" t="t" r="r" b="b"/>
              <a:pathLst>
                <a:path w="1235075" h="862330">
                  <a:moveTo>
                    <a:pt x="698" y="490270"/>
                  </a:moveTo>
                  <a:lnTo>
                    <a:pt x="0" y="490613"/>
                  </a:lnTo>
                  <a:lnTo>
                    <a:pt x="177" y="490791"/>
                  </a:lnTo>
                  <a:lnTo>
                    <a:pt x="698" y="490270"/>
                  </a:lnTo>
                  <a:close/>
                </a:path>
                <a:path w="1235075" h="862330">
                  <a:moveTo>
                    <a:pt x="65925" y="357924"/>
                  </a:moveTo>
                  <a:lnTo>
                    <a:pt x="65239" y="358241"/>
                  </a:lnTo>
                  <a:lnTo>
                    <a:pt x="65430" y="358432"/>
                  </a:lnTo>
                  <a:lnTo>
                    <a:pt x="65925" y="357924"/>
                  </a:lnTo>
                  <a:close/>
                </a:path>
                <a:path w="1235075" h="862330">
                  <a:moveTo>
                    <a:pt x="205765" y="357911"/>
                  </a:moveTo>
                  <a:lnTo>
                    <a:pt x="205054" y="358241"/>
                  </a:lnTo>
                  <a:lnTo>
                    <a:pt x="205244" y="358432"/>
                  </a:lnTo>
                  <a:lnTo>
                    <a:pt x="205765" y="357911"/>
                  </a:lnTo>
                  <a:close/>
                </a:path>
                <a:path w="1235075" h="862330">
                  <a:moveTo>
                    <a:pt x="304571" y="548068"/>
                  </a:moveTo>
                  <a:lnTo>
                    <a:pt x="303860" y="548398"/>
                  </a:lnTo>
                  <a:lnTo>
                    <a:pt x="304050" y="548589"/>
                  </a:lnTo>
                  <a:lnTo>
                    <a:pt x="304571" y="548068"/>
                  </a:lnTo>
                  <a:close/>
                </a:path>
                <a:path w="1235075" h="862330">
                  <a:moveTo>
                    <a:pt x="338112" y="335559"/>
                  </a:moveTo>
                  <a:lnTo>
                    <a:pt x="337413" y="335876"/>
                  </a:lnTo>
                  <a:lnTo>
                    <a:pt x="337604" y="336054"/>
                  </a:lnTo>
                  <a:lnTo>
                    <a:pt x="338112" y="335559"/>
                  </a:lnTo>
                  <a:close/>
                </a:path>
                <a:path w="1235075" h="862330">
                  <a:moveTo>
                    <a:pt x="472325" y="178968"/>
                  </a:moveTo>
                  <a:lnTo>
                    <a:pt x="471639" y="179285"/>
                  </a:lnTo>
                  <a:lnTo>
                    <a:pt x="471830" y="179463"/>
                  </a:lnTo>
                  <a:lnTo>
                    <a:pt x="472325" y="178968"/>
                  </a:lnTo>
                  <a:close/>
                </a:path>
                <a:path w="1235075" h="862330">
                  <a:moveTo>
                    <a:pt x="498449" y="374688"/>
                  </a:moveTo>
                  <a:lnTo>
                    <a:pt x="497738" y="375018"/>
                  </a:lnTo>
                  <a:lnTo>
                    <a:pt x="497928" y="375208"/>
                  </a:lnTo>
                  <a:lnTo>
                    <a:pt x="498449" y="374688"/>
                  </a:lnTo>
                  <a:close/>
                </a:path>
                <a:path w="1235075" h="862330">
                  <a:moveTo>
                    <a:pt x="504037" y="356044"/>
                  </a:moveTo>
                  <a:lnTo>
                    <a:pt x="503339" y="356387"/>
                  </a:lnTo>
                  <a:lnTo>
                    <a:pt x="503516" y="356565"/>
                  </a:lnTo>
                  <a:lnTo>
                    <a:pt x="504037" y="356044"/>
                  </a:lnTo>
                  <a:close/>
                </a:path>
                <a:path w="1235075" h="862330">
                  <a:moveTo>
                    <a:pt x="526415" y="402653"/>
                  </a:moveTo>
                  <a:lnTo>
                    <a:pt x="525703" y="402983"/>
                  </a:lnTo>
                  <a:lnTo>
                    <a:pt x="525894" y="403174"/>
                  </a:lnTo>
                  <a:lnTo>
                    <a:pt x="526415" y="402653"/>
                  </a:lnTo>
                  <a:close/>
                </a:path>
                <a:path w="1235075" h="862330">
                  <a:moveTo>
                    <a:pt x="539432" y="178968"/>
                  </a:moveTo>
                  <a:lnTo>
                    <a:pt x="538759" y="179285"/>
                  </a:lnTo>
                  <a:lnTo>
                    <a:pt x="538937" y="179463"/>
                  </a:lnTo>
                  <a:lnTo>
                    <a:pt x="539432" y="178968"/>
                  </a:lnTo>
                  <a:close/>
                </a:path>
                <a:path w="1235075" h="862330">
                  <a:moveTo>
                    <a:pt x="559968" y="402653"/>
                  </a:moveTo>
                  <a:lnTo>
                    <a:pt x="559257" y="402983"/>
                  </a:lnTo>
                  <a:lnTo>
                    <a:pt x="559447" y="403174"/>
                  </a:lnTo>
                  <a:lnTo>
                    <a:pt x="559968" y="402653"/>
                  </a:lnTo>
                  <a:close/>
                </a:path>
                <a:path w="1235075" h="862330">
                  <a:moveTo>
                    <a:pt x="582333" y="268427"/>
                  </a:moveTo>
                  <a:lnTo>
                    <a:pt x="581634" y="268770"/>
                  </a:lnTo>
                  <a:lnTo>
                    <a:pt x="581825" y="268947"/>
                  </a:lnTo>
                  <a:lnTo>
                    <a:pt x="582333" y="268427"/>
                  </a:lnTo>
                  <a:close/>
                </a:path>
                <a:path w="1235075" h="862330">
                  <a:moveTo>
                    <a:pt x="586054" y="264718"/>
                  </a:moveTo>
                  <a:lnTo>
                    <a:pt x="585355" y="265036"/>
                  </a:lnTo>
                  <a:lnTo>
                    <a:pt x="585546" y="265214"/>
                  </a:lnTo>
                  <a:lnTo>
                    <a:pt x="586054" y="264718"/>
                  </a:lnTo>
                  <a:close/>
                </a:path>
                <a:path w="1235075" h="862330">
                  <a:moveTo>
                    <a:pt x="586066" y="277749"/>
                  </a:moveTo>
                  <a:lnTo>
                    <a:pt x="585355" y="278091"/>
                  </a:lnTo>
                  <a:lnTo>
                    <a:pt x="585546" y="278269"/>
                  </a:lnTo>
                  <a:lnTo>
                    <a:pt x="586066" y="277749"/>
                  </a:lnTo>
                  <a:close/>
                </a:path>
                <a:path w="1235075" h="862330">
                  <a:moveTo>
                    <a:pt x="606552" y="525703"/>
                  </a:moveTo>
                  <a:lnTo>
                    <a:pt x="605866" y="526034"/>
                  </a:lnTo>
                  <a:lnTo>
                    <a:pt x="606056" y="526211"/>
                  </a:lnTo>
                  <a:lnTo>
                    <a:pt x="606552" y="525703"/>
                  </a:lnTo>
                  <a:close/>
                </a:path>
                <a:path w="1235075" h="862330">
                  <a:moveTo>
                    <a:pt x="632675" y="233006"/>
                  </a:moveTo>
                  <a:lnTo>
                    <a:pt x="631964" y="233349"/>
                  </a:lnTo>
                  <a:lnTo>
                    <a:pt x="632155" y="233527"/>
                  </a:lnTo>
                  <a:lnTo>
                    <a:pt x="632675" y="233006"/>
                  </a:lnTo>
                  <a:close/>
                </a:path>
                <a:path w="1235075" h="862330">
                  <a:moveTo>
                    <a:pt x="640118" y="521982"/>
                  </a:moveTo>
                  <a:lnTo>
                    <a:pt x="639419" y="522300"/>
                  </a:lnTo>
                  <a:lnTo>
                    <a:pt x="639610" y="522478"/>
                  </a:lnTo>
                  <a:lnTo>
                    <a:pt x="640118" y="521982"/>
                  </a:lnTo>
                  <a:close/>
                </a:path>
                <a:path w="1235075" h="862330">
                  <a:moveTo>
                    <a:pt x="1081951" y="475361"/>
                  </a:moveTo>
                  <a:lnTo>
                    <a:pt x="1081239" y="475691"/>
                  </a:lnTo>
                  <a:lnTo>
                    <a:pt x="1081430" y="475881"/>
                  </a:lnTo>
                  <a:lnTo>
                    <a:pt x="1081951" y="475361"/>
                  </a:lnTo>
                  <a:close/>
                </a:path>
                <a:path w="1235075" h="862330">
                  <a:moveTo>
                    <a:pt x="1098727" y="669239"/>
                  </a:moveTo>
                  <a:lnTo>
                    <a:pt x="1098029" y="669569"/>
                  </a:lnTo>
                  <a:lnTo>
                    <a:pt x="1098207" y="669759"/>
                  </a:lnTo>
                  <a:lnTo>
                    <a:pt x="1098727" y="669239"/>
                  </a:lnTo>
                  <a:close/>
                </a:path>
                <a:path w="1235075" h="862330">
                  <a:moveTo>
                    <a:pt x="1109916" y="861250"/>
                  </a:moveTo>
                  <a:lnTo>
                    <a:pt x="1109205" y="861593"/>
                  </a:lnTo>
                  <a:lnTo>
                    <a:pt x="1109395" y="861771"/>
                  </a:lnTo>
                  <a:lnTo>
                    <a:pt x="1109916" y="861250"/>
                  </a:lnTo>
                  <a:close/>
                </a:path>
                <a:path w="1235075" h="862330">
                  <a:moveTo>
                    <a:pt x="1109916" y="219964"/>
                  </a:moveTo>
                  <a:lnTo>
                    <a:pt x="1109205" y="220294"/>
                  </a:lnTo>
                  <a:lnTo>
                    <a:pt x="1109395" y="220484"/>
                  </a:lnTo>
                  <a:lnTo>
                    <a:pt x="1109916" y="219964"/>
                  </a:lnTo>
                  <a:close/>
                </a:path>
                <a:path w="1235075" h="862330">
                  <a:moveTo>
                    <a:pt x="1109916" y="210642"/>
                  </a:moveTo>
                  <a:lnTo>
                    <a:pt x="1109205" y="210972"/>
                  </a:lnTo>
                  <a:lnTo>
                    <a:pt x="1109395" y="211162"/>
                  </a:lnTo>
                  <a:lnTo>
                    <a:pt x="1109916" y="210642"/>
                  </a:lnTo>
                  <a:close/>
                </a:path>
                <a:path w="1235075" h="862330">
                  <a:moveTo>
                    <a:pt x="1111758" y="835164"/>
                  </a:moveTo>
                  <a:lnTo>
                    <a:pt x="1111072" y="835494"/>
                  </a:lnTo>
                  <a:lnTo>
                    <a:pt x="1111262" y="835672"/>
                  </a:lnTo>
                  <a:lnTo>
                    <a:pt x="1111758" y="835164"/>
                  </a:lnTo>
                  <a:close/>
                </a:path>
                <a:path w="1235075" h="862330">
                  <a:moveTo>
                    <a:pt x="1115504" y="859383"/>
                  </a:moveTo>
                  <a:lnTo>
                    <a:pt x="1114793" y="859726"/>
                  </a:lnTo>
                  <a:lnTo>
                    <a:pt x="1114983" y="859904"/>
                  </a:lnTo>
                  <a:lnTo>
                    <a:pt x="1115504" y="859383"/>
                  </a:lnTo>
                  <a:close/>
                </a:path>
                <a:path w="1235075" h="862330">
                  <a:moveTo>
                    <a:pt x="1115504" y="218097"/>
                  </a:moveTo>
                  <a:lnTo>
                    <a:pt x="1114793" y="218427"/>
                  </a:lnTo>
                  <a:lnTo>
                    <a:pt x="1114983" y="218617"/>
                  </a:lnTo>
                  <a:lnTo>
                    <a:pt x="1115504" y="218097"/>
                  </a:lnTo>
                  <a:close/>
                </a:path>
                <a:path w="1235075" h="862330">
                  <a:moveTo>
                    <a:pt x="1121079" y="0"/>
                  </a:moveTo>
                  <a:lnTo>
                    <a:pt x="1120394" y="317"/>
                  </a:lnTo>
                  <a:lnTo>
                    <a:pt x="1120584" y="495"/>
                  </a:lnTo>
                  <a:lnTo>
                    <a:pt x="1121079" y="0"/>
                  </a:lnTo>
                  <a:close/>
                </a:path>
                <a:path w="1235075" h="862330">
                  <a:moveTo>
                    <a:pt x="1167688" y="857542"/>
                  </a:moveTo>
                  <a:lnTo>
                    <a:pt x="1167003" y="857859"/>
                  </a:lnTo>
                  <a:lnTo>
                    <a:pt x="1167180" y="858037"/>
                  </a:lnTo>
                  <a:lnTo>
                    <a:pt x="1167688" y="857542"/>
                  </a:lnTo>
                  <a:close/>
                </a:path>
                <a:path w="1235075" h="862330">
                  <a:moveTo>
                    <a:pt x="1180757" y="581621"/>
                  </a:moveTo>
                  <a:lnTo>
                    <a:pt x="1180045" y="581952"/>
                  </a:lnTo>
                  <a:lnTo>
                    <a:pt x="1180236" y="582142"/>
                  </a:lnTo>
                  <a:lnTo>
                    <a:pt x="1180757" y="581621"/>
                  </a:lnTo>
                  <a:close/>
                </a:path>
                <a:path w="1235075" h="862330">
                  <a:moveTo>
                    <a:pt x="1182598" y="587222"/>
                  </a:moveTo>
                  <a:lnTo>
                    <a:pt x="1181912" y="587540"/>
                  </a:lnTo>
                  <a:lnTo>
                    <a:pt x="1182103" y="587730"/>
                  </a:lnTo>
                  <a:lnTo>
                    <a:pt x="1182598" y="587222"/>
                  </a:lnTo>
                  <a:close/>
                </a:path>
                <a:path w="1235075" h="862330">
                  <a:moveTo>
                    <a:pt x="1227340" y="790422"/>
                  </a:moveTo>
                  <a:lnTo>
                    <a:pt x="1226654" y="790752"/>
                  </a:lnTo>
                  <a:lnTo>
                    <a:pt x="1226832" y="790930"/>
                  </a:lnTo>
                  <a:lnTo>
                    <a:pt x="1227340" y="790422"/>
                  </a:lnTo>
                  <a:close/>
                </a:path>
                <a:path w="1235075" h="862330">
                  <a:moveTo>
                    <a:pt x="1234795" y="55918"/>
                  </a:moveTo>
                  <a:lnTo>
                    <a:pt x="1234109" y="56248"/>
                  </a:lnTo>
                  <a:lnTo>
                    <a:pt x="1234300" y="56426"/>
                  </a:lnTo>
                  <a:lnTo>
                    <a:pt x="1234795" y="5591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958695" y="1942070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5" h="1269">
                  <a:moveTo>
                    <a:pt x="4010" y="0"/>
                  </a:moveTo>
                  <a:lnTo>
                    <a:pt x="0" y="1026"/>
                  </a:lnTo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310531" y="1600628"/>
              <a:ext cx="327025" cy="156845"/>
            </a:xfrm>
            <a:custGeom>
              <a:avLst/>
              <a:gdLst/>
              <a:ahLst/>
              <a:cxnLst/>
              <a:rect l="l" t="t" r="r" b="b"/>
              <a:pathLst>
                <a:path w="327025" h="156844">
                  <a:moveTo>
                    <a:pt x="326644" y="0"/>
                  </a:moveTo>
                  <a:lnTo>
                    <a:pt x="278676" y="0"/>
                  </a:lnTo>
                  <a:lnTo>
                    <a:pt x="0" y="0"/>
                  </a:lnTo>
                  <a:lnTo>
                    <a:pt x="0" y="45681"/>
                  </a:lnTo>
                  <a:lnTo>
                    <a:pt x="278676" y="45681"/>
                  </a:lnTo>
                  <a:lnTo>
                    <a:pt x="278676" y="111163"/>
                  </a:lnTo>
                  <a:lnTo>
                    <a:pt x="0" y="111163"/>
                  </a:lnTo>
                  <a:lnTo>
                    <a:pt x="0" y="156845"/>
                  </a:lnTo>
                  <a:lnTo>
                    <a:pt x="326644" y="156845"/>
                  </a:lnTo>
                  <a:lnTo>
                    <a:pt x="326644" y="135521"/>
                  </a:lnTo>
                  <a:lnTo>
                    <a:pt x="326644" y="111163"/>
                  </a:lnTo>
                  <a:lnTo>
                    <a:pt x="326644" y="45681"/>
                  </a:lnTo>
                  <a:lnTo>
                    <a:pt x="326644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383702" y="1998157"/>
              <a:ext cx="2028825" cy="819150"/>
            </a:xfrm>
            <a:custGeom>
              <a:avLst/>
              <a:gdLst/>
              <a:ahLst/>
              <a:cxnLst/>
              <a:rect l="l" t="t" r="r" b="b"/>
              <a:pathLst>
                <a:path w="2028825" h="819150">
                  <a:moveTo>
                    <a:pt x="0" y="0"/>
                  </a:moveTo>
                  <a:lnTo>
                    <a:pt x="2028826" y="0"/>
                  </a:lnTo>
                  <a:lnTo>
                    <a:pt x="2028826" y="819148"/>
                  </a:lnTo>
                  <a:lnTo>
                    <a:pt x="0" y="8191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330215" y="2529214"/>
              <a:ext cx="919480" cy="74295"/>
            </a:xfrm>
            <a:custGeom>
              <a:avLst/>
              <a:gdLst/>
              <a:ahLst/>
              <a:cxnLst/>
              <a:rect l="l" t="t" r="r" b="b"/>
              <a:pathLst>
                <a:path w="919479" h="74294">
                  <a:moveTo>
                    <a:pt x="919162" y="0"/>
                  </a:moveTo>
                  <a:lnTo>
                    <a:pt x="833437" y="0"/>
                  </a:lnTo>
                  <a:lnTo>
                    <a:pt x="85725" y="0"/>
                  </a:lnTo>
                  <a:lnTo>
                    <a:pt x="0" y="0"/>
                  </a:lnTo>
                  <a:lnTo>
                    <a:pt x="0" y="47625"/>
                  </a:lnTo>
                  <a:lnTo>
                    <a:pt x="85725" y="47625"/>
                  </a:lnTo>
                  <a:lnTo>
                    <a:pt x="85725" y="73812"/>
                  </a:lnTo>
                  <a:lnTo>
                    <a:pt x="833437" y="73812"/>
                  </a:lnTo>
                  <a:lnTo>
                    <a:pt x="833437" y="47625"/>
                  </a:lnTo>
                  <a:lnTo>
                    <a:pt x="919162" y="47625"/>
                  </a:lnTo>
                  <a:lnTo>
                    <a:pt x="9191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14557" y="2184930"/>
              <a:ext cx="93233" cy="13847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5422485" y="1311203"/>
              <a:ext cx="730250" cy="636270"/>
            </a:xfrm>
            <a:custGeom>
              <a:avLst/>
              <a:gdLst/>
              <a:ahLst/>
              <a:cxnLst/>
              <a:rect l="l" t="t" r="r" b="b"/>
              <a:pathLst>
                <a:path w="730250" h="636269">
                  <a:moveTo>
                    <a:pt x="61920" y="635795"/>
                  </a:moveTo>
                  <a:lnTo>
                    <a:pt x="666758" y="635795"/>
                  </a:lnTo>
                  <a:lnTo>
                    <a:pt x="688950" y="631285"/>
                  </a:lnTo>
                  <a:lnTo>
                    <a:pt x="707122" y="619008"/>
                  </a:lnTo>
                  <a:lnTo>
                    <a:pt x="719399" y="600836"/>
                  </a:lnTo>
                  <a:lnTo>
                    <a:pt x="723908" y="578645"/>
                  </a:lnTo>
                  <a:lnTo>
                    <a:pt x="723908" y="150022"/>
                  </a:lnTo>
                  <a:lnTo>
                    <a:pt x="719399" y="127831"/>
                  </a:lnTo>
                  <a:lnTo>
                    <a:pt x="707122" y="109659"/>
                  </a:lnTo>
                  <a:lnTo>
                    <a:pt x="688950" y="97381"/>
                  </a:lnTo>
                  <a:lnTo>
                    <a:pt x="666758" y="92872"/>
                  </a:lnTo>
                  <a:lnTo>
                    <a:pt x="61920" y="92872"/>
                  </a:lnTo>
                  <a:lnTo>
                    <a:pt x="39728" y="97381"/>
                  </a:lnTo>
                  <a:lnTo>
                    <a:pt x="21556" y="109659"/>
                  </a:lnTo>
                  <a:lnTo>
                    <a:pt x="9279" y="127831"/>
                  </a:lnTo>
                  <a:lnTo>
                    <a:pt x="4770" y="150022"/>
                  </a:lnTo>
                  <a:lnTo>
                    <a:pt x="4770" y="578645"/>
                  </a:lnTo>
                  <a:lnTo>
                    <a:pt x="9279" y="600836"/>
                  </a:lnTo>
                  <a:lnTo>
                    <a:pt x="21556" y="619008"/>
                  </a:lnTo>
                  <a:lnTo>
                    <a:pt x="39728" y="631285"/>
                  </a:lnTo>
                  <a:lnTo>
                    <a:pt x="61920" y="635795"/>
                  </a:lnTo>
                  <a:close/>
                </a:path>
                <a:path w="730250" h="636269">
                  <a:moveTo>
                    <a:pt x="0" y="70246"/>
                  </a:moveTo>
                  <a:lnTo>
                    <a:pt x="729856" y="70246"/>
                  </a:lnTo>
                  <a:lnTo>
                    <a:pt x="729856" y="0"/>
                  </a:lnTo>
                  <a:lnTo>
                    <a:pt x="0" y="0"/>
                  </a:lnTo>
                  <a:lnTo>
                    <a:pt x="0" y="70246"/>
                  </a:lnTo>
                  <a:close/>
                </a:path>
                <a:path w="730250" h="636269">
                  <a:moveTo>
                    <a:pt x="107157" y="93465"/>
                  </a:moveTo>
                  <a:lnTo>
                    <a:pt x="132756" y="93465"/>
                  </a:lnTo>
                  <a:lnTo>
                    <a:pt x="132756" y="70250"/>
                  </a:lnTo>
                  <a:lnTo>
                    <a:pt x="107157" y="70250"/>
                  </a:lnTo>
                  <a:lnTo>
                    <a:pt x="107157" y="93465"/>
                  </a:lnTo>
                  <a:close/>
                </a:path>
                <a:path w="730250" h="636269">
                  <a:moveTo>
                    <a:pt x="585791" y="93465"/>
                  </a:moveTo>
                  <a:lnTo>
                    <a:pt x="611390" y="93465"/>
                  </a:lnTo>
                  <a:lnTo>
                    <a:pt x="611390" y="70250"/>
                  </a:lnTo>
                  <a:lnTo>
                    <a:pt x="585791" y="70250"/>
                  </a:lnTo>
                  <a:lnTo>
                    <a:pt x="585791" y="9346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78400" y="2150636"/>
              <a:ext cx="638247" cy="227883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4490869" y="2173536"/>
              <a:ext cx="514350" cy="367030"/>
            </a:xfrm>
            <a:custGeom>
              <a:avLst/>
              <a:gdLst/>
              <a:ahLst/>
              <a:cxnLst/>
              <a:rect l="l" t="t" r="r" b="b"/>
              <a:pathLst>
                <a:path w="514350" h="367030">
                  <a:moveTo>
                    <a:pt x="0" y="0"/>
                  </a:moveTo>
                  <a:lnTo>
                    <a:pt x="514350" y="0"/>
                  </a:lnTo>
                  <a:lnTo>
                    <a:pt x="514350" y="366713"/>
                  </a:lnTo>
                  <a:lnTo>
                    <a:pt x="0" y="3667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9827162" y="982922"/>
            <a:ext cx="158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BICYCLE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STAND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292442" y="973694"/>
            <a:ext cx="2226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COMPUTER DESK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338627" y="3021569"/>
            <a:ext cx="20440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DINING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472758" y="6754052"/>
            <a:ext cx="881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BOOKCASE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442646" y="7287454"/>
            <a:ext cx="1155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COFFEE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44372" y="7458646"/>
            <a:ext cx="2277745" cy="5016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070100">
              <a:lnSpc>
                <a:spcPct val="100000"/>
              </a:lnSpc>
              <a:spcBef>
                <a:spcPts val="535"/>
              </a:spcBef>
            </a:pP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TV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LOUNGE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229325" y="9066469"/>
            <a:ext cx="165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SEATER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SETTEE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689553" y="9064367"/>
            <a:ext cx="2038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STAND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7223828" y="1226745"/>
            <a:ext cx="1143000" cy="2019935"/>
            <a:chOff x="7223828" y="1226745"/>
            <a:chExt cx="1143000" cy="2019935"/>
          </a:xfrm>
        </p:grpSpPr>
        <p:sp>
          <p:nvSpPr>
            <p:cNvPr id="146" name="object 146"/>
            <p:cNvSpPr/>
            <p:nvPr/>
          </p:nvSpPr>
          <p:spPr>
            <a:xfrm>
              <a:off x="7584084" y="1230555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4">
                  <a:moveTo>
                    <a:pt x="354804" y="0"/>
                  </a:moveTo>
                  <a:lnTo>
                    <a:pt x="423859" y="0"/>
                  </a:lnTo>
                  <a:lnTo>
                    <a:pt x="423859" y="778668"/>
                  </a:lnTo>
                  <a:lnTo>
                    <a:pt x="354804" y="778668"/>
                  </a:lnTo>
                  <a:lnTo>
                    <a:pt x="354804" y="0"/>
                  </a:lnTo>
                  <a:close/>
                </a:path>
                <a:path w="779145" h="779144">
                  <a:moveTo>
                    <a:pt x="0" y="423859"/>
                  </a:moveTo>
                  <a:lnTo>
                    <a:pt x="0" y="354804"/>
                  </a:lnTo>
                  <a:lnTo>
                    <a:pt x="778668" y="354804"/>
                  </a:lnTo>
                  <a:lnTo>
                    <a:pt x="778668" y="423859"/>
                  </a:lnTo>
                  <a:lnTo>
                    <a:pt x="0" y="42385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665044" y="1321044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1" y="0"/>
                  </a:moveTo>
                  <a:lnTo>
                    <a:pt x="255361" y="3989"/>
                  </a:lnTo>
                  <a:lnTo>
                    <a:pt x="208460" y="15539"/>
                  </a:lnTo>
                  <a:lnTo>
                    <a:pt x="164728" y="34021"/>
                  </a:lnTo>
                  <a:lnTo>
                    <a:pt x="124790" y="58809"/>
                  </a:lnTo>
                  <a:lnTo>
                    <a:pt x="89274" y="89274"/>
                  </a:lnTo>
                  <a:lnTo>
                    <a:pt x="58809" y="124790"/>
                  </a:lnTo>
                  <a:lnTo>
                    <a:pt x="34021" y="164728"/>
                  </a:lnTo>
                  <a:lnTo>
                    <a:pt x="15539" y="208460"/>
                  </a:lnTo>
                  <a:lnTo>
                    <a:pt x="3989" y="255361"/>
                  </a:lnTo>
                  <a:lnTo>
                    <a:pt x="0" y="304801"/>
                  </a:lnTo>
                  <a:lnTo>
                    <a:pt x="3989" y="354241"/>
                  </a:lnTo>
                  <a:lnTo>
                    <a:pt x="15539" y="401141"/>
                  </a:lnTo>
                  <a:lnTo>
                    <a:pt x="34021" y="444874"/>
                  </a:lnTo>
                  <a:lnTo>
                    <a:pt x="58809" y="484812"/>
                  </a:lnTo>
                  <a:lnTo>
                    <a:pt x="89274" y="520327"/>
                  </a:lnTo>
                  <a:lnTo>
                    <a:pt x="124790" y="550793"/>
                  </a:lnTo>
                  <a:lnTo>
                    <a:pt x="164728" y="575580"/>
                  </a:lnTo>
                  <a:lnTo>
                    <a:pt x="208460" y="594063"/>
                  </a:lnTo>
                  <a:lnTo>
                    <a:pt x="255361" y="605613"/>
                  </a:lnTo>
                  <a:lnTo>
                    <a:pt x="304801" y="609602"/>
                  </a:lnTo>
                  <a:lnTo>
                    <a:pt x="354241" y="605613"/>
                  </a:lnTo>
                  <a:lnTo>
                    <a:pt x="401141" y="594063"/>
                  </a:lnTo>
                  <a:lnTo>
                    <a:pt x="444874" y="575580"/>
                  </a:lnTo>
                  <a:lnTo>
                    <a:pt x="484812" y="550793"/>
                  </a:lnTo>
                  <a:lnTo>
                    <a:pt x="520327" y="520327"/>
                  </a:lnTo>
                  <a:lnTo>
                    <a:pt x="550793" y="484812"/>
                  </a:lnTo>
                  <a:lnTo>
                    <a:pt x="575580" y="444874"/>
                  </a:lnTo>
                  <a:lnTo>
                    <a:pt x="594063" y="401141"/>
                  </a:lnTo>
                  <a:lnTo>
                    <a:pt x="605613" y="354241"/>
                  </a:lnTo>
                  <a:lnTo>
                    <a:pt x="609602" y="304801"/>
                  </a:lnTo>
                  <a:lnTo>
                    <a:pt x="605613" y="255361"/>
                  </a:lnTo>
                  <a:lnTo>
                    <a:pt x="594063" y="208460"/>
                  </a:lnTo>
                  <a:lnTo>
                    <a:pt x="575580" y="164728"/>
                  </a:lnTo>
                  <a:lnTo>
                    <a:pt x="550793" y="124790"/>
                  </a:lnTo>
                  <a:lnTo>
                    <a:pt x="520327" y="89274"/>
                  </a:lnTo>
                  <a:lnTo>
                    <a:pt x="484812" y="58809"/>
                  </a:lnTo>
                  <a:lnTo>
                    <a:pt x="444874" y="34021"/>
                  </a:lnTo>
                  <a:lnTo>
                    <a:pt x="401141" y="15539"/>
                  </a:lnTo>
                  <a:lnTo>
                    <a:pt x="354241" y="3989"/>
                  </a:lnTo>
                  <a:lnTo>
                    <a:pt x="304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665044" y="1321044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1" y="0"/>
                  </a:moveTo>
                  <a:lnTo>
                    <a:pt x="354241" y="3989"/>
                  </a:lnTo>
                  <a:lnTo>
                    <a:pt x="401141" y="15539"/>
                  </a:lnTo>
                  <a:lnTo>
                    <a:pt x="444874" y="34021"/>
                  </a:lnTo>
                  <a:lnTo>
                    <a:pt x="484812" y="58809"/>
                  </a:lnTo>
                  <a:lnTo>
                    <a:pt x="520327" y="89274"/>
                  </a:lnTo>
                  <a:lnTo>
                    <a:pt x="550793" y="124790"/>
                  </a:lnTo>
                  <a:lnTo>
                    <a:pt x="575580" y="164728"/>
                  </a:lnTo>
                  <a:lnTo>
                    <a:pt x="594063" y="208460"/>
                  </a:lnTo>
                  <a:lnTo>
                    <a:pt x="605613" y="255361"/>
                  </a:lnTo>
                  <a:lnTo>
                    <a:pt x="609602" y="304801"/>
                  </a:lnTo>
                  <a:lnTo>
                    <a:pt x="605613" y="354241"/>
                  </a:lnTo>
                  <a:lnTo>
                    <a:pt x="594063" y="401141"/>
                  </a:lnTo>
                  <a:lnTo>
                    <a:pt x="575580" y="444874"/>
                  </a:lnTo>
                  <a:lnTo>
                    <a:pt x="550793" y="484812"/>
                  </a:lnTo>
                  <a:lnTo>
                    <a:pt x="520327" y="520327"/>
                  </a:lnTo>
                  <a:lnTo>
                    <a:pt x="484812" y="550793"/>
                  </a:lnTo>
                  <a:lnTo>
                    <a:pt x="444874" y="575580"/>
                  </a:lnTo>
                  <a:lnTo>
                    <a:pt x="401141" y="594063"/>
                  </a:lnTo>
                  <a:lnTo>
                    <a:pt x="354241" y="605613"/>
                  </a:lnTo>
                  <a:lnTo>
                    <a:pt x="304801" y="609602"/>
                  </a:lnTo>
                  <a:lnTo>
                    <a:pt x="255361" y="605613"/>
                  </a:lnTo>
                  <a:lnTo>
                    <a:pt x="208460" y="594063"/>
                  </a:lnTo>
                  <a:lnTo>
                    <a:pt x="164728" y="575580"/>
                  </a:lnTo>
                  <a:lnTo>
                    <a:pt x="124790" y="550793"/>
                  </a:lnTo>
                  <a:lnTo>
                    <a:pt x="89274" y="520327"/>
                  </a:lnTo>
                  <a:lnTo>
                    <a:pt x="58809" y="484812"/>
                  </a:lnTo>
                  <a:lnTo>
                    <a:pt x="34021" y="444874"/>
                  </a:lnTo>
                  <a:lnTo>
                    <a:pt x="15539" y="401141"/>
                  </a:lnTo>
                  <a:lnTo>
                    <a:pt x="3989" y="354241"/>
                  </a:lnTo>
                  <a:lnTo>
                    <a:pt x="0" y="304801"/>
                  </a:lnTo>
                  <a:lnTo>
                    <a:pt x="3989" y="255361"/>
                  </a:lnTo>
                  <a:lnTo>
                    <a:pt x="15539" y="208460"/>
                  </a:lnTo>
                  <a:lnTo>
                    <a:pt x="34021" y="164728"/>
                  </a:lnTo>
                  <a:lnTo>
                    <a:pt x="58809" y="124790"/>
                  </a:lnTo>
                  <a:lnTo>
                    <a:pt x="89274" y="89274"/>
                  </a:lnTo>
                  <a:lnTo>
                    <a:pt x="124790" y="58809"/>
                  </a:lnTo>
                  <a:lnTo>
                    <a:pt x="164728" y="34021"/>
                  </a:lnTo>
                  <a:lnTo>
                    <a:pt x="208460" y="15539"/>
                  </a:lnTo>
                  <a:lnTo>
                    <a:pt x="255361" y="3989"/>
                  </a:lnTo>
                  <a:lnTo>
                    <a:pt x="30480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015212" y="1273489"/>
              <a:ext cx="321945" cy="702945"/>
            </a:xfrm>
            <a:custGeom>
              <a:avLst/>
              <a:gdLst/>
              <a:ahLst/>
              <a:cxnLst/>
              <a:rect l="l" t="t" r="r" b="b"/>
              <a:pathLst>
                <a:path w="321945" h="702944">
                  <a:moveTo>
                    <a:pt x="19347" y="0"/>
                  </a:moveTo>
                  <a:lnTo>
                    <a:pt x="11931" y="1348"/>
                  </a:lnTo>
                  <a:lnTo>
                    <a:pt x="5819" y="5296"/>
                  </a:lnTo>
                  <a:lnTo>
                    <a:pt x="1634" y="11248"/>
                  </a:lnTo>
                  <a:lnTo>
                    <a:pt x="0" y="18604"/>
                  </a:lnTo>
                  <a:lnTo>
                    <a:pt x="1348" y="26020"/>
                  </a:lnTo>
                  <a:lnTo>
                    <a:pt x="5297" y="32132"/>
                  </a:lnTo>
                  <a:lnTo>
                    <a:pt x="11248" y="36316"/>
                  </a:lnTo>
                  <a:lnTo>
                    <a:pt x="18605" y="37951"/>
                  </a:lnTo>
                  <a:lnTo>
                    <a:pt x="70865" y="43723"/>
                  </a:lnTo>
                  <a:lnTo>
                    <a:pt x="117310" y="58194"/>
                  </a:lnTo>
                  <a:lnTo>
                    <a:pt x="157970" y="80357"/>
                  </a:lnTo>
                  <a:lnTo>
                    <a:pt x="192877" y="109205"/>
                  </a:lnTo>
                  <a:lnTo>
                    <a:pt x="222061" y="143730"/>
                  </a:lnTo>
                  <a:lnTo>
                    <a:pt x="245555" y="182924"/>
                  </a:lnTo>
                  <a:lnTo>
                    <a:pt x="263390" y="225780"/>
                  </a:lnTo>
                  <a:lnTo>
                    <a:pt x="279051" y="290381"/>
                  </a:lnTo>
                  <a:lnTo>
                    <a:pt x="283799" y="357436"/>
                  </a:lnTo>
                  <a:lnTo>
                    <a:pt x="282109" y="391046"/>
                  </a:lnTo>
                  <a:lnTo>
                    <a:pt x="270665" y="456694"/>
                  </a:lnTo>
                  <a:lnTo>
                    <a:pt x="242878" y="529324"/>
                  </a:lnTo>
                  <a:lnTo>
                    <a:pt x="219606" y="566834"/>
                  </a:lnTo>
                  <a:lnTo>
                    <a:pt x="191151" y="599620"/>
                  </a:lnTo>
                  <a:lnTo>
                    <a:pt x="157548" y="626724"/>
                  </a:lnTo>
                  <a:lnTo>
                    <a:pt x="118831" y="647190"/>
                  </a:lnTo>
                  <a:lnTo>
                    <a:pt x="75032" y="660058"/>
                  </a:lnTo>
                  <a:lnTo>
                    <a:pt x="26186" y="664372"/>
                  </a:lnTo>
                  <a:lnTo>
                    <a:pt x="18794" y="665835"/>
                  </a:lnTo>
                  <a:lnTo>
                    <a:pt x="12746" y="669877"/>
                  </a:lnTo>
                  <a:lnTo>
                    <a:pt x="8655" y="675892"/>
                  </a:lnTo>
                  <a:lnTo>
                    <a:pt x="7134" y="683272"/>
                  </a:lnTo>
                  <a:lnTo>
                    <a:pt x="8597" y="690664"/>
                  </a:lnTo>
                  <a:lnTo>
                    <a:pt x="12640" y="696713"/>
                  </a:lnTo>
                  <a:lnTo>
                    <a:pt x="18655" y="700804"/>
                  </a:lnTo>
                  <a:lnTo>
                    <a:pt x="26034" y="702323"/>
                  </a:lnTo>
                  <a:lnTo>
                    <a:pt x="75768" y="698571"/>
                  </a:lnTo>
                  <a:lnTo>
                    <a:pt x="121002" y="687228"/>
                  </a:lnTo>
                  <a:lnTo>
                    <a:pt x="161715" y="669030"/>
                  </a:lnTo>
                  <a:lnTo>
                    <a:pt x="197883" y="644708"/>
                  </a:lnTo>
                  <a:lnTo>
                    <a:pt x="229484" y="614996"/>
                  </a:lnTo>
                  <a:lnTo>
                    <a:pt x="256495" y="580627"/>
                  </a:lnTo>
                  <a:lnTo>
                    <a:pt x="278892" y="542334"/>
                  </a:lnTo>
                  <a:lnTo>
                    <a:pt x="296654" y="500849"/>
                  </a:lnTo>
                  <a:lnTo>
                    <a:pt x="315087" y="430879"/>
                  </a:lnTo>
                  <a:lnTo>
                    <a:pt x="321750" y="357732"/>
                  </a:lnTo>
                  <a:lnTo>
                    <a:pt x="320637" y="320868"/>
                  </a:lnTo>
                  <a:lnTo>
                    <a:pt x="309476" y="248419"/>
                  </a:lnTo>
                  <a:lnTo>
                    <a:pt x="281989" y="170740"/>
                  </a:lnTo>
                  <a:lnTo>
                    <a:pt x="259599" y="130979"/>
                  </a:lnTo>
                  <a:lnTo>
                    <a:pt x="232210" y="95063"/>
                  </a:lnTo>
                  <a:lnTo>
                    <a:pt x="199794" y="63758"/>
                  </a:lnTo>
                  <a:lnTo>
                    <a:pt x="162327" y="37832"/>
                  </a:lnTo>
                  <a:lnTo>
                    <a:pt x="119780" y="18052"/>
                  </a:lnTo>
                  <a:lnTo>
                    <a:pt x="72129" y="5185"/>
                  </a:lnTo>
                  <a:lnTo>
                    <a:pt x="1934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722137" y="2604528"/>
              <a:ext cx="483870" cy="638175"/>
            </a:xfrm>
            <a:custGeom>
              <a:avLst/>
              <a:gdLst/>
              <a:ahLst/>
              <a:cxnLst/>
              <a:rect l="l" t="t" r="r" b="b"/>
              <a:pathLst>
                <a:path w="483870" h="638175">
                  <a:moveTo>
                    <a:pt x="90488" y="0"/>
                  </a:moveTo>
                  <a:lnTo>
                    <a:pt x="483393" y="0"/>
                  </a:lnTo>
                  <a:lnTo>
                    <a:pt x="483393" y="638175"/>
                  </a:lnTo>
                  <a:lnTo>
                    <a:pt x="90488" y="638175"/>
                  </a:lnTo>
                  <a:lnTo>
                    <a:pt x="90488" y="0"/>
                  </a:lnTo>
                  <a:close/>
                </a:path>
                <a:path w="483870" h="638175">
                  <a:moveTo>
                    <a:pt x="0" y="242884"/>
                  </a:moveTo>
                  <a:lnTo>
                    <a:pt x="88106" y="242884"/>
                  </a:lnTo>
                  <a:lnTo>
                    <a:pt x="88106" y="376236"/>
                  </a:lnTo>
                  <a:lnTo>
                    <a:pt x="0" y="376236"/>
                  </a:lnTo>
                  <a:lnTo>
                    <a:pt x="0" y="242884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27144" y="2883924"/>
              <a:ext cx="395605" cy="267970"/>
            </a:xfrm>
            <a:custGeom>
              <a:avLst/>
              <a:gdLst/>
              <a:ahLst/>
              <a:cxnLst/>
              <a:rect l="l" t="t" r="r" b="b"/>
              <a:pathLst>
                <a:path w="395604" h="267969">
                  <a:moveTo>
                    <a:pt x="394992" y="0"/>
                  </a:moveTo>
                  <a:lnTo>
                    <a:pt x="334604" y="5065"/>
                  </a:lnTo>
                  <a:lnTo>
                    <a:pt x="291960" y="27622"/>
                  </a:lnTo>
                  <a:lnTo>
                    <a:pt x="259924" y="70616"/>
                  </a:lnTo>
                  <a:lnTo>
                    <a:pt x="224337" y="143474"/>
                  </a:lnTo>
                  <a:lnTo>
                    <a:pt x="194634" y="186255"/>
                  </a:lnTo>
                  <a:lnTo>
                    <a:pt x="157728" y="207851"/>
                  </a:lnTo>
                  <a:lnTo>
                    <a:pt x="115136" y="215309"/>
                  </a:lnTo>
                  <a:lnTo>
                    <a:pt x="68379" y="215675"/>
                  </a:lnTo>
                  <a:lnTo>
                    <a:pt x="34333" y="215376"/>
                  </a:lnTo>
                  <a:lnTo>
                    <a:pt x="17152" y="215762"/>
                  </a:lnTo>
                  <a:lnTo>
                    <a:pt x="0" y="216795"/>
                  </a:lnTo>
                  <a:lnTo>
                    <a:pt x="4169" y="267397"/>
                  </a:lnTo>
                  <a:lnTo>
                    <a:pt x="20470" y="266397"/>
                  </a:lnTo>
                  <a:lnTo>
                    <a:pt x="36460" y="266016"/>
                  </a:lnTo>
                  <a:lnTo>
                    <a:pt x="67586" y="266277"/>
                  </a:lnTo>
                  <a:lnTo>
                    <a:pt x="115518" y="266259"/>
                  </a:lnTo>
                  <a:lnTo>
                    <a:pt x="160529" y="261138"/>
                  </a:lnTo>
                  <a:lnTo>
                    <a:pt x="201854" y="245850"/>
                  </a:lnTo>
                  <a:lnTo>
                    <a:pt x="238725" y="215328"/>
                  </a:lnTo>
                  <a:lnTo>
                    <a:pt x="270375" y="164505"/>
                  </a:lnTo>
                  <a:lnTo>
                    <a:pt x="287411" y="127930"/>
                  </a:lnTo>
                  <a:lnTo>
                    <a:pt x="301591" y="99707"/>
                  </a:lnTo>
                  <a:lnTo>
                    <a:pt x="325893" y="65126"/>
                  </a:lnTo>
                  <a:lnTo>
                    <a:pt x="370759" y="51340"/>
                  </a:lnTo>
                  <a:lnTo>
                    <a:pt x="394992" y="50802"/>
                  </a:lnTo>
                  <a:lnTo>
                    <a:pt x="39499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23828" y="3077802"/>
              <a:ext cx="149225" cy="93345"/>
            </a:xfrm>
            <a:custGeom>
              <a:avLst/>
              <a:gdLst/>
              <a:ahLst/>
              <a:cxnLst/>
              <a:rect l="l" t="t" r="r" b="b"/>
              <a:pathLst>
                <a:path w="149225" h="93344">
                  <a:moveTo>
                    <a:pt x="148831" y="0"/>
                  </a:moveTo>
                  <a:lnTo>
                    <a:pt x="0" y="0"/>
                  </a:lnTo>
                  <a:lnTo>
                    <a:pt x="0" y="92868"/>
                  </a:lnTo>
                  <a:lnTo>
                    <a:pt x="148831" y="92868"/>
                  </a:lnTo>
                  <a:lnTo>
                    <a:pt x="148831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7540391" y="977359"/>
            <a:ext cx="895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BAR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STOOL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207009" y="2198944"/>
            <a:ext cx="164274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88010" marR="5080" indent="-575945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ELECTRIC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CHARGING POINT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738571" y="9376423"/>
            <a:ext cx="10647680" cy="988060"/>
            <a:chOff x="738571" y="9376423"/>
            <a:chExt cx="10647680" cy="988060"/>
          </a:xfrm>
        </p:grpSpPr>
        <p:sp>
          <p:nvSpPr>
            <p:cNvPr id="156" name="object 156"/>
            <p:cNvSpPr/>
            <p:nvPr/>
          </p:nvSpPr>
          <p:spPr>
            <a:xfrm>
              <a:off x="10566918" y="9385948"/>
              <a:ext cx="809625" cy="809625"/>
            </a:xfrm>
            <a:custGeom>
              <a:avLst/>
              <a:gdLst/>
              <a:ahLst/>
              <a:cxnLst/>
              <a:rect l="l" t="t" r="r" b="b"/>
              <a:pathLst>
                <a:path w="809625" h="809625">
                  <a:moveTo>
                    <a:pt x="404812" y="0"/>
                  </a:moveTo>
                  <a:lnTo>
                    <a:pt x="357602" y="2723"/>
                  </a:lnTo>
                  <a:lnTo>
                    <a:pt x="311993" y="10691"/>
                  </a:lnTo>
                  <a:lnTo>
                    <a:pt x="268286" y="23600"/>
                  </a:lnTo>
                  <a:lnTo>
                    <a:pt x="226786" y="41145"/>
                  </a:lnTo>
                  <a:lnTo>
                    <a:pt x="187797" y="63024"/>
                  </a:lnTo>
                  <a:lnTo>
                    <a:pt x="151623" y="88933"/>
                  </a:lnTo>
                  <a:lnTo>
                    <a:pt x="118567" y="118567"/>
                  </a:lnTo>
                  <a:lnTo>
                    <a:pt x="88933" y="151623"/>
                  </a:lnTo>
                  <a:lnTo>
                    <a:pt x="63024" y="187797"/>
                  </a:lnTo>
                  <a:lnTo>
                    <a:pt x="41145" y="226786"/>
                  </a:lnTo>
                  <a:lnTo>
                    <a:pt x="23600" y="268286"/>
                  </a:lnTo>
                  <a:lnTo>
                    <a:pt x="10691" y="311993"/>
                  </a:lnTo>
                  <a:lnTo>
                    <a:pt x="2723" y="357602"/>
                  </a:lnTo>
                  <a:lnTo>
                    <a:pt x="0" y="404812"/>
                  </a:lnTo>
                  <a:lnTo>
                    <a:pt x="2723" y="452022"/>
                  </a:lnTo>
                  <a:lnTo>
                    <a:pt x="10691" y="497632"/>
                  </a:lnTo>
                  <a:lnTo>
                    <a:pt x="23600" y="541338"/>
                  </a:lnTo>
                  <a:lnTo>
                    <a:pt x="41145" y="582838"/>
                  </a:lnTo>
                  <a:lnTo>
                    <a:pt x="63024" y="621827"/>
                  </a:lnTo>
                  <a:lnTo>
                    <a:pt x="88933" y="658002"/>
                  </a:lnTo>
                  <a:lnTo>
                    <a:pt x="118567" y="691058"/>
                  </a:lnTo>
                  <a:lnTo>
                    <a:pt x="151623" y="720692"/>
                  </a:lnTo>
                  <a:lnTo>
                    <a:pt x="187797" y="746601"/>
                  </a:lnTo>
                  <a:lnTo>
                    <a:pt x="226786" y="768480"/>
                  </a:lnTo>
                  <a:lnTo>
                    <a:pt x="268286" y="786026"/>
                  </a:lnTo>
                  <a:lnTo>
                    <a:pt x="311993" y="798934"/>
                  </a:lnTo>
                  <a:lnTo>
                    <a:pt x="357602" y="806902"/>
                  </a:lnTo>
                  <a:lnTo>
                    <a:pt x="404812" y="809626"/>
                  </a:lnTo>
                  <a:lnTo>
                    <a:pt x="452022" y="806902"/>
                  </a:lnTo>
                  <a:lnTo>
                    <a:pt x="497631" y="798934"/>
                  </a:lnTo>
                  <a:lnTo>
                    <a:pt x="541338" y="786026"/>
                  </a:lnTo>
                  <a:lnTo>
                    <a:pt x="582838" y="768480"/>
                  </a:lnTo>
                  <a:lnTo>
                    <a:pt x="621827" y="746601"/>
                  </a:lnTo>
                  <a:lnTo>
                    <a:pt x="658001" y="720692"/>
                  </a:lnTo>
                  <a:lnTo>
                    <a:pt x="691057" y="691058"/>
                  </a:lnTo>
                  <a:lnTo>
                    <a:pt x="720691" y="658002"/>
                  </a:lnTo>
                  <a:lnTo>
                    <a:pt x="746600" y="621827"/>
                  </a:lnTo>
                  <a:lnTo>
                    <a:pt x="768479" y="582838"/>
                  </a:lnTo>
                  <a:lnTo>
                    <a:pt x="786024" y="541338"/>
                  </a:lnTo>
                  <a:lnTo>
                    <a:pt x="798933" y="497632"/>
                  </a:lnTo>
                  <a:lnTo>
                    <a:pt x="806901" y="452022"/>
                  </a:lnTo>
                  <a:lnTo>
                    <a:pt x="809625" y="404812"/>
                  </a:lnTo>
                  <a:lnTo>
                    <a:pt x="806901" y="357602"/>
                  </a:lnTo>
                  <a:lnTo>
                    <a:pt x="798933" y="311993"/>
                  </a:lnTo>
                  <a:lnTo>
                    <a:pt x="786024" y="268286"/>
                  </a:lnTo>
                  <a:lnTo>
                    <a:pt x="768479" y="226786"/>
                  </a:lnTo>
                  <a:lnTo>
                    <a:pt x="746600" y="187797"/>
                  </a:lnTo>
                  <a:lnTo>
                    <a:pt x="720691" y="151623"/>
                  </a:lnTo>
                  <a:lnTo>
                    <a:pt x="691057" y="118567"/>
                  </a:lnTo>
                  <a:lnTo>
                    <a:pt x="658001" y="88933"/>
                  </a:lnTo>
                  <a:lnTo>
                    <a:pt x="621827" y="63024"/>
                  </a:lnTo>
                  <a:lnTo>
                    <a:pt x="582838" y="41145"/>
                  </a:lnTo>
                  <a:lnTo>
                    <a:pt x="541338" y="23600"/>
                  </a:lnTo>
                  <a:lnTo>
                    <a:pt x="497631" y="10691"/>
                  </a:lnTo>
                  <a:lnTo>
                    <a:pt x="452022" y="2723"/>
                  </a:lnTo>
                  <a:lnTo>
                    <a:pt x="404812" y="0"/>
                  </a:lnTo>
                  <a:close/>
                </a:path>
              </a:pathLst>
            </a:custGeom>
            <a:solidFill>
              <a:srgbClr val="A5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557391" y="9376423"/>
              <a:ext cx="828675" cy="828675"/>
            </a:xfrm>
            <a:custGeom>
              <a:avLst/>
              <a:gdLst/>
              <a:ahLst/>
              <a:cxnLst/>
              <a:rect l="l" t="t" r="r" b="b"/>
              <a:pathLst>
                <a:path w="828675" h="828675">
                  <a:moveTo>
                    <a:pt x="414338" y="0"/>
                  </a:moveTo>
                  <a:lnTo>
                    <a:pt x="366020" y="2787"/>
                  </a:lnTo>
                  <a:lnTo>
                    <a:pt x="319337" y="10943"/>
                  </a:lnTo>
                  <a:lnTo>
                    <a:pt x="274602" y="24157"/>
                  </a:lnTo>
                  <a:lnTo>
                    <a:pt x="232126" y="42116"/>
                  </a:lnTo>
                  <a:lnTo>
                    <a:pt x="192219" y="64510"/>
                  </a:lnTo>
                  <a:lnTo>
                    <a:pt x="155194" y="91028"/>
                  </a:lnTo>
                  <a:lnTo>
                    <a:pt x="121359" y="121358"/>
                  </a:lnTo>
                  <a:lnTo>
                    <a:pt x="91028" y="155194"/>
                  </a:lnTo>
                  <a:lnTo>
                    <a:pt x="64509" y="192220"/>
                  </a:lnTo>
                  <a:lnTo>
                    <a:pt x="42115" y="232127"/>
                  </a:lnTo>
                  <a:lnTo>
                    <a:pt x="24156" y="274604"/>
                  </a:lnTo>
                  <a:lnTo>
                    <a:pt x="10943" y="319338"/>
                  </a:lnTo>
                  <a:lnTo>
                    <a:pt x="2787" y="366019"/>
                  </a:lnTo>
                  <a:lnTo>
                    <a:pt x="0" y="414337"/>
                  </a:lnTo>
                  <a:lnTo>
                    <a:pt x="2787" y="462656"/>
                  </a:lnTo>
                  <a:lnTo>
                    <a:pt x="10944" y="509339"/>
                  </a:lnTo>
                  <a:lnTo>
                    <a:pt x="24157" y="554074"/>
                  </a:lnTo>
                  <a:lnTo>
                    <a:pt x="42117" y="596551"/>
                  </a:lnTo>
                  <a:lnTo>
                    <a:pt x="64511" y="636458"/>
                  </a:lnTo>
                  <a:lnTo>
                    <a:pt x="91029" y="673483"/>
                  </a:lnTo>
                  <a:lnTo>
                    <a:pt x="121359" y="707316"/>
                  </a:lnTo>
                  <a:lnTo>
                    <a:pt x="155195" y="737648"/>
                  </a:lnTo>
                  <a:lnTo>
                    <a:pt x="192222" y="764166"/>
                  </a:lnTo>
                  <a:lnTo>
                    <a:pt x="232129" y="786560"/>
                  </a:lnTo>
                  <a:lnTo>
                    <a:pt x="274605" y="804519"/>
                  </a:lnTo>
                  <a:lnTo>
                    <a:pt x="319339" y="817732"/>
                  </a:lnTo>
                  <a:lnTo>
                    <a:pt x="366021" y="825888"/>
                  </a:lnTo>
                  <a:lnTo>
                    <a:pt x="414338" y="828676"/>
                  </a:lnTo>
                  <a:lnTo>
                    <a:pt x="462657" y="825888"/>
                  </a:lnTo>
                  <a:lnTo>
                    <a:pt x="509340" y="817732"/>
                  </a:lnTo>
                  <a:lnTo>
                    <a:pt x="536789" y="809625"/>
                  </a:lnTo>
                  <a:lnTo>
                    <a:pt x="414338" y="809625"/>
                  </a:lnTo>
                  <a:lnTo>
                    <a:pt x="360699" y="806016"/>
                  </a:lnTo>
                  <a:lnTo>
                    <a:pt x="309252" y="795504"/>
                  </a:lnTo>
                  <a:lnTo>
                    <a:pt x="260470" y="778560"/>
                  </a:lnTo>
                  <a:lnTo>
                    <a:pt x="214824" y="755656"/>
                  </a:lnTo>
                  <a:lnTo>
                    <a:pt x="172785" y="727263"/>
                  </a:lnTo>
                  <a:lnTo>
                    <a:pt x="134824" y="693853"/>
                  </a:lnTo>
                  <a:lnTo>
                    <a:pt x="101413" y="655893"/>
                  </a:lnTo>
                  <a:lnTo>
                    <a:pt x="73020" y="613854"/>
                  </a:lnTo>
                  <a:lnTo>
                    <a:pt x="50115" y="568208"/>
                  </a:lnTo>
                  <a:lnTo>
                    <a:pt x="33172" y="519425"/>
                  </a:lnTo>
                  <a:lnTo>
                    <a:pt x="22660" y="467978"/>
                  </a:lnTo>
                  <a:lnTo>
                    <a:pt x="19051" y="414337"/>
                  </a:lnTo>
                  <a:lnTo>
                    <a:pt x="22659" y="360699"/>
                  </a:lnTo>
                  <a:lnTo>
                    <a:pt x="33171" y="309253"/>
                  </a:lnTo>
                  <a:lnTo>
                    <a:pt x="50114" y="260471"/>
                  </a:lnTo>
                  <a:lnTo>
                    <a:pt x="73018" y="214824"/>
                  </a:lnTo>
                  <a:lnTo>
                    <a:pt x="101412" y="172785"/>
                  </a:lnTo>
                  <a:lnTo>
                    <a:pt x="134824" y="134823"/>
                  </a:lnTo>
                  <a:lnTo>
                    <a:pt x="172786" y="101411"/>
                  </a:lnTo>
                  <a:lnTo>
                    <a:pt x="214826" y="73017"/>
                  </a:lnTo>
                  <a:lnTo>
                    <a:pt x="260472" y="50113"/>
                  </a:lnTo>
                  <a:lnTo>
                    <a:pt x="309254" y="33170"/>
                  </a:lnTo>
                  <a:lnTo>
                    <a:pt x="360700" y="22659"/>
                  </a:lnTo>
                  <a:lnTo>
                    <a:pt x="414338" y="19051"/>
                  </a:lnTo>
                  <a:lnTo>
                    <a:pt x="536789" y="19051"/>
                  </a:lnTo>
                  <a:lnTo>
                    <a:pt x="509337" y="10943"/>
                  </a:lnTo>
                  <a:lnTo>
                    <a:pt x="462654" y="2787"/>
                  </a:lnTo>
                  <a:lnTo>
                    <a:pt x="414338" y="0"/>
                  </a:lnTo>
                  <a:close/>
                </a:path>
                <a:path w="828675" h="828675">
                  <a:moveTo>
                    <a:pt x="536789" y="19051"/>
                  </a:moveTo>
                  <a:lnTo>
                    <a:pt x="414338" y="19051"/>
                  </a:lnTo>
                  <a:lnTo>
                    <a:pt x="467979" y="22659"/>
                  </a:lnTo>
                  <a:lnTo>
                    <a:pt x="519426" y="33171"/>
                  </a:lnTo>
                  <a:lnTo>
                    <a:pt x="568209" y="50115"/>
                  </a:lnTo>
                  <a:lnTo>
                    <a:pt x="613855" y="73019"/>
                  </a:lnTo>
                  <a:lnTo>
                    <a:pt x="655894" y="101412"/>
                  </a:lnTo>
                  <a:lnTo>
                    <a:pt x="693854" y="134823"/>
                  </a:lnTo>
                  <a:lnTo>
                    <a:pt x="727266" y="172785"/>
                  </a:lnTo>
                  <a:lnTo>
                    <a:pt x="755659" y="214824"/>
                  </a:lnTo>
                  <a:lnTo>
                    <a:pt x="778563" y="260471"/>
                  </a:lnTo>
                  <a:lnTo>
                    <a:pt x="795506" y="309253"/>
                  </a:lnTo>
                  <a:lnTo>
                    <a:pt x="806017" y="360699"/>
                  </a:lnTo>
                  <a:lnTo>
                    <a:pt x="809626" y="414337"/>
                  </a:lnTo>
                  <a:lnTo>
                    <a:pt x="806017" y="467978"/>
                  </a:lnTo>
                  <a:lnTo>
                    <a:pt x="795505" y="519425"/>
                  </a:lnTo>
                  <a:lnTo>
                    <a:pt x="778561" y="568208"/>
                  </a:lnTo>
                  <a:lnTo>
                    <a:pt x="755657" y="613854"/>
                  </a:lnTo>
                  <a:lnTo>
                    <a:pt x="727264" y="655893"/>
                  </a:lnTo>
                  <a:lnTo>
                    <a:pt x="693854" y="693853"/>
                  </a:lnTo>
                  <a:lnTo>
                    <a:pt x="655893" y="727264"/>
                  </a:lnTo>
                  <a:lnTo>
                    <a:pt x="613853" y="755658"/>
                  </a:lnTo>
                  <a:lnTo>
                    <a:pt x="568206" y="778561"/>
                  </a:lnTo>
                  <a:lnTo>
                    <a:pt x="519423" y="795505"/>
                  </a:lnTo>
                  <a:lnTo>
                    <a:pt x="467976" y="806016"/>
                  </a:lnTo>
                  <a:lnTo>
                    <a:pt x="414338" y="809625"/>
                  </a:lnTo>
                  <a:lnTo>
                    <a:pt x="536789" y="809625"/>
                  </a:lnTo>
                  <a:lnTo>
                    <a:pt x="596552" y="786559"/>
                  </a:lnTo>
                  <a:lnTo>
                    <a:pt x="636459" y="764165"/>
                  </a:lnTo>
                  <a:lnTo>
                    <a:pt x="673484" y="737647"/>
                  </a:lnTo>
                  <a:lnTo>
                    <a:pt x="707317" y="707316"/>
                  </a:lnTo>
                  <a:lnTo>
                    <a:pt x="737648" y="673483"/>
                  </a:lnTo>
                  <a:lnTo>
                    <a:pt x="764166" y="636458"/>
                  </a:lnTo>
                  <a:lnTo>
                    <a:pt x="786560" y="596551"/>
                  </a:lnTo>
                  <a:lnTo>
                    <a:pt x="804519" y="554074"/>
                  </a:lnTo>
                  <a:lnTo>
                    <a:pt x="817733" y="509339"/>
                  </a:lnTo>
                  <a:lnTo>
                    <a:pt x="825889" y="462656"/>
                  </a:lnTo>
                  <a:lnTo>
                    <a:pt x="828677" y="414337"/>
                  </a:lnTo>
                  <a:lnTo>
                    <a:pt x="825889" y="366019"/>
                  </a:lnTo>
                  <a:lnTo>
                    <a:pt x="817734" y="319338"/>
                  </a:lnTo>
                  <a:lnTo>
                    <a:pt x="804521" y="274604"/>
                  </a:lnTo>
                  <a:lnTo>
                    <a:pt x="786561" y="232127"/>
                  </a:lnTo>
                  <a:lnTo>
                    <a:pt x="764167" y="192220"/>
                  </a:lnTo>
                  <a:lnTo>
                    <a:pt x="737649" y="155194"/>
                  </a:lnTo>
                  <a:lnTo>
                    <a:pt x="707317" y="121358"/>
                  </a:lnTo>
                  <a:lnTo>
                    <a:pt x="673482" y="91027"/>
                  </a:lnTo>
                  <a:lnTo>
                    <a:pt x="636456" y="64508"/>
                  </a:lnTo>
                  <a:lnTo>
                    <a:pt x="596548" y="42114"/>
                  </a:lnTo>
                  <a:lnTo>
                    <a:pt x="554072" y="24155"/>
                  </a:lnTo>
                  <a:lnTo>
                    <a:pt x="536789" y="1905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0714685" y="9524806"/>
              <a:ext cx="508634" cy="513715"/>
            </a:xfrm>
            <a:custGeom>
              <a:avLst/>
              <a:gdLst/>
              <a:ahLst/>
              <a:cxnLst/>
              <a:rect l="l" t="t" r="r" b="b"/>
              <a:pathLst>
                <a:path w="508634" h="513715">
                  <a:moveTo>
                    <a:pt x="508254" y="256438"/>
                  </a:moveTo>
                  <a:lnTo>
                    <a:pt x="498894" y="238823"/>
                  </a:lnTo>
                  <a:lnTo>
                    <a:pt x="473379" y="224447"/>
                  </a:lnTo>
                  <a:lnTo>
                    <a:pt x="435533" y="214744"/>
                  </a:lnTo>
                  <a:lnTo>
                    <a:pt x="389191" y="211188"/>
                  </a:lnTo>
                  <a:lnTo>
                    <a:pt x="352183" y="214033"/>
                  </a:lnTo>
                  <a:lnTo>
                    <a:pt x="380936" y="187490"/>
                  </a:lnTo>
                  <a:lnTo>
                    <a:pt x="409879" y="151117"/>
                  </a:lnTo>
                  <a:lnTo>
                    <a:pt x="428548" y="116801"/>
                  </a:lnTo>
                  <a:lnTo>
                    <a:pt x="435381" y="88315"/>
                  </a:lnTo>
                  <a:lnTo>
                    <a:pt x="428853" y="69469"/>
                  </a:lnTo>
                  <a:lnTo>
                    <a:pt x="409575" y="64338"/>
                  </a:lnTo>
                  <a:lnTo>
                    <a:pt x="381673" y="73240"/>
                  </a:lnTo>
                  <a:lnTo>
                    <a:pt x="348805" y="94361"/>
                  </a:lnTo>
                  <a:lnTo>
                    <a:pt x="314655" y="125882"/>
                  </a:lnTo>
                  <a:lnTo>
                    <a:pt x="303009" y="140512"/>
                  </a:lnTo>
                  <a:lnTo>
                    <a:pt x="305092" y="120167"/>
                  </a:lnTo>
                  <a:lnTo>
                    <a:pt x="302717" y="73748"/>
                  </a:lnTo>
                  <a:lnTo>
                    <a:pt x="293992" y="35674"/>
                  </a:lnTo>
                  <a:lnTo>
                    <a:pt x="280263" y="9791"/>
                  </a:lnTo>
                  <a:lnTo>
                    <a:pt x="275831" y="7302"/>
                  </a:lnTo>
                  <a:lnTo>
                    <a:pt x="275831" y="267195"/>
                  </a:lnTo>
                  <a:lnTo>
                    <a:pt x="266738" y="269608"/>
                  </a:lnTo>
                  <a:lnTo>
                    <a:pt x="263537" y="278815"/>
                  </a:lnTo>
                  <a:lnTo>
                    <a:pt x="256844" y="275463"/>
                  </a:lnTo>
                  <a:lnTo>
                    <a:pt x="247726" y="280606"/>
                  </a:lnTo>
                  <a:lnTo>
                    <a:pt x="244995" y="272948"/>
                  </a:lnTo>
                  <a:lnTo>
                    <a:pt x="228142" y="268643"/>
                  </a:lnTo>
                  <a:lnTo>
                    <a:pt x="238048" y="251244"/>
                  </a:lnTo>
                  <a:lnTo>
                    <a:pt x="234111" y="243344"/>
                  </a:lnTo>
                  <a:lnTo>
                    <a:pt x="244995" y="240563"/>
                  </a:lnTo>
                  <a:lnTo>
                    <a:pt x="247726" y="232918"/>
                  </a:lnTo>
                  <a:lnTo>
                    <a:pt x="256844" y="238048"/>
                  </a:lnTo>
                  <a:lnTo>
                    <a:pt x="263537" y="234708"/>
                  </a:lnTo>
                  <a:lnTo>
                    <a:pt x="266738" y="243903"/>
                  </a:lnTo>
                  <a:lnTo>
                    <a:pt x="275539" y="246253"/>
                  </a:lnTo>
                  <a:lnTo>
                    <a:pt x="270129" y="256438"/>
                  </a:lnTo>
                  <a:lnTo>
                    <a:pt x="275831" y="267195"/>
                  </a:lnTo>
                  <a:lnTo>
                    <a:pt x="275831" y="7302"/>
                  </a:lnTo>
                  <a:lnTo>
                    <a:pt x="262890" y="0"/>
                  </a:lnTo>
                  <a:lnTo>
                    <a:pt x="245046" y="8902"/>
                  </a:lnTo>
                  <a:lnTo>
                    <a:pt x="230022" y="34048"/>
                  </a:lnTo>
                  <a:lnTo>
                    <a:pt x="219367" y="71628"/>
                  </a:lnTo>
                  <a:lnTo>
                    <a:pt x="214630" y="117868"/>
                  </a:lnTo>
                  <a:lnTo>
                    <a:pt x="216014" y="144805"/>
                  </a:lnTo>
                  <a:lnTo>
                    <a:pt x="198297" y="122059"/>
                  </a:lnTo>
                  <a:lnTo>
                    <a:pt x="164465" y="90182"/>
                  </a:lnTo>
                  <a:lnTo>
                    <a:pt x="131826" y="68732"/>
                  </a:lnTo>
                  <a:lnTo>
                    <a:pt x="104013" y="59537"/>
                  </a:lnTo>
                  <a:lnTo>
                    <a:pt x="84683" y="64477"/>
                  </a:lnTo>
                  <a:lnTo>
                    <a:pt x="77965" y="83248"/>
                  </a:lnTo>
                  <a:lnTo>
                    <a:pt x="84505" y="111798"/>
                  </a:lnTo>
                  <a:lnTo>
                    <a:pt x="102806" y="146316"/>
                  </a:lnTo>
                  <a:lnTo>
                    <a:pt x="131381" y="182981"/>
                  </a:lnTo>
                  <a:lnTo>
                    <a:pt x="156438" y="206603"/>
                  </a:lnTo>
                  <a:lnTo>
                    <a:pt x="120230" y="202844"/>
                  </a:lnTo>
                  <a:lnTo>
                    <a:pt x="73799" y="205155"/>
                  </a:lnTo>
                  <a:lnTo>
                    <a:pt x="35712" y="213842"/>
                  </a:lnTo>
                  <a:lnTo>
                    <a:pt x="9829" y="227545"/>
                  </a:lnTo>
                  <a:lnTo>
                    <a:pt x="0" y="244894"/>
                  </a:lnTo>
                  <a:lnTo>
                    <a:pt x="8890" y="262750"/>
                  </a:lnTo>
                  <a:lnTo>
                    <a:pt x="34010" y="277812"/>
                  </a:lnTo>
                  <a:lnTo>
                    <a:pt x="71577" y="288505"/>
                  </a:lnTo>
                  <a:lnTo>
                    <a:pt x="117817" y="293293"/>
                  </a:lnTo>
                  <a:lnTo>
                    <a:pt x="164236" y="290982"/>
                  </a:lnTo>
                  <a:lnTo>
                    <a:pt x="183603" y="286575"/>
                  </a:lnTo>
                  <a:lnTo>
                    <a:pt x="165214" y="298653"/>
                  </a:lnTo>
                  <a:lnTo>
                    <a:pt x="131381" y="330530"/>
                  </a:lnTo>
                  <a:lnTo>
                    <a:pt x="102806" y="367195"/>
                  </a:lnTo>
                  <a:lnTo>
                    <a:pt x="84505" y="401713"/>
                  </a:lnTo>
                  <a:lnTo>
                    <a:pt x="77965" y="430263"/>
                  </a:lnTo>
                  <a:lnTo>
                    <a:pt x="84683" y="449033"/>
                  </a:lnTo>
                  <a:lnTo>
                    <a:pt x="104013" y="453974"/>
                  </a:lnTo>
                  <a:lnTo>
                    <a:pt x="131826" y="444792"/>
                  </a:lnTo>
                  <a:lnTo>
                    <a:pt x="164465" y="423329"/>
                  </a:lnTo>
                  <a:lnTo>
                    <a:pt x="198297" y="391452"/>
                  </a:lnTo>
                  <a:lnTo>
                    <a:pt x="216014" y="368719"/>
                  </a:lnTo>
                  <a:lnTo>
                    <a:pt x="214630" y="395643"/>
                  </a:lnTo>
                  <a:lnTo>
                    <a:pt x="219367" y="441883"/>
                  </a:lnTo>
                  <a:lnTo>
                    <a:pt x="230022" y="479463"/>
                  </a:lnTo>
                  <a:lnTo>
                    <a:pt x="245046" y="504609"/>
                  </a:lnTo>
                  <a:lnTo>
                    <a:pt x="262890" y="513511"/>
                  </a:lnTo>
                  <a:lnTo>
                    <a:pt x="280263" y="503720"/>
                  </a:lnTo>
                  <a:lnTo>
                    <a:pt x="293992" y="477837"/>
                  </a:lnTo>
                  <a:lnTo>
                    <a:pt x="302717" y="439762"/>
                  </a:lnTo>
                  <a:lnTo>
                    <a:pt x="305092" y="393344"/>
                  </a:lnTo>
                  <a:lnTo>
                    <a:pt x="303009" y="373011"/>
                  </a:lnTo>
                  <a:lnTo>
                    <a:pt x="314655" y="387629"/>
                  </a:lnTo>
                  <a:lnTo>
                    <a:pt x="348805" y="419150"/>
                  </a:lnTo>
                  <a:lnTo>
                    <a:pt x="381673" y="440270"/>
                  </a:lnTo>
                  <a:lnTo>
                    <a:pt x="409575" y="449173"/>
                  </a:lnTo>
                  <a:lnTo>
                    <a:pt x="428853" y="444042"/>
                  </a:lnTo>
                  <a:lnTo>
                    <a:pt x="435381" y="425196"/>
                  </a:lnTo>
                  <a:lnTo>
                    <a:pt x="428548" y="396709"/>
                  </a:lnTo>
                  <a:lnTo>
                    <a:pt x="409879" y="362394"/>
                  </a:lnTo>
                  <a:lnTo>
                    <a:pt x="380936" y="326021"/>
                  </a:lnTo>
                  <a:lnTo>
                    <a:pt x="351434" y="298792"/>
                  </a:lnTo>
                  <a:lnTo>
                    <a:pt x="389191" y="301688"/>
                  </a:lnTo>
                  <a:lnTo>
                    <a:pt x="435533" y="298132"/>
                  </a:lnTo>
                  <a:lnTo>
                    <a:pt x="473379" y="288429"/>
                  </a:lnTo>
                  <a:lnTo>
                    <a:pt x="498894" y="274053"/>
                  </a:lnTo>
                  <a:lnTo>
                    <a:pt x="508254" y="256438"/>
                  </a:lnTo>
                  <a:close/>
                </a:path>
              </a:pathLst>
            </a:custGeom>
            <a:solidFill>
              <a:srgbClr val="B5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909810" y="9716947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60721" y="0"/>
                  </a:moveTo>
                  <a:lnTo>
                    <a:pt x="37086" y="4771"/>
                  </a:lnTo>
                  <a:lnTo>
                    <a:pt x="17785" y="17785"/>
                  </a:lnTo>
                  <a:lnTo>
                    <a:pt x="4771" y="37086"/>
                  </a:lnTo>
                  <a:lnTo>
                    <a:pt x="0" y="60721"/>
                  </a:lnTo>
                  <a:lnTo>
                    <a:pt x="4771" y="84356"/>
                  </a:lnTo>
                  <a:lnTo>
                    <a:pt x="17785" y="103657"/>
                  </a:lnTo>
                  <a:lnTo>
                    <a:pt x="37086" y="116670"/>
                  </a:lnTo>
                  <a:lnTo>
                    <a:pt x="60721" y="121442"/>
                  </a:lnTo>
                  <a:lnTo>
                    <a:pt x="84356" y="116670"/>
                  </a:lnTo>
                  <a:lnTo>
                    <a:pt x="103657" y="103657"/>
                  </a:lnTo>
                  <a:lnTo>
                    <a:pt x="116670" y="84356"/>
                  </a:lnTo>
                  <a:lnTo>
                    <a:pt x="121442" y="60721"/>
                  </a:lnTo>
                  <a:lnTo>
                    <a:pt x="116670" y="37086"/>
                  </a:lnTo>
                  <a:lnTo>
                    <a:pt x="103657" y="17785"/>
                  </a:lnTo>
                  <a:lnTo>
                    <a:pt x="84356" y="4771"/>
                  </a:lnTo>
                  <a:lnTo>
                    <a:pt x="60721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28231" y="9659322"/>
              <a:ext cx="457200" cy="45720"/>
            </a:xfrm>
            <a:custGeom>
              <a:avLst/>
              <a:gdLst/>
              <a:ahLst/>
              <a:cxnLst/>
              <a:rect l="l" t="t" r="r" b="b"/>
              <a:pathLst>
                <a:path w="457200" h="45720">
                  <a:moveTo>
                    <a:pt x="22622" y="0"/>
                  </a:moveTo>
                  <a:lnTo>
                    <a:pt x="434578" y="0"/>
                  </a:lnTo>
                  <a:lnTo>
                    <a:pt x="443361" y="1784"/>
                  </a:lnTo>
                  <a:lnTo>
                    <a:pt x="450554" y="6644"/>
                  </a:lnTo>
                  <a:lnTo>
                    <a:pt x="455414" y="13837"/>
                  </a:lnTo>
                  <a:lnTo>
                    <a:pt x="457200" y="22622"/>
                  </a:lnTo>
                  <a:lnTo>
                    <a:pt x="455414" y="31407"/>
                  </a:lnTo>
                  <a:lnTo>
                    <a:pt x="450554" y="38600"/>
                  </a:lnTo>
                  <a:lnTo>
                    <a:pt x="443361" y="43460"/>
                  </a:lnTo>
                  <a:lnTo>
                    <a:pt x="434578" y="45245"/>
                  </a:lnTo>
                  <a:lnTo>
                    <a:pt x="22622" y="45245"/>
                  </a:lnTo>
                  <a:lnTo>
                    <a:pt x="13839" y="43460"/>
                  </a:lnTo>
                  <a:lnTo>
                    <a:pt x="6645" y="38600"/>
                  </a:lnTo>
                  <a:lnTo>
                    <a:pt x="1785" y="31407"/>
                  </a:lnTo>
                  <a:lnTo>
                    <a:pt x="0" y="22622"/>
                  </a:lnTo>
                  <a:lnTo>
                    <a:pt x="1785" y="13837"/>
                  </a:lnTo>
                  <a:lnTo>
                    <a:pt x="6645" y="6644"/>
                  </a:lnTo>
                  <a:lnTo>
                    <a:pt x="13839" y="1784"/>
                  </a:lnTo>
                  <a:lnTo>
                    <a:pt x="22622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42381" y="9684184"/>
              <a:ext cx="1047750" cy="676275"/>
            </a:xfrm>
            <a:custGeom>
              <a:avLst/>
              <a:gdLst/>
              <a:ahLst/>
              <a:cxnLst/>
              <a:rect l="l" t="t" r="r" b="b"/>
              <a:pathLst>
                <a:path w="1047750" h="676275">
                  <a:moveTo>
                    <a:pt x="1047751" y="0"/>
                  </a:moveTo>
                  <a:lnTo>
                    <a:pt x="0" y="0"/>
                  </a:lnTo>
                  <a:lnTo>
                    <a:pt x="0" y="676273"/>
                  </a:lnTo>
                  <a:lnTo>
                    <a:pt x="1047751" y="676273"/>
                  </a:lnTo>
                  <a:lnTo>
                    <a:pt x="1047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42381" y="9659181"/>
              <a:ext cx="1047750" cy="701675"/>
            </a:xfrm>
            <a:custGeom>
              <a:avLst/>
              <a:gdLst/>
              <a:ahLst/>
              <a:cxnLst/>
              <a:rect l="l" t="t" r="r" b="b"/>
              <a:pathLst>
                <a:path w="1047750" h="701675">
                  <a:moveTo>
                    <a:pt x="0" y="25002"/>
                  </a:moveTo>
                  <a:lnTo>
                    <a:pt x="1047751" y="25002"/>
                  </a:lnTo>
                  <a:lnTo>
                    <a:pt x="1047751" y="701276"/>
                  </a:lnTo>
                  <a:lnTo>
                    <a:pt x="0" y="701276"/>
                  </a:lnTo>
                  <a:lnTo>
                    <a:pt x="0" y="25002"/>
                  </a:lnTo>
                  <a:close/>
                </a:path>
                <a:path w="1047750" h="701675">
                  <a:moveTo>
                    <a:pt x="872121" y="0"/>
                  </a:moveTo>
                  <a:lnTo>
                    <a:pt x="1019761" y="0"/>
                  </a:lnTo>
                  <a:lnTo>
                    <a:pt x="1019761" y="23813"/>
                  </a:lnTo>
                  <a:lnTo>
                    <a:pt x="872121" y="23813"/>
                  </a:lnTo>
                  <a:lnTo>
                    <a:pt x="87212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197998" y="9862174"/>
              <a:ext cx="554355" cy="396875"/>
            </a:xfrm>
            <a:custGeom>
              <a:avLst/>
              <a:gdLst/>
              <a:ahLst/>
              <a:cxnLst/>
              <a:rect l="l" t="t" r="r" b="b"/>
              <a:pathLst>
                <a:path w="554354" h="396875">
                  <a:moveTo>
                    <a:pt x="198306" y="0"/>
                  </a:moveTo>
                  <a:lnTo>
                    <a:pt x="243775" y="5237"/>
                  </a:lnTo>
                  <a:lnTo>
                    <a:pt x="285515" y="20156"/>
                  </a:lnTo>
                  <a:lnTo>
                    <a:pt x="322335" y="43566"/>
                  </a:lnTo>
                  <a:lnTo>
                    <a:pt x="353045" y="74276"/>
                  </a:lnTo>
                  <a:lnTo>
                    <a:pt x="376455" y="111097"/>
                  </a:lnTo>
                  <a:lnTo>
                    <a:pt x="391374" y="152837"/>
                  </a:lnTo>
                  <a:lnTo>
                    <a:pt x="396612" y="198306"/>
                  </a:lnTo>
                  <a:lnTo>
                    <a:pt x="391374" y="243775"/>
                  </a:lnTo>
                  <a:lnTo>
                    <a:pt x="376455" y="285515"/>
                  </a:lnTo>
                  <a:lnTo>
                    <a:pt x="353045" y="322335"/>
                  </a:lnTo>
                  <a:lnTo>
                    <a:pt x="322335" y="353045"/>
                  </a:lnTo>
                  <a:lnTo>
                    <a:pt x="285515" y="376455"/>
                  </a:lnTo>
                  <a:lnTo>
                    <a:pt x="243775" y="391374"/>
                  </a:lnTo>
                  <a:lnTo>
                    <a:pt x="198306" y="396612"/>
                  </a:lnTo>
                  <a:lnTo>
                    <a:pt x="152836" y="391374"/>
                  </a:lnTo>
                  <a:lnTo>
                    <a:pt x="111095" y="376455"/>
                  </a:lnTo>
                  <a:lnTo>
                    <a:pt x="74275" y="353045"/>
                  </a:lnTo>
                  <a:lnTo>
                    <a:pt x="43565" y="322335"/>
                  </a:lnTo>
                  <a:lnTo>
                    <a:pt x="20155" y="285515"/>
                  </a:lnTo>
                  <a:lnTo>
                    <a:pt x="5237" y="243775"/>
                  </a:lnTo>
                  <a:lnTo>
                    <a:pt x="0" y="198306"/>
                  </a:lnTo>
                  <a:lnTo>
                    <a:pt x="5237" y="152837"/>
                  </a:lnTo>
                  <a:lnTo>
                    <a:pt x="20155" y="111097"/>
                  </a:lnTo>
                  <a:lnTo>
                    <a:pt x="43565" y="74276"/>
                  </a:lnTo>
                  <a:lnTo>
                    <a:pt x="74275" y="43566"/>
                  </a:lnTo>
                  <a:lnTo>
                    <a:pt x="111095" y="20156"/>
                  </a:lnTo>
                  <a:lnTo>
                    <a:pt x="152836" y="5237"/>
                  </a:lnTo>
                  <a:lnTo>
                    <a:pt x="198306" y="0"/>
                  </a:lnTo>
                  <a:close/>
                </a:path>
                <a:path w="554354" h="396875">
                  <a:moveTo>
                    <a:pt x="198306" y="21874"/>
                  </a:moveTo>
                  <a:lnTo>
                    <a:pt x="245209" y="28176"/>
                  </a:lnTo>
                  <a:lnTo>
                    <a:pt x="287355" y="45962"/>
                  </a:lnTo>
                  <a:lnTo>
                    <a:pt x="323063" y="73549"/>
                  </a:lnTo>
                  <a:lnTo>
                    <a:pt x="350650" y="109257"/>
                  </a:lnTo>
                  <a:lnTo>
                    <a:pt x="368436" y="151403"/>
                  </a:lnTo>
                  <a:lnTo>
                    <a:pt x="374738" y="198306"/>
                  </a:lnTo>
                  <a:lnTo>
                    <a:pt x="368436" y="245209"/>
                  </a:lnTo>
                  <a:lnTo>
                    <a:pt x="350650" y="287355"/>
                  </a:lnTo>
                  <a:lnTo>
                    <a:pt x="323063" y="323063"/>
                  </a:lnTo>
                  <a:lnTo>
                    <a:pt x="287355" y="350650"/>
                  </a:lnTo>
                  <a:lnTo>
                    <a:pt x="245209" y="368436"/>
                  </a:lnTo>
                  <a:lnTo>
                    <a:pt x="198306" y="374738"/>
                  </a:lnTo>
                  <a:lnTo>
                    <a:pt x="151403" y="368436"/>
                  </a:lnTo>
                  <a:lnTo>
                    <a:pt x="109256" y="350650"/>
                  </a:lnTo>
                  <a:lnTo>
                    <a:pt x="73547" y="323063"/>
                  </a:lnTo>
                  <a:lnTo>
                    <a:pt x="45959" y="287355"/>
                  </a:lnTo>
                  <a:lnTo>
                    <a:pt x="28173" y="245209"/>
                  </a:lnTo>
                  <a:lnTo>
                    <a:pt x="21870" y="198306"/>
                  </a:lnTo>
                  <a:lnTo>
                    <a:pt x="28173" y="151403"/>
                  </a:lnTo>
                  <a:lnTo>
                    <a:pt x="45959" y="109257"/>
                  </a:lnTo>
                  <a:lnTo>
                    <a:pt x="73547" y="73549"/>
                  </a:lnTo>
                  <a:lnTo>
                    <a:pt x="109256" y="45962"/>
                  </a:lnTo>
                  <a:lnTo>
                    <a:pt x="151403" y="28176"/>
                  </a:lnTo>
                  <a:lnTo>
                    <a:pt x="198306" y="21874"/>
                  </a:lnTo>
                  <a:close/>
                </a:path>
                <a:path w="554354" h="396875">
                  <a:moveTo>
                    <a:pt x="387868" y="163314"/>
                  </a:moveTo>
                  <a:lnTo>
                    <a:pt x="554094" y="163314"/>
                  </a:lnTo>
                  <a:lnTo>
                    <a:pt x="554094" y="239137"/>
                  </a:lnTo>
                  <a:lnTo>
                    <a:pt x="387868" y="239137"/>
                  </a:lnTo>
                  <a:lnTo>
                    <a:pt x="387868" y="16331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15690" y="9999328"/>
              <a:ext cx="114301" cy="122309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3553419" y="10173329"/>
              <a:ext cx="359410" cy="125095"/>
            </a:xfrm>
            <a:custGeom>
              <a:avLst/>
              <a:gdLst/>
              <a:ahLst/>
              <a:cxnLst/>
              <a:rect l="l" t="t" r="r" b="b"/>
              <a:pathLst>
                <a:path w="359410" h="125095">
                  <a:moveTo>
                    <a:pt x="7287" y="0"/>
                  </a:moveTo>
                  <a:lnTo>
                    <a:pt x="0" y="9065"/>
                  </a:lnTo>
                  <a:lnTo>
                    <a:pt x="7548" y="16030"/>
                  </a:lnTo>
                  <a:lnTo>
                    <a:pt x="12287" y="22195"/>
                  </a:lnTo>
                  <a:lnTo>
                    <a:pt x="15155" y="27838"/>
                  </a:lnTo>
                  <a:lnTo>
                    <a:pt x="20397" y="42025"/>
                  </a:lnTo>
                  <a:lnTo>
                    <a:pt x="26240" y="51583"/>
                  </a:lnTo>
                  <a:lnTo>
                    <a:pt x="37134" y="62608"/>
                  </a:lnTo>
                  <a:lnTo>
                    <a:pt x="55591" y="75798"/>
                  </a:lnTo>
                  <a:lnTo>
                    <a:pt x="82254" y="86553"/>
                  </a:lnTo>
                  <a:lnTo>
                    <a:pt x="108363" y="87463"/>
                  </a:lnTo>
                  <a:lnTo>
                    <a:pt x="133496" y="82037"/>
                  </a:lnTo>
                  <a:lnTo>
                    <a:pt x="168222" y="69767"/>
                  </a:lnTo>
                  <a:lnTo>
                    <a:pt x="178604" y="66408"/>
                  </a:lnTo>
                  <a:lnTo>
                    <a:pt x="188238" y="64180"/>
                  </a:lnTo>
                  <a:lnTo>
                    <a:pt x="196984" y="63562"/>
                  </a:lnTo>
                  <a:lnTo>
                    <a:pt x="206887" y="65497"/>
                  </a:lnTo>
                  <a:lnTo>
                    <a:pt x="218037" y="70091"/>
                  </a:lnTo>
                  <a:lnTo>
                    <a:pt x="230384" y="76675"/>
                  </a:lnTo>
                  <a:lnTo>
                    <a:pt x="267981" y="98447"/>
                  </a:lnTo>
                  <a:lnTo>
                    <a:pt x="295051" y="111439"/>
                  </a:lnTo>
                  <a:lnTo>
                    <a:pt x="325331" y="121064"/>
                  </a:lnTo>
                  <a:lnTo>
                    <a:pt x="359064" y="124827"/>
                  </a:lnTo>
                  <a:lnTo>
                    <a:pt x="359064" y="113163"/>
                  </a:lnTo>
                  <a:lnTo>
                    <a:pt x="327411" y="109554"/>
                  </a:lnTo>
                  <a:lnTo>
                    <a:pt x="298729" y="100322"/>
                  </a:lnTo>
                  <a:lnTo>
                    <a:pt x="272899" y="87860"/>
                  </a:lnTo>
                  <a:lnTo>
                    <a:pt x="235305" y="66085"/>
                  </a:lnTo>
                  <a:lnTo>
                    <a:pt x="221842" y="59020"/>
                  </a:lnTo>
                  <a:lnTo>
                    <a:pt x="209268" y="54070"/>
                  </a:lnTo>
                  <a:lnTo>
                    <a:pt x="197438" y="51945"/>
                  </a:lnTo>
                  <a:lnTo>
                    <a:pt x="187182" y="52576"/>
                  </a:lnTo>
                  <a:lnTo>
                    <a:pt x="176377" y="54957"/>
                  </a:lnTo>
                  <a:lnTo>
                    <a:pt x="165038" y="58567"/>
                  </a:lnTo>
                  <a:lnTo>
                    <a:pt x="131413" y="70489"/>
                  </a:lnTo>
                  <a:lnTo>
                    <a:pt x="108548" y="75605"/>
                  </a:lnTo>
                  <a:lnTo>
                    <a:pt x="61786" y="65956"/>
                  </a:lnTo>
                  <a:lnTo>
                    <a:pt x="30884" y="36883"/>
                  </a:lnTo>
                  <a:lnTo>
                    <a:pt x="25737" y="22946"/>
                  </a:lnTo>
                  <a:lnTo>
                    <a:pt x="22229" y="16017"/>
                  </a:lnTo>
                  <a:lnTo>
                    <a:pt x="16458" y="8477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553419" y="10173329"/>
              <a:ext cx="359410" cy="125095"/>
            </a:xfrm>
            <a:custGeom>
              <a:avLst/>
              <a:gdLst/>
              <a:ahLst/>
              <a:cxnLst/>
              <a:rect l="l" t="t" r="r" b="b"/>
              <a:pathLst>
                <a:path w="359410" h="125095">
                  <a:moveTo>
                    <a:pt x="7287" y="0"/>
                  </a:moveTo>
                  <a:lnTo>
                    <a:pt x="16458" y="8477"/>
                  </a:lnTo>
                  <a:lnTo>
                    <a:pt x="22229" y="16017"/>
                  </a:lnTo>
                  <a:lnTo>
                    <a:pt x="25737" y="22946"/>
                  </a:lnTo>
                  <a:lnTo>
                    <a:pt x="28120" y="29588"/>
                  </a:lnTo>
                  <a:lnTo>
                    <a:pt x="30884" y="36883"/>
                  </a:lnTo>
                  <a:lnTo>
                    <a:pt x="61786" y="65956"/>
                  </a:lnTo>
                  <a:lnTo>
                    <a:pt x="108548" y="75605"/>
                  </a:lnTo>
                  <a:lnTo>
                    <a:pt x="131413" y="70489"/>
                  </a:lnTo>
                  <a:lnTo>
                    <a:pt x="153177" y="62889"/>
                  </a:lnTo>
                  <a:lnTo>
                    <a:pt x="165038" y="58567"/>
                  </a:lnTo>
                  <a:lnTo>
                    <a:pt x="176377" y="54957"/>
                  </a:lnTo>
                  <a:lnTo>
                    <a:pt x="187182" y="52576"/>
                  </a:lnTo>
                  <a:lnTo>
                    <a:pt x="197438" y="51945"/>
                  </a:lnTo>
                  <a:lnTo>
                    <a:pt x="209268" y="54070"/>
                  </a:lnTo>
                  <a:lnTo>
                    <a:pt x="221842" y="59020"/>
                  </a:lnTo>
                  <a:lnTo>
                    <a:pt x="235305" y="66085"/>
                  </a:lnTo>
                  <a:lnTo>
                    <a:pt x="249803" y="74560"/>
                  </a:lnTo>
                  <a:lnTo>
                    <a:pt x="272899" y="87860"/>
                  </a:lnTo>
                  <a:lnTo>
                    <a:pt x="298729" y="100322"/>
                  </a:lnTo>
                  <a:lnTo>
                    <a:pt x="327411" y="109554"/>
                  </a:lnTo>
                  <a:lnTo>
                    <a:pt x="359064" y="113163"/>
                  </a:lnTo>
                  <a:lnTo>
                    <a:pt x="359064" y="124827"/>
                  </a:lnTo>
                  <a:lnTo>
                    <a:pt x="295051" y="111439"/>
                  </a:lnTo>
                  <a:lnTo>
                    <a:pt x="243881" y="84581"/>
                  </a:lnTo>
                  <a:lnTo>
                    <a:pt x="230384" y="76675"/>
                  </a:lnTo>
                  <a:lnTo>
                    <a:pt x="218037" y="70091"/>
                  </a:lnTo>
                  <a:lnTo>
                    <a:pt x="206887" y="65497"/>
                  </a:lnTo>
                  <a:lnTo>
                    <a:pt x="196984" y="63562"/>
                  </a:lnTo>
                  <a:lnTo>
                    <a:pt x="188238" y="64180"/>
                  </a:lnTo>
                  <a:lnTo>
                    <a:pt x="178604" y="66408"/>
                  </a:lnTo>
                  <a:lnTo>
                    <a:pt x="168222" y="69767"/>
                  </a:lnTo>
                  <a:lnTo>
                    <a:pt x="157229" y="73779"/>
                  </a:lnTo>
                  <a:lnTo>
                    <a:pt x="133496" y="82037"/>
                  </a:lnTo>
                  <a:lnTo>
                    <a:pt x="108363" y="87463"/>
                  </a:lnTo>
                  <a:lnTo>
                    <a:pt x="82254" y="86553"/>
                  </a:lnTo>
                  <a:lnTo>
                    <a:pt x="55591" y="75798"/>
                  </a:lnTo>
                  <a:lnTo>
                    <a:pt x="20397" y="42025"/>
                  </a:lnTo>
                  <a:lnTo>
                    <a:pt x="15155" y="27838"/>
                  </a:lnTo>
                  <a:lnTo>
                    <a:pt x="12287" y="22195"/>
                  </a:lnTo>
                  <a:lnTo>
                    <a:pt x="7548" y="16030"/>
                  </a:lnTo>
                  <a:lnTo>
                    <a:pt x="0" y="9065"/>
                  </a:lnTo>
                  <a:lnTo>
                    <a:pt x="728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73927" y="10251579"/>
              <a:ext cx="107726" cy="72731"/>
            </a:xfrm>
            <a:prstGeom prst="rect">
              <a:avLst/>
            </a:prstGeom>
          </p:spPr>
        </p:pic>
      </p:grpSp>
      <p:sp>
        <p:nvSpPr>
          <p:cNvPr id="168" name="object 168"/>
          <p:cNvSpPr txBox="1"/>
          <p:nvPr/>
        </p:nvSpPr>
        <p:spPr>
          <a:xfrm>
            <a:off x="10545247" y="9071424"/>
            <a:ext cx="86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PLANT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POT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24312" y="9381119"/>
            <a:ext cx="3576320" cy="4375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WASHING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MACINE</a:t>
            </a:r>
            <a:endParaRPr sz="1200">
              <a:latin typeface="Arial"/>
              <a:cs typeface="Arial"/>
            </a:endParaRPr>
          </a:p>
          <a:p>
            <a:pPr marL="2191385">
              <a:lnSpc>
                <a:spcPct val="100000"/>
              </a:lnSpc>
              <a:spcBef>
                <a:spcPts val="18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ELECTRIC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KETTLE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7534663" y="7530307"/>
            <a:ext cx="2470150" cy="984250"/>
            <a:chOff x="7534663" y="7530307"/>
            <a:chExt cx="2470150" cy="984250"/>
          </a:xfrm>
        </p:grpSpPr>
        <p:sp>
          <p:nvSpPr>
            <p:cNvPr id="171" name="object 171"/>
            <p:cNvSpPr/>
            <p:nvPr/>
          </p:nvSpPr>
          <p:spPr>
            <a:xfrm>
              <a:off x="7536250" y="7531894"/>
              <a:ext cx="2466975" cy="981075"/>
            </a:xfrm>
            <a:custGeom>
              <a:avLst/>
              <a:gdLst/>
              <a:ahLst/>
              <a:cxnLst/>
              <a:rect l="l" t="t" r="r" b="b"/>
              <a:pathLst>
                <a:path w="2466975" h="981075">
                  <a:moveTo>
                    <a:pt x="0" y="0"/>
                  </a:moveTo>
                  <a:lnTo>
                    <a:pt x="2466975" y="0"/>
                  </a:lnTo>
                  <a:lnTo>
                    <a:pt x="2466975" y="981076"/>
                  </a:lnTo>
                  <a:lnTo>
                    <a:pt x="0" y="981076"/>
                  </a:lnTo>
                  <a:lnTo>
                    <a:pt x="0" y="0"/>
                  </a:lnTo>
                  <a:close/>
                </a:path>
                <a:path w="2466975" h="981075">
                  <a:moveTo>
                    <a:pt x="809625" y="123826"/>
                  </a:moveTo>
                  <a:lnTo>
                    <a:pt x="1657350" y="123826"/>
                  </a:lnTo>
                  <a:lnTo>
                    <a:pt x="1686937" y="129838"/>
                  </a:lnTo>
                  <a:lnTo>
                    <a:pt x="1711167" y="146210"/>
                  </a:lnTo>
                  <a:lnTo>
                    <a:pt x="1727538" y="170439"/>
                  </a:lnTo>
                  <a:lnTo>
                    <a:pt x="1733551" y="200027"/>
                  </a:lnTo>
                  <a:lnTo>
                    <a:pt x="1733551" y="781048"/>
                  </a:lnTo>
                  <a:lnTo>
                    <a:pt x="1727538" y="810636"/>
                  </a:lnTo>
                  <a:lnTo>
                    <a:pt x="1711167" y="834866"/>
                  </a:lnTo>
                  <a:lnTo>
                    <a:pt x="1686937" y="851237"/>
                  </a:lnTo>
                  <a:lnTo>
                    <a:pt x="1657350" y="857249"/>
                  </a:lnTo>
                  <a:lnTo>
                    <a:pt x="809625" y="857249"/>
                  </a:lnTo>
                  <a:lnTo>
                    <a:pt x="780035" y="851237"/>
                  </a:lnTo>
                  <a:lnTo>
                    <a:pt x="755804" y="834866"/>
                  </a:lnTo>
                  <a:lnTo>
                    <a:pt x="739432" y="810636"/>
                  </a:lnTo>
                  <a:lnTo>
                    <a:pt x="733419" y="781048"/>
                  </a:lnTo>
                  <a:lnTo>
                    <a:pt x="733419" y="200027"/>
                  </a:lnTo>
                  <a:lnTo>
                    <a:pt x="739432" y="170439"/>
                  </a:lnTo>
                  <a:lnTo>
                    <a:pt x="755804" y="146210"/>
                  </a:lnTo>
                  <a:lnTo>
                    <a:pt x="780035" y="129838"/>
                  </a:lnTo>
                  <a:lnTo>
                    <a:pt x="809625" y="123826"/>
                  </a:lnTo>
                  <a:close/>
                </a:path>
                <a:path w="2466975" h="981075">
                  <a:moveTo>
                    <a:pt x="102358" y="38098"/>
                  </a:moveTo>
                  <a:lnTo>
                    <a:pt x="2376488" y="38098"/>
                  </a:lnTo>
                  <a:lnTo>
                    <a:pt x="2395904" y="42043"/>
                  </a:lnTo>
                  <a:lnTo>
                    <a:pt x="2411801" y="52784"/>
                  </a:lnTo>
                  <a:lnTo>
                    <a:pt x="2422541" y="68682"/>
                  </a:lnTo>
                  <a:lnTo>
                    <a:pt x="2426486" y="88096"/>
                  </a:lnTo>
                  <a:lnTo>
                    <a:pt x="2426486" y="892980"/>
                  </a:lnTo>
                  <a:lnTo>
                    <a:pt x="2422541" y="912394"/>
                  </a:lnTo>
                  <a:lnTo>
                    <a:pt x="2411801" y="928291"/>
                  </a:lnTo>
                  <a:lnTo>
                    <a:pt x="2395904" y="939032"/>
                  </a:lnTo>
                  <a:lnTo>
                    <a:pt x="2376488" y="942977"/>
                  </a:lnTo>
                  <a:lnTo>
                    <a:pt x="102358" y="942977"/>
                  </a:lnTo>
                  <a:lnTo>
                    <a:pt x="82945" y="939032"/>
                  </a:lnTo>
                  <a:lnTo>
                    <a:pt x="67049" y="928291"/>
                  </a:lnTo>
                  <a:lnTo>
                    <a:pt x="56309" y="912394"/>
                  </a:lnTo>
                  <a:lnTo>
                    <a:pt x="52365" y="892980"/>
                  </a:lnTo>
                  <a:lnTo>
                    <a:pt x="52365" y="88096"/>
                  </a:lnTo>
                  <a:lnTo>
                    <a:pt x="56309" y="68682"/>
                  </a:lnTo>
                  <a:lnTo>
                    <a:pt x="67049" y="52784"/>
                  </a:lnTo>
                  <a:lnTo>
                    <a:pt x="82945" y="42043"/>
                  </a:lnTo>
                  <a:lnTo>
                    <a:pt x="102358" y="38098"/>
                  </a:lnTo>
                  <a:close/>
                </a:path>
                <a:path w="2466975" h="981075">
                  <a:moveTo>
                    <a:pt x="95215" y="154771"/>
                  </a:moveTo>
                  <a:lnTo>
                    <a:pt x="671479" y="154771"/>
                  </a:lnTo>
                </a:path>
                <a:path w="2466975" h="981075">
                  <a:moveTo>
                    <a:pt x="95215" y="200016"/>
                  </a:moveTo>
                  <a:lnTo>
                    <a:pt x="671479" y="200016"/>
                  </a:lnTo>
                </a:path>
                <a:path w="2466975" h="981075">
                  <a:moveTo>
                    <a:pt x="95215" y="240494"/>
                  </a:moveTo>
                  <a:lnTo>
                    <a:pt x="671479" y="240494"/>
                  </a:lnTo>
                </a:path>
                <a:path w="2466975" h="981075">
                  <a:moveTo>
                    <a:pt x="95215" y="285739"/>
                  </a:moveTo>
                  <a:lnTo>
                    <a:pt x="671479" y="285739"/>
                  </a:lnTo>
                </a:path>
                <a:path w="2466975" h="981075">
                  <a:moveTo>
                    <a:pt x="95215" y="330984"/>
                  </a:moveTo>
                  <a:lnTo>
                    <a:pt x="671479" y="330984"/>
                  </a:lnTo>
                </a:path>
                <a:path w="2466975" h="981075">
                  <a:moveTo>
                    <a:pt x="95215" y="376228"/>
                  </a:moveTo>
                  <a:lnTo>
                    <a:pt x="671479" y="376228"/>
                  </a:lnTo>
                </a:path>
                <a:path w="2466975" h="981075">
                  <a:moveTo>
                    <a:pt x="95215" y="416707"/>
                  </a:moveTo>
                  <a:lnTo>
                    <a:pt x="671479" y="416707"/>
                  </a:lnTo>
                </a:path>
                <a:path w="2466975" h="981075">
                  <a:moveTo>
                    <a:pt x="95215" y="461952"/>
                  </a:moveTo>
                  <a:lnTo>
                    <a:pt x="671479" y="461952"/>
                  </a:lnTo>
                </a:path>
                <a:path w="2466975" h="981075">
                  <a:moveTo>
                    <a:pt x="95215" y="499996"/>
                  </a:moveTo>
                  <a:lnTo>
                    <a:pt x="671479" y="499996"/>
                  </a:lnTo>
                </a:path>
                <a:path w="2466975" h="981075">
                  <a:moveTo>
                    <a:pt x="95215" y="545241"/>
                  </a:moveTo>
                  <a:lnTo>
                    <a:pt x="671479" y="545241"/>
                  </a:lnTo>
                </a:path>
                <a:path w="2466975" h="981075">
                  <a:moveTo>
                    <a:pt x="95215" y="585720"/>
                  </a:moveTo>
                  <a:lnTo>
                    <a:pt x="671479" y="585720"/>
                  </a:lnTo>
                </a:path>
                <a:path w="2466975" h="981075">
                  <a:moveTo>
                    <a:pt x="95215" y="630965"/>
                  </a:moveTo>
                  <a:lnTo>
                    <a:pt x="671479" y="630965"/>
                  </a:lnTo>
                </a:path>
                <a:path w="2466975" h="981075">
                  <a:moveTo>
                    <a:pt x="95215" y="676210"/>
                  </a:moveTo>
                  <a:lnTo>
                    <a:pt x="671479" y="676210"/>
                  </a:lnTo>
                </a:path>
                <a:path w="2466975" h="981075">
                  <a:moveTo>
                    <a:pt x="95215" y="721455"/>
                  </a:moveTo>
                  <a:lnTo>
                    <a:pt x="671479" y="721455"/>
                  </a:lnTo>
                </a:path>
                <a:path w="2466975" h="981075">
                  <a:moveTo>
                    <a:pt x="95215" y="761932"/>
                  </a:moveTo>
                  <a:lnTo>
                    <a:pt x="671479" y="761932"/>
                  </a:lnTo>
                </a:path>
                <a:path w="2466975" h="981075">
                  <a:moveTo>
                    <a:pt x="95215" y="807177"/>
                  </a:moveTo>
                  <a:lnTo>
                    <a:pt x="671479" y="807177"/>
                  </a:lnTo>
                </a:path>
                <a:path w="2466975" h="981075">
                  <a:moveTo>
                    <a:pt x="1790668" y="154771"/>
                  </a:moveTo>
                  <a:lnTo>
                    <a:pt x="2366930" y="154771"/>
                  </a:lnTo>
                </a:path>
                <a:path w="2466975" h="981075">
                  <a:moveTo>
                    <a:pt x="1790668" y="200016"/>
                  </a:moveTo>
                  <a:lnTo>
                    <a:pt x="2366930" y="200016"/>
                  </a:lnTo>
                </a:path>
                <a:path w="2466975" h="981075">
                  <a:moveTo>
                    <a:pt x="1790668" y="240494"/>
                  </a:moveTo>
                  <a:lnTo>
                    <a:pt x="2366930" y="240494"/>
                  </a:lnTo>
                </a:path>
                <a:path w="2466975" h="981075">
                  <a:moveTo>
                    <a:pt x="1790668" y="285739"/>
                  </a:moveTo>
                  <a:lnTo>
                    <a:pt x="2366930" y="285739"/>
                  </a:lnTo>
                </a:path>
                <a:path w="2466975" h="981075">
                  <a:moveTo>
                    <a:pt x="1790668" y="330984"/>
                  </a:moveTo>
                  <a:lnTo>
                    <a:pt x="2366930" y="330984"/>
                  </a:lnTo>
                </a:path>
                <a:path w="2466975" h="981075">
                  <a:moveTo>
                    <a:pt x="1790668" y="376228"/>
                  </a:moveTo>
                  <a:lnTo>
                    <a:pt x="2366930" y="376228"/>
                  </a:lnTo>
                </a:path>
                <a:path w="2466975" h="981075">
                  <a:moveTo>
                    <a:pt x="1790668" y="416707"/>
                  </a:moveTo>
                  <a:lnTo>
                    <a:pt x="2366930" y="416707"/>
                  </a:lnTo>
                </a:path>
                <a:path w="2466975" h="981075">
                  <a:moveTo>
                    <a:pt x="1790668" y="461952"/>
                  </a:moveTo>
                  <a:lnTo>
                    <a:pt x="2366930" y="461952"/>
                  </a:lnTo>
                </a:path>
                <a:path w="2466975" h="981075">
                  <a:moveTo>
                    <a:pt x="1790668" y="499996"/>
                  </a:moveTo>
                  <a:lnTo>
                    <a:pt x="2366930" y="499996"/>
                  </a:lnTo>
                </a:path>
                <a:path w="2466975" h="981075">
                  <a:moveTo>
                    <a:pt x="1790668" y="545241"/>
                  </a:moveTo>
                  <a:lnTo>
                    <a:pt x="2366930" y="545241"/>
                  </a:lnTo>
                </a:path>
                <a:path w="2466975" h="981075">
                  <a:moveTo>
                    <a:pt x="1790668" y="585720"/>
                  </a:moveTo>
                  <a:lnTo>
                    <a:pt x="2366930" y="585720"/>
                  </a:lnTo>
                </a:path>
                <a:path w="2466975" h="981075">
                  <a:moveTo>
                    <a:pt x="1790668" y="630965"/>
                  </a:moveTo>
                  <a:lnTo>
                    <a:pt x="2366930" y="630965"/>
                  </a:lnTo>
                </a:path>
                <a:path w="2466975" h="981075">
                  <a:moveTo>
                    <a:pt x="1790668" y="676210"/>
                  </a:moveTo>
                  <a:lnTo>
                    <a:pt x="2366930" y="676210"/>
                  </a:lnTo>
                </a:path>
                <a:path w="2466975" h="981075">
                  <a:moveTo>
                    <a:pt x="1790668" y="721455"/>
                  </a:moveTo>
                  <a:lnTo>
                    <a:pt x="2366930" y="721455"/>
                  </a:lnTo>
                </a:path>
                <a:path w="2466975" h="981075">
                  <a:moveTo>
                    <a:pt x="1790668" y="761932"/>
                  </a:moveTo>
                  <a:lnTo>
                    <a:pt x="2366930" y="761932"/>
                  </a:lnTo>
                </a:path>
                <a:path w="2466975" h="981075">
                  <a:moveTo>
                    <a:pt x="1790668" y="807177"/>
                  </a:moveTo>
                  <a:lnTo>
                    <a:pt x="2366930" y="80717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524436" y="8334366"/>
              <a:ext cx="469265" cy="104775"/>
            </a:xfrm>
            <a:custGeom>
              <a:avLst/>
              <a:gdLst/>
              <a:ahLst/>
              <a:cxnLst/>
              <a:rect l="l" t="t" r="r" b="b"/>
              <a:pathLst>
                <a:path w="469265" h="104775">
                  <a:moveTo>
                    <a:pt x="469108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469108" y="104775"/>
                  </a:lnTo>
                  <a:lnTo>
                    <a:pt x="469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24436" y="8334366"/>
              <a:ext cx="469265" cy="104775"/>
            </a:xfrm>
            <a:custGeom>
              <a:avLst/>
              <a:gdLst/>
              <a:ahLst/>
              <a:cxnLst/>
              <a:rect l="l" t="t" r="r" b="b"/>
              <a:pathLst>
                <a:path w="469265" h="104775">
                  <a:moveTo>
                    <a:pt x="0" y="0"/>
                  </a:moveTo>
                  <a:lnTo>
                    <a:pt x="469108" y="0"/>
                  </a:lnTo>
                  <a:lnTo>
                    <a:pt x="469108" y="104775"/>
                  </a:lnTo>
                  <a:lnTo>
                    <a:pt x="0" y="104775"/>
                  </a:lnTo>
                  <a:lnTo>
                    <a:pt x="0" y="0"/>
                  </a:lnTo>
                  <a:close/>
                </a:path>
                <a:path w="469265" h="104775">
                  <a:moveTo>
                    <a:pt x="0" y="0"/>
                  </a:moveTo>
                  <a:lnTo>
                    <a:pt x="61912" y="0"/>
                  </a:lnTo>
                  <a:lnTo>
                    <a:pt x="61912" y="104775"/>
                  </a:lnTo>
                  <a:lnTo>
                    <a:pt x="0" y="104775"/>
                  </a:lnTo>
                  <a:lnTo>
                    <a:pt x="0" y="0"/>
                  </a:lnTo>
                  <a:close/>
                </a:path>
                <a:path w="469265" h="104775">
                  <a:moveTo>
                    <a:pt x="407192" y="0"/>
                  </a:moveTo>
                  <a:lnTo>
                    <a:pt x="469104" y="0"/>
                  </a:lnTo>
                  <a:lnTo>
                    <a:pt x="469104" y="104775"/>
                  </a:lnTo>
                  <a:lnTo>
                    <a:pt x="407192" y="104775"/>
                  </a:lnTo>
                  <a:lnTo>
                    <a:pt x="40719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724462" y="8074810"/>
              <a:ext cx="67945" cy="333375"/>
            </a:xfrm>
            <a:custGeom>
              <a:avLst/>
              <a:gdLst/>
              <a:ahLst/>
              <a:cxnLst/>
              <a:rect l="l" t="t" r="r" b="b"/>
              <a:pathLst>
                <a:path w="67945" h="333375">
                  <a:moveTo>
                    <a:pt x="67863" y="0"/>
                  </a:moveTo>
                  <a:lnTo>
                    <a:pt x="0" y="0"/>
                  </a:lnTo>
                  <a:lnTo>
                    <a:pt x="0" y="299448"/>
                  </a:lnTo>
                  <a:lnTo>
                    <a:pt x="2677" y="312622"/>
                  </a:lnTo>
                  <a:lnTo>
                    <a:pt x="9966" y="323411"/>
                  </a:lnTo>
                  <a:lnTo>
                    <a:pt x="20755" y="330700"/>
                  </a:lnTo>
                  <a:lnTo>
                    <a:pt x="33933" y="333377"/>
                  </a:lnTo>
                  <a:lnTo>
                    <a:pt x="47108" y="330700"/>
                  </a:lnTo>
                  <a:lnTo>
                    <a:pt x="57896" y="323411"/>
                  </a:lnTo>
                  <a:lnTo>
                    <a:pt x="65186" y="312622"/>
                  </a:lnTo>
                  <a:lnTo>
                    <a:pt x="67863" y="299448"/>
                  </a:lnTo>
                  <a:lnTo>
                    <a:pt x="67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724462" y="8074810"/>
              <a:ext cx="67945" cy="333375"/>
            </a:xfrm>
            <a:custGeom>
              <a:avLst/>
              <a:gdLst/>
              <a:ahLst/>
              <a:cxnLst/>
              <a:rect l="l" t="t" r="r" b="b"/>
              <a:pathLst>
                <a:path w="67945" h="333375">
                  <a:moveTo>
                    <a:pt x="0" y="0"/>
                  </a:moveTo>
                  <a:lnTo>
                    <a:pt x="67863" y="0"/>
                  </a:lnTo>
                  <a:lnTo>
                    <a:pt x="67863" y="299448"/>
                  </a:lnTo>
                  <a:lnTo>
                    <a:pt x="65186" y="312622"/>
                  </a:lnTo>
                  <a:lnTo>
                    <a:pt x="57896" y="323411"/>
                  </a:lnTo>
                  <a:lnTo>
                    <a:pt x="47108" y="330700"/>
                  </a:lnTo>
                  <a:lnTo>
                    <a:pt x="33933" y="333377"/>
                  </a:lnTo>
                  <a:lnTo>
                    <a:pt x="20755" y="330700"/>
                  </a:lnTo>
                  <a:lnTo>
                    <a:pt x="9966" y="323411"/>
                  </a:lnTo>
                  <a:lnTo>
                    <a:pt x="2677" y="312622"/>
                  </a:lnTo>
                  <a:lnTo>
                    <a:pt x="0" y="2994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8033105" y="7290572"/>
            <a:ext cx="149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KITCHEN SINK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UNIT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0340906" y="3689251"/>
            <a:ext cx="1496060" cy="1498600"/>
          </a:xfrm>
          <a:custGeom>
            <a:avLst/>
            <a:gdLst/>
            <a:ahLst/>
            <a:cxnLst/>
            <a:rect l="l" t="t" r="r" b="b"/>
            <a:pathLst>
              <a:path w="1496059" h="1498600">
                <a:moveTo>
                  <a:pt x="1491875" y="746113"/>
                </a:moveTo>
                <a:lnTo>
                  <a:pt x="745934" y="745940"/>
                </a:lnTo>
              </a:path>
              <a:path w="1496059" h="1498600">
                <a:moveTo>
                  <a:pt x="748317" y="2994"/>
                </a:moveTo>
                <a:lnTo>
                  <a:pt x="783450" y="39095"/>
                </a:lnTo>
                <a:lnTo>
                  <a:pt x="820541" y="71281"/>
                </a:lnTo>
                <a:lnTo>
                  <a:pt x="859488" y="99755"/>
                </a:lnTo>
                <a:lnTo>
                  <a:pt x="900192" y="124716"/>
                </a:lnTo>
                <a:lnTo>
                  <a:pt x="942552" y="146364"/>
                </a:lnTo>
                <a:lnTo>
                  <a:pt x="986469" y="164901"/>
                </a:lnTo>
                <a:lnTo>
                  <a:pt x="1031841" y="180526"/>
                </a:lnTo>
                <a:lnTo>
                  <a:pt x="1078569" y="193439"/>
                </a:lnTo>
                <a:lnTo>
                  <a:pt x="1126552" y="203843"/>
                </a:lnTo>
                <a:lnTo>
                  <a:pt x="1175690" y="211936"/>
                </a:lnTo>
                <a:lnTo>
                  <a:pt x="1225884" y="217919"/>
                </a:lnTo>
                <a:lnTo>
                  <a:pt x="1277031" y="221993"/>
                </a:lnTo>
                <a:lnTo>
                  <a:pt x="1296941" y="270058"/>
                </a:lnTo>
                <a:lnTo>
                  <a:pt x="1316850" y="318123"/>
                </a:lnTo>
                <a:lnTo>
                  <a:pt x="1336759" y="366188"/>
                </a:lnTo>
                <a:lnTo>
                  <a:pt x="1356668" y="414252"/>
                </a:lnTo>
                <a:lnTo>
                  <a:pt x="1376576" y="462317"/>
                </a:lnTo>
                <a:lnTo>
                  <a:pt x="1396485" y="510382"/>
                </a:lnTo>
                <a:lnTo>
                  <a:pt x="1416394" y="558447"/>
                </a:lnTo>
                <a:lnTo>
                  <a:pt x="1436303" y="606512"/>
                </a:lnTo>
                <a:lnTo>
                  <a:pt x="1456212" y="654577"/>
                </a:lnTo>
                <a:lnTo>
                  <a:pt x="1476121" y="702642"/>
                </a:lnTo>
                <a:lnTo>
                  <a:pt x="1496030" y="750707"/>
                </a:lnTo>
                <a:lnTo>
                  <a:pt x="1456916" y="777767"/>
                </a:lnTo>
                <a:lnTo>
                  <a:pt x="1422038" y="808279"/>
                </a:lnTo>
                <a:lnTo>
                  <a:pt x="1391263" y="842135"/>
                </a:lnTo>
                <a:lnTo>
                  <a:pt x="1364459" y="879225"/>
                </a:lnTo>
                <a:lnTo>
                  <a:pt x="1341492" y="919442"/>
                </a:lnTo>
                <a:lnTo>
                  <a:pt x="1322230" y="962677"/>
                </a:lnTo>
                <a:lnTo>
                  <a:pt x="1306540" y="1008823"/>
                </a:lnTo>
                <a:lnTo>
                  <a:pt x="1294290" y="1057771"/>
                </a:lnTo>
                <a:lnTo>
                  <a:pt x="1285347" y="1109413"/>
                </a:lnTo>
                <a:lnTo>
                  <a:pt x="1279578" y="1163640"/>
                </a:lnTo>
                <a:lnTo>
                  <a:pt x="1276850" y="1220346"/>
                </a:lnTo>
                <a:lnTo>
                  <a:pt x="1277031" y="1279420"/>
                </a:lnTo>
                <a:lnTo>
                  <a:pt x="1223813" y="1274010"/>
                </a:lnTo>
                <a:lnTo>
                  <a:pt x="1172416" y="1273302"/>
                </a:lnTo>
                <a:lnTo>
                  <a:pt x="1122792" y="1277179"/>
                </a:lnTo>
                <a:lnTo>
                  <a:pt x="1074896" y="1285517"/>
                </a:lnTo>
                <a:lnTo>
                  <a:pt x="1028681" y="1298198"/>
                </a:lnTo>
                <a:lnTo>
                  <a:pt x="984100" y="1315101"/>
                </a:lnTo>
                <a:lnTo>
                  <a:pt x="941106" y="1336105"/>
                </a:lnTo>
                <a:lnTo>
                  <a:pt x="899653" y="1361089"/>
                </a:lnTo>
                <a:lnTo>
                  <a:pt x="859695" y="1389933"/>
                </a:lnTo>
                <a:lnTo>
                  <a:pt x="821183" y="1422516"/>
                </a:lnTo>
                <a:lnTo>
                  <a:pt x="784073" y="1458719"/>
                </a:lnTo>
                <a:lnTo>
                  <a:pt x="748317" y="1498419"/>
                </a:lnTo>
                <a:lnTo>
                  <a:pt x="718009" y="1462074"/>
                </a:lnTo>
                <a:lnTo>
                  <a:pt x="685227" y="1428985"/>
                </a:lnTo>
                <a:lnTo>
                  <a:pt x="649963" y="1399161"/>
                </a:lnTo>
                <a:lnTo>
                  <a:pt x="612209" y="1372613"/>
                </a:lnTo>
                <a:lnTo>
                  <a:pt x="571958" y="1349352"/>
                </a:lnTo>
                <a:lnTo>
                  <a:pt x="529201" y="1329388"/>
                </a:lnTo>
                <a:lnTo>
                  <a:pt x="483931" y="1312731"/>
                </a:lnTo>
                <a:lnTo>
                  <a:pt x="436139" y="1299392"/>
                </a:lnTo>
                <a:lnTo>
                  <a:pt x="385819" y="1289381"/>
                </a:lnTo>
                <a:lnTo>
                  <a:pt x="332961" y="1282708"/>
                </a:lnTo>
                <a:lnTo>
                  <a:pt x="277558" y="1279385"/>
                </a:lnTo>
                <a:lnTo>
                  <a:pt x="219603" y="1279420"/>
                </a:lnTo>
                <a:lnTo>
                  <a:pt x="224125" y="1229668"/>
                </a:lnTo>
                <a:lnTo>
                  <a:pt x="224693" y="1180905"/>
                </a:lnTo>
                <a:lnTo>
                  <a:pt x="221250" y="1133144"/>
                </a:lnTo>
                <a:lnTo>
                  <a:pt x="213741" y="1086400"/>
                </a:lnTo>
                <a:lnTo>
                  <a:pt x="202111" y="1040686"/>
                </a:lnTo>
                <a:lnTo>
                  <a:pt x="186303" y="996016"/>
                </a:lnTo>
                <a:lnTo>
                  <a:pt x="166262" y="952405"/>
                </a:lnTo>
                <a:lnTo>
                  <a:pt x="141931" y="909865"/>
                </a:lnTo>
                <a:lnTo>
                  <a:pt x="113256" y="868412"/>
                </a:lnTo>
                <a:lnTo>
                  <a:pt x="80180" y="828058"/>
                </a:lnTo>
                <a:lnTo>
                  <a:pt x="42648" y="788819"/>
                </a:lnTo>
                <a:lnTo>
                  <a:pt x="604" y="750707"/>
                </a:lnTo>
                <a:lnTo>
                  <a:pt x="33328" y="716986"/>
                </a:lnTo>
                <a:lnTo>
                  <a:pt x="63713" y="681595"/>
                </a:lnTo>
                <a:lnTo>
                  <a:pt x="91672" y="644471"/>
                </a:lnTo>
                <a:lnTo>
                  <a:pt x="117116" y="605550"/>
                </a:lnTo>
                <a:lnTo>
                  <a:pt x="139959" y="564772"/>
                </a:lnTo>
                <a:lnTo>
                  <a:pt x="160111" y="522071"/>
                </a:lnTo>
                <a:lnTo>
                  <a:pt x="177484" y="477386"/>
                </a:lnTo>
                <a:lnTo>
                  <a:pt x="191992" y="430653"/>
                </a:lnTo>
                <a:lnTo>
                  <a:pt x="203546" y="381811"/>
                </a:lnTo>
                <a:lnTo>
                  <a:pt x="212057" y="330795"/>
                </a:lnTo>
                <a:lnTo>
                  <a:pt x="217439" y="277543"/>
                </a:lnTo>
                <a:lnTo>
                  <a:pt x="219603" y="221993"/>
                </a:lnTo>
                <a:lnTo>
                  <a:pt x="269655" y="227930"/>
                </a:lnTo>
                <a:lnTo>
                  <a:pt x="318172" y="230141"/>
                </a:lnTo>
                <a:lnTo>
                  <a:pt x="365147" y="228606"/>
                </a:lnTo>
                <a:lnTo>
                  <a:pt x="410572" y="223307"/>
                </a:lnTo>
                <a:lnTo>
                  <a:pt x="454438" y="214223"/>
                </a:lnTo>
                <a:lnTo>
                  <a:pt x="496738" y="201336"/>
                </a:lnTo>
                <a:lnTo>
                  <a:pt x="537464" y="184626"/>
                </a:lnTo>
                <a:lnTo>
                  <a:pt x="576607" y="164073"/>
                </a:lnTo>
                <a:lnTo>
                  <a:pt x="614161" y="139658"/>
                </a:lnTo>
                <a:lnTo>
                  <a:pt x="650117" y="111363"/>
                </a:lnTo>
                <a:lnTo>
                  <a:pt x="684466" y="79166"/>
                </a:lnTo>
                <a:lnTo>
                  <a:pt x="717202" y="43050"/>
                </a:lnTo>
                <a:lnTo>
                  <a:pt x="748317" y="2994"/>
                </a:lnTo>
                <a:close/>
              </a:path>
              <a:path w="1496059" h="1498600">
                <a:moveTo>
                  <a:pt x="1276955" y="222065"/>
                </a:moveTo>
                <a:lnTo>
                  <a:pt x="745934" y="745940"/>
                </a:lnTo>
              </a:path>
              <a:path w="1496059" h="1498600">
                <a:moveTo>
                  <a:pt x="746111" y="0"/>
                </a:moveTo>
                <a:lnTo>
                  <a:pt x="745934" y="745940"/>
                </a:lnTo>
              </a:path>
              <a:path w="1496059" h="1498600">
                <a:moveTo>
                  <a:pt x="218596" y="218357"/>
                </a:moveTo>
                <a:lnTo>
                  <a:pt x="745934" y="745940"/>
                </a:lnTo>
              </a:path>
              <a:path w="1496059" h="1498600">
                <a:moveTo>
                  <a:pt x="0" y="749155"/>
                </a:moveTo>
                <a:lnTo>
                  <a:pt x="745934" y="745940"/>
                </a:lnTo>
              </a:path>
              <a:path w="1496059" h="1498600">
                <a:moveTo>
                  <a:pt x="1273272" y="1273524"/>
                </a:moveTo>
                <a:lnTo>
                  <a:pt x="745934" y="745940"/>
                </a:lnTo>
              </a:path>
              <a:path w="1496059" h="1498600">
                <a:moveTo>
                  <a:pt x="225576" y="1280407"/>
                </a:moveTo>
                <a:lnTo>
                  <a:pt x="745934" y="745940"/>
                </a:lnTo>
              </a:path>
              <a:path w="1496059" h="1498600">
                <a:moveTo>
                  <a:pt x="750229" y="1491871"/>
                </a:moveTo>
                <a:lnTo>
                  <a:pt x="745934" y="74594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10285927" y="3467616"/>
            <a:ext cx="166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OUTDOOR</a:t>
            </a:r>
            <a:r>
              <a:rPr sz="12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UMBRELLA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891881" y="558814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1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8833439" y="5432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2644970" y="3796131"/>
            <a:ext cx="6774815" cy="5689600"/>
            <a:chOff x="2644970" y="3796131"/>
            <a:chExt cx="6774815" cy="5689600"/>
          </a:xfrm>
        </p:grpSpPr>
        <p:sp>
          <p:nvSpPr>
            <p:cNvPr id="182" name="object 182"/>
            <p:cNvSpPr/>
            <p:nvPr/>
          </p:nvSpPr>
          <p:spPr>
            <a:xfrm>
              <a:off x="2644965" y="8105022"/>
              <a:ext cx="424180" cy="1100455"/>
            </a:xfrm>
            <a:custGeom>
              <a:avLst/>
              <a:gdLst/>
              <a:ahLst/>
              <a:cxnLst/>
              <a:rect l="l" t="t" r="r" b="b"/>
              <a:pathLst>
                <a:path w="424180" h="1100454">
                  <a:moveTo>
                    <a:pt x="151930" y="1033462"/>
                  </a:moveTo>
                  <a:lnTo>
                    <a:pt x="0" y="1033462"/>
                  </a:lnTo>
                  <a:lnTo>
                    <a:pt x="0" y="1100137"/>
                  </a:lnTo>
                  <a:lnTo>
                    <a:pt x="151930" y="1100137"/>
                  </a:lnTo>
                  <a:lnTo>
                    <a:pt x="151930" y="1033462"/>
                  </a:lnTo>
                  <a:close/>
                </a:path>
                <a:path w="424180" h="1100454">
                  <a:moveTo>
                    <a:pt x="151930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151930" y="66675"/>
                  </a:lnTo>
                  <a:lnTo>
                    <a:pt x="151930" y="0"/>
                  </a:lnTo>
                  <a:close/>
                </a:path>
                <a:path w="424180" h="1100454">
                  <a:moveTo>
                    <a:pt x="423862" y="1033462"/>
                  </a:moveTo>
                  <a:lnTo>
                    <a:pt x="285064" y="1033462"/>
                  </a:lnTo>
                  <a:lnTo>
                    <a:pt x="285064" y="1100137"/>
                  </a:lnTo>
                  <a:lnTo>
                    <a:pt x="423862" y="1100137"/>
                  </a:lnTo>
                  <a:lnTo>
                    <a:pt x="423862" y="1033462"/>
                  </a:lnTo>
                  <a:close/>
                </a:path>
                <a:path w="424180" h="1100454">
                  <a:moveTo>
                    <a:pt x="423862" y="0"/>
                  </a:moveTo>
                  <a:lnTo>
                    <a:pt x="285064" y="0"/>
                  </a:lnTo>
                  <a:lnTo>
                    <a:pt x="285064" y="66675"/>
                  </a:lnTo>
                  <a:lnTo>
                    <a:pt x="423862" y="66675"/>
                  </a:lnTo>
                  <a:lnTo>
                    <a:pt x="423862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796895" y="7827374"/>
              <a:ext cx="133350" cy="1657985"/>
            </a:xfrm>
            <a:custGeom>
              <a:avLst/>
              <a:gdLst/>
              <a:ahLst/>
              <a:cxnLst/>
              <a:rect l="l" t="t" r="r" b="b"/>
              <a:pathLst>
                <a:path w="133350" h="1657984">
                  <a:moveTo>
                    <a:pt x="133134" y="154622"/>
                  </a:moveTo>
                  <a:lnTo>
                    <a:pt x="85890" y="154622"/>
                  </a:lnTo>
                  <a:lnTo>
                    <a:pt x="85890" y="0"/>
                  </a:lnTo>
                  <a:lnTo>
                    <a:pt x="0" y="0"/>
                  </a:lnTo>
                  <a:lnTo>
                    <a:pt x="0" y="154622"/>
                  </a:lnTo>
                  <a:lnTo>
                    <a:pt x="0" y="1503184"/>
                  </a:lnTo>
                  <a:lnTo>
                    <a:pt x="0" y="1657794"/>
                  </a:lnTo>
                  <a:lnTo>
                    <a:pt x="85890" y="1657794"/>
                  </a:lnTo>
                  <a:lnTo>
                    <a:pt x="85890" y="1503184"/>
                  </a:lnTo>
                  <a:lnTo>
                    <a:pt x="133134" y="1503184"/>
                  </a:lnTo>
                  <a:lnTo>
                    <a:pt x="133134" y="15462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635732" y="3797502"/>
              <a:ext cx="1782445" cy="2894330"/>
            </a:xfrm>
            <a:custGeom>
              <a:avLst/>
              <a:gdLst/>
              <a:ahLst/>
              <a:cxnLst/>
              <a:rect l="l" t="t" r="r" b="b"/>
              <a:pathLst>
                <a:path w="1782445" h="2894329">
                  <a:moveTo>
                    <a:pt x="3787" y="0"/>
                  </a:moveTo>
                  <a:lnTo>
                    <a:pt x="1779689" y="0"/>
                  </a:lnTo>
                  <a:lnTo>
                    <a:pt x="1779689" y="50833"/>
                  </a:lnTo>
                  <a:lnTo>
                    <a:pt x="1779689" y="101667"/>
                  </a:lnTo>
                  <a:lnTo>
                    <a:pt x="1779689" y="1474185"/>
                  </a:lnTo>
                  <a:lnTo>
                    <a:pt x="1766285" y="1517094"/>
                  </a:lnTo>
                  <a:lnTo>
                    <a:pt x="1750524" y="1558048"/>
                  </a:lnTo>
                  <a:lnTo>
                    <a:pt x="1732528" y="1597038"/>
                  </a:lnTo>
                  <a:lnTo>
                    <a:pt x="1712416" y="1634054"/>
                  </a:lnTo>
                  <a:lnTo>
                    <a:pt x="1690311" y="1669086"/>
                  </a:lnTo>
                  <a:lnTo>
                    <a:pt x="1666335" y="1702125"/>
                  </a:lnTo>
                  <a:lnTo>
                    <a:pt x="1640607" y="1733162"/>
                  </a:lnTo>
                  <a:lnTo>
                    <a:pt x="1613250" y="1762185"/>
                  </a:lnTo>
                  <a:lnTo>
                    <a:pt x="1584385" y="1789187"/>
                  </a:lnTo>
                  <a:lnTo>
                    <a:pt x="1554133" y="1814156"/>
                  </a:lnTo>
                  <a:lnTo>
                    <a:pt x="1522615" y="1837084"/>
                  </a:lnTo>
                  <a:lnTo>
                    <a:pt x="1489953" y="1857961"/>
                  </a:lnTo>
                  <a:lnTo>
                    <a:pt x="1456268" y="1876777"/>
                  </a:lnTo>
                  <a:lnTo>
                    <a:pt x="1421682" y="1893522"/>
                  </a:lnTo>
                  <a:lnTo>
                    <a:pt x="1386315" y="1908188"/>
                  </a:lnTo>
                  <a:lnTo>
                    <a:pt x="1350289" y="1920763"/>
                  </a:lnTo>
                  <a:lnTo>
                    <a:pt x="1276744" y="1939606"/>
                  </a:lnTo>
                  <a:lnTo>
                    <a:pt x="1202020" y="1949973"/>
                  </a:lnTo>
                  <a:lnTo>
                    <a:pt x="1164518" y="1951954"/>
                  </a:lnTo>
                  <a:lnTo>
                    <a:pt x="1127084" y="1951787"/>
                  </a:lnTo>
                  <a:lnTo>
                    <a:pt x="1052909" y="1944972"/>
                  </a:lnTo>
                  <a:lnTo>
                    <a:pt x="980464" y="1929450"/>
                  </a:lnTo>
                  <a:lnTo>
                    <a:pt x="910720" y="1905143"/>
                  </a:lnTo>
                  <a:lnTo>
                    <a:pt x="844648" y="1871974"/>
                  </a:lnTo>
                  <a:lnTo>
                    <a:pt x="783217" y="1829866"/>
                  </a:lnTo>
                  <a:lnTo>
                    <a:pt x="727397" y="1778742"/>
                  </a:lnTo>
                  <a:lnTo>
                    <a:pt x="701896" y="1749775"/>
                  </a:lnTo>
                  <a:lnTo>
                    <a:pt x="678161" y="1718525"/>
                  </a:lnTo>
                  <a:lnTo>
                    <a:pt x="656314" y="1684982"/>
                  </a:lnTo>
                  <a:lnTo>
                    <a:pt x="636477" y="1649136"/>
                  </a:lnTo>
                  <a:lnTo>
                    <a:pt x="618770" y="1610979"/>
                  </a:lnTo>
                  <a:lnTo>
                    <a:pt x="603316" y="1570499"/>
                  </a:lnTo>
                  <a:lnTo>
                    <a:pt x="590235" y="1527689"/>
                  </a:lnTo>
                  <a:lnTo>
                    <a:pt x="590235" y="1477657"/>
                  </a:lnTo>
                  <a:lnTo>
                    <a:pt x="590235" y="1427625"/>
                  </a:lnTo>
                  <a:lnTo>
                    <a:pt x="590235" y="1377592"/>
                  </a:lnTo>
                  <a:lnTo>
                    <a:pt x="590235" y="1327559"/>
                  </a:lnTo>
                  <a:lnTo>
                    <a:pt x="590235" y="1277527"/>
                  </a:lnTo>
                  <a:lnTo>
                    <a:pt x="590235" y="1227495"/>
                  </a:lnTo>
                  <a:lnTo>
                    <a:pt x="584528" y="1176432"/>
                  </a:lnTo>
                  <a:lnTo>
                    <a:pt x="566703" y="1139895"/>
                  </a:lnTo>
                  <a:lnTo>
                    <a:pt x="501453" y="1100754"/>
                  </a:lnTo>
                  <a:lnTo>
                    <a:pt x="457408" y="1093328"/>
                  </a:lnTo>
                  <a:lnTo>
                    <a:pt x="408002" y="1090782"/>
                  </a:lnTo>
                  <a:lnTo>
                    <a:pt x="361738" y="1096964"/>
                  </a:lnTo>
                  <a:lnTo>
                    <a:pt x="318374" y="1111705"/>
                  </a:lnTo>
                  <a:lnTo>
                    <a:pt x="275945" y="1129299"/>
                  </a:lnTo>
                  <a:lnTo>
                    <a:pt x="232482" y="1144040"/>
                  </a:lnTo>
                  <a:lnTo>
                    <a:pt x="186019" y="1150222"/>
                  </a:lnTo>
                  <a:lnTo>
                    <a:pt x="128135" y="1148344"/>
                  </a:lnTo>
                  <a:lnTo>
                    <a:pt x="81888" y="1137145"/>
                  </a:lnTo>
                  <a:lnTo>
                    <a:pt x="46616" y="1117157"/>
                  </a:lnTo>
                  <a:lnTo>
                    <a:pt x="21653" y="1088911"/>
                  </a:lnTo>
                  <a:lnTo>
                    <a:pt x="6336" y="1052939"/>
                  </a:lnTo>
                  <a:lnTo>
                    <a:pt x="0" y="1009771"/>
                  </a:lnTo>
                  <a:lnTo>
                    <a:pt x="3787" y="0"/>
                  </a:lnTo>
                  <a:close/>
                </a:path>
                <a:path w="1782445" h="2894329">
                  <a:moveTo>
                    <a:pt x="2909" y="1159"/>
                  </a:moveTo>
                  <a:lnTo>
                    <a:pt x="1782122" y="1159"/>
                  </a:lnTo>
                  <a:lnTo>
                    <a:pt x="1782122" y="366736"/>
                  </a:lnTo>
                  <a:lnTo>
                    <a:pt x="2909" y="366736"/>
                  </a:lnTo>
                  <a:lnTo>
                    <a:pt x="2909" y="1159"/>
                  </a:lnTo>
                  <a:close/>
                </a:path>
                <a:path w="1782445" h="2894329">
                  <a:moveTo>
                    <a:pt x="113551" y="3045"/>
                  </a:moveTo>
                  <a:lnTo>
                    <a:pt x="144755" y="3045"/>
                  </a:lnTo>
                  <a:lnTo>
                    <a:pt x="144755" y="150174"/>
                  </a:lnTo>
                  <a:lnTo>
                    <a:pt x="113551" y="150174"/>
                  </a:lnTo>
                  <a:lnTo>
                    <a:pt x="113551" y="3045"/>
                  </a:lnTo>
                  <a:close/>
                </a:path>
                <a:path w="1782445" h="2894329">
                  <a:moveTo>
                    <a:pt x="146246" y="3045"/>
                  </a:moveTo>
                  <a:lnTo>
                    <a:pt x="177455" y="3045"/>
                  </a:lnTo>
                  <a:lnTo>
                    <a:pt x="177455" y="150174"/>
                  </a:lnTo>
                  <a:lnTo>
                    <a:pt x="146246" y="150174"/>
                  </a:lnTo>
                  <a:lnTo>
                    <a:pt x="146246" y="3045"/>
                  </a:lnTo>
                  <a:close/>
                </a:path>
                <a:path w="1782445" h="2894329">
                  <a:moveTo>
                    <a:pt x="177455" y="3045"/>
                  </a:moveTo>
                  <a:lnTo>
                    <a:pt x="208659" y="3045"/>
                  </a:lnTo>
                  <a:lnTo>
                    <a:pt x="208659" y="150174"/>
                  </a:lnTo>
                  <a:lnTo>
                    <a:pt x="177455" y="150174"/>
                  </a:lnTo>
                  <a:lnTo>
                    <a:pt x="177455" y="3045"/>
                  </a:lnTo>
                  <a:close/>
                </a:path>
                <a:path w="1782445" h="2894329">
                  <a:moveTo>
                    <a:pt x="210150" y="3045"/>
                  </a:moveTo>
                  <a:lnTo>
                    <a:pt x="241354" y="3045"/>
                  </a:lnTo>
                  <a:lnTo>
                    <a:pt x="241354" y="150174"/>
                  </a:lnTo>
                  <a:lnTo>
                    <a:pt x="210150" y="150174"/>
                  </a:lnTo>
                  <a:lnTo>
                    <a:pt x="210150" y="3045"/>
                  </a:lnTo>
                  <a:close/>
                </a:path>
                <a:path w="1782445" h="2894329">
                  <a:moveTo>
                    <a:pt x="241354" y="3045"/>
                  </a:moveTo>
                  <a:lnTo>
                    <a:pt x="272559" y="3045"/>
                  </a:lnTo>
                  <a:lnTo>
                    <a:pt x="272559" y="150174"/>
                  </a:lnTo>
                  <a:lnTo>
                    <a:pt x="241354" y="150174"/>
                  </a:lnTo>
                  <a:lnTo>
                    <a:pt x="241354" y="3045"/>
                  </a:lnTo>
                  <a:close/>
                </a:path>
                <a:path w="1782445" h="2894329">
                  <a:moveTo>
                    <a:pt x="274050" y="3045"/>
                  </a:moveTo>
                  <a:lnTo>
                    <a:pt x="305258" y="3045"/>
                  </a:lnTo>
                  <a:lnTo>
                    <a:pt x="305258" y="150174"/>
                  </a:lnTo>
                  <a:lnTo>
                    <a:pt x="274050" y="150174"/>
                  </a:lnTo>
                  <a:lnTo>
                    <a:pt x="274050" y="3045"/>
                  </a:lnTo>
                  <a:close/>
                </a:path>
                <a:path w="1782445" h="2894329">
                  <a:moveTo>
                    <a:pt x="305258" y="3045"/>
                  </a:moveTo>
                  <a:lnTo>
                    <a:pt x="336463" y="3045"/>
                  </a:lnTo>
                  <a:lnTo>
                    <a:pt x="336463" y="150174"/>
                  </a:lnTo>
                  <a:lnTo>
                    <a:pt x="305258" y="150174"/>
                  </a:lnTo>
                  <a:lnTo>
                    <a:pt x="305258" y="3045"/>
                  </a:lnTo>
                  <a:close/>
                </a:path>
                <a:path w="1782445" h="2894329">
                  <a:moveTo>
                    <a:pt x="337954" y="3045"/>
                  </a:moveTo>
                  <a:lnTo>
                    <a:pt x="369158" y="3045"/>
                  </a:lnTo>
                  <a:lnTo>
                    <a:pt x="369158" y="150174"/>
                  </a:lnTo>
                  <a:lnTo>
                    <a:pt x="337954" y="150174"/>
                  </a:lnTo>
                  <a:lnTo>
                    <a:pt x="337954" y="3045"/>
                  </a:lnTo>
                  <a:close/>
                </a:path>
                <a:path w="1782445" h="2894329">
                  <a:moveTo>
                    <a:pt x="372125" y="3045"/>
                  </a:moveTo>
                  <a:lnTo>
                    <a:pt x="403330" y="3045"/>
                  </a:lnTo>
                  <a:lnTo>
                    <a:pt x="403330" y="150174"/>
                  </a:lnTo>
                  <a:lnTo>
                    <a:pt x="372125" y="150174"/>
                  </a:lnTo>
                  <a:lnTo>
                    <a:pt x="372125" y="3045"/>
                  </a:lnTo>
                  <a:close/>
                </a:path>
                <a:path w="1782445" h="2894329">
                  <a:moveTo>
                    <a:pt x="404820" y="3045"/>
                  </a:moveTo>
                  <a:lnTo>
                    <a:pt x="436025" y="3045"/>
                  </a:lnTo>
                  <a:lnTo>
                    <a:pt x="436025" y="150174"/>
                  </a:lnTo>
                  <a:lnTo>
                    <a:pt x="404820" y="150174"/>
                  </a:lnTo>
                  <a:lnTo>
                    <a:pt x="404820" y="3045"/>
                  </a:lnTo>
                  <a:close/>
                </a:path>
                <a:path w="1782445" h="2894329">
                  <a:moveTo>
                    <a:pt x="436025" y="3045"/>
                  </a:moveTo>
                  <a:lnTo>
                    <a:pt x="467234" y="3045"/>
                  </a:lnTo>
                  <a:lnTo>
                    <a:pt x="467234" y="150174"/>
                  </a:lnTo>
                  <a:lnTo>
                    <a:pt x="436025" y="150174"/>
                  </a:lnTo>
                  <a:lnTo>
                    <a:pt x="436025" y="3045"/>
                  </a:lnTo>
                  <a:close/>
                </a:path>
                <a:path w="1782445" h="2894329">
                  <a:moveTo>
                    <a:pt x="468723" y="3045"/>
                  </a:moveTo>
                  <a:lnTo>
                    <a:pt x="499929" y="3045"/>
                  </a:lnTo>
                  <a:lnTo>
                    <a:pt x="499929" y="150174"/>
                  </a:lnTo>
                  <a:lnTo>
                    <a:pt x="468723" y="150174"/>
                  </a:lnTo>
                  <a:lnTo>
                    <a:pt x="468723" y="3045"/>
                  </a:lnTo>
                  <a:close/>
                </a:path>
                <a:path w="1782445" h="2894329">
                  <a:moveTo>
                    <a:pt x="499929" y="3045"/>
                  </a:moveTo>
                  <a:lnTo>
                    <a:pt x="531133" y="3045"/>
                  </a:lnTo>
                  <a:lnTo>
                    <a:pt x="531133" y="150174"/>
                  </a:lnTo>
                  <a:lnTo>
                    <a:pt x="499929" y="150174"/>
                  </a:lnTo>
                  <a:lnTo>
                    <a:pt x="499929" y="3045"/>
                  </a:lnTo>
                  <a:close/>
                </a:path>
                <a:path w="1782445" h="2894329">
                  <a:moveTo>
                    <a:pt x="532624" y="3045"/>
                  </a:moveTo>
                  <a:lnTo>
                    <a:pt x="563829" y="3045"/>
                  </a:lnTo>
                  <a:lnTo>
                    <a:pt x="563829" y="150174"/>
                  </a:lnTo>
                  <a:lnTo>
                    <a:pt x="532624" y="150174"/>
                  </a:lnTo>
                  <a:lnTo>
                    <a:pt x="532624" y="3045"/>
                  </a:lnTo>
                  <a:close/>
                </a:path>
                <a:path w="1782445" h="2894329">
                  <a:moveTo>
                    <a:pt x="563829" y="3045"/>
                  </a:moveTo>
                  <a:lnTo>
                    <a:pt x="595036" y="3045"/>
                  </a:lnTo>
                  <a:lnTo>
                    <a:pt x="595036" y="150174"/>
                  </a:lnTo>
                  <a:lnTo>
                    <a:pt x="563829" y="150174"/>
                  </a:lnTo>
                  <a:lnTo>
                    <a:pt x="563829" y="3045"/>
                  </a:lnTo>
                  <a:close/>
                </a:path>
                <a:path w="1782445" h="2894329">
                  <a:moveTo>
                    <a:pt x="596527" y="3045"/>
                  </a:moveTo>
                  <a:lnTo>
                    <a:pt x="627733" y="3045"/>
                  </a:lnTo>
                  <a:lnTo>
                    <a:pt x="627733" y="150174"/>
                  </a:lnTo>
                  <a:lnTo>
                    <a:pt x="596527" y="150174"/>
                  </a:lnTo>
                  <a:lnTo>
                    <a:pt x="596527" y="3045"/>
                  </a:lnTo>
                  <a:close/>
                </a:path>
                <a:path w="1782445" h="2894329">
                  <a:moveTo>
                    <a:pt x="626936" y="3045"/>
                  </a:moveTo>
                  <a:lnTo>
                    <a:pt x="658141" y="3045"/>
                  </a:lnTo>
                  <a:lnTo>
                    <a:pt x="658141" y="150174"/>
                  </a:lnTo>
                  <a:lnTo>
                    <a:pt x="626936" y="150174"/>
                  </a:lnTo>
                  <a:lnTo>
                    <a:pt x="626936" y="3045"/>
                  </a:lnTo>
                  <a:close/>
                </a:path>
                <a:path w="1782445" h="2894329">
                  <a:moveTo>
                    <a:pt x="659631" y="3045"/>
                  </a:moveTo>
                  <a:lnTo>
                    <a:pt x="690840" y="3045"/>
                  </a:lnTo>
                  <a:lnTo>
                    <a:pt x="690840" y="150174"/>
                  </a:lnTo>
                  <a:lnTo>
                    <a:pt x="659631" y="150174"/>
                  </a:lnTo>
                  <a:lnTo>
                    <a:pt x="659631" y="3045"/>
                  </a:lnTo>
                  <a:close/>
                </a:path>
                <a:path w="1782445" h="2894329">
                  <a:moveTo>
                    <a:pt x="690840" y="3045"/>
                  </a:moveTo>
                  <a:lnTo>
                    <a:pt x="722045" y="3045"/>
                  </a:lnTo>
                  <a:lnTo>
                    <a:pt x="722045" y="150174"/>
                  </a:lnTo>
                  <a:lnTo>
                    <a:pt x="690840" y="150174"/>
                  </a:lnTo>
                  <a:lnTo>
                    <a:pt x="690840" y="3045"/>
                  </a:lnTo>
                  <a:close/>
                </a:path>
                <a:path w="1782445" h="2894329">
                  <a:moveTo>
                    <a:pt x="723535" y="3045"/>
                  </a:moveTo>
                  <a:lnTo>
                    <a:pt x="754740" y="3045"/>
                  </a:lnTo>
                  <a:lnTo>
                    <a:pt x="754740" y="150174"/>
                  </a:lnTo>
                  <a:lnTo>
                    <a:pt x="723535" y="150174"/>
                  </a:lnTo>
                  <a:lnTo>
                    <a:pt x="723535" y="3045"/>
                  </a:lnTo>
                  <a:close/>
                </a:path>
                <a:path w="1782445" h="2894329">
                  <a:moveTo>
                    <a:pt x="754740" y="3045"/>
                  </a:moveTo>
                  <a:lnTo>
                    <a:pt x="785948" y="3045"/>
                  </a:lnTo>
                  <a:lnTo>
                    <a:pt x="785948" y="150174"/>
                  </a:lnTo>
                  <a:lnTo>
                    <a:pt x="754740" y="150174"/>
                  </a:lnTo>
                  <a:lnTo>
                    <a:pt x="754740" y="3045"/>
                  </a:lnTo>
                  <a:close/>
                </a:path>
                <a:path w="1782445" h="2894329">
                  <a:moveTo>
                    <a:pt x="787435" y="3045"/>
                  </a:moveTo>
                  <a:lnTo>
                    <a:pt x="818644" y="3045"/>
                  </a:lnTo>
                  <a:lnTo>
                    <a:pt x="818644" y="150174"/>
                  </a:lnTo>
                  <a:lnTo>
                    <a:pt x="787435" y="150174"/>
                  </a:lnTo>
                  <a:lnTo>
                    <a:pt x="787435" y="3045"/>
                  </a:lnTo>
                  <a:close/>
                </a:path>
                <a:path w="1782445" h="2894329">
                  <a:moveTo>
                    <a:pt x="818644" y="3045"/>
                  </a:moveTo>
                  <a:lnTo>
                    <a:pt x="849848" y="3045"/>
                  </a:lnTo>
                  <a:lnTo>
                    <a:pt x="849848" y="150174"/>
                  </a:lnTo>
                  <a:lnTo>
                    <a:pt x="818644" y="150174"/>
                  </a:lnTo>
                  <a:lnTo>
                    <a:pt x="818644" y="3045"/>
                  </a:lnTo>
                  <a:close/>
                </a:path>
                <a:path w="1782445" h="2894329">
                  <a:moveTo>
                    <a:pt x="851339" y="3045"/>
                  </a:moveTo>
                  <a:lnTo>
                    <a:pt x="882544" y="3045"/>
                  </a:lnTo>
                  <a:lnTo>
                    <a:pt x="882544" y="150174"/>
                  </a:lnTo>
                  <a:lnTo>
                    <a:pt x="851339" y="150174"/>
                  </a:lnTo>
                  <a:lnTo>
                    <a:pt x="851339" y="3045"/>
                  </a:lnTo>
                  <a:close/>
                </a:path>
                <a:path w="1782445" h="2894329">
                  <a:moveTo>
                    <a:pt x="885510" y="3045"/>
                  </a:moveTo>
                  <a:lnTo>
                    <a:pt x="916715" y="3045"/>
                  </a:lnTo>
                  <a:lnTo>
                    <a:pt x="916715" y="150174"/>
                  </a:lnTo>
                  <a:lnTo>
                    <a:pt x="885510" y="150174"/>
                  </a:lnTo>
                  <a:lnTo>
                    <a:pt x="885510" y="3045"/>
                  </a:lnTo>
                  <a:close/>
                </a:path>
                <a:path w="1782445" h="2894329">
                  <a:moveTo>
                    <a:pt x="918206" y="3045"/>
                  </a:moveTo>
                  <a:lnTo>
                    <a:pt x="949413" y="3045"/>
                  </a:lnTo>
                  <a:lnTo>
                    <a:pt x="949413" y="150174"/>
                  </a:lnTo>
                  <a:lnTo>
                    <a:pt x="918206" y="150174"/>
                  </a:lnTo>
                  <a:lnTo>
                    <a:pt x="918206" y="3045"/>
                  </a:lnTo>
                  <a:close/>
                </a:path>
                <a:path w="1782445" h="2894329">
                  <a:moveTo>
                    <a:pt x="949413" y="3045"/>
                  </a:moveTo>
                  <a:lnTo>
                    <a:pt x="980619" y="3045"/>
                  </a:lnTo>
                  <a:lnTo>
                    <a:pt x="980619" y="150174"/>
                  </a:lnTo>
                  <a:lnTo>
                    <a:pt x="949413" y="150174"/>
                  </a:lnTo>
                  <a:lnTo>
                    <a:pt x="949413" y="3045"/>
                  </a:lnTo>
                  <a:close/>
                </a:path>
                <a:path w="1782445" h="2894329">
                  <a:moveTo>
                    <a:pt x="982108" y="3045"/>
                  </a:moveTo>
                  <a:lnTo>
                    <a:pt x="1013313" y="3045"/>
                  </a:lnTo>
                  <a:lnTo>
                    <a:pt x="1013313" y="150174"/>
                  </a:lnTo>
                  <a:lnTo>
                    <a:pt x="982108" y="150174"/>
                  </a:lnTo>
                  <a:lnTo>
                    <a:pt x="982108" y="3045"/>
                  </a:lnTo>
                  <a:close/>
                </a:path>
                <a:path w="1782445" h="2894329">
                  <a:moveTo>
                    <a:pt x="1013313" y="3045"/>
                  </a:moveTo>
                  <a:lnTo>
                    <a:pt x="1044519" y="3045"/>
                  </a:lnTo>
                  <a:lnTo>
                    <a:pt x="1044519" y="150174"/>
                  </a:lnTo>
                  <a:lnTo>
                    <a:pt x="1013313" y="150174"/>
                  </a:lnTo>
                  <a:lnTo>
                    <a:pt x="1013313" y="3045"/>
                  </a:lnTo>
                  <a:close/>
                </a:path>
                <a:path w="1782445" h="2894329">
                  <a:moveTo>
                    <a:pt x="1046008" y="3045"/>
                  </a:moveTo>
                  <a:lnTo>
                    <a:pt x="1077217" y="3045"/>
                  </a:lnTo>
                  <a:lnTo>
                    <a:pt x="1077217" y="150174"/>
                  </a:lnTo>
                  <a:lnTo>
                    <a:pt x="1046008" y="150174"/>
                  </a:lnTo>
                  <a:lnTo>
                    <a:pt x="1046008" y="3045"/>
                  </a:lnTo>
                  <a:close/>
                </a:path>
                <a:path w="1782445" h="2894329">
                  <a:moveTo>
                    <a:pt x="1077217" y="3045"/>
                  </a:moveTo>
                  <a:lnTo>
                    <a:pt x="1108422" y="3045"/>
                  </a:lnTo>
                  <a:lnTo>
                    <a:pt x="1108422" y="150174"/>
                  </a:lnTo>
                  <a:lnTo>
                    <a:pt x="1077217" y="150174"/>
                  </a:lnTo>
                  <a:lnTo>
                    <a:pt x="1077217" y="3045"/>
                  </a:lnTo>
                  <a:close/>
                </a:path>
                <a:path w="1782445" h="2894329">
                  <a:moveTo>
                    <a:pt x="1109912" y="3045"/>
                  </a:moveTo>
                  <a:lnTo>
                    <a:pt x="1141117" y="3045"/>
                  </a:lnTo>
                  <a:lnTo>
                    <a:pt x="1141117" y="150174"/>
                  </a:lnTo>
                  <a:lnTo>
                    <a:pt x="1109912" y="150174"/>
                  </a:lnTo>
                  <a:lnTo>
                    <a:pt x="1109912" y="3045"/>
                  </a:lnTo>
                  <a:close/>
                </a:path>
                <a:path w="1782445" h="2894329">
                  <a:moveTo>
                    <a:pt x="1141124" y="3045"/>
                  </a:moveTo>
                  <a:lnTo>
                    <a:pt x="1172329" y="3045"/>
                  </a:lnTo>
                  <a:lnTo>
                    <a:pt x="1172329" y="150174"/>
                  </a:lnTo>
                  <a:lnTo>
                    <a:pt x="1141124" y="150174"/>
                  </a:lnTo>
                  <a:lnTo>
                    <a:pt x="1141124" y="3045"/>
                  </a:lnTo>
                  <a:close/>
                </a:path>
                <a:path w="1782445" h="2894329">
                  <a:moveTo>
                    <a:pt x="1173820" y="3045"/>
                  </a:moveTo>
                  <a:lnTo>
                    <a:pt x="1205024" y="3045"/>
                  </a:lnTo>
                  <a:lnTo>
                    <a:pt x="1205024" y="150174"/>
                  </a:lnTo>
                  <a:lnTo>
                    <a:pt x="1173820" y="150174"/>
                  </a:lnTo>
                  <a:lnTo>
                    <a:pt x="1173820" y="3045"/>
                  </a:lnTo>
                  <a:close/>
                </a:path>
                <a:path w="1782445" h="2894329">
                  <a:moveTo>
                    <a:pt x="1205024" y="3045"/>
                  </a:moveTo>
                  <a:lnTo>
                    <a:pt x="1236233" y="3045"/>
                  </a:lnTo>
                  <a:lnTo>
                    <a:pt x="1236233" y="150174"/>
                  </a:lnTo>
                  <a:lnTo>
                    <a:pt x="1205024" y="150174"/>
                  </a:lnTo>
                  <a:lnTo>
                    <a:pt x="1205024" y="3045"/>
                  </a:lnTo>
                  <a:close/>
                </a:path>
                <a:path w="1782445" h="2894329">
                  <a:moveTo>
                    <a:pt x="1237724" y="3045"/>
                  </a:moveTo>
                  <a:lnTo>
                    <a:pt x="1268928" y="3045"/>
                  </a:lnTo>
                  <a:lnTo>
                    <a:pt x="1268928" y="150174"/>
                  </a:lnTo>
                  <a:lnTo>
                    <a:pt x="1237724" y="150174"/>
                  </a:lnTo>
                  <a:lnTo>
                    <a:pt x="1237724" y="3045"/>
                  </a:lnTo>
                  <a:close/>
                </a:path>
                <a:path w="1782445" h="2894329">
                  <a:moveTo>
                    <a:pt x="1268928" y="3045"/>
                  </a:moveTo>
                  <a:lnTo>
                    <a:pt x="1300133" y="3045"/>
                  </a:lnTo>
                  <a:lnTo>
                    <a:pt x="1300133" y="150174"/>
                  </a:lnTo>
                  <a:lnTo>
                    <a:pt x="1268928" y="150174"/>
                  </a:lnTo>
                  <a:lnTo>
                    <a:pt x="1268928" y="3045"/>
                  </a:lnTo>
                  <a:close/>
                </a:path>
                <a:path w="1782445" h="2894329">
                  <a:moveTo>
                    <a:pt x="1301624" y="3045"/>
                  </a:moveTo>
                  <a:lnTo>
                    <a:pt x="1332831" y="3045"/>
                  </a:lnTo>
                  <a:lnTo>
                    <a:pt x="1332831" y="150174"/>
                  </a:lnTo>
                  <a:lnTo>
                    <a:pt x="1301624" y="150174"/>
                  </a:lnTo>
                  <a:lnTo>
                    <a:pt x="1301624" y="3045"/>
                  </a:lnTo>
                  <a:close/>
                </a:path>
                <a:path w="1782445" h="2894329">
                  <a:moveTo>
                    <a:pt x="1332831" y="3045"/>
                  </a:moveTo>
                  <a:lnTo>
                    <a:pt x="1364037" y="3045"/>
                  </a:lnTo>
                  <a:lnTo>
                    <a:pt x="1364037" y="150174"/>
                  </a:lnTo>
                  <a:lnTo>
                    <a:pt x="1332831" y="150174"/>
                  </a:lnTo>
                  <a:lnTo>
                    <a:pt x="1332831" y="3045"/>
                  </a:lnTo>
                  <a:close/>
                </a:path>
                <a:path w="1782445" h="2894329">
                  <a:moveTo>
                    <a:pt x="1365526" y="3045"/>
                  </a:moveTo>
                  <a:lnTo>
                    <a:pt x="1396732" y="3045"/>
                  </a:lnTo>
                  <a:lnTo>
                    <a:pt x="1396732" y="150174"/>
                  </a:lnTo>
                  <a:lnTo>
                    <a:pt x="1365526" y="150174"/>
                  </a:lnTo>
                  <a:lnTo>
                    <a:pt x="1365526" y="3045"/>
                  </a:lnTo>
                  <a:close/>
                </a:path>
                <a:path w="1782445" h="2894329">
                  <a:moveTo>
                    <a:pt x="1399698" y="3045"/>
                  </a:moveTo>
                  <a:lnTo>
                    <a:pt x="1430902" y="3045"/>
                  </a:lnTo>
                  <a:lnTo>
                    <a:pt x="1430902" y="150174"/>
                  </a:lnTo>
                  <a:lnTo>
                    <a:pt x="1399698" y="150174"/>
                  </a:lnTo>
                  <a:lnTo>
                    <a:pt x="1399698" y="3045"/>
                  </a:lnTo>
                  <a:close/>
                </a:path>
                <a:path w="1782445" h="2894329">
                  <a:moveTo>
                    <a:pt x="1432393" y="3045"/>
                  </a:moveTo>
                  <a:lnTo>
                    <a:pt x="1463598" y="3045"/>
                  </a:lnTo>
                  <a:lnTo>
                    <a:pt x="1463598" y="150174"/>
                  </a:lnTo>
                  <a:lnTo>
                    <a:pt x="1432393" y="150174"/>
                  </a:lnTo>
                  <a:lnTo>
                    <a:pt x="1432393" y="3045"/>
                  </a:lnTo>
                  <a:close/>
                </a:path>
                <a:path w="1782445" h="2894329">
                  <a:moveTo>
                    <a:pt x="1463598" y="3045"/>
                  </a:moveTo>
                  <a:lnTo>
                    <a:pt x="1494806" y="3045"/>
                  </a:lnTo>
                  <a:lnTo>
                    <a:pt x="1494806" y="150174"/>
                  </a:lnTo>
                  <a:lnTo>
                    <a:pt x="1463598" y="150174"/>
                  </a:lnTo>
                  <a:lnTo>
                    <a:pt x="1463598" y="3045"/>
                  </a:lnTo>
                  <a:close/>
                </a:path>
                <a:path w="1782445" h="2894329">
                  <a:moveTo>
                    <a:pt x="1496297" y="3045"/>
                  </a:moveTo>
                  <a:lnTo>
                    <a:pt x="1527502" y="3045"/>
                  </a:lnTo>
                  <a:lnTo>
                    <a:pt x="1527502" y="150174"/>
                  </a:lnTo>
                  <a:lnTo>
                    <a:pt x="1496297" y="150174"/>
                  </a:lnTo>
                  <a:lnTo>
                    <a:pt x="1496297" y="3045"/>
                  </a:lnTo>
                  <a:close/>
                </a:path>
                <a:path w="1782445" h="2894329">
                  <a:moveTo>
                    <a:pt x="1527502" y="3045"/>
                  </a:moveTo>
                  <a:lnTo>
                    <a:pt x="1558706" y="3045"/>
                  </a:lnTo>
                  <a:lnTo>
                    <a:pt x="1558706" y="150174"/>
                  </a:lnTo>
                  <a:lnTo>
                    <a:pt x="1527502" y="150174"/>
                  </a:lnTo>
                  <a:lnTo>
                    <a:pt x="1527502" y="3045"/>
                  </a:lnTo>
                  <a:close/>
                </a:path>
                <a:path w="1782445" h="2894329">
                  <a:moveTo>
                    <a:pt x="1560197" y="3045"/>
                  </a:moveTo>
                  <a:lnTo>
                    <a:pt x="1591401" y="3045"/>
                  </a:lnTo>
                  <a:lnTo>
                    <a:pt x="1591401" y="150174"/>
                  </a:lnTo>
                  <a:lnTo>
                    <a:pt x="1560197" y="150174"/>
                  </a:lnTo>
                  <a:lnTo>
                    <a:pt x="1560197" y="3045"/>
                  </a:lnTo>
                  <a:close/>
                </a:path>
                <a:path w="1782445" h="2894329">
                  <a:moveTo>
                    <a:pt x="1591401" y="3045"/>
                  </a:moveTo>
                  <a:lnTo>
                    <a:pt x="1622610" y="3045"/>
                  </a:lnTo>
                  <a:lnTo>
                    <a:pt x="1622610" y="150174"/>
                  </a:lnTo>
                  <a:lnTo>
                    <a:pt x="1591401" y="150174"/>
                  </a:lnTo>
                  <a:lnTo>
                    <a:pt x="1591401" y="3045"/>
                  </a:lnTo>
                  <a:close/>
                </a:path>
                <a:path w="1782445" h="2894329">
                  <a:moveTo>
                    <a:pt x="1624101" y="3045"/>
                  </a:moveTo>
                  <a:lnTo>
                    <a:pt x="1655305" y="3045"/>
                  </a:lnTo>
                  <a:lnTo>
                    <a:pt x="1655305" y="150174"/>
                  </a:lnTo>
                  <a:lnTo>
                    <a:pt x="1624101" y="150174"/>
                  </a:lnTo>
                  <a:lnTo>
                    <a:pt x="1624101" y="3045"/>
                  </a:lnTo>
                  <a:close/>
                </a:path>
                <a:path w="1782445" h="2894329">
                  <a:moveTo>
                    <a:pt x="2909" y="2528464"/>
                  </a:moveTo>
                  <a:lnTo>
                    <a:pt x="1782122" y="2528464"/>
                  </a:lnTo>
                  <a:lnTo>
                    <a:pt x="1782122" y="2894040"/>
                  </a:lnTo>
                  <a:lnTo>
                    <a:pt x="2909" y="2894040"/>
                  </a:lnTo>
                  <a:lnTo>
                    <a:pt x="2909" y="2528464"/>
                  </a:lnTo>
                  <a:close/>
                </a:path>
                <a:path w="1782445" h="2894329">
                  <a:moveTo>
                    <a:pt x="113551" y="2530350"/>
                  </a:moveTo>
                  <a:lnTo>
                    <a:pt x="144755" y="2530350"/>
                  </a:lnTo>
                  <a:lnTo>
                    <a:pt x="144755" y="2677478"/>
                  </a:lnTo>
                  <a:lnTo>
                    <a:pt x="113551" y="2677478"/>
                  </a:lnTo>
                  <a:lnTo>
                    <a:pt x="113551" y="2530350"/>
                  </a:lnTo>
                  <a:close/>
                </a:path>
                <a:path w="1782445" h="2894329">
                  <a:moveTo>
                    <a:pt x="146246" y="2530350"/>
                  </a:moveTo>
                  <a:lnTo>
                    <a:pt x="177455" y="2530350"/>
                  </a:lnTo>
                  <a:lnTo>
                    <a:pt x="177455" y="2677478"/>
                  </a:lnTo>
                  <a:lnTo>
                    <a:pt x="146246" y="2677478"/>
                  </a:lnTo>
                  <a:lnTo>
                    <a:pt x="146246" y="2530350"/>
                  </a:lnTo>
                  <a:close/>
                </a:path>
                <a:path w="1782445" h="2894329">
                  <a:moveTo>
                    <a:pt x="177455" y="2530350"/>
                  </a:moveTo>
                  <a:lnTo>
                    <a:pt x="208659" y="2530350"/>
                  </a:lnTo>
                  <a:lnTo>
                    <a:pt x="208659" y="2677478"/>
                  </a:lnTo>
                  <a:lnTo>
                    <a:pt x="177455" y="2677478"/>
                  </a:lnTo>
                  <a:lnTo>
                    <a:pt x="177455" y="2530350"/>
                  </a:lnTo>
                  <a:close/>
                </a:path>
                <a:path w="1782445" h="2894329">
                  <a:moveTo>
                    <a:pt x="210150" y="2530350"/>
                  </a:moveTo>
                  <a:lnTo>
                    <a:pt x="241354" y="2530350"/>
                  </a:lnTo>
                  <a:lnTo>
                    <a:pt x="241354" y="2677478"/>
                  </a:lnTo>
                  <a:lnTo>
                    <a:pt x="210150" y="2677478"/>
                  </a:lnTo>
                  <a:lnTo>
                    <a:pt x="210150" y="2530350"/>
                  </a:lnTo>
                  <a:close/>
                </a:path>
                <a:path w="1782445" h="2894329">
                  <a:moveTo>
                    <a:pt x="241354" y="2530350"/>
                  </a:moveTo>
                  <a:lnTo>
                    <a:pt x="272559" y="2530350"/>
                  </a:lnTo>
                  <a:lnTo>
                    <a:pt x="272559" y="2677478"/>
                  </a:lnTo>
                  <a:lnTo>
                    <a:pt x="241354" y="2677478"/>
                  </a:lnTo>
                  <a:lnTo>
                    <a:pt x="241354" y="2530350"/>
                  </a:lnTo>
                  <a:close/>
                </a:path>
                <a:path w="1782445" h="2894329">
                  <a:moveTo>
                    <a:pt x="274050" y="2530350"/>
                  </a:moveTo>
                  <a:lnTo>
                    <a:pt x="305258" y="2530350"/>
                  </a:lnTo>
                  <a:lnTo>
                    <a:pt x="305258" y="2677478"/>
                  </a:lnTo>
                  <a:lnTo>
                    <a:pt x="274050" y="2677478"/>
                  </a:lnTo>
                  <a:lnTo>
                    <a:pt x="274050" y="2530350"/>
                  </a:lnTo>
                  <a:close/>
                </a:path>
                <a:path w="1782445" h="2894329">
                  <a:moveTo>
                    <a:pt x="305258" y="2530350"/>
                  </a:moveTo>
                  <a:lnTo>
                    <a:pt x="336463" y="2530350"/>
                  </a:lnTo>
                  <a:lnTo>
                    <a:pt x="336463" y="2677478"/>
                  </a:lnTo>
                  <a:lnTo>
                    <a:pt x="305258" y="2677478"/>
                  </a:lnTo>
                  <a:lnTo>
                    <a:pt x="305258" y="2530350"/>
                  </a:lnTo>
                  <a:close/>
                </a:path>
                <a:path w="1782445" h="2894329">
                  <a:moveTo>
                    <a:pt x="337954" y="2530350"/>
                  </a:moveTo>
                  <a:lnTo>
                    <a:pt x="369158" y="2530350"/>
                  </a:lnTo>
                  <a:lnTo>
                    <a:pt x="369158" y="2677478"/>
                  </a:lnTo>
                  <a:lnTo>
                    <a:pt x="337954" y="2677478"/>
                  </a:lnTo>
                  <a:lnTo>
                    <a:pt x="337954" y="2530350"/>
                  </a:lnTo>
                  <a:close/>
                </a:path>
                <a:path w="1782445" h="2894329">
                  <a:moveTo>
                    <a:pt x="372125" y="2530350"/>
                  </a:moveTo>
                  <a:lnTo>
                    <a:pt x="403330" y="2530350"/>
                  </a:lnTo>
                  <a:lnTo>
                    <a:pt x="403330" y="2677478"/>
                  </a:lnTo>
                  <a:lnTo>
                    <a:pt x="372125" y="2677478"/>
                  </a:lnTo>
                  <a:lnTo>
                    <a:pt x="372125" y="2530350"/>
                  </a:lnTo>
                  <a:close/>
                </a:path>
                <a:path w="1782445" h="2894329">
                  <a:moveTo>
                    <a:pt x="404820" y="2530350"/>
                  </a:moveTo>
                  <a:lnTo>
                    <a:pt x="436025" y="2530350"/>
                  </a:lnTo>
                  <a:lnTo>
                    <a:pt x="436025" y="2677478"/>
                  </a:lnTo>
                  <a:lnTo>
                    <a:pt x="404820" y="2677478"/>
                  </a:lnTo>
                  <a:lnTo>
                    <a:pt x="404820" y="2530350"/>
                  </a:lnTo>
                  <a:close/>
                </a:path>
                <a:path w="1782445" h="2894329">
                  <a:moveTo>
                    <a:pt x="436025" y="2530350"/>
                  </a:moveTo>
                  <a:lnTo>
                    <a:pt x="467234" y="2530350"/>
                  </a:lnTo>
                  <a:lnTo>
                    <a:pt x="467234" y="2677478"/>
                  </a:lnTo>
                  <a:lnTo>
                    <a:pt x="436025" y="2677478"/>
                  </a:lnTo>
                  <a:lnTo>
                    <a:pt x="436025" y="2530350"/>
                  </a:lnTo>
                  <a:close/>
                </a:path>
                <a:path w="1782445" h="2894329">
                  <a:moveTo>
                    <a:pt x="468723" y="2530350"/>
                  </a:moveTo>
                  <a:lnTo>
                    <a:pt x="499929" y="2530350"/>
                  </a:lnTo>
                  <a:lnTo>
                    <a:pt x="499929" y="2677478"/>
                  </a:lnTo>
                  <a:lnTo>
                    <a:pt x="468723" y="2677478"/>
                  </a:lnTo>
                  <a:lnTo>
                    <a:pt x="468723" y="2530350"/>
                  </a:lnTo>
                  <a:close/>
                </a:path>
                <a:path w="1782445" h="2894329">
                  <a:moveTo>
                    <a:pt x="499929" y="2530350"/>
                  </a:moveTo>
                  <a:lnTo>
                    <a:pt x="531133" y="2530350"/>
                  </a:lnTo>
                  <a:lnTo>
                    <a:pt x="531133" y="2677478"/>
                  </a:lnTo>
                  <a:lnTo>
                    <a:pt x="499929" y="2677478"/>
                  </a:lnTo>
                  <a:lnTo>
                    <a:pt x="499929" y="2530350"/>
                  </a:lnTo>
                  <a:close/>
                </a:path>
                <a:path w="1782445" h="2894329">
                  <a:moveTo>
                    <a:pt x="532624" y="2530350"/>
                  </a:moveTo>
                  <a:lnTo>
                    <a:pt x="563829" y="2530350"/>
                  </a:lnTo>
                  <a:lnTo>
                    <a:pt x="563829" y="2677478"/>
                  </a:lnTo>
                  <a:lnTo>
                    <a:pt x="532624" y="2677478"/>
                  </a:lnTo>
                  <a:lnTo>
                    <a:pt x="532624" y="2530350"/>
                  </a:lnTo>
                  <a:close/>
                </a:path>
                <a:path w="1782445" h="2894329">
                  <a:moveTo>
                    <a:pt x="563829" y="2530350"/>
                  </a:moveTo>
                  <a:lnTo>
                    <a:pt x="595036" y="2530350"/>
                  </a:lnTo>
                  <a:lnTo>
                    <a:pt x="595036" y="2677478"/>
                  </a:lnTo>
                  <a:lnTo>
                    <a:pt x="563829" y="2677478"/>
                  </a:lnTo>
                  <a:lnTo>
                    <a:pt x="563829" y="2530350"/>
                  </a:lnTo>
                  <a:close/>
                </a:path>
                <a:path w="1782445" h="2894329">
                  <a:moveTo>
                    <a:pt x="596527" y="2530350"/>
                  </a:moveTo>
                  <a:lnTo>
                    <a:pt x="627733" y="2530350"/>
                  </a:lnTo>
                  <a:lnTo>
                    <a:pt x="627733" y="2677478"/>
                  </a:lnTo>
                  <a:lnTo>
                    <a:pt x="596527" y="2677478"/>
                  </a:lnTo>
                  <a:lnTo>
                    <a:pt x="596527" y="2530350"/>
                  </a:lnTo>
                  <a:close/>
                </a:path>
                <a:path w="1782445" h="2894329">
                  <a:moveTo>
                    <a:pt x="626936" y="2530350"/>
                  </a:moveTo>
                  <a:lnTo>
                    <a:pt x="658141" y="2530350"/>
                  </a:lnTo>
                  <a:lnTo>
                    <a:pt x="658141" y="2677478"/>
                  </a:lnTo>
                  <a:lnTo>
                    <a:pt x="626936" y="2677478"/>
                  </a:lnTo>
                  <a:lnTo>
                    <a:pt x="626936" y="2530350"/>
                  </a:lnTo>
                  <a:close/>
                </a:path>
                <a:path w="1782445" h="2894329">
                  <a:moveTo>
                    <a:pt x="659631" y="2530350"/>
                  </a:moveTo>
                  <a:lnTo>
                    <a:pt x="690840" y="2530350"/>
                  </a:lnTo>
                  <a:lnTo>
                    <a:pt x="690840" y="2677478"/>
                  </a:lnTo>
                  <a:lnTo>
                    <a:pt x="659631" y="2677478"/>
                  </a:lnTo>
                  <a:lnTo>
                    <a:pt x="659631" y="2530350"/>
                  </a:lnTo>
                  <a:close/>
                </a:path>
                <a:path w="1782445" h="2894329">
                  <a:moveTo>
                    <a:pt x="690840" y="2530350"/>
                  </a:moveTo>
                  <a:lnTo>
                    <a:pt x="722045" y="2530350"/>
                  </a:lnTo>
                  <a:lnTo>
                    <a:pt x="722045" y="2677478"/>
                  </a:lnTo>
                  <a:lnTo>
                    <a:pt x="690840" y="2677478"/>
                  </a:lnTo>
                  <a:lnTo>
                    <a:pt x="690840" y="2530350"/>
                  </a:lnTo>
                  <a:close/>
                </a:path>
                <a:path w="1782445" h="2894329">
                  <a:moveTo>
                    <a:pt x="723535" y="2530350"/>
                  </a:moveTo>
                  <a:lnTo>
                    <a:pt x="754740" y="2530350"/>
                  </a:lnTo>
                  <a:lnTo>
                    <a:pt x="754740" y="2677478"/>
                  </a:lnTo>
                  <a:lnTo>
                    <a:pt x="723535" y="2677478"/>
                  </a:lnTo>
                  <a:lnTo>
                    <a:pt x="723535" y="2530350"/>
                  </a:lnTo>
                  <a:close/>
                </a:path>
                <a:path w="1782445" h="2894329">
                  <a:moveTo>
                    <a:pt x="754740" y="2530350"/>
                  </a:moveTo>
                  <a:lnTo>
                    <a:pt x="785948" y="2530350"/>
                  </a:lnTo>
                  <a:lnTo>
                    <a:pt x="785948" y="2677478"/>
                  </a:lnTo>
                  <a:lnTo>
                    <a:pt x="754740" y="2677478"/>
                  </a:lnTo>
                  <a:lnTo>
                    <a:pt x="754740" y="2530350"/>
                  </a:lnTo>
                  <a:close/>
                </a:path>
                <a:path w="1782445" h="2894329">
                  <a:moveTo>
                    <a:pt x="787435" y="2530350"/>
                  </a:moveTo>
                  <a:lnTo>
                    <a:pt x="818644" y="2530350"/>
                  </a:lnTo>
                  <a:lnTo>
                    <a:pt x="818644" y="2677478"/>
                  </a:lnTo>
                  <a:lnTo>
                    <a:pt x="787435" y="2677478"/>
                  </a:lnTo>
                  <a:lnTo>
                    <a:pt x="787435" y="2530350"/>
                  </a:lnTo>
                  <a:close/>
                </a:path>
                <a:path w="1782445" h="2894329">
                  <a:moveTo>
                    <a:pt x="818644" y="2530350"/>
                  </a:moveTo>
                  <a:lnTo>
                    <a:pt x="849848" y="2530350"/>
                  </a:lnTo>
                  <a:lnTo>
                    <a:pt x="849848" y="2677478"/>
                  </a:lnTo>
                  <a:lnTo>
                    <a:pt x="818644" y="2677478"/>
                  </a:lnTo>
                  <a:lnTo>
                    <a:pt x="818644" y="2530350"/>
                  </a:lnTo>
                  <a:close/>
                </a:path>
                <a:path w="1782445" h="2894329">
                  <a:moveTo>
                    <a:pt x="851339" y="2530350"/>
                  </a:moveTo>
                  <a:lnTo>
                    <a:pt x="882544" y="2530350"/>
                  </a:lnTo>
                  <a:lnTo>
                    <a:pt x="882544" y="2677478"/>
                  </a:lnTo>
                  <a:lnTo>
                    <a:pt x="851339" y="2677478"/>
                  </a:lnTo>
                  <a:lnTo>
                    <a:pt x="851339" y="2530350"/>
                  </a:lnTo>
                  <a:close/>
                </a:path>
                <a:path w="1782445" h="2894329">
                  <a:moveTo>
                    <a:pt x="885510" y="2530350"/>
                  </a:moveTo>
                  <a:lnTo>
                    <a:pt x="916715" y="2530350"/>
                  </a:lnTo>
                  <a:lnTo>
                    <a:pt x="916715" y="2677478"/>
                  </a:lnTo>
                  <a:lnTo>
                    <a:pt x="885510" y="2677478"/>
                  </a:lnTo>
                  <a:lnTo>
                    <a:pt x="885510" y="2530350"/>
                  </a:lnTo>
                  <a:close/>
                </a:path>
                <a:path w="1782445" h="2894329">
                  <a:moveTo>
                    <a:pt x="918206" y="2530350"/>
                  </a:moveTo>
                  <a:lnTo>
                    <a:pt x="949413" y="2530350"/>
                  </a:lnTo>
                  <a:lnTo>
                    <a:pt x="949413" y="2677478"/>
                  </a:lnTo>
                  <a:lnTo>
                    <a:pt x="918206" y="2677478"/>
                  </a:lnTo>
                  <a:lnTo>
                    <a:pt x="918206" y="2530350"/>
                  </a:lnTo>
                  <a:close/>
                </a:path>
                <a:path w="1782445" h="2894329">
                  <a:moveTo>
                    <a:pt x="949413" y="2530350"/>
                  </a:moveTo>
                  <a:lnTo>
                    <a:pt x="980619" y="2530350"/>
                  </a:lnTo>
                  <a:lnTo>
                    <a:pt x="980619" y="2677478"/>
                  </a:lnTo>
                  <a:lnTo>
                    <a:pt x="949413" y="2677478"/>
                  </a:lnTo>
                  <a:lnTo>
                    <a:pt x="949413" y="2530350"/>
                  </a:lnTo>
                  <a:close/>
                </a:path>
                <a:path w="1782445" h="2894329">
                  <a:moveTo>
                    <a:pt x="982108" y="2530350"/>
                  </a:moveTo>
                  <a:lnTo>
                    <a:pt x="1013313" y="2530350"/>
                  </a:lnTo>
                  <a:lnTo>
                    <a:pt x="1013313" y="2677478"/>
                  </a:lnTo>
                  <a:lnTo>
                    <a:pt x="982108" y="2677478"/>
                  </a:lnTo>
                  <a:lnTo>
                    <a:pt x="982108" y="2530350"/>
                  </a:lnTo>
                  <a:close/>
                </a:path>
                <a:path w="1782445" h="2894329">
                  <a:moveTo>
                    <a:pt x="1013313" y="2530350"/>
                  </a:moveTo>
                  <a:lnTo>
                    <a:pt x="1044519" y="2530350"/>
                  </a:lnTo>
                  <a:lnTo>
                    <a:pt x="1044519" y="2677478"/>
                  </a:lnTo>
                  <a:lnTo>
                    <a:pt x="1013313" y="2677478"/>
                  </a:lnTo>
                  <a:lnTo>
                    <a:pt x="1013313" y="2530350"/>
                  </a:lnTo>
                  <a:close/>
                </a:path>
                <a:path w="1782445" h="2894329">
                  <a:moveTo>
                    <a:pt x="1046008" y="2530350"/>
                  </a:moveTo>
                  <a:lnTo>
                    <a:pt x="1077217" y="2530350"/>
                  </a:lnTo>
                  <a:lnTo>
                    <a:pt x="1077217" y="2677478"/>
                  </a:lnTo>
                  <a:lnTo>
                    <a:pt x="1046008" y="2677478"/>
                  </a:lnTo>
                  <a:lnTo>
                    <a:pt x="1046008" y="2530350"/>
                  </a:lnTo>
                  <a:close/>
                </a:path>
                <a:path w="1782445" h="2894329">
                  <a:moveTo>
                    <a:pt x="1077217" y="2530350"/>
                  </a:moveTo>
                  <a:lnTo>
                    <a:pt x="1108422" y="2530350"/>
                  </a:lnTo>
                  <a:lnTo>
                    <a:pt x="1108422" y="2677478"/>
                  </a:lnTo>
                  <a:lnTo>
                    <a:pt x="1077217" y="2677478"/>
                  </a:lnTo>
                  <a:lnTo>
                    <a:pt x="1077217" y="2530350"/>
                  </a:lnTo>
                  <a:close/>
                </a:path>
                <a:path w="1782445" h="2894329">
                  <a:moveTo>
                    <a:pt x="1109912" y="2530350"/>
                  </a:moveTo>
                  <a:lnTo>
                    <a:pt x="1141117" y="2530350"/>
                  </a:lnTo>
                  <a:lnTo>
                    <a:pt x="1141117" y="2677478"/>
                  </a:lnTo>
                  <a:lnTo>
                    <a:pt x="1109912" y="2677478"/>
                  </a:lnTo>
                  <a:lnTo>
                    <a:pt x="1109912" y="2530350"/>
                  </a:lnTo>
                  <a:close/>
                </a:path>
                <a:path w="1782445" h="2894329">
                  <a:moveTo>
                    <a:pt x="1141124" y="2530350"/>
                  </a:moveTo>
                  <a:lnTo>
                    <a:pt x="1172329" y="2530350"/>
                  </a:lnTo>
                  <a:lnTo>
                    <a:pt x="1172329" y="2677478"/>
                  </a:lnTo>
                  <a:lnTo>
                    <a:pt x="1141124" y="2677478"/>
                  </a:lnTo>
                  <a:lnTo>
                    <a:pt x="1141124" y="2530350"/>
                  </a:lnTo>
                  <a:close/>
                </a:path>
                <a:path w="1782445" h="2894329">
                  <a:moveTo>
                    <a:pt x="1173820" y="2530350"/>
                  </a:moveTo>
                  <a:lnTo>
                    <a:pt x="1205024" y="2530350"/>
                  </a:lnTo>
                  <a:lnTo>
                    <a:pt x="1205024" y="2677478"/>
                  </a:lnTo>
                  <a:lnTo>
                    <a:pt x="1173820" y="2677478"/>
                  </a:lnTo>
                  <a:lnTo>
                    <a:pt x="1173820" y="2530350"/>
                  </a:lnTo>
                  <a:close/>
                </a:path>
                <a:path w="1782445" h="2894329">
                  <a:moveTo>
                    <a:pt x="1205024" y="2530350"/>
                  </a:moveTo>
                  <a:lnTo>
                    <a:pt x="1236233" y="2530350"/>
                  </a:lnTo>
                  <a:lnTo>
                    <a:pt x="1236233" y="2677478"/>
                  </a:lnTo>
                  <a:lnTo>
                    <a:pt x="1205024" y="2677478"/>
                  </a:lnTo>
                  <a:lnTo>
                    <a:pt x="1205024" y="2530350"/>
                  </a:lnTo>
                  <a:close/>
                </a:path>
                <a:path w="1782445" h="2894329">
                  <a:moveTo>
                    <a:pt x="1237724" y="2530350"/>
                  </a:moveTo>
                  <a:lnTo>
                    <a:pt x="1268928" y="2530350"/>
                  </a:lnTo>
                  <a:lnTo>
                    <a:pt x="1268928" y="2677478"/>
                  </a:lnTo>
                  <a:lnTo>
                    <a:pt x="1237724" y="2677478"/>
                  </a:lnTo>
                  <a:lnTo>
                    <a:pt x="1237724" y="2530350"/>
                  </a:lnTo>
                  <a:close/>
                </a:path>
                <a:path w="1782445" h="2894329">
                  <a:moveTo>
                    <a:pt x="1268928" y="2530350"/>
                  </a:moveTo>
                  <a:lnTo>
                    <a:pt x="1300133" y="2530350"/>
                  </a:lnTo>
                  <a:lnTo>
                    <a:pt x="1300133" y="2677478"/>
                  </a:lnTo>
                  <a:lnTo>
                    <a:pt x="1268928" y="2677478"/>
                  </a:lnTo>
                  <a:lnTo>
                    <a:pt x="1268928" y="2530350"/>
                  </a:lnTo>
                  <a:close/>
                </a:path>
                <a:path w="1782445" h="2894329">
                  <a:moveTo>
                    <a:pt x="1301624" y="2530350"/>
                  </a:moveTo>
                  <a:lnTo>
                    <a:pt x="1332831" y="2530350"/>
                  </a:lnTo>
                  <a:lnTo>
                    <a:pt x="1332831" y="2677478"/>
                  </a:lnTo>
                  <a:lnTo>
                    <a:pt x="1301624" y="2677478"/>
                  </a:lnTo>
                  <a:lnTo>
                    <a:pt x="1301624" y="2530350"/>
                  </a:lnTo>
                  <a:close/>
                </a:path>
                <a:path w="1782445" h="2894329">
                  <a:moveTo>
                    <a:pt x="1332831" y="2530350"/>
                  </a:moveTo>
                  <a:lnTo>
                    <a:pt x="1364037" y="2530350"/>
                  </a:lnTo>
                  <a:lnTo>
                    <a:pt x="1364037" y="2677478"/>
                  </a:lnTo>
                  <a:lnTo>
                    <a:pt x="1332831" y="2677478"/>
                  </a:lnTo>
                  <a:lnTo>
                    <a:pt x="1332831" y="2530350"/>
                  </a:lnTo>
                  <a:close/>
                </a:path>
                <a:path w="1782445" h="2894329">
                  <a:moveTo>
                    <a:pt x="1365526" y="2530350"/>
                  </a:moveTo>
                  <a:lnTo>
                    <a:pt x="1396732" y="2530350"/>
                  </a:lnTo>
                  <a:lnTo>
                    <a:pt x="1396732" y="2677478"/>
                  </a:lnTo>
                  <a:lnTo>
                    <a:pt x="1365526" y="2677478"/>
                  </a:lnTo>
                  <a:lnTo>
                    <a:pt x="1365526" y="2530350"/>
                  </a:lnTo>
                  <a:close/>
                </a:path>
                <a:path w="1782445" h="2894329">
                  <a:moveTo>
                    <a:pt x="1399698" y="2530350"/>
                  </a:moveTo>
                  <a:lnTo>
                    <a:pt x="1430902" y="2530350"/>
                  </a:lnTo>
                  <a:lnTo>
                    <a:pt x="1430902" y="2677478"/>
                  </a:lnTo>
                  <a:lnTo>
                    <a:pt x="1399698" y="2677478"/>
                  </a:lnTo>
                  <a:lnTo>
                    <a:pt x="1399698" y="2530350"/>
                  </a:lnTo>
                  <a:close/>
                </a:path>
                <a:path w="1782445" h="2894329">
                  <a:moveTo>
                    <a:pt x="1432393" y="2530350"/>
                  </a:moveTo>
                  <a:lnTo>
                    <a:pt x="1463598" y="2530350"/>
                  </a:lnTo>
                  <a:lnTo>
                    <a:pt x="1463598" y="2677478"/>
                  </a:lnTo>
                  <a:lnTo>
                    <a:pt x="1432393" y="2677478"/>
                  </a:lnTo>
                  <a:lnTo>
                    <a:pt x="1432393" y="2530350"/>
                  </a:lnTo>
                  <a:close/>
                </a:path>
                <a:path w="1782445" h="2894329">
                  <a:moveTo>
                    <a:pt x="1463598" y="2530350"/>
                  </a:moveTo>
                  <a:lnTo>
                    <a:pt x="1494806" y="2530350"/>
                  </a:lnTo>
                  <a:lnTo>
                    <a:pt x="1494806" y="2677478"/>
                  </a:lnTo>
                  <a:lnTo>
                    <a:pt x="1463598" y="2677478"/>
                  </a:lnTo>
                  <a:lnTo>
                    <a:pt x="1463598" y="2530350"/>
                  </a:lnTo>
                  <a:close/>
                </a:path>
                <a:path w="1782445" h="2894329">
                  <a:moveTo>
                    <a:pt x="1496297" y="2530350"/>
                  </a:moveTo>
                  <a:lnTo>
                    <a:pt x="1527502" y="2530350"/>
                  </a:lnTo>
                  <a:lnTo>
                    <a:pt x="1527502" y="2677478"/>
                  </a:lnTo>
                  <a:lnTo>
                    <a:pt x="1496297" y="2677478"/>
                  </a:lnTo>
                  <a:lnTo>
                    <a:pt x="1496297" y="2530350"/>
                  </a:lnTo>
                  <a:close/>
                </a:path>
                <a:path w="1782445" h="2894329">
                  <a:moveTo>
                    <a:pt x="1527502" y="2530350"/>
                  </a:moveTo>
                  <a:lnTo>
                    <a:pt x="1558706" y="2530350"/>
                  </a:lnTo>
                  <a:lnTo>
                    <a:pt x="1558706" y="2677478"/>
                  </a:lnTo>
                  <a:lnTo>
                    <a:pt x="1527502" y="2677478"/>
                  </a:lnTo>
                  <a:lnTo>
                    <a:pt x="1527502" y="2530350"/>
                  </a:lnTo>
                  <a:close/>
                </a:path>
                <a:path w="1782445" h="2894329">
                  <a:moveTo>
                    <a:pt x="1560197" y="2530350"/>
                  </a:moveTo>
                  <a:lnTo>
                    <a:pt x="1591401" y="2530350"/>
                  </a:lnTo>
                  <a:lnTo>
                    <a:pt x="1591401" y="2677478"/>
                  </a:lnTo>
                  <a:lnTo>
                    <a:pt x="1560197" y="2677478"/>
                  </a:lnTo>
                  <a:lnTo>
                    <a:pt x="1560197" y="2530350"/>
                  </a:lnTo>
                  <a:close/>
                </a:path>
                <a:path w="1782445" h="2894329">
                  <a:moveTo>
                    <a:pt x="1591401" y="2530350"/>
                  </a:moveTo>
                  <a:lnTo>
                    <a:pt x="1622610" y="2530350"/>
                  </a:lnTo>
                  <a:lnTo>
                    <a:pt x="1622610" y="2677478"/>
                  </a:lnTo>
                  <a:lnTo>
                    <a:pt x="1591401" y="2677478"/>
                  </a:lnTo>
                  <a:lnTo>
                    <a:pt x="1591401" y="2530350"/>
                  </a:lnTo>
                  <a:close/>
                </a:path>
                <a:path w="1782445" h="2894329">
                  <a:moveTo>
                    <a:pt x="1624101" y="2530350"/>
                  </a:moveTo>
                  <a:lnTo>
                    <a:pt x="1655305" y="2530350"/>
                  </a:lnTo>
                  <a:lnTo>
                    <a:pt x="1655305" y="2677478"/>
                  </a:lnTo>
                  <a:lnTo>
                    <a:pt x="1624101" y="2677478"/>
                  </a:lnTo>
                  <a:lnTo>
                    <a:pt x="1624101" y="253035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7964503" y="3545228"/>
            <a:ext cx="1092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GRAND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PIANO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7949758" y="6072533"/>
            <a:ext cx="1296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ELECTRIC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PIANO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353849" y="3838454"/>
            <a:ext cx="2886075" cy="2858770"/>
            <a:chOff x="7353849" y="3838454"/>
            <a:chExt cx="2886075" cy="2858770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1073" y="3840041"/>
              <a:ext cx="2807335" cy="2807335"/>
            </a:xfrm>
            <a:custGeom>
              <a:avLst/>
              <a:gdLst/>
              <a:ahLst/>
              <a:cxnLst/>
              <a:rect l="l" t="t" r="r" b="b"/>
              <a:pathLst>
                <a:path w="2807334" h="2807334">
                  <a:moveTo>
                    <a:pt x="1403553" y="904449"/>
                  </a:moveTo>
                  <a:lnTo>
                    <a:pt x="1451620" y="906734"/>
                  </a:lnTo>
                  <a:lnTo>
                    <a:pt x="1498394" y="913449"/>
                  </a:lnTo>
                  <a:lnTo>
                    <a:pt x="1543667" y="924384"/>
                  </a:lnTo>
                  <a:lnTo>
                    <a:pt x="1587228" y="939332"/>
                  </a:lnTo>
                  <a:lnTo>
                    <a:pt x="1628870" y="958082"/>
                  </a:lnTo>
                  <a:lnTo>
                    <a:pt x="1668381" y="980425"/>
                  </a:lnTo>
                  <a:lnTo>
                    <a:pt x="1705555" y="1006153"/>
                  </a:lnTo>
                  <a:lnTo>
                    <a:pt x="1740181" y="1035056"/>
                  </a:lnTo>
                  <a:lnTo>
                    <a:pt x="1772049" y="1066925"/>
                  </a:lnTo>
                  <a:lnTo>
                    <a:pt x="1800952" y="1101551"/>
                  </a:lnTo>
                  <a:lnTo>
                    <a:pt x="1826680" y="1138724"/>
                  </a:lnTo>
                  <a:lnTo>
                    <a:pt x="1849024" y="1178236"/>
                  </a:lnTo>
                  <a:lnTo>
                    <a:pt x="1867774" y="1219877"/>
                  </a:lnTo>
                  <a:lnTo>
                    <a:pt x="1882721" y="1263439"/>
                  </a:lnTo>
                  <a:lnTo>
                    <a:pt x="1893657" y="1308711"/>
                  </a:lnTo>
                  <a:lnTo>
                    <a:pt x="1900372" y="1355486"/>
                  </a:lnTo>
                  <a:lnTo>
                    <a:pt x="1902656" y="1403553"/>
                  </a:lnTo>
                  <a:lnTo>
                    <a:pt x="1900372" y="1451620"/>
                  </a:lnTo>
                  <a:lnTo>
                    <a:pt x="1893657" y="1498394"/>
                  </a:lnTo>
                  <a:lnTo>
                    <a:pt x="1882721" y="1543667"/>
                  </a:lnTo>
                  <a:lnTo>
                    <a:pt x="1867774" y="1587228"/>
                  </a:lnTo>
                  <a:lnTo>
                    <a:pt x="1849024" y="1628870"/>
                  </a:lnTo>
                  <a:lnTo>
                    <a:pt x="1826680" y="1668381"/>
                  </a:lnTo>
                  <a:lnTo>
                    <a:pt x="1800952" y="1705555"/>
                  </a:lnTo>
                  <a:lnTo>
                    <a:pt x="1772049" y="1740181"/>
                  </a:lnTo>
                  <a:lnTo>
                    <a:pt x="1740181" y="1772049"/>
                  </a:lnTo>
                  <a:lnTo>
                    <a:pt x="1705555" y="1800952"/>
                  </a:lnTo>
                  <a:lnTo>
                    <a:pt x="1668381" y="1826680"/>
                  </a:lnTo>
                  <a:lnTo>
                    <a:pt x="1628870" y="1849024"/>
                  </a:lnTo>
                  <a:lnTo>
                    <a:pt x="1587228" y="1867774"/>
                  </a:lnTo>
                  <a:lnTo>
                    <a:pt x="1543667" y="1882721"/>
                  </a:lnTo>
                  <a:lnTo>
                    <a:pt x="1498394" y="1893657"/>
                  </a:lnTo>
                  <a:lnTo>
                    <a:pt x="1451620" y="1900372"/>
                  </a:lnTo>
                  <a:lnTo>
                    <a:pt x="1403553" y="1902656"/>
                  </a:lnTo>
                  <a:lnTo>
                    <a:pt x="1355486" y="1900372"/>
                  </a:lnTo>
                  <a:lnTo>
                    <a:pt x="1308711" y="1893657"/>
                  </a:lnTo>
                  <a:lnTo>
                    <a:pt x="1263439" y="1882721"/>
                  </a:lnTo>
                  <a:lnTo>
                    <a:pt x="1219877" y="1867774"/>
                  </a:lnTo>
                  <a:lnTo>
                    <a:pt x="1178236" y="1849024"/>
                  </a:lnTo>
                  <a:lnTo>
                    <a:pt x="1138724" y="1826680"/>
                  </a:lnTo>
                  <a:lnTo>
                    <a:pt x="1101551" y="1800952"/>
                  </a:lnTo>
                  <a:lnTo>
                    <a:pt x="1066925" y="1772049"/>
                  </a:lnTo>
                  <a:lnTo>
                    <a:pt x="1035056" y="1740181"/>
                  </a:lnTo>
                  <a:lnTo>
                    <a:pt x="1006153" y="1705555"/>
                  </a:lnTo>
                  <a:lnTo>
                    <a:pt x="980425" y="1668381"/>
                  </a:lnTo>
                  <a:lnTo>
                    <a:pt x="958082" y="1628870"/>
                  </a:lnTo>
                  <a:lnTo>
                    <a:pt x="939332" y="1587228"/>
                  </a:lnTo>
                  <a:lnTo>
                    <a:pt x="924384" y="1543667"/>
                  </a:lnTo>
                  <a:lnTo>
                    <a:pt x="913449" y="1498394"/>
                  </a:lnTo>
                  <a:lnTo>
                    <a:pt x="906734" y="1451620"/>
                  </a:lnTo>
                  <a:lnTo>
                    <a:pt x="904449" y="1403553"/>
                  </a:lnTo>
                  <a:lnTo>
                    <a:pt x="906734" y="1355486"/>
                  </a:lnTo>
                  <a:lnTo>
                    <a:pt x="913449" y="1308711"/>
                  </a:lnTo>
                  <a:lnTo>
                    <a:pt x="924384" y="1263439"/>
                  </a:lnTo>
                  <a:lnTo>
                    <a:pt x="939332" y="1219877"/>
                  </a:lnTo>
                  <a:lnTo>
                    <a:pt x="958082" y="1178236"/>
                  </a:lnTo>
                  <a:lnTo>
                    <a:pt x="980425" y="1138724"/>
                  </a:lnTo>
                  <a:lnTo>
                    <a:pt x="1006153" y="1101551"/>
                  </a:lnTo>
                  <a:lnTo>
                    <a:pt x="1035056" y="1066925"/>
                  </a:lnTo>
                  <a:lnTo>
                    <a:pt x="1066925" y="1035056"/>
                  </a:lnTo>
                  <a:lnTo>
                    <a:pt x="1101551" y="1006153"/>
                  </a:lnTo>
                  <a:lnTo>
                    <a:pt x="1138724" y="980425"/>
                  </a:lnTo>
                  <a:lnTo>
                    <a:pt x="1178236" y="958082"/>
                  </a:lnTo>
                  <a:lnTo>
                    <a:pt x="1219877" y="939332"/>
                  </a:lnTo>
                  <a:lnTo>
                    <a:pt x="1263439" y="924384"/>
                  </a:lnTo>
                  <a:lnTo>
                    <a:pt x="1308711" y="913449"/>
                  </a:lnTo>
                  <a:lnTo>
                    <a:pt x="1355486" y="906734"/>
                  </a:lnTo>
                  <a:lnTo>
                    <a:pt x="1403553" y="904449"/>
                  </a:lnTo>
                  <a:close/>
                </a:path>
                <a:path w="2807334" h="2807334">
                  <a:moveTo>
                    <a:pt x="1403553" y="0"/>
                  </a:moveTo>
                  <a:lnTo>
                    <a:pt x="1451805" y="813"/>
                  </a:lnTo>
                  <a:lnTo>
                    <a:pt x="1499649" y="3238"/>
                  </a:lnTo>
                  <a:lnTo>
                    <a:pt x="1547059" y="7246"/>
                  </a:lnTo>
                  <a:lnTo>
                    <a:pt x="1594008" y="12812"/>
                  </a:lnTo>
                  <a:lnTo>
                    <a:pt x="1640470" y="19911"/>
                  </a:lnTo>
                  <a:lnTo>
                    <a:pt x="1686419" y="28515"/>
                  </a:lnTo>
                  <a:lnTo>
                    <a:pt x="1731829" y="38598"/>
                  </a:lnTo>
                  <a:lnTo>
                    <a:pt x="1776674" y="50136"/>
                  </a:lnTo>
                  <a:lnTo>
                    <a:pt x="1820928" y="63100"/>
                  </a:lnTo>
                  <a:lnTo>
                    <a:pt x="1864565" y="77466"/>
                  </a:lnTo>
                  <a:lnTo>
                    <a:pt x="1907558" y="93207"/>
                  </a:lnTo>
                  <a:lnTo>
                    <a:pt x="1949881" y="110297"/>
                  </a:lnTo>
                  <a:lnTo>
                    <a:pt x="1991509" y="128710"/>
                  </a:lnTo>
                  <a:lnTo>
                    <a:pt x="2032414" y="148420"/>
                  </a:lnTo>
                  <a:lnTo>
                    <a:pt x="2072572" y="169400"/>
                  </a:lnTo>
                  <a:lnTo>
                    <a:pt x="2111955" y="191625"/>
                  </a:lnTo>
                  <a:lnTo>
                    <a:pt x="2150538" y="215068"/>
                  </a:lnTo>
                  <a:lnTo>
                    <a:pt x="2188295" y="239704"/>
                  </a:lnTo>
                  <a:lnTo>
                    <a:pt x="2225199" y="265505"/>
                  </a:lnTo>
                  <a:lnTo>
                    <a:pt x="2261224" y="292447"/>
                  </a:lnTo>
                  <a:lnTo>
                    <a:pt x="2296345" y="320502"/>
                  </a:lnTo>
                  <a:lnTo>
                    <a:pt x="2330535" y="349645"/>
                  </a:lnTo>
                  <a:lnTo>
                    <a:pt x="2363767" y="379850"/>
                  </a:lnTo>
                  <a:lnTo>
                    <a:pt x="2396017" y="411090"/>
                  </a:lnTo>
                  <a:lnTo>
                    <a:pt x="2427257" y="443339"/>
                  </a:lnTo>
                  <a:lnTo>
                    <a:pt x="2457461" y="476572"/>
                  </a:lnTo>
                  <a:lnTo>
                    <a:pt x="2486604" y="510761"/>
                  </a:lnTo>
                  <a:lnTo>
                    <a:pt x="2514659" y="545882"/>
                  </a:lnTo>
                  <a:lnTo>
                    <a:pt x="2541601" y="581908"/>
                  </a:lnTo>
                  <a:lnTo>
                    <a:pt x="2567402" y="618812"/>
                  </a:lnTo>
                  <a:lnTo>
                    <a:pt x="2592038" y="656568"/>
                  </a:lnTo>
                  <a:lnTo>
                    <a:pt x="2615481" y="695151"/>
                  </a:lnTo>
                  <a:lnTo>
                    <a:pt x="2637706" y="734535"/>
                  </a:lnTo>
                  <a:lnTo>
                    <a:pt x="2658686" y="774692"/>
                  </a:lnTo>
                  <a:lnTo>
                    <a:pt x="2678396" y="815598"/>
                  </a:lnTo>
                  <a:lnTo>
                    <a:pt x="2696808" y="857225"/>
                  </a:lnTo>
                  <a:lnTo>
                    <a:pt x="2713898" y="899549"/>
                  </a:lnTo>
                  <a:lnTo>
                    <a:pt x="2729639" y="942542"/>
                  </a:lnTo>
                  <a:lnTo>
                    <a:pt x="2744005" y="986178"/>
                  </a:lnTo>
                  <a:lnTo>
                    <a:pt x="2756970" y="1030432"/>
                  </a:lnTo>
                  <a:lnTo>
                    <a:pt x="2768507" y="1075277"/>
                  </a:lnTo>
                  <a:lnTo>
                    <a:pt x="2778591" y="1120687"/>
                  </a:lnTo>
                  <a:lnTo>
                    <a:pt x="2787195" y="1166636"/>
                  </a:lnTo>
                  <a:lnTo>
                    <a:pt x="2794293" y="1213098"/>
                  </a:lnTo>
                  <a:lnTo>
                    <a:pt x="2799860" y="1260047"/>
                  </a:lnTo>
                  <a:lnTo>
                    <a:pt x="2803868" y="1307457"/>
                  </a:lnTo>
                  <a:lnTo>
                    <a:pt x="2806292" y="1355300"/>
                  </a:lnTo>
                  <a:lnTo>
                    <a:pt x="2807106" y="1403553"/>
                  </a:lnTo>
                  <a:lnTo>
                    <a:pt x="2806292" y="1451805"/>
                  </a:lnTo>
                  <a:lnTo>
                    <a:pt x="2803868" y="1499649"/>
                  </a:lnTo>
                  <a:lnTo>
                    <a:pt x="2799860" y="1547059"/>
                  </a:lnTo>
                  <a:lnTo>
                    <a:pt x="2794293" y="1594008"/>
                  </a:lnTo>
                  <a:lnTo>
                    <a:pt x="2787195" y="1640470"/>
                  </a:lnTo>
                  <a:lnTo>
                    <a:pt x="2778591" y="1686419"/>
                  </a:lnTo>
                  <a:lnTo>
                    <a:pt x="2768507" y="1731830"/>
                  </a:lnTo>
                  <a:lnTo>
                    <a:pt x="2756970" y="1776675"/>
                  </a:lnTo>
                  <a:lnTo>
                    <a:pt x="2744005" y="1820929"/>
                  </a:lnTo>
                  <a:lnTo>
                    <a:pt x="2729639" y="1864565"/>
                  </a:lnTo>
                  <a:lnTo>
                    <a:pt x="2713898" y="1907558"/>
                  </a:lnTo>
                  <a:lnTo>
                    <a:pt x="2696808" y="1949882"/>
                  </a:lnTo>
                  <a:lnTo>
                    <a:pt x="2678396" y="1991509"/>
                  </a:lnTo>
                  <a:lnTo>
                    <a:pt x="2658686" y="2032415"/>
                  </a:lnTo>
                  <a:lnTo>
                    <a:pt x="2637706" y="2072573"/>
                  </a:lnTo>
                  <a:lnTo>
                    <a:pt x="2615481" y="2111956"/>
                  </a:lnTo>
                  <a:lnTo>
                    <a:pt x="2592038" y="2150539"/>
                  </a:lnTo>
                  <a:lnTo>
                    <a:pt x="2567402" y="2188296"/>
                  </a:lnTo>
                  <a:lnTo>
                    <a:pt x="2541601" y="2225200"/>
                  </a:lnTo>
                  <a:lnTo>
                    <a:pt x="2514659" y="2261226"/>
                  </a:lnTo>
                  <a:lnTo>
                    <a:pt x="2486604" y="2296347"/>
                  </a:lnTo>
                  <a:lnTo>
                    <a:pt x="2457461" y="2330536"/>
                  </a:lnTo>
                  <a:lnTo>
                    <a:pt x="2427257" y="2363769"/>
                  </a:lnTo>
                  <a:lnTo>
                    <a:pt x="2396017" y="2396018"/>
                  </a:lnTo>
                  <a:lnTo>
                    <a:pt x="2363767" y="2427259"/>
                  </a:lnTo>
                  <a:lnTo>
                    <a:pt x="2330535" y="2457463"/>
                  </a:lnTo>
                  <a:lnTo>
                    <a:pt x="2296345" y="2486606"/>
                  </a:lnTo>
                  <a:lnTo>
                    <a:pt x="2261224" y="2514662"/>
                  </a:lnTo>
                  <a:lnTo>
                    <a:pt x="2225199" y="2541603"/>
                  </a:lnTo>
                  <a:lnTo>
                    <a:pt x="2188295" y="2567405"/>
                  </a:lnTo>
                  <a:lnTo>
                    <a:pt x="2150538" y="2592040"/>
                  </a:lnTo>
                  <a:lnTo>
                    <a:pt x="2111955" y="2615484"/>
                  </a:lnTo>
                  <a:lnTo>
                    <a:pt x="2072572" y="2637709"/>
                  </a:lnTo>
                  <a:lnTo>
                    <a:pt x="2032414" y="2658689"/>
                  </a:lnTo>
                  <a:lnTo>
                    <a:pt x="1991509" y="2678399"/>
                  </a:lnTo>
                  <a:lnTo>
                    <a:pt x="1949881" y="2696812"/>
                  </a:lnTo>
                  <a:lnTo>
                    <a:pt x="1907558" y="2713902"/>
                  </a:lnTo>
                  <a:lnTo>
                    <a:pt x="1864565" y="2729643"/>
                  </a:lnTo>
                  <a:lnTo>
                    <a:pt x="1820928" y="2744009"/>
                  </a:lnTo>
                  <a:lnTo>
                    <a:pt x="1776674" y="2756974"/>
                  </a:lnTo>
                  <a:lnTo>
                    <a:pt x="1731829" y="2768511"/>
                  </a:lnTo>
                  <a:lnTo>
                    <a:pt x="1686419" y="2778595"/>
                  </a:lnTo>
                  <a:lnTo>
                    <a:pt x="1640470" y="2787199"/>
                  </a:lnTo>
                  <a:lnTo>
                    <a:pt x="1594008" y="2794297"/>
                  </a:lnTo>
                  <a:lnTo>
                    <a:pt x="1547059" y="2799863"/>
                  </a:lnTo>
                  <a:lnTo>
                    <a:pt x="1499649" y="2803872"/>
                  </a:lnTo>
                  <a:lnTo>
                    <a:pt x="1451805" y="2806296"/>
                  </a:lnTo>
                  <a:lnTo>
                    <a:pt x="1403553" y="2807110"/>
                  </a:lnTo>
                  <a:lnTo>
                    <a:pt x="1355300" y="2806296"/>
                  </a:lnTo>
                  <a:lnTo>
                    <a:pt x="1307456" y="2803872"/>
                  </a:lnTo>
                  <a:lnTo>
                    <a:pt x="1260047" y="2799863"/>
                  </a:lnTo>
                  <a:lnTo>
                    <a:pt x="1213098" y="2794297"/>
                  </a:lnTo>
                  <a:lnTo>
                    <a:pt x="1166636" y="2787199"/>
                  </a:lnTo>
                  <a:lnTo>
                    <a:pt x="1120686" y="2778595"/>
                  </a:lnTo>
                  <a:lnTo>
                    <a:pt x="1075276" y="2768511"/>
                  </a:lnTo>
                  <a:lnTo>
                    <a:pt x="1030431" y="2756974"/>
                  </a:lnTo>
                  <a:lnTo>
                    <a:pt x="986177" y="2744009"/>
                  </a:lnTo>
                  <a:lnTo>
                    <a:pt x="942541" y="2729643"/>
                  </a:lnTo>
                  <a:lnTo>
                    <a:pt x="899548" y="2713902"/>
                  </a:lnTo>
                  <a:lnTo>
                    <a:pt x="857224" y="2696812"/>
                  </a:lnTo>
                  <a:lnTo>
                    <a:pt x="815597" y="2678399"/>
                  </a:lnTo>
                  <a:lnTo>
                    <a:pt x="774691" y="2658689"/>
                  </a:lnTo>
                  <a:lnTo>
                    <a:pt x="734534" y="2637709"/>
                  </a:lnTo>
                  <a:lnTo>
                    <a:pt x="695150" y="2615484"/>
                  </a:lnTo>
                  <a:lnTo>
                    <a:pt x="656567" y="2592040"/>
                  </a:lnTo>
                  <a:lnTo>
                    <a:pt x="618811" y="2567405"/>
                  </a:lnTo>
                  <a:lnTo>
                    <a:pt x="581906" y="2541603"/>
                  </a:lnTo>
                  <a:lnTo>
                    <a:pt x="545881" y="2514662"/>
                  </a:lnTo>
                  <a:lnTo>
                    <a:pt x="510760" y="2486606"/>
                  </a:lnTo>
                  <a:lnTo>
                    <a:pt x="476571" y="2457463"/>
                  </a:lnTo>
                  <a:lnTo>
                    <a:pt x="443338" y="2427259"/>
                  </a:lnTo>
                  <a:lnTo>
                    <a:pt x="411089" y="2396018"/>
                  </a:lnTo>
                  <a:lnTo>
                    <a:pt x="379849" y="2363769"/>
                  </a:lnTo>
                  <a:lnTo>
                    <a:pt x="349644" y="2330536"/>
                  </a:lnTo>
                  <a:lnTo>
                    <a:pt x="320501" y="2296347"/>
                  </a:lnTo>
                  <a:lnTo>
                    <a:pt x="292446" y="2261226"/>
                  </a:lnTo>
                  <a:lnTo>
                    <a:pt x="265504" y="2225200"/>
                  </a:lnTo>
                  <a:lnTo>
                    <a:pt x="239703" y="2188296"/>
                  </a:lnTo>
                  <a:lnTo>
                    <a:pt x="215068" y="2150539"/>
                  </a:lnTo>
                  <a:lnTo>
                    <a:pt x="191625" y="2111956"/>
                  </a:lnTo>
                  <a:lnTo>
                    <a:pt x="169400" y="2072573"/>
                  </a:lnTo>
                  <a:lnTo>
                    <a:pt x="148420" y="2032415"/>
                  </a:lnTo>
                  <a:lnTo>
                    <a:pt x="128710" y="1991509"/>
                  </a:lnTo>
                  <a:lnTo>
                    <a:pt x="110297" y="1949882"/>
                  </a:lnTo>
                  <a:lnTo>
                    <a:pt x="93207" y="1907558"/>
                  </a:lnTo>
                  <a:lnTo>
                    <a:pt x="77466" y="1864565"/>
                  </a:lnTo>
                  <a:lnTo>
                    <a:pt x="63100" y="1820929"/>
                  </a:lnTo>
                  <a:lnTo>
                    <a:pt x="50135" y="1776675"/>
                  </a:lnTo>
                  <a:lnTo>
                    <a:pt x="38598" y="1731830"/>
                  </a:lnTo>
                  <a:lnTo>
                    <a:pt x="28515" y="1686419"/>
                  </a:lnTo>
                  <a:lnTo>
                    <a:pt x="19910" y="1640470"/>
                  </a:lnTo>
                  <a:lnTo>
                    <a:pt x="12812" y="1594008"/>
                  </a:lnTo>
                  <a:lnTo>
                    <a:pt x="7246" y="1547059"/>
                  </a:lnTo>
                  <a:lnTo>
                    <a:pt x="3238" y="1499649"/>
                  </a:lnTo>
                  <a:lnTo>
                    <a:pt x="813" y="1451805"/>
                  </a:lnTo>
                  <a:lnTo>
                    <a:pt x="0" y="1403553"/>
                  </a:lnTo>
                  <a:lnTo>
                    <a:pt x="813" y="1355300"/>
                  </a:lnTo>
                  <a:lnTo>
                    <a:pt x="3238" y="1307457"/>
                  </a:lnTo>
                  <a:lnTo>
                    <a:pt x="7246" y="1260047"/>
                  </a:lnTo>
                  <a:lnTo>
                    <a:pt x="12812" y="1213098"/>
                  </a:lnTo>
                  <a:lnTo>
                    <a:pt x="19910" y="1166636"/>
                  </a:lnTo>
                  <a:lnTo>
                    <a:pt x="28515" y="1120687"/>
                  </a:lnTo>
                  <a:lnTo>
                    <a:pt x="38598" y="1075277"/>
                  </a:lnTo>
                  <a:lnTo>
                    <a:pt x="50135" y="1030432"/>
                  </a:lnTo>
                  <a:lnTo>
                    <a:pt x="63100" y="986178"/>
                  </a:lnTo>
                  <a:lnTo>
                    <a:pt x="77466" y="942542"/>
                  </a:lnTo>
                  <a:lnTo>
                    <a:pt x="93207" y="899549"/>
                  </a:lnTo>
                  <a:lnTo>
                    <a:pt x="110297" y="857225"/>
                  </a:lnTo>
                  <a:lnTo>
                    <a:pt x="128710" y="815598"/>
                  </a:lnTo>
                  <a:lnTo>
                    <a:pt x="148420" y="774692"/>
                  </a:lnTo>
                  <a:lnTo>
                    <a:pt x="169400" y="734535"/>
                  </a:lnTo>
                  <a:lnTo>
                    <a:pt x="191625" y="695151"/>
                  </a:lnTo>
                  <a:lnTo>
                    <a:pt x="215068" y="656568"/>
                  </a:lnTo>
                  <a:lnTo>
                    <a:pt x="239703" y="618812"/>
                  </a:lnTo>
                  <a:lnTo>
                    <a:pt x="265504" y="581908"/>
                  </a:lnTo>
                  <a:lnTo>
                    <a:pt x="292446" y="545882"/>
                  </a:lnTo>
                  <a:lnTo>
                    <a:pt x="320501" y="510761"/>
                  </a:lnTo>
                  <a:lnTo>
                    <a:pt x="349644" y="476572"/>
                  </a:lnTo>
                  <a:lnTo>
                    <a:pt x="379849" y="443339"/>
                  </a:lnTo>
                  <a:lnTo>
                    <a:pt x="411089" y="411090"/>
                  </a:lnTo>
                  <a:lnTo>
                    <a:pt x="443338" y="379850"/>
                  </a:lnTo>
                  <a:lnTo>
                    <a:pt x="476571" y="349645"/>
                  </a:lnTo>
                  <a:lnTo>
                    <a:pt x="510760" y="320502"/>
                  </a:lnTo>
                  <a:lnTo>
                    <a:pt x="545881" y="292447"/>
                  </a:lnTo>
                  <a:lnTo>
                    <a:pt x="581906" y="265505"/>
                  </a:lnTo>
                  <a:lnTo>
                    <a:pt x="618811" y="239704"/>
                  </a:lnTo>
                  <a:lnTo>
                    <a:pt x="656567" y="215068"/>
                  </a:lnTo>
                  <a:lnTo>
                    <a:pt x="695150" y="191625"/>
                  </a:lnTo>
                  <a:lnTo>
                    <a:pt x="734534" y="169400"/>
                  </a:lnTo>
                  <a:lnTo>
                    <a:pt x="774691" y="148420"/>
                  </a:lnTo>
                  <a:lnTo>
                    <a:pt x="815597" y="128710"/>
                  </a:lnTo>
                  <a:lnTo>
                    <a:pt x="857224" y="110297"/>
                  </a:lnTo>
                  <a:lnTo>
                    <a:pt x="899548" y="93207"/>
                  </a:lnTo>
                  <a:lnTo>
                    <a:pt x="942541" y="77466"/>
                  </a:lnTo>
                  <a:lnTo>
                    <a:pt x="986177" y="63100"/>
                  </a:lnTo>
                  <a:lnTo>
                    <a:pt x="1030431" y="50136"/>
                  </a:lnTo>
                  <a:lnTo>
                    <a:pt x="1075276" y="38598"/>
                  </a:lnTo>
                  <a:lnTo>
                    <a:pt x="1120686" y="28515"/>
                  </a:lnTo>
                  <a:lnTo>
                    <a:pt x="1166636" y="19911"/>
                  </a:lnTo>
                  <a:lnTo>
                    <a:pt x="1213098" y="12812"/>
                  </a:lnTo>
                  <a:lnTo>
                    <a:pt x="1260047" y="7246"/>
                  </a:lnTo>
                  <a:lnTo>
                    <a:pt x="1307456" y="3238"/>
                  </a:lnTo>
                  <a:lnTo>
                    <a:pt x="1355300" y="813"/>
                  </a:lnTo>
                  <a:lnTo>
                    <a:pt x="140355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53849" y="5265640"/>
              <a:ext cx="1456055" cy="1431290"/>
            </a:xfrm>
            <a:custGeom>
              <a:avLst/>
              <a:gdLst/>
              <a:ahLst/>
              <a:cxnLst/>
              <a:rect l="l" t="t" r="r" b="b"/>
              <a:pathLst>
                <a:path w="1456054" h="1431290">
                  <a:moveTo>
                    <a:pt x="1455948" y="0"/>
                  </a:moveTo>
                  <a:lnTo>
                    <a:pt x="0" y="0"/>
                  </a:lnTo>
                  <a:lnTo>
                    <a:pt x="0" y="1431122"/>
                  </a:lnTo>
                  <a:lnTo>
                    <a:pt x="1455948" y="1431122"/>
                  </a:lnTo>
                  <a:lnTo>
                    <a:pt x="1455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5543" y="3842194"/>
              <a:ext cx="2792730" cy="2802255"/>
            </a:xfrm>
            <a:custGeom>
              <a:avLst/>
              <a:gdLst/>
              <a:ahLst/>
              <a:cxnLst/>
              <a:rect l="l" t="t" r="r" b="b"/>
              <a:pathLst>
                <a:path w="2792729" h="2802254">
                  <a:moveTo>
                    <a:pt x="904455" y="1395878"/>
                  </a:moveTo>
                  <a:lnTo>
                    <a:pt x="0" y="1395878"/>
                  </a:lnTo>
                </a:path>
                <a:path w="2792729" h="2802254">
                  <a:moveTo>
                    <a:pt x="950821" y="1185191"/>
                  </a:moveTo>
                  <a:lnTo>
                    <a:pt x="129927" y="805492"/>
                  </a:lnTo>
                </a:path>
                <a:path w="2792729" h="2802254">
                  <a:moveTo>
                    <a:pt x="1080787" y="1013918"/>
                  </a:moveTo>
                  <a:lnTo>
                    <a:pt x="494117" y="325544"/>
                  </a:lnTo>
                </a:path>
                <a:path w="2792729" h="2802254">
                  <a:moveTo>
                    <a:pt x="1249031" y="919302"/>
                  </a:moveTo>
                  <a:lnTo>
                    <a:pt x="965569" y="60415"/>
                  </a:lnTo>
                </a:path>
                <a:path w="2792729" h="2802254">
                  <a:moveTo>
                    <a:pt x="1467345" y="897742"/>
                  </a:moveTo>
                  <a:lnTo>
                    <a:pt x="1577336" y="0"/>
                  </a:lnTo>
                </a:path>
                <a:path w="2792729" h="2802254">
                  <a:moveTo>
                    <a:pt x="1669881" y="968799"/>
                  </a:moveTo>
                  <a:lnTo>
                    <a:pt x="2144886" y="199119"/>
                  </a:lnTo>
                </a:path>
                <a:path w="2792729" h="2802254">
                  <a:moveTo>
                    <a:pt x="1817679" y="1108400"/>
                  </a:moveTo>
                  <a:lnTo>
                    <a:pt x="2559041" y="590309"/>
                  </a:lnTo>
                </a:path>
                <a:path w="2792729" h="2802254">
                  <a:moveTo>
                    <a:pt x="1900875" y="1310604"/>
                  </a:moveTo>
                  <a:lnTo>
                    <a:pt x="2792181" y="1156920"/>
                  </a:lnTo>
                </a:path>
                <a:path w="2792729" h="2802254">
                  <a:moveTo>
                    <a:pt x="1895276" y="1508917"/>
                  </a:moveTo>
                  <a:lnTo>
                    <a:pt x="2776493" y="1712638"/>
                  </a:lnTo>
                </a:path>
                <a:path w="2792729" h="2802254">
                  <a:moveTo>
                    <a:pt x="1816008" y="1685728"/>
                  </a:moveTo>
                  <a:lnTo>
                    <a:pt x="2554368" y="2208095"/>
                  </a:lnTo>
                </a:path>
                <a:path w="2792729" h="2802254">
                  <a:moveTo>
                    <a:pt x="1667457" y="1824443"/>
                  </a:moveTo>
                  <a:lnTo>
                    <a:pt x="2138089" y="2596805"/>
                  </a:lnTo>
                </a:path>
                <a:path w="2792729" h="2802254">
                  <a:moveTo>
                    <a:pt x="1404402" y="1897731"/>
                  </a:moveTo>
                  <a:lnTo>
                    <a:pt x="1400953" y="280218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86295" y="3496129"/>
            <a:ext cx="145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SPIRAL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STAIRCASE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659765"/>
            </a:xfrm>
            <a:custGeom>
              <a:avLst/>
              <a:gdLst/>
              <a:ahLst/>
              <a:cxnLst/>
              <a:rect l="l" t="t" r="r" b="b"/>
              <a:pathLst>
                <a:path w="14878685" h="659765">
                  <a:moveTo>
                    <a:pt x="14878058" y="0"/>
                  </a:moveTo>
                  <a:lnTo>
                    <a:pt x="0" y="0"/>
                  </a:lnTo>
                  <a:lnTo>
                    <a:pt x="0" y="659339"/>
                  </a:lnTo>
                  <a:lnTo>
                    <a:pt x="14878058" y="659339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58814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432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2" name="object 12"/>
          <p:cNvGrpSpPr>
            <a:grpSpLocks noGrp="1" noUngrp="1" noRot="1" noMove="1" noResize="1"/>
          </p:cNvGrpSpPr>
          <p:nvPr/>
        </p:nvGrpSpPr>
        <p:grpSpPr>
          <a:xfrm>
            <a:off x="870753" y="1596679"/>
            <a:ext cx="13752830" cy="5255260"/>
            <a:chOff x="870753" y="1596679"/>
            <a:chExt cx="13752830" cy="5255260"/>
          </a:xfrm>
        </p:grpSpPr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753" y="1596679"/>
              <a:ext cx="307058" cy="316515"/>
            </a:xfrm>
            <a:prstGeom prst="rect">
              <a:avLst/>
            </a:prstGeom>
          </p:spPr>
        </p:pic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680" y="1596679"/>
              <a:ext cx="4111988" cy="316515"/>
            </a:xfrm>
            <a:prstGeom prst="rect">
              <a:avLst/>
            </a:prstGeom>
          </p:spPr>
        </p:pic>
        <p:pic>
          <p:nvPicPr>
            <p:cNvPr id="15" name="object 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3780" y="5688014"/>
              <a:ext cx="572049" cy="493391"/>
            </a:xfrm>
            <a:prstGeom prst="rect">
              <a:avLst/>
            </a:prstGeom>
          </p:spPr>
        </p:pic>
        <p:pic>
          <p:nvPicPr>
            <p:cNvPr id="16" name="object 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41854" y="5568050"/>
              <a:ext cx="572049" cy="493393"/>
            </a:xfrm>
            <a:prstGeom prst="rect">
              <a:avLst/>
            </a:prstGeom>
          </p:spPr>
        </p:pic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79555" y="5963220"/>
              <a:ext cx="572051" cy="493391"/>
            </a:xfrm>
            <a:prstGeom prst="rect">
              <a:avLst/>
            </a:prstGeom>
          </p:spPr>
        </p:pic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6158" y="6111409"/>
              <a:ext cx="572051" cy="493391"/>
            </a:xfrm>
            <a:prstGeom prst="rect">
              <a:avLst/>
            </a:prstGeom>
          </p:spPr>
        </p:pic>
        <p:pic>
          <p:nvPicPr>
            <p:cNvPr id="19" name="object 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73515" y="5949107"/>
              <a:ext cx="572049" cy="493393"/>
            </a:xfrm>
            <a:prstGeom prst="rect">
              <a:avLst/>
            </a:prstGeom>
          </p:spPr>
        </p:pic>
        <p:pic>
          <p:nvPicPr>
            <p:cNvPr id="20" name="object 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04157" y="6351328"/>
              <a:ext cx="572049" cy="493395"/>
            </a:xfrm>
            <a:prstGeom prst="rect">
              <a:avLst/>
            </a:prstGeom>
          </p:spPr>
        </p:pic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74912" y="6358391"/>
              <a:ext cx="572051" cy="493393"/>
            </a:xfrm>
            <a:prstGeom prst="rect">
              <a:avLst/>
            </a:prstGeom>
          </p:spPr>
        </p:pic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51883" y="1717242"/>
              <a:ext cx="1446597" cy="1453654"/>
            </a:xfrm>
            <a:prstGeom prst="rect">
              <a:avLst/>
            </a:prstGeom>
          </p:spPr>
        </p:pic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64304" y="1679997"/>
              <a:ext cx="1612468" cy="1650005"/>
            </a:xfrm>
            <a:prstGeom prst="rect">
              <a:avLst/>
            </a:prstGeom>
          </p:spPr>
        </p:pic>
        <p:pic>
          <p:nvPicPr>
            <p:cNvPr id="24" name="object 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34267" y="5898520"/>
              <a:ext cx="428304" cy="432835"/>
            </a:xfrm>
            <a:prstGeom prst="rect">
              <a:avLst/>
            </a:prstGeom>
          </p:spPr>
        </p:pic>
        <p:pic>
          <p:nvPicPr>
            <p:cNvPr id="25" name="object 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48135" y="5919697"/>
              <a:ext cx="605026" cy="605713"/>
            </a:xfrm>
            <a:prstGeom prst="rect">
              <a:avLst/>
            </a:prstGeom>
          </p:spPr>
        </p:pic>
        <p:pic>
          <p:nvPicPr>
            <p:cNvPr id="26" name="object 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20572" y="5519919"/>
              <a:ext cx="584942" cy="586691"/>
            </a:xfrm>
            <a:prstGeom prst="rect">
              <a:avLst/>
            </a:prstGeom>
          </p:spPr>
        </p:pic>
        <p:pic>
          <p:nvPicPr>
            <p:cNvPr id="27" name="object 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90531" y="5764441"/>
              <a:ext cx="428306" cy="432838"/>
            </a:xfrm>
            <a:prstGeom prst="rect">
              <a:avLst/>
            </a:prstGeom>
          </p:spPr>
        </p:pic>
        <p:pic>
          <p:nvPicPr>
            <p:cNvPr id="28" name="object 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44196" y="6130857"/>
              <a:ext cx="606221" cy="606790"/>
            </a:xfrm>
            <a:prstGeom prst="rect">
              <a:avLst/>
            </a:prstGeom>
          </p:spPr>
        </p:pic>
        <p:pic>
          <p:nvPicPr>
            <p:cNvPr id="29" name="object 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63605" y="6385428"/>
              <a:ext cx="428304" cy="432835"/>
            </a:xfrm>
            <a:prstGeom prst="rect">
              <a:avLst/>
            </a:prstGeom>
          </p:spPr>
        </p:pic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58779" y="6353676"/>
              <a:ext cx="428306" cy="432837"/>
            </a:xfrm>
            <a:prstGeom prst="rect">
              <a:avLst/>
            </a:prstGeom>
          </p:spPr>
        </p:pic>
        <p:pic>
          <p:nvPicPr>
            <p:cNvPr id="31" name="object 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29543" y="6070895"/>
              <a:ext cx="493646" cy="497368"/>
            </a:xfrm>
            <a:prstGeom prst="rect">
              <a:avLst/>
            </a:prstGeom>
          </p:spPr>
        </p:pic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50409" y="3747239"/>
              <a:ext cx="406040" cy="363858"/>
            </a:xfrm>
            <a:prstGeom prst="rect">
              <a:avLst/>
            </a:prstGeom>
          </p:spPr>
        </p:pic>
        <p:pic>
          <p:nvPicPr>
            <p:cNvPr id="33" name="object 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90525" y="3593271"/>
              <a:ext cx="662111" cy="678110"/>
            </a:xfrm>
            <a:prstGeom prst="rect">
              <a:avLst/>
            </a:prstGeom>
          </p:spPr>
        </p:pic>
        <p:pic>
          <p:nvPicPr>
            <p:cNvPr id="34" name="object 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018812" y="3855521"/>
              <a:ext cx="406040" cy="363858"/>
            </a:xfrm>
            <a:prstGeom prst="rect">
              <a:avLst/>
            </a:prstGeom>
          </p:spPr>
        </p:pic>
        <p:pic>
          <p:nvPicPr>
            <p:cNvPr id="35" name="object 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73841" y="3933651"/>
              <a:ext cx="542094" cy="532479"/>
            </a:xfrm>
            <a:prstGeom prst="rect">
              <a:avLst/>
            </a:prstGeom>
          </p:spPr>
        </p:pic>
        <p:pic>
          <p:nvPicPr>
            <p:cNvPr id="36" name="object 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62488" y="3978129"/>
              <a:ext cx="518849" cy="534045"/>
            </a:xfrm>
            <a:prstGeom prst="rect">
              <a:avLst/>
            </a:prstGeom>
          </p:spPr>
        </p:pic>
        <p:pic>
          <p:nvPicPr>
            <p:cNvPr id="37" name="object 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18010" y="4170308"/>
              <a:ext cx="504521" cy="524083"/>
            </a:xfrm>
            <a:prstGeom prst="rect">
              <a:avLst/>
            </a:prstGeom>
          </p:spPr>
        </p:pic>
        <p:pic>
          <p:nvPicPr>
            <p:cNvPr id="38" name="object 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996467" y="4601628"/>
              <a:ext cx="458102" cy="423061"/>
            </a:xfrm>
            <a:prstGeom prst="rect">
              <a:avLst/>
            </a:prstGeom>
          </p:spPr>
        </p:pic>
        <p:pic>
          <p:nvPicPr>
            <p:cNvPr id="39" name="object 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32770" y="4559203"/>
              <a:ext cx="557933" cy="582312"/>
            </a:xfrm>
            <a:prstGeom prst="rect">
              <a:avLst/>
            </a:prstGeom>
          </p:spPr>
        </p:pic>
        <p:pic>
          <p:nvPicPr>
            <p:cNvPr id="40" name="object 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21291" y="4551217"/>
              <a:ext cx="458102" cy="423061"/>
            </a:xfrm>
            <a:prstGeom prst="rect">
              <a:avLst/>
            </a:prstGeom>
          </p:spPr>
        </p:pic>
        <p:pic>
          <p:nvPicPr>
            <p:cNvPr id="41" name="object 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931536" y="4258044"/>
              <a:ext cx="526233" cy="507499"/>
            </a:xfrm>
            <a:prstGeom prst="rect">
              <a:avLst/>
            </a:prstGeom>
          </p:spPr>
        </p:pic>
        <p:pic>
          <p:nvPicPr>
            <p:cNvPr id="42" name="object 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545844" y="4253918"/>
              <a:ext cx="538703" cy="544662"/>
            </a:xfrm>
            <a:prstGeom prst="rect">
              <a:avLst/>
            </a:prstGeom>
          </p:spPr>
        </p:pic>
        <p:pic>
          <p:nvPicPr>
            <p:cNvPr id="43" name="object 4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208859" y="4149028"/>
              <a:ext cx="465842" cy="494003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52591" y="1296747"/>
            <a:ext cx="1829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ROLLER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GARAGE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711287" y="5315961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ROSE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773627" y="1405773"/>
            <a:ext cx="448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BUSH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40196" y="1419886"/>
            <a:ext cx="686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DAFODIL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88949" y="3423959"/>
            <a:ext cx="68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CROCUS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36040" y="5282391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TULIP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0" name="object 50"/>
          <p:cNvGrpSpPr>
            <a:grpSpLocks noGrp="1" noUngrp="1" noRot="1" noMove="1" noResize="1"/>
          </p:cNvGrpSpPr>
          <p:nvPr/>
        </p:nvGrpSpPr>
        <p:grpSpPr>
          <a:xfrm>
            <a:off x="12971819" y="3551130"/>
            <a:ext cx="1422400" cy="1610995"/>
            <a:chOff x="12971819" y="3551130"/>
            <a:chExt cx="1422400" cy="1610995"/>
          </a:xfrm>
        </p:grpSpPr>
        <p:pic>
          <p:nvPicPr>
            <p:cNvPr id="51" name="object 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155292" y="3788344"/>
              <a:ext cx="571586" cy="565275"/>
            </a:xfrm>
            <a:prstGeom prst="rect">
              <a:avLst/>
            </a:prstGeom>
          </p:spPr>
        </p:pic>
        <p:pic>
          <p:nvPicPr>
            <p:cNvPr id="52" name="object 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500640" y="3551130"/>
              <a:ext cx="791185" cy="792722"/>
            </a:xfrm>
            <a:prstGeom prst="rect">
              <a:avLst/>
            </a:prstGeom>
          </p:spPr>
        </p:pic>
        <p:pic>
          <p:nvPicPr>
            <p:cNvPr id="53" name="object 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808030" y="4000042"/>
              <a:ext cx="571586" cy="565275"/>
            </a:xfrm>
            <a:prstGeom prst="rect">
              <a:avLst/>
            </a:prstGeom>
          </p:spPr>
        </p:pic>
        <p:pic>
          <p:nvPicPr>
            <p:cNvPr id="54" name="object 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395215" y="4144701"/>
              <a:ext cx="571585" cy="565275"/>
            </a:xfrm>
            <a:prstGeom prst="rect">
              <a:avLst/>
            </a:prstGeom>
          </p:spPr>
        </p:pic>
        <p:pic>
          <p:nvPicPr>
            <p:cNvPr id="55" name="object 5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971819" y="4148233"/>
              <a:ext cx="571586" cy="565275"/>
            </a:xfrm>
            <a:prstGeom prst="rect">
              <a:avLst/>
            </a:prstGeom>
          </p:spPr>
        </p:pic>
        <p:pic>
          <p:nvPicPr>
            <p:cNvPr id="56" name="object 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822142" y="4342291"/>
              <a:ext cx="571586" cy="565271"/>
            </a:xfrm>
            <a:prstGeom prst="rect">
              <a:avLst/>
            </a:prstGeom>
          </p:spPr>
        </p:pic>
        <p:pic>
          <p:nvPicPr>
            <p:cNvPr id="57" name="object 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610442" y="4596329"/>
              <a:ext cx="571585" cy="565271"/>
            </a:xfrm>
            <a:prstGeom prst="rect">
              <a:avLst/>
            </a:prstGeom>
          </p:spPr>
        </p:pic>
        <p:pic>
          <p:nvPicPr>
            <p:cNvPr id="58" name="object 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148234" y="4501058"/>
              <a:ext cx="571585" cy="565275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57721" y="3423963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IRIS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0" name="object 60"/>
          <p:cNvGrpSpPr>
            <a:grpSpLocks noGrp="1" noUngrp="1" noRot="1" noMove="1" noResize="1"/>
          </p:cNvGrpSpPr>
          <p:nvPr/>
        </p:nvGrpSpPr>
        <p:grpSpPr>
          <a:xfrm>
            <a:off x="844420" y="2347235"/>
            <a:ext cx="13647419" cy="5807710"/>
            <a:chOff x="844420" y="2347235"/>
            <a:chExt cx="13647419" cy="5807710"/>
          </a:xfrm>
        </p:grpSpPr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65810" y="7034749"/>
              <a:ext cx="783590" cy="951230"/>
            </a:xfrm>
            <a:custGeom>
              <a:avLst/>
              <a:gdLst/>
              <a:ahLst/>
              <a:cxnLst/>
              <a:rect l="l" t="t" r="r" b="b"/>
              <a:pathLst>
                <a:path w="783590" h="951229">
                  <a:moveTo>
                    <a:pt x="0" y="368142"/>
                  </a:moveTo>
                  <a:lnTo>
                    <a:pt x="19703" y="426911"/>
                  </a:lnTo>
                  <a:lnTo>
                    <a:pt x="40611" y="462547"/>
                  </a:lnTo>
                  <a:lnTo>
                    <a:pt x="56838" y="484735"/>
                  </a:lnTo>
                  <a:lnTo>
                    <a:pt x="62497" y="503161"/>
                  </a:lnTo>
                  <a:lnTo>
                    <a:pt x="51704" y="527508"/>
                  </a:lnTo>
                  <a:lnTo>
                    <a:pt x="32777" y="552962"/>
                  </a:lnTo>
                  <a:lnTo>
                    <a:pt x="32205" y="553362"/>
                  </a:lnTo>
                  <a:lnTo>
                    <a:pt x="48328" y="565525"/>
                  </a:lnTo>
                  <a:lnTo>
                    <a:pt x="62065" y="577809"/>
                  </a:lnTo>
                  <a:lnTo>
                    <a:pt x="75119" y="589127"/>
                  </a:lnTo>
                  <a:lnTo>
                    <a:pt x="90721" y="599544"/>
                  </a:lnTo>
                  <a:lnTo>
                    <a:pt x="168732" y="628909"/>
                  </a:lnTo>
                  <a:lnTo>
                    <a:pt x="132512" y="639086"/>
                  </a:lnTo>
                  <a:lnTo>
                    <a:pt x="106283" y="651127"/>
                  </a:lnTo>
                  <a:lnTo>
                    <a:pt x="84435" y="667398"/>
                  </a:lnTo>
                  <a:lnTo>
                    <a:pt x="61441" y="690177"/>
                  </a:lnTo>
                  <a:lnTo>
                    <a:pt x="75506" y="706899"/>
                  </a:lnTo>
                  <a:lnTo>
                    <a:pt x="84433" y="717801"/>
                  </a:lnTo>
                  <a:lnTo>
                    <a:pt x="88014" y="721151"/>
                  </a:lnTo>
                  <a:lnTo>
                    <a:pt x="89419" y="722906"/>
                  </a:lnTo>
                  <a:lnTo>
                    <a:pt x="91822" y="729025"/>
                  </a:lnTo>
                  <a:lnTo>
                    <a:pt x="92038" y="951026"/>
                  </a:lnTo>
                  <a:lnTo>
                    <a:pt x="98490" y="909422"/>
                  </a:lnTo>
                  <a:lnTo>
                    <a:pt x="115840" y="861572"/>
                  </a:lnTo>
                  <a:lnTo>
                    <a:pt x="141080" y="810343"/>
                  </a:lnTo>
                  <a:lnTo>
                    <a:pt x="171201" y="758603"/>
                  </a:lnTo>
                  <a:lnTo>
                    <a:pt x="203195" y="709217"/>
                  </a:lnTo>
                  <a:lnTo>
                    <a:pt x="234053" y="665055"/>
                  </a:lnTo>
                  <a:lnTo>
                    <a:pt x="260766" y="628981"/>
                  </a:lnTo>
                  <a:lnTo>
                    <a:pt x="291445" y="628909"/>
                  </a:lnTo>
                  <a:lnTo>
                    <a:pt x="291997" y="623879"/>
                  </a:lnTo>
                  <a:lnTo>
                    <a:pt x="291261" y="617162"/>
                  </a:lnTo>
                  <a:lnTo>
                    <a:pt x="290714" y="610656"/>
                  </a:lnTo>
                  <a:lnTo>
                    <a:pt x="290462" y="603468"/>
                  </a:lnTo>
                  <a:lnTo>
                    <a:pt x="289760" y="596242"/>
                  </a:lnTo>
                  <a:lnTo>
                    <a:pt x="287150" y="584052"/>
                  </a:lnTo>
                  <a:lnTo>
                    <a:pt x="286960" y="580967"/>
                  </a:lnTo>
                  <a:lnTo>
                    <a:pt x="294944" y="560499"/>
                  </a:lnTo>
                  <a:lnTo>
                    <a:pt x="318282" y="545669"/>
                  </a:lnTo>
                  <a:lnTo>
                    <a:pt x="351820" y="537477"/>
                  </a:lnTo>
                  <a:lnTo>
                    <a:pt x="390406" y="536924"/>
                  </a:lnTo>
                  <a:lnTo>
                    <a:pt x="464806" y="536924"/>
                  </a:lnTo>
                  <a:lnTo>
                    <a:pt x="461069" y="535759"/>
                  </a:lnTo>
                  <a:lnTo>
                    <a:pt x="449042" y="532373"/>
                  </a:lnTo>
                  <a:lnTo>
                    <a:pt x="438724" y="521560"/>
                  </a:lnTo>
                  <a:lnTo>
                    <a:pt x="420992" y="492119"/>
                  </a:lnTo>
                  <a:lnTo>
                    <a:pt x="422191" y="490852"/>
                  </a:lnTo>
                  <a:lnTo>
                    <a:pt x="153393" y="490852"/>
                  </a:lnTo>
                  <a:lnTo>
                    <a:pt x="131325" y="471795"/>
                  </a:lnTo>
                  <a:lnTo>
                    <a:pt x="119943" y="456874"/>
                  </a:lnTo>
                  <a:lnTo>
                    <a:pt x="110183" y="442568"/>
                  </a:lnTo>
                  <a:lnTo>
                    <a:pt x="92982" y="425358"/>
                  </a:lnTo>
                  <a:lnTo>
                    <a:pt x="59275" y="401722"/>
                  </a:lnTo>
                  <a:lnTo>
                    <a:pt x="0" y="368142"/>
                  </a:lnTo>
                  <a:close/>
                </a:path>
                <a:path w="783590" h="951229">
                  <a:moveTo>
                    <a:pt x="53081" y="684837"/>
                  </a:moveTo>
                  <a:lnTo>
                    <a:pt x="56218" y="695012"/>
                  </a:lnTo>
                  <a:lnTo>
                    <a:pt x="63031" y="708649"/>
                  </a:lnTo>
                  <a:lnTo>
                    <a:pt x="69103" y="717740"/>
                  </a:lnTo>
                  <a:lnTo>
                    <a:pt x="70017" y="714281"/>
                  </a:lnTo>
                  <a:lnTo>
                    <a:pt x="61354" y="690264"/>
                  </a:lnTo>
                  <a:lnTo>
                    <a:pt x="58038" y="686131"/>
                  </a:lnTo>
                  <a:lnTo>
                    <a:pt x="53081" y="684837"/>
                  </a:lnTo>
                  <a:close/>
                </a:path>
                <a:path w="783590" h="951229">
                  <a:moveTo>
                    <a:pt x="464806" y="536924"/>
                  </a:moveTo>
                  <a:lnTo>
                    <a:pt x="390406" y="536924"/>
                  </a:lnTo>
                  <a:lnTo>
                    <a:pt x="428885" y="545010"/>
                  </a:lnTo>
                  <a:lnTo>
                    <a:pt x="462106" y="562735"/>
                  </a:lnTo>
                  <a:lnTo>
                    <a:pt x="484914" y="591100"/>
                  </a:lnTo>
                  <a:lnTo>
                    <a:pt x="492156" y="631104"/>
                  </a:lnTo>
                  <a:lnTo>
                    <a:pt x="538998" y="624105"/>
                  </a:lnTo>
                  <a:lnTo>
                    <a:pt x="563257" y="610951"/>
                  </a:lnTo>
                  <a:lnTo>
                    <a:pt x="560914" y="591448"/>
                  </a:lnTo>
                  <a:lnTo>
                    <a:pt x="527951" y="565401"/>
                  </a:lnTo>
                  <a:lnTo>
                    <a:pt x="484411" y="543057"/>
                  </a:lnTo>
                  <a:lnTo>
                    <a:pt x="464806" y="536924"/>
                  </a:lnTo>
                  <a:close/>
                </a:path>
                <a:path w="783590" h="951229">
                  <a:moveTo>
                    <a:pt x="662067" y="539087"/>
                  </a:moveTo>
                  <a:lnTo>
                    <a:pt x="628165" y="539087"/>
                  </a:lnTo>
                  <a:lnTo>
                    <a:pt x="631369" y="546764"/>
                  </a:lnTo>
                  <a:lnTo>
                    <a:pt x="643464" y="572039"/>
                  </a:lnTo>
                  <a:lnTo>
                    <a:pt x="656743" y="572368"/>
                  </a:lnTo>
                  <a:lnTo>
                    <a:pt x="661249" y="570811"/>
                  </a:lnTo>
                  <a:lnTo>
                    <a:pt x="661144" y="562735"/>
                  </a:lnTo>
                  <a:lnTo>
                    <a:pt x="660759" y="549407"/>
                  </a:lnTo>
                  <a:lnTo>
                    <a:pt x="660699" y="546671"/>
                  </a:lnTo>
                  <a:lnTo>
                    <a:pt x="662067" y="539087"/>
                  </a:lnTo>
                  <a:close/>
                </a:path>
                <a:path w="783590" h="951229">
                  <a:moveTo>
                    <a:pt x="38392" y="527464"/>
                  </a:moveTo>
                  <a:lnTo>
                    <a:pt x="33263" y="536667"/>
                  </a:lnTo>
                  <a:lnTo>
                    <a:pt x="27793" y="549407"/>
                  </a:lnTo>
                  <a:lnTo>
                    <a:pt x="26219" y="557551"/>
                  </a:lnTo>
                  <a:lnTo>
                    <a:pt x="32205" y="553362"/>
                  </a:lnTo>
                  <a:lnTo>
                    <a:pt x="30679" y="552211"/>
                  </a:lnTo>
                  <a:lnTo>
                    <a:pt x="38943" y="529934"/>
                  </a:lnTo>
                  <a:lnTo>
                    <a:pt x="38392" y="527464"/>
                  </a:lnTo>
                  <a:close/>
                </a:path>
                <a:path w="783590" h="951229">
                  <a:moveTo>
                    <a:pt x="662398" y="537253"/>
                  </a:moveTo>
                  <a:lnTo>
                    <a:pt x="597532" y="537253"/>
                  </a:lnTo>
                  <a:lnTo>
                    <a:pt x="600495" y="537782"/>
                  </a:lnTo>
                  <a:lnTo>
                    <a:pt x="621912" y="539415"/>
                  </a:lnTo>
                  <a:lnTo>
                    <a:pt x="628165" y="539087"/>
                  </a:lnTo>
                  <a:lnTo>
                    <a:pt x="662067" y="539087"/>
                  </a:lnTo>
                  <a:lnTo>
                    <a:pt x="662398" y="537253"/>
                  </a:lnTo>
                  <a:close/>
                </a:path>
                <a:path w="783590" h="951229">
                  <a:moveTo>
                    <a:pt x="648216" y="414230"/>
                  </a:moveTo>
                  <a:lnTo>
                    <a:pt x="536795" y="414230"/>
                  </a:lnTo>
                  <a:lnTo>
                    <a:pt x="514063" y="480566"/>
                  </a:lnTo>
                  <a:lnTo>
                    <a:pt x="500100" y="514030"/>
                  </a:lnTo>
                  <a:lnTo>
                    <a:pt x="504631" y="527976"/>
                  </a:lnTo>
                  <a:lnTo>
                    <a:pt x="537383" y="535759"/>
                  </a:lnTo>
                  <a:lnTo>
                    <a:pt x="551489" y="537896"/>
                  </a:lnTo>
                  <a:lnTo>
                    <a:pt x="557482" y="537768"/>
                  </a:lnTo>
                  <a:lnTo>
                    <a:pt x="563430" y="536997"/>
                  </a:lnTo>
                  <a:lnTo>
                    <a:pt x="584958" y="536997"/>
                  </a:lnTo>
                  <a:lnTo>
                    <a:pt x="585947" y="536878"/>
                  </a:lnTo>
                  <a:lnTo>
                    <a:pt x="662466" y="536878"/>
                  </a:lnTo>
                  <a:lnTo>
                    <a:pt x="670756" y="490912"/>
                  </a:lnTo>
                  <a:lnTo>
                    <a:pt x="661622" y="442681"/>
                  </a:lnTo>
                  <a:lnTo>
                    <a:pt x="648216" y="414230"/>
                  </a:lnTo>
                  <a:close/>
                </a:path>
                <a:path w="783590" h="951229">
                  <a:moveTo>
                    <a:pt x="662466" y="536878"/>
                  </a:moveTo>
                  <a:lnTo>
                    <a:pt x="585947" y="536878"/>
                  </a:lnTo>
                  <a:lnTo>
                    <a:pt x="592870" y="537526"/>
                  </a:lnTo>
                  <a:lnTo>
                    <a:pt x="597532" y="537253"/>
                  </a:lnTo>
                  <a:lnTo>
                    <a:pt x="662398" y="537253"/>
                  </a:lnTo>
                  <a:lnTo>
                    <a:pt x="662466" y="536878"/>
                  </a:lnTo>
                  <a:close/>
                </a:path>
                <a:path w="783590" h="951229">
                  <a:moveTo>
                    <a:pt x="584958" y="536997"/>
                  </a:moveTo>
                  <a:lnTo>
                    <a:pt x="563430" y="536997"/>
                  </a:lnTo>
                  <a:lnTo>
                    <a:pt x="577404" y="537202"/>
                  </a:lnTo>
                  <a:lnTo>
                    <a:pt x="581328" y="537433"/>
                  </a:lnTo>
                  <a:lnTo>
                    <a:pt x="584958" y="536997"/>
                  </a:lnTo>
                  <a:close/>
                </a:path>
                <a:path w="783590" h="951229">
                  <a:moveTo>
                    <a:pt x="153393" y="337460"/>
                  </a:moveTo>
                  <a:lnTo>
                    <a:pt x="153393" y="490852"/>
                  </a:lnTo>
                  <a:lnTo>
                    <a:pt x="422191" y="490852"/>
                  </a:lnTo>
                  <a:lnTo>
                    <a:pt x="429774" y="482837"/>
                  </a:lnTo>
                  <a:lnTo>
                    <a:pt x="441622" y="470037"/>
                  </a:lnTo>
                  <a:lnTo>
                    <a:pt x="451087" y="460176"/>
                  </a:lnTo>
                  <a:lnTo>
                    <a:pt x="230087" y="460176"/>
                  </a:lnTo>
                  <a:lnTo>
                    <a:pt x="222226" y="414513"/>
                  </a:lnTo>
                  <a:lnTo>
                    <a:pt x="207312" y="383246"/>
                  </a:lnTo>
                  <a:lnTo>
                    <a:pt x="184612" y="359765"/>
                  </a:lnTo>
                  <a:lnTo>
                    <a:pt x="153393" y="337460"/>
                  </a:lnTo>
                  <a:close/>
                </a:path>
                <a:path w="783590" h="951229">
                  <a:moveTo>
                    <a:pt x="310232" y="370433"/>
                  </a:moveTo>
                  <a:lnTo>
                    <a:pt x="293019" y="385048"/>
                  </a:lnTo>
                  <a:lnTo>
                    <a:pt x="267131" y="414920"/>
                  </a:lnTo>
                  <a:lnTo>
                    <a:pt x="254742" y="433265"/>
                  </a:lnTo>
                  <a:lnTo>
                    <a:pt x="245759" y="446283"/>
                  </a:lnTo>
                  <a:lnTo>
                    <a:pt x="230087" y="460176"/>
                  </a:lnTo>
                  <a:lnTo>
                    <a:pt x="451087" y="460176"/>
                  </a:lnTo>
                  <a:lnTo>
                    <a:pt x="453630" y="457528"/>
                  </a:lnTo>
                  <a:lnTo>
                    <a:pt x="462892" y="449113"/>
                  </a:lnTo>
                  <a:lnTo>
                    <a:pt x="481662" y="433974"/>
                  </a:lnTo>
                  <a:lnTo>
                    <a:pt x="491378" y="426271"/>
                  </a:lnTo>
                  <a:lnTo>
                    <a:pt x="505327" y="421268"/>
                  </a:lnTo>
                  <a:lnTo>
                    <a:pt x="536795" y="414230"/>
                  </a:lnTo>
                  <a:lnTo>
                    <a:pt x="648216" y="414230"/>
                  </a:lnTo>
                  <a:lnTo>
                    <a:pt x="642708" y="402540"/>
                  </a:lnTo>
                  <a:lnTo>
                    <a:pt x="623942" y="371773"/>
                  </a:lnTo>
                  <a:lnTo>
                    <a:pt x="314244" y="371773"/>
                  </a:lnTo>
                  <a:lnTo>
                    <a:pt x="310232" y="370433"/>
                  </a:lnTo>
                  <a:close/>
                </a:path>
                <a:path w="783590" h="951229">
                  <a:moveTo>
                    <a:pt x="339130" y="100913"/>
                  </a:moveTo>
                  <a:lnTo>
                    <a:pt x="311232" y="102638"/>
                  </a:lnTo>
                  <a:lnTo>
                    <a:pt x="276105" y="107377"/>
                  </a:lnTo>
                  <a:lnTo>
                    <a:pt x="277359" y="155290"/>
                  </a:lnTo>
                  <a:lnTo>
                    <a:pt x="281093" y="176511"/>
                  </a:lnTo>
                  <a:lnTo>
                    <a:pt x="287269" y="186047"/>
                  </a:lnTo>
                  <a:lnTo>
                    <a:pt x="295848" y="198903"/>
                  </a:lnTo>
                  <a:lnTo>
                    <a:pt x="306788" y="230087"/>
                  </a:lnTo>
                  <a:lnTo>
                    <a:pt x="275470" y="234039"/>
                  </a:lnTo>
                  <a:lnTo>
                    <a:pt x="254684" y="239932"/>
                  </a:lnTo>
                  <a:lnTo>
                    <a:pt x="236942" y="248572"/>
                  </a:lnTo>
                  <a:lnTo>
                    <a:pt x="214751" y="260766"/>
                  </a:lnTo>
                  <a:lnTo>
                    <a:pt x="234128" y="298343"/>
                  </a:lnTo>
                  <a:lnTo>
                    <a:pt x="251133" y="322833"/>
                  </a:lnTo>
                  <a:lnTo>
                    <a:pt x="276790" y="339299"/>
                  </a:lnTo>
                  <a:lnTo>
                    <a:pt x="322121" y="352803"/>
                  </a:lnTo>
                  <a:lnTo>
                    <a:pt x="314919" y="371689"/>
                  </a:lnTo>
                  <a:lnTo>
                    <a:pt x="314244" y="371773"/>
                  </a:lnTo>
                  <a:lnTo>
                    <a:pt x="623942" y="371773"/>
                  </a:lnTo>
                  <a:lnTo>
                    <a:pt x="623445" y="370958"/>
                  </a:lnTo>
                  <a:lnTo>
                    <a:pt x="584342" y="291595"/>
                  </a:lnTo>
                  <a:lnTo>
                    <a:pt x="581530" y="286009"/>
                  </a:lnTo>
                  <a:lnTo>
                    <a:pt x="578683" y="281091"/>
                  </a:lnTo>
                  <a:lnTo>
                    <a:pt x="573768" y="271555"/>
                  </a:lnTo>
                  <a:lnTo>
                    <a:pt x="570348" y="266111"/>
                  </a:lnTo>
                  <a:lnTo>
                    <a:pt x="567626" y="260841"/>
                  </a:lnTo>
                  <a:lnTo>
                    <a:pt x="568060" y="260766"/>
                  </a:lnTo>
                  <a:lnTo>
                    <a:pt x="460178" y="260766"/>
                  </a:lnTo>
                  <a:lnTo>
                    <a:pt x="428598" y="200310"/>
                  </a:lnTo>
                  <a:lnTo>
                    <a:pt x="392899" y="141098"/>
                  </a:lnTo>
                  <a:lnTo>
                    <a:pt x="364715" y="110849"/>
                  </a:lnTo>
                  <a:lnTo>
                    <a:pt x="339130" y="100913"/>
                  </a:lnTo>
                  <a:close/>
                </a:path>
                <a:path w="783590" h="951229">
                  <a:moveTo>
                    <a:pt x="490857" y="76694"/>
                  </a:moveTo>
                  <a:lnTo>
                    <a:pt x="475698" y="116130"/>
                  </a:lnTo>
                  <a:lnTo>
                    <a:pt x="466303" y="158791"/>
                  </a:lnTo>
                  <a:lnTo>
                    <a:pt x="461516" y="206422"/>
                  </a:lnTo>
                  <a:lnTo>
                    <a:pt x="460178" y="260766"/>
                  </a:lnTo>
                  <a:lnTo>
                    <a:pt x="568060" y="260766"/>
                  </a:lnTo>
                  <a:lnTo>
                    <a:pt x="657216" y="245357"/>
                  </a:lnTo>
                  <a:lnTo>
                    <a:pt x="674781" y="235178"/>
                  </a:lnTo>
                  <a:lnTo>
                    <a:pt x="690189" y="214746"/>
                  </a:lnTo>
                  <a:lnTo>
                    <a:pt x="664280" y="202380"/>
                  </a:lnTo>
                  <a:lnTo>
                    <a:pt x="659223" y="194195"/>
                  </a:lnTo>
                  <a:lnTo>
                    <a:pt x="670000" y="185825"/>
                  </a:lnTo>
                  <a:lnTo>
                    <a:pt x="691589" y="172906"/>
                  </a:lnTo>
                  <a:lnTo>
                    <a:pt x="696825" y="168732"/>
                  </a:lnTo>
                  <a:lnTo>
                    <a:pt x="582894" y="168732"/>
                  </a:lnTo>
                  <a:lnTo>
                    <a:pt x="566634" y="139573"/>
                  </a:lnTo>
                  <a:lnTo>
                    <a:pt x="553522" y="114469"/>
                  </a:lnTo>
                  <a:lnTo>
                    <a:pt x="532088" y="93487"/>
                  </a:lnTo>
                  <a:lnTo>
                    <a:pt x="490857" y="76694"/>
                  </a:lnTo>
                  <a:close/>
                </a:path>
                <a:path w="783590" h="951229">
                  <a:moveTo>
                    <a:pt x="694725" y="226138"/>
                  </a:moveTo>
                  <a:lnTo>
                    <a:pt x="684515" y="229537"/>
                  </a:lnTo>
                  <a:lnTo>
                    <a:pt x="674781" y="235178"/>
                  </a:lnTo>
                  <a:lnTo>
                    <a:pt x="672607" y="238061"/>
                  </a:lnTo>
                  <a:lnTo>
                    <a:pt x="669339" y="246812"/>
                  </a:lnTo>
                  <a:lnTo>
                    <a:pt x="675151" y="245498"/>
                  </a:lnTo>
                  <a:lnTo>
                    <a:pt x="684809" y="238616"/>
                  </a:lnTo>
                  <a:lnTo>
                    <a:pt x="693078" y="230664"/>
                  </a:lnTo>
                  <a:lnTo>
                    <a:pt x="694725" y="226138"/>
                  </a:lnTo>
                  <a:close/>
                </a:path>
                <a:path w="783590" h="951229">
                  <a:moveTo>
                    <a:pt x="690261" y="0"/>
                  </a:moveTo>
                  <a:lnTo>
                    <a:pt x="693475" y="2228"/>
                  </a:lnTo>
                  <a:lnTo>
                    <a:pt x="695538" y="4805"/>
                  </a:lnTo>
                  <a:lnTo>
                    <a:pt x="700498" y="5706"/>
                  </a:lnTo>
                  <a:lnTo>
                    <a:pt x="723470" y="13740"/>
                  </a:lnTo>
                  <a:lnTo>
                    <a:pt x="725308" y="25178"/>
                  </a:lnTo>
                  <a:lnTo>
                    <a:pt x="711197" y="40081"/>
                  </a:lnTo>
                  <a:lnTo>
                    <a:pt x="686324" y="58511"/>
                  </a:lnTo>
                  <a:lnTo>
                    <a:pt x="655871" y="80529"/>
                  </a:lnTo>
                  <a:lnTo>
                    <a:pt x="625026" y="106198"/>
                  </a:lnTo>
                  <a:lnTo>
                    <a:pt x="598972" y="135578"/>
                  </a:lnTo>
                  <a:lnTo>
                    <a:pt x="582894" y="168732"/>
                  </a:lnTo>
                  <a:lnTo>
                    <a:pt x="696825" y="168732"/>
                  </a:lnTo>
                  <a:lnTo>
                    <a:pt x="747126" y="115961"/>
                  </a:lnTo>
                  <a:lnTo>
                    <a:pt x="771034" y="63205"/>
                  </a:lnTo>
                  <a:lnTo>
                    <a:pt x="783195" y="14118"/>
                  </a:lnTo>
                  <a:lnTo>
                    <a:pt x="757814" y="3319"/>
                  </a:lnTo>
                  <a:lnTo>
                    <a:pt x="690261" y="0"/>
                  </a:lnTo>
                  <a:close/>
                </a:path>
              </a:pathLst>
            </a:custGeom>
            <a:solidFill>
              <a:srgbClr val="7BA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33437" y="7249496"/>
              <a:ext cx="614045" cy="399415"/>
            </a:xfrm>
            <a:custGeom>
              <a:avLst/>
              <a:gdLst/>
              <a:ahLst/>
              <a:cxnLst/>
              <a:rect l="l" t="t" r="r" b="b"/>
              <a:pathLst>
                <a:path w="614045" h="399415">
                  <a:moveTo>
                    <a:pt x="257725" y="386742"/>
                  </a:moveTo>
                  <a:lnTo>
                    <a:pt x="187000" y="386742"/>
                  </a:lnTo>
                  <a:lnTo>
                    <a:pt x="199411" y="398819"/>
                  </a:lnTo>
                  <a:lnTo>
                    <a:pt x="242651" y="388727"/>
                  </a:lnTo>
                  <a:lnTo>
                    <a:pt x="257725" y="386742"/>
                  </a:lnTo>
                  <a:close/>
                </a:path>
                <a:path w="614045" h="399415">
                  <a:moveTo>
                    <a:pt x="480341" y="263517"/>
                  </a:moveTo>
                  <a:lnTo>
                    <a:pt x="189897" y="263517"/>
                  </a:lnTo>
                  <a:lnTo>
                    <a:pt x="204917" y="268188"/>
                  </a:lnTo>
                  <a:lnTo>
                    <a:pt x="235692" y="283544"/>
                  </a:lnTo>
                  <a:lnTo>
                    <a:pt x="212213" y="308504"/>
                  </a:lnTo>
                  <a:lnTo>
                    <a:pt x="182308" y="329716"/>
                  </a:lnTo>
                  <a:lnTo>
                    <a:pt x="149380" y="347601"/>
                  </a:lnTo>
                  <a:lnTo>
                    <a:pt x="116831" y="362581"/>
                  </a:lnTo>
                  <a:lnTo>
                    <a:pt x="120672" y="365975"/>
                  </a:lnTo>
                  <a:lnTo>
                    <a:pt x="121864" y="370029"/>
                  </a:lnTo>
                  <a:lnTo>
                    <a:pt x="129557" y="371199"/>
                  </a:lnTo>
                  <a:lnTo>
                    <a:pt x="155102" y="384408"/>
                  </a:lnTo>
                  <a:lnTo>
                    <a:pt x="178367" y="390374"/>
                  </a:lnTo>
                  <a:lnTo>
                    <a:pt x="184493" y="387539"/>
                  </a:lnTo>
                  <a:lnTo>
                    <a:pt x="187000" y="386742"/>
                  </a:lnTo>
                  <a:lnTo>
                    <a:pt x="257725" y="386742"/>
                  </a:lnTo>
                  <a:lnTo>
                    <a:pt x="285110" y="383136"/>
                  </a:lnTo>
                  <a:lnTo>
                    <a:pt x="328129" y="378702"/>
                  </a:lnTo>
                  <a:lnTo>
                    <a:pt x="373050" y="372081"/>
                  </a:lnTo>
                  <a:lnTo>
                    <a:pt x="421214" y="359931"/>
                  </a:lnTo>
                  <a:lnTo>
                    <a:pt x="473531" y="340773"/>
                  </a:lnTo>
                  <a:lnTo>
                    <a:pt x="514704" y="324210"/>
                  </a:lnTo>
                  <a:lnTo>
                    <a:pt x="557202" y="312221"/>
                  </a:lnTo>
                  <a:lnTo>
                    <a:pt x="613495" y="306785"/>
                  </a:lnTo>
                  <a:lnTo>
                    <a:pt x="613495" y="276105"/>
                  </a:lnTo>
                  <a:lnTo>
                    <a:pt x="550358" y="273653"/>
                  </a:lnTo>
                  <a:lnTo>
                    <a:pt x="501421" y="267521"/>
                  </a:lnTo>
                  <a:lnTo>
                    <a:pt x="480341" y="263517"/>
                  </a:lnTo>
                  <a:close/>
                </a:path>
                <a:path w="614045" h="399415">
                  <a:moveTo>
                    <a:pt x="102130" y="270887"/>
                  </a:moveTo>
                  <a:lnTo>
                    <a:pt x="93056" y="332017"/>
                  </a:lnTo>
                  <a:lnTo>
                    <a:pt x="103130" y="276165"/>
                  </a:lnTo>
                  <a:lnTo>
                    <a:pt x="102130" y="270887"/>
                  </a:lnTo>
                  <a:close/>
                </a:path>
                <a:path w="614045" h="399415">
                  <a:moveTo>
                    <a:pt x="107155" y="20431"/>
                  </a:moveTo>
                  <a:lnTo>
                    <a:pt x="89589" y="30610"/>
                  </a:lnTo>
                  <a:lnTo>
                    <a:pt x="0" y="46094"/>
                  </a:lnTo>
                  <a:lnTo>
                    <a:pt x="2721" y="51365"/>
                  </a:lnTo>
                  <a:lnTo>
                    <a:pt x="6141" y="56808"/>
                  </a:lnTo>
                  <a:lnTo>
                    <a:pt x="11056" y="66344"/>
                  </a:lnTo>
                  <a:lnTo>
                    <a:pt x="13903" y="71262"/>
                  </a:lnTo>
                  <a:lnTo>
                    <a:pt x="16715" y="76848"/>
                  </a:lnTo>
                  <a:lnTo>
                    <a:pt x="55819" y="156211"/>
                  </a:lnTo>
                  <a:lnTo>
                    <a:pt x="75081" y="187793"/>
                  </a:lnTo>
                  <a:lnTo>
                    <a:pt x="93995" y="227934"/>
                  </a:lnTo>
                  <a:lnTo>
                    <a:pt x="102130" y="270887"/>
                  </a:lnTo>
                  <a:lnTo>
                    <a:pt x="103609" y="260927"/>
                  </a:lnTo>
                  <a:lnTo>
                    <a:pt x="466708" y="260927"/>
                  </a:lnTo>
                  <a:lnTo>
                    <a:pt x="417451" y="251571"/>
                  </a:lnTo>
                  <a:lnTo>
                    <a:pt x="368067" y="245430"/>
                  </a:lnTo>
                  <a:lnTo>
                    <a:pt x="401976" y="233323"/>
                  </a:lnTo>
                  <a:lnTo>
                    <a:pt x="449589" y="219539"/>
                  </a:lnTo>
                  <a:lnTo>
                    <a:pt x="469003" y="213334"/>
                  </a:lnTo>
                  <a:lnTo>
                    <a:pt x="477104" y="204810"/>
                  </a:lnTo>
                  <a:lnTo>
                    <a:pt x="490777" y="184068"/>
                  </a:lnTo>
                  <a:lnTo>
                    <a:pt x="438763" y="180773"/>
                  </a:lnTo>
                  <a:lnTo>
                    <a:pt x="396150" y="172085"/>
                  </a:lnTo>
                  <a:lnTo>
                    <a:pt x="359368" y="159801"/>
                  </a:lnTo>
                  <a:lnTo>
                    <a:pt x="324847" y="145721"/>
                  </a:lnTo>
                  <a:lnTo>
                    <a:pt x="289017" y="131640"/>
                  </a:lnTo>
                  <a:lnTo>
                    <a:pt x="248308" y="119357"/>
                  </a:lnTo>
                  <a:lnTo>
                    <a:pt x="199152" y="110668"/>
                  </a:lnTo>
                  <a:lnTo>
                    <a:pt x="137977" y="107373"/>
                  </a:lnTo>
                  <a:lnTo>
                    <a:pt x="144370" y="81593"/>
                  </a:lnTo>
                  <a:lnTo>
                    <a:pt x="151082" y="58845"/>
                  </a:lnTo>
                  <a:lnTo>
                    <a:pt x="158911" y="37353"/>
                  </a:lnTo>
                  <a:lnTo>
                    <a:pt x="161252" y="32065"/>
                  </a:lnTo>
                  <a:lnTo>
                    <a:pt x="101713" y="32065"/>
                  </a:lnTo>
                  <a:lnTo>
                    <a:pt x="104981" y="23314"/>
                  </a:lnTo>
                  <a:lnTo>
                    <a:pt x="107155" y="20431"/>
                  </a:lnTo>
                  <a:close/>
                </a:path>
                <a:path w="614045" h="399415">
                  <a:moveTo>
                    <a:pt x="466708" y="260927"/>
                  </a:moveTo>
                  <a:lnTo>
                    <a:pt x="103609" y="260927"/>
                  </a:lnTo>
                  <a:lnTo>
                    <a:pt x="147487" y="268235"/>
                  </a:lnTo>
                  <a:lnTo>
                    <a:pt x="170370" y="268078"/>
                  </a:lnTo>
                  <a:lnTo>
                    <a:pt x="181444" y="264993"/>
                  </a:lnTo>
                  <a:lnTo>
                    <a:pt x="189897" y="263517"/>
                  </a:lnTo>
                  <a:lnTo>
                    <a:pt x="480341" y="263517"/>
                  </a:lnTo>
                  <a:lnTo>
                    <a:pt x="466708" y="260927"/>
                  </a:lnTo>
                  <a:close/>
                </a:path>
                <a:path w="614045" h="399415">
                  <a:moveTo>
                    <a:pt x="161142" y="11391"/>
                  </a:moveTo>
                  <a:lnTo>
                    <a:pt x="127098" y="11391"/>
                  </a:lnTo>
                  <a:lnTo>
                    <a:pt x="125451" y="15917"/>
                  </a:lnTo>
                  <a:lnTo>
                    <a:pt x="117182" y="23869"/>
                  </a:lnTo>
                  <a:lnTo>
                    <a:pt x="107525" y="30751"/>
                  </a:lnTo>
                  <a:lnTo>
                    <a:pt x="101713" y="32065"/>
                  </a:lnTo>
                  <a:lnTo>
                    <a:pt x="161252" y="32065"/>
                  </a:lnTo>
                  <a:lnTo>
                    <a:pt x="168657" y="15340"/>
                  </a:lnTo>
                  <a:lnTo>
                    <a:pt x="161142" y="11391"/>
                  </a:lnTo>
                  <a:close/>
                </a:path>
                <a:path w="614045" h="399415">
                  <a:moveTo>
                    <a:pt x="122562" y="0"/>
                  </a:moveTo>
                  <a:lnTo>
                    <a:pt x="107155" y="20431"/>
                  </a:lnTo>
                  <a:lnTo>
                    <a:pt x="116889" y="14790"/>
                  </a:lnTo>
                  <a:lnTo>
                    <a:pt x="127098" y="11391"/>
                  </a:lnTo>
                  <a:lnTo>
                    <a:pt x="161142" y="11391"/>
                  </a:lnTo>
                  <a:lnTo>
                    <a:pt x="156723" y="9069"/>
                  </a:lnTo>
                  <a:lnTo>
                    <a:pt x="149105" y="5329"/>
                  </a:lnTo>
                  <a:lnTo>
                    <a:pt x="139739" y="2759"/>
                  </a:lnTo>
                  <a:lnTo>
                    <a:pt x="122562" y="0"/>
                  </a:lnTo>
                  <a:close/>
                </a:path>
              </a:pathLst>
            </a:custGeom>
            <a:solidFill>
              <a:srgbClr val="6B9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28608" y="7448980"/>
              <a:ext cx="311785" cy="582930"/>
            </a:xfrm>
            <a:custGeom>
              <a:avLst/>
              <a:gdLst/>
              <a:ahLst/>
              <a:cxnLst/>
              <a:rect l="l" t="t" r="r" b="b"/>
              <a:pathLst>
                <a:path w="311784" h="582929">
                  <a:moveTo>
                    <a:pt x="173997" y="0"/>
                  </a:moveTo>
                  <a:lnTo>
                    <a:pt x="128579" y="12040"/>
                  </a:lnTo>
                  <a:lnTo>
                    <a:pt x="90831" y="43297"/>
                  </a:lnTo>
                  <a:lnTo>
                    <a:pt x="58193" y="77889"/>
                  </a:lnTo>
                  <a:lnTo>
                    <a:pt x="75925" y="107330"/>
                  </a:lnTo>
                  <a:lnTo>
                    <a:pt x="86243" y="118142"/>
                  </a:lnTo>
                  <a:lnTo>
                    <a:pt x="98391" y="121562"/>
                  </a:lnTo>
                  <a:lnTo>
                    <a:pt x="121613" y="128826"/>
                  </a:lnTo>
                  <a:lnTo>
                    <a:pt x="165153" y="151170"/>
                  </a:lnTo>
                  <a:lnTo>
                    <a:pt x="198116" y="177217"/>
                  </a:lnTo>
                  <a:lnTo>
                    <a:pt x="200459" y="196720"/>
                  </a:lnTo>
                  <a:lnTo>
                    <a:pt x="176200" y="209874"/>
                  </a:lnTo>
                  <a:lnTo>
                    <a:pt x="129358" y="216874"/>
                  </a:lnTo>
                  <a:lnTo>
                    <a:pt x="15641" y="220665"/>
                  </a:lnTo>
                  <a:lnTo>
                    <a:pt x="13743" y="221204"/>
                  </a:lnTo>
                  <a:lnTo>
                    <a:pt x="11750" y="224664"/>
                  </a:lnTo>
                  <a:lnTo>
                    <a:pt x="3200" y="225525"/>
                  </a:lnTo>
                  <a:lnTo>
                    <a:pt x="2115" y="227970"/>
                  </a:lnTo>
                  <a:lnTo>
                    <a:pt x="0" y="230017"/>
                  </a:lnTo>
                  <a:lnTo>
                    <a:pt x="18197" y="229671"/>
                  </a:lnTo>
                  <a:lnTo>
                    <a:pt x="19740" y="231525"/>
                  </a:lnTo>
                  <a:lnTo>
                    <a:pt x="16565" y="240294"/>
                  </a:lnTo>
                  <a:lnTo>
                    <a:pt x="20609" y="260690"/>
                  </a:lnTo>
                  <a:lnTo>
                    <a:pt x="24599" y="303510"/>
                  </a:lnTo>
                  <a:lnTo>
                    <a:pt x="45406" y="326200"/>
                  </a:lnTo>
                  <a:lnTo>
                    <a:pt x="69173" y="335310"/>
                  </a:lnTo>
                  <a:lnTo>
                    <a:pt x="82039" y="337388"/>
                  </a:lnTo>
                  <a:lnTo>
                    <a:pt x="84850" y="307229"/>
                  </a:lnTo>
                  <a:lnTo>
                    <a:pt x="88743" y="290790"/>
                  </a:lnTo>
                  <a:lnTo>
                    <a:pt x="96954" y="278475"/>
                  </a:lnTo>
                  <a:lnTo>
                    <a:pt x="112718" y="260690"/>
                  </a:lnTo>
                  <a:lnTo>
                    <a:pt x="137678" y="327969"/>
                  </a:lnTo>
                  <a:lnTo>
                    <a:pt x="147335" y="348945"/>
                  </a:lnTo>
                  <a:lnTo>
                    <a:pt x="157281" y="371275"/>
                  </a:lnTo>
                  <a:lnTo>
                    <a:pt x="165303" y="390643"/>
                  </a:lnTo>
                  <a:lnTo>
                    <a:pt x="169191" y="402730"/>
                  </a:lnTo>
                  <a:lnTo>
                    <a:pt x="168141" y="439176"/>
                  </a:lnTo>
                  <a:lnTo>
                    <a:pt x="148418" y="528268"/>
                  </a:lnTo>
                  <a:lnTo>
                    <a:pt x="143394" y="582818"/>
                  </a:lnTo>
                  <a:lnTo>
                    <a:pt x="175081" y="569264"/>
                  </a:lnTo>
                  <a:lnTo>
                    <a:pt x="204582" y="547281"/>
                  </a:lnTo>
                  <a:lnTo>
                    <a:pt x="226519" y="520057"/>
                  </a:lnTo>
                  <a:lnTo>
                    <a:pt x="235511" y="490783"/>
                  </a:lnTo>
                  <a:lnTo>
                    <a:pt x="233135" y="469013"/>
                  </a:lnTo>
                  <a:lnTo>
                    <a:pt x="230354" y="461992"/>
                  </a:lnTo>
                  <a:lnTo>
                    <a:pt x="227842" y="462199"/>
                  </a:lnTo>
                  <a:lnTo>
                    <a:pt x="226270" y="462113"/>
                  </a:lnTo>
                  <a:lnTo>
                    <a:pt x="249590" y="286670"/>
                  </a:lnTo>
                  <a:lnTo>
                    <a:pt x="265530" y="237091"/>
                  </a:lnTo>
                  <a:lnTo>
                    <a:pt x="270955" y="217584"/>
                  </a:lnTo>
                  <a:lnTo>
                    <a:pt x="274583" y="216715"/>
                  </a:lnTo>
                  <a:lnTo>
                    <a:pt x="285131" y="223053"/>
                  </a:lnTo>
                  <a:lnTo>
                    <a:pt x="311316" y="225164"/>
                  </a:lnTo>
                  <a:lnTo>
                    <a:pt x="301272" y="202785"/>
                  </a:lnTo>
                  <a:lnTo>
                    <a:pt x="288165" y="175685"/>
                  </a:lnTo>
                  <a:lnTo>
                    <a:pt x="280666" y="157808"/>
                  </a:lnTo>
                  <a:lnTo>
                    <a:pt x="268527" y="132440"/>
                  </a:lnTo>
                  <a:lnTo>
                    <a:pt x="265367" y="124857"/>
                  </a:lnTo>
                  <a:lnTo>
                    <a:pt x="259114" y="125185"/>
                  </a:lnTo>
                  <a:lnTo>
                    <a:pt x="237697" y="123551"/>
                  </a:lnTo>
                  <a:lnTo>
                    <a:pt x="234734" y="123022"/>
                  </a:lnTo>
                  <a:lnTo>
                    <a:pt x="230071" y="123295"/>
                  </a:lnTo>
                  <a:lnTo>
                    <a:pt x="223149" y="122647"/>
                  </a:lnTo>
                  <a:lnTo>
                    <a:pt x="218530" y="123202"/>
                  </a:lnTo>
                  <a:lnTo>
                    <a:pt x="214605" y="122971"/>
                  </a:lnTo>
                  <a:lnTo>
                    <a:pt x="200632" y="122766"/>
                  </a:lnTo>
                  <a:lnTo>
                    <a:pt x="194683" y="123537"/>
                  </a:lnTo>
                  <a:lnTo>
                    <a:pt x="188691" y="123665"/>
                  </a:lnTo>
                  <a:lnTo>
                    <a:pt x="174585" y="121528"/>
                  </a:lnTo>
                  <a:lnTo>
                    <a:pt x="141833" y="113745"/>
                  </a:lnTo>
                  <a:lnTo>
                    <a:pt x="137301" y="99799"/>
                  </a:lnTo>
                  <a:lnTo>
                    <a:pt x="151265" y="66335"/>
                  </a:lnTo>
                  <a:lnTo>
                    <a:pt x="173997" y="0"/>
                  </a:lnTo>
                  <a:close/>
                </a:path>
              </a:pathLst>
            </a:custGeom>
            <a:solidFill>
              <a:srgbClr val="5C8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54879" y="7665695"/>
              <a:ext cx="393065" cy="488950"/>
            </a:xfrm>
            <a:custGeom>
              <a:avLst/>
              <a:gdLst/>
              <a:ahLst/>
              <a:cxnLst/>
              <a:rect l="l" t="t" r="r" b="b"/>
              <a:pathLst>
                <a:path w="393065" h="488950">
                  <a:moveTo>
                    <a:pt x="48312" y="0"/>
                  </a:moveTo>
                  <a:lnTo>
                    <a:pt x="44685" y="868"/>
                  </a:lnTo>
                  <a:lnTo>
                    <a:pt x="39259" y="20375"/>
                  </a:lnTo>
                  <a:lnTo>
                    <a:pt x="23319" y="69955"/>
                  </a:lnTo>
                  <a:lnTo>
                    <a:pt x="0" y="245397"/>
                  </a:lnTo>
                  <a:lnTo>
                    <a:pt x="1571" y="245484"/>
                  </a:lnTo>
                  <a:lnTo>
                    <a:pt x="4084" y="245276"/>
                  </a:lnTo>
                  <a:lnTo>
                    <a:pt x="6864" y="252297"/>
                  </a:lnTo>
                  <a:lnTo>
                    <a:pt x="9240" y="274068"/>
                  </a:lnTo>
                  <a:lnTo>
                    <a:pt x="29525" y="262542"/>
                  </a:lnTo>
                  <a:lnTo>
                    <a:pt x="35180" y="260723"/>
                  </a:lnTo>
                  <a:lnTo>
                    <a:pt x="37051" y="255670"/>
                  </a:lnTo>
                  <a:lnTo>
                    <a:pt x="53338" y="216720"/>
                  </a:lnTo>
                  <a:lnTo>
                    <a:pt x="55965" y="203495"/>
                  </a:lnTo>
                  <a:lnTo>
                    <a:pt x="56530" y="133315"/>
                  </a:lnTo>
                  <a:lnTo>
                    <a:pt x="55180" y="28634"/>
                  </a:lnTo>
                  <a:lnTo>
                    <a:pt x="82137" y="93711"/>
                  </a:lnTo>
                  <a:lnTo>
                    <a:pt x="88301" y="125620"/>
                  </a:lnTo>
                  <a:lnTo>
                    <a:pt x="88617" y="136763"/>
                  </a:lnTo>
                  <a:lnTo>
                    <a:pt x="92469" y="146446"/>
                  </a:lnTo>
                  <a:lnTo>
                    <a:pt x="135435" y="210728"/>
                  </a:lnTo>
                  <a:lnTo>
                    <a:pt x="166898" y="246497"/>
                  </a:lnTo>
                  <a:lnTo>
                    <a:pt x="201596" y="281163"/>
                  </a:lnTo>
                  <a:lnTo>
                    <a:pt x="237491" y="314604"/>
                  </a:lnTo>
                  <a:lnTo>
                    <a:pt x="272542" y="346700"/>
                  </a:lnTo>
                  <a:lnTo>
                    <a:pt x="304713" y="377330"/>
                  </a:lnTo>
                  <a:lnTo>
                    <a:pt x="331490" y="412024"/>
                  </a:lnTo>
                  <a:lnTo>
                    <a:pt x="341095" y="438713"/>
                  </a:lnTo>
                  <a:lnTo>
                    <a:pt x="346105" y="459204"/>
                  </a:lnTo>
                  <a:lnTo>
                    <a:pt x="359095" y="475302"/>
                  </a:lnTo>
                  <a:lnTo>
                    <a:pt x="392640" y="488811"/>
                  </a:lnTo>
                  <a:lnTo>
                    <a:pt x="379315" y="452738"/>
                  </a:lnTo>
                  <a:lnTo>
                    <a:pt x="351087" y="406627"/>
                  </a:lnTo>
                  <a:lnTo>
                    <a:pt x="339276" y="374111"/>
                  </a:lnTo>
                  <a:lnTo>
                    <a:pt x="331062" y="320302"/>
                  </a:lnTo>
                  <a:lnTo>
                    <a:pt x="323826" y="262047"/>
                  </a:lnTo>
                  <a:lnTo>
                    <a:pt x="312901" y="222963"/>
                  </a:lnTo>
                  <a:lnTo>
                    <a:pt x="295774" y="190311"/>
                  </a:lnTo>
                  <a:lnTo>
                    <a:pt x="269930" y="151351"/>
                  </a:lnTo>
                  <a:lnTo>
                    <a:pt x="269848" y="136011"/>
                  </a:lnTo>
                  <a:lnTo>
                    <a:pt x="238827" y="103881"/>
                  </a:lnTo>
                  <a:lnTo>
                    <a:pt x="211891" y="83340"/>
                  </a:lnTo>
                  <a:lnTo>
                    <a:pt x="134070" y="21888"/>
                  </a:lnTo>
                  <a:lnTo>
                    <a:pt x="118687" y="16517"/>
                  </a:lnTo>
                  <a:lnTo>
                    <a:pt x="115191" y="21290"/>
                  </a:lnTo>
                  <a:lnTo>
                    <a:pt x="108879" y="23003"/>
                  </a:lnTo>
                  <a:lnTo>
                    <a:pt x="85045" y="8448"/>
                  </a:lnTo>
                  <a:lnTo>
                    <a:pt x="58860" y="6337"/>
                  </a:lnTo>
                  <a:lnTo>
                    <a:pt x="48312" y="0"/>
                  </a:lnTo>
                  <a:close/>
                </a:path>
              </a:pathLst>
            </a:custGeom>
            <a:solidFill>
              <a:srgbClr val="6B9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97926" y="7571674"/>
              <a:ext cx="260350" cy="414655"/>
            </a:xfrm>
            <a:custGeom>
              <a:avLst/>
              <a:gdLst/>
              <a:ahLst/>
              <a:cxnLst/>
              <a:rect l="l" t="t" r="r" b="b"/>
              <a:pathLst>
                <a:path w="260350" h="414654">
                  <a:moveTo>
                    <a:pt x="158290" y="0"/>
                  </a:moveTo>
                  <a:lnTo>
                    <a:pt x="119704" y="553"/>
                  </a:lnTo>
                  <a:lnTo>
                    <a:pt x="86166" y="8744"/>
                  </a:lnTo>
                  <a:lnTo>
                    <a:pt x="62828" y="23574"/>
                  </a:lnTo>
                  <a:lnTo>
                    <a:pt x="54844" y="44042"/>
                  </a:lnTo>
                  <a:lnTo>
                    <a:pt x="55034" y="47127"/>
                  </a:lnTo>
                  <a:lnTo>
                    <a:pt x="57644" y="59317"/>
                  </a:lnTo>
                  <a:lnTo>
                    <a:pt x="58347" y="66543"/>
                  </a:lnTo>
                  <a:lnTo>
                    <a:pt x="59145" y="80237"/>
                  </a:lnTo>
                  <a:lnTo>
                    <a:pt x="59881" y="86954"/>
                  </a:lnTo>
                  <a:lnTo>
                    <a:pt x="59330" y="91984"/>
                  </a:lnTo>
                  <a:lnTo>
                    <a:pt x="28650" y="92056"/>
                  </a:lnTo>
                  <a:lnTo>
                    <a:pt x="23417" y="112998"/>
                  </a:lnTo>
                  <a:lnTo>
                    <a:pt x="15170" y="139708"/>
                  </a:lnTo>
                  <a:lnTo>
                    <a:pt x="6674" y="171304"/>
                  </a:lnTo>
                  <a:lnTo>
                    <a:pt x="696" y="206905"/>
                  </a:lnTo>
                  <a:lnTo>
                    <a:pt x="0" y="245628"/>
                  </a:lnTo>
                  <a:lnTo>
                    <a:pt x="7351" y="286591"/>
                  </a:lnTo>
                  <a:lnTo>
                    <a:pt x="25515" y="328912"/>
                  </a:lnTo>
                  <a:lnTo>
                    <a:pt x="57258" y="371710"/>
                  </a:lnTo>
                  <a:lnTo>
                    <a:pt x="105344" y="414101"/>
                  </a:lnTo>
                  <a:lnTo>
                    <a:pt x="100906" y="375614"/>
                  </a:lnTo>
                  <a:lnTo>
                    <a:pt x="95797" y="328457"/>
                  </a:lnTo>
                  <a:lnTo>
                    <a:pt x="94148" y="276874"/>
                  </a:lnTo>
                  <a:lnTo>
                    <a:pt x="100093" y="225108"/>
                  </a:lnTo>
                  <a:lnTo>
                    <a:pt x="117763" y="177401"/>
                  </a:lnTo>
                  <a:lnTo>
                    <a:pt x="151292" y="137996"/>
                  </a:lnTo>
                  <a:lnTo>
                    <a:pt x="147248" y="117600"/>
                  </a:lnTo>
                  <a:lnTo>
                    <a:pt x="150423" y="108831"/>
                  </a:lnTo>
                  <a:lnTo>
                    <a:pt x="148880" y="106977"/>
                  </a:lnTo>
                  <a:lnTo>
                    <a:pt x="130682" y="107323"/>
                  </a:lnTo>
                  <a:lnTo>
                    <a:pt x="132798" y="105276"/>
                  </a:lnTo>
                  <a:lnTo>
                    <a:pt x="133882" y="102831"/>
                  </a:lnTo>
                  <a:lnTo>
                    <a:pt x="142432" y="101970"/>
                  </a:lnTo>
                  <a:lnTo>
                    <a:pt x="144426" y="98510"/>
                  </a:lnTo>
                  <a:lnTo>
                    <a:pt x="146323" y="97970"/>
                  </a:lnTo>
                  <a:lnTo>
                    <a:pt x="260040" y="94180"/>
                  </a:lnTo>
                  <a:lnTo>
                    <a:pt x="252798" y="54175"/>
                  </a:lnTo>
                  <a:lnTo>
                    <a:pt x="229990" y="25811"/>
                  </a:lnTo>
                  <a:lnTo>
                    <a:pt x="196770" y="8085"/>
                  </a:lnTo>
                  <a:lnTo>
                    <a:pt x="158290" y="0"/>
                  </a:lnTo>
                  <a:close/>
                </a:path>
              </a:pathLst>
            </a:custGeom>
            <a:solidFill>
              <a:srgbClr val="95B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09275" y="7510424"/>
              <a:ext cx="353695" cy="337820"/>
            </a:xfrm>
            <a:custGeom>
              <a:avLst/>
              <a:gdLst/>
              <a:ahLst/>
              <a:cxnLst/>
              <a:rect l="l" t="t" r="r" b="b"/>
              <a:pathLst>
                <a:path w="353695" h="337820">
                  <a:moveTo>
                    <a:pt x="27771" y="0"/>
                  </a:moveTo>
                  <a:lnTo>
                    <a:pt x="17218" y="71089"/>
                  </a:lnTo>
                  <a:lnTo>
                    <a:pt x="17785" y="95136"/>
                  </a:lnTo>
                  <a:lnTo>
                    <a:pt x="13278" y="96694"/>
                  </a:lnTo>
                  <a:lnTo>
                    <a:pt x="0" y="96365"/>
                  </a:lnTo>
                  <a:lnTo>
                    <a:pt x="7499" y="114241"/>
                  </a:lnTo>
                  <a:lnTo>
                    <a:pt x="20606" y="141341"/>
                  </a:lnTo>
                  <a:lnTo>
                    <a:pt x="30650" y="163720"/>
                  </a:lnTo>
                  <a:lnTo>
                    <a:pt x="54483" y="178274"/>
                  </a:lnTo>
                  <a:lnTo>
                    <a:pt x="60796" y="176562"/>
                  </a:lnTo>
                  <a:lnTo>
                    <a:pt x="64292" y="171789"/>
                  </a:lnTo>
                  <a:lnTo>
                    <a:pt x="79674" y="177159"/>
                  </a:lnTo>
                  <a:lnTo>
                    <a:pt x="157496" y="238612"/>
                  </a:lnTo>
                  <a:lnTo>
                    <a:pt x="184431" y="259153"/>
                  </a:lnTo>
                  <a:lnTo>
                    <a:pt x="215452" y="291283"/>
                  </a:lnTo>
                  <a:lnTo>
                    <a:pt x="215535" y="306623"/>
                  </a:lnTo>
                  <a:lnTo>
                    <a:pt x="269017" y="307861"/>
                  </a:lnTo>
                  <a:lnTo>
                    <a:pt x="294430" y="311563"/>
                  </a:lnTo>
                  <a:lnTo>
                    <a:pt x="306908" y="317715"/>
                  </a:lnTo>
                  <a:lnTo>
                    <a:pt x="321581" y="326299"/>
                  </a:lnTo>
                  <a:lnTo>
                    <a:pt x="353584" y="337301"/>
                  </a:lnTo>
                  <a:lnTo>
                    <a:pt x="266086" y="225389"/>
                  </a:lnTo>
                  <a:lnTo>
                    <a:pt x="234219" y="201904"/>
                  </a:lnTo>
                  <a:lnTo>
                    <a:pt x="208211" y="193566"/>
                  </a:lnTo>
                  <a:lnTo>
                    <a:pt x="183885" y="188219"/>
                  </a:lnTo>
                  <a:lnTo>
                    <a:pt x="157064" y="173712"/>
                  </a:lnTo>
                  <a:lnTo>
                    <a:pt x="123573" y="137891"/>
                  </a:lnTo>
                  <a:lnTo>
                    <a:pt x="111162" y="125814"/>
                  </a:lnTo>
                  <a:lnTo>
                    <a:pt x="108655" y="126611"/>
                  </a:lnTo>
                  <a:lnTo>
                    <a:pt x="102529" y="129446"/>
                  </a:lnTo>
                  <a:lnTo>
                    <a:pt x="79264" y="123480"/>
                  </a:lnTo>
                  <a:lnTo>
                    <a:pt x="53719" y="110271"/>
                  </a:lnTo>
                  <a:lnTo>
                    <a:pt x="46026" y="109101"/>
                  </a:lnTo>
                  <a:lnTo>
                    <a:pt x="44834" y="105048"/>
                  </a:lnTo>
                  <a:lnTo>
                    <a:pt x="40993" y="101653"/>
                  </a:lnTo>
                  <a:lnTo>
                    <a:pt x="73542" y="86673"/>
                  </a:lnTo>
                  <a:lnTo>
                    <a:pt x="106470" y="68788"/>
                  </a:lnTo>
                  <a:lnTo>
                    <a:pt x="136375" y="47576"/>
                  </a:lnTo>
                  <a:lnTo>
                    <a:pt x="159854" y="22616"/>
                  </a:lnTo>
                  <a:lnTo>
                    <a:pt x="129079" y="7260"/>
                  </a:lnTo>
                  <a:lnTo>
                    <a:pt x="114059" y="2589"/>
                  </a:lnTo>
                  <a:lnTo>
                    <a:pt x="105606" y="4065"/>
                  </a:lnTo>
                  <a:lnTo>
                    <a:pt x="94532" y="7150"/>
                  </a:lnTo>
                  <a:lnTo>
                    <a:pt x="71649" y="7308"/>
                  </a:lnTo>
                  <a:lnTo>
                    <a:pt x="27771" y="0"/>
                  </a:lnTo>
                  <a:close/>
                </a:path>
              </a:pathLst>
            </a:custGeom>
            <a:solidFill>
              <a:srgbClr val="3B5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538184" y="7089560"/>
              <a:ext cx="935798" cy="1058521"/>
            </a:xfrm>
            <a:prstGeom prst="rect">
              <a:avLst/>
            </a:prstGeom>
          </p:spPr>
        </p:pic>
        <p:pic>
          <p:nvPicPr>
            <p:cNvPr id="68" name="object 6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608053" y="7106788"/>
              <a:ext cx="883663" cy="883659"/>
            </a:xfrm>
            <a:prstGeom prst="rect">
              <a:avLst/>
            </a:prstGeom>
          </p:spPr>
        </p:pic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69610" y="7185859"/>
              <a:ext cx="888365" cy="888365"/>
            </a:xfrm>
            <a:custGeom>
              <a:avLst/>
              <a:gdLst/>
              <a:ahLst/>
              <a:cxnLst/>
              <a:rect l="l" t="t" r="r" b="b"/>
              <a:pathLst>
                <a:path w="888365" h="888365">
                  <a:moveTo>
                    <a:pt x="444019" y="0"/>
                  </a:moveTo>
                  <a:lnTo>
                    <a:pt x="395639" y="2605"/>
                  </a:lnTo>
                  <a:lnTo>
                    <a:pt x="348767" y="10241"/>
                  </a:lnTo>
                  <a:lnTo>
                    <a:pt x="303675" y="22636"/>
                  </a:lnTo>
                  <a:lnTo>
                    <a:pt x="260634" y="39521"/>
                  </a:lnTo>
                  <a:lnTo>
                    <a:pt x="219915" y="60622"/>
                  </a:lnTo>
                  <a:lnTo>
                    <a:pt x="181788" y="85671"/>
                  </a:lnTo>
                  <a:lnTo>
                    <a:pt x="146524" y="114396"/>
                  </a:lnTo>
                  <a:lnTo>
                    <a:pt x="114394" y="146526"/>
                  </a:lnTo>
                  <a:lnTo>
                    <a:pt x="85670" y="181790"/>
                  </a:lnTo>
                  <a:lnTo>
                    <a:pt x="60621" y="219917"/>
                  </a:lnTo>
                  <a:lnTo>
                    <a:pt x="39520" y="260637"/>
                  </a:lnTo>
                  <a:lnTo>
                    <a:pt x="22636" y="303679"/>
                  </a:lnTo>
                  <a:lnTo>
                    <a:pt x="10241" y="348771"/>
                  </a:lnTo>
                  <a:lnTo>
                    <a:pt x="2605" y="395643"/>
                  </a:lnTo>
                  <a:lnTo>
                    <a:pt x="0" y="444023"/>
                  </a:lnTo>
                  <a:lnTo>
                    <a:pt x="2605" y="492404"/>
                  </a:lnTo>
                  <a:lnTo>
                    <a:pt x="10241" y="539276"/>
                  </a:lnTo>
                  <a:lnTo>
                    <a:pt x="22636" y="584368"/>
                  </a:lnTo>
                  <a:lnTo>
                    <a:pt x="39520" y="627409"/>
                  </a:lnTo>
                  <a:lnTo>
                    <a:pt x="60621" y="668129"/>
                  </a:lnTo>
                  <a:lnTo>
                    <a:pt x="85670" y="706256"/>
                  </a:lnTo>
                  <a:lnTo>
                    <a:pt x="114394" y="741520"/>
                  </a:lnTo>
                  <a:lnTo>
                    <a:pt x="146524" y="773650"/>
                  </a:lnTo>
                  <a:lnTo>
                    <a:pt x="181788" y="802374"/>
                  </a:lnTo>
                  <a:lnTo>
                    <a:pt x="219915" y="827422"/>
                  </a:lnTo>
                  <a:lnTo>
                    <a:pt x="260634" y="848524"/>
                  </a:lnTo>
                  <a:lnTo>
                    <a:pt x="303675" y="865408"/>
                  </a:lnTo>
                  <a:lnTo>
                    <a:pt x="348767" y="877803"/>
                  </a:lnTo>
                  <a:lnTo>
                    <a:pt x="395639" y="885439"/>
                  </a:lnTo>
                  <a:lnTo>
                    <a:pt x="444019" y="888044"/>
                  </a:lnTo>
                  <a:lnTo>
                    <a:pt x="492401" y="885439"/>
                  </a:lnTo>
                  <a:lnTo>
                    <a:pt x="539274" y="877803"/>
                  </a:lnTo>
                  <a:lnTo>
                    <a:pt x="584366" y="865408"/>
                  </a:lnTo>
                  <a:lnTo>
                    <a:pt x="627408" y="848524"/>
                  </a:lnTo>
                  <a:lnTo>
                    <a:pt x="668128" y="827422"/>
                  </a:lnTo>
                  <a:lnTo>
                    <a:pt x="706255" y="802374"/>
                  </a:lnTo>
                  <a:lnTo>
                    <a:pt x="741519" y="773650"/>
                  </a:lnTo>
                  <a:lnTo>
                    <a:pt x="773649" y="741520"/>
                  </a:lnTo>
                  <a:lnTo>
                    <a:pt x="802374" y="706256"/>
                  </a:lnTo>
                  <a:lnTo>
                    <a:pt x="827422" y="668129"/>
                  </a:lnTo>
                  <a:lnTo>
                    <a:pt x="848524" y="627409"/>
                  </a:lnTo>
                  <a:lnTo>
                    <a:pt x="865408" y="584368"/>
                  </a:lnTo>
                  <a:lnTo>
                    <a:pt x="877803" y="539276"/>
                  </a:lnTo>
                  <a:lnTo>
                    <a:pt x="885439" y="492404"/>
                  </a:lnTo>
                  <a:lnTo>
                    <a:pt x="888044" y="444023"/>
                  </a:lnTo>
                  <a:lnTo>
                    <a:pt x="885439" y="395643"/>
                  </a:lnTo>
                  <a:lnTo>
                    <a:pt x="877803" y="348771"/>
                  </a:lnTo>
                  <a:lnTo>
                    <a:pt x="865408" y="303679"/>
                  </a:lnTo>
                  <a:lnTo>
                    <a:pt x="848524" y="260637"/>
                  </a:lnTo>
                  <a:lnTo>
                    <a:pt x="827422" y="219917"/>
                  </a:lnTo>
                  <a:lnTo>
                    <a:pt x="802374" y="181790"/>
                  </a:lnTo>
                  <a:lnTo>
                    <a:pt x="773649" y="146526"/>
                  </a:lnTo>
                  <a:lnTo>
                    <a:pt x="741519" y="114396"/>
                  </a:lnTo>
                  <a:lnTo>
                    <a:pt x="706255" y="85671"/>
                  </a:lnTo>
                  <a:lnTo>
                    <a:pt x="668128" y="60622"/>
                  </a:lnTo>
                  <a:lnTo>
                    <a:pt x="627408" y="39521"/>
                  </a:lnTo>
                  <a:lnTo>
                    <a:pt x="584366" y="22636"/>
                  </a:lnTo>
                  <a:lnTo>
                    <a:pt x="539274" y="10241"/>
                  </a:lnTo>
                  <a:lnTo>
                    <a:pt x="492401" y="2605"/>
                  </a:lnTo>
                  <a:lnTo>
                    <a:pt x="444019" y="0"/>
                  </a:lnTo>
                  <a:close/>
                </a:path>
              </a:pathLst>
            </a:custGeom>
            <a:solidFill>
              <a:srgbClr val="A5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9163" y="7175412"/>
              <a:ext cx="909319" cy="909319"/>
            </a:xfrm>
            <a:custGeom>
              <a:avLst/>
              <a:gdLst/>
              <a:ahLst/>
              <a:cxnLst/>
              <a:rect l="l" t="t" r="r" b="b"/>
              <a:pathLst>
                <a:path w="909320" h="909320">
                  <a:moveTo>
                    <a:pt x="454466" y="0"/>
                  </a:moveTo>
                  <a:lnTo>
                    <a:pt x="401468" y="3057"/>
                  </a:lnTo>
                  <a:lnTo>
                    <a:pt x="350264" y="12004"/>
                  </a:lnTo>
                  <a:lnTo>
                    <a:pt x="301197" y="26497"/>
                  </a:lnTo>
                  <a:lnTo>
                    <a:pt x="254607" y="46196"/>
                  </a:lnTo>
                  <a:lnTo>
                    <a:pt x="210835" y="70759"/>
                  </a:lnTo>
                  <a:lnTo>
                    <a:pt x="170224" y="99845"/>
                  </a:lnTo>
                  <a:lnTo>
                    <a:pt x="133113" y="133113"/>
                  </a:lnTo>
                  <a:lnTo>
                    <a:pt x="99844" y="170227"/>
                  </a:lnTo>
                  <a:lnTo>
                    <a:pt x="70757" y="210840"/>
                  </a:lnTo>
                  <a:lnTo>
                    <a:pt x="46194" y="254613"/>
                  </a:lnTo>
                  <a:lnTo>
                    <a:pt x="26496" y="301203"/>
                  </a:lnTo>
                  <a:lnTo>
                    <a:pt x="12003" y="350270"/>
                  </a:lnTo>
                  <a:lnTo>
                    <a:pt x="3057" y="401473"/>
                  </a:lnTo>
                  <a:lnTo>
                    <a:pt x="0" y="454470"/>
                  </a:lnTo>
                  <a:lnTo>
                    <a:pt x="3057" y="507469"/>
                  </a:lnTo>
                  <a:lnTo>
                    <a:pt x="12004" y="558673"/>
                  </a:lnTo>
                  <a:lnTo>
                    <a:pt x="26497" y="607741"/>
                  </a:lnTo>
                  <a:lnTo>
                    <a:pt x="46196" y="654332"/>
                  </a:lnTo>
                  <a:lnTo>
                    <a:pt x="70759" y="698103"/>
                  </a:lnTo>
                  <a:lnTo>
                    <a:pt x="99845" y="738715"/>
                  </a:lnTo>
                  <a:lnTo>
                    <a:pt x="133113" y="775825"/>
                  </a:lnTo>
                  <a:lnTo>
                    <a:pt x="170225" y="809095"/>
                  </a:lnTo>
                  <a:lnTo>
                    <a:pt x="210838" y="838183"/>
                  </a:lnTo>
                  <a:lnTo>
                    <a:pt x="254661" y="862768"/>
                  </a:lnTo>
                  <a:lnTo>
                    <a:pt x="301199" y="882446"/>
                  </a:lnTo>
                  <a:lnTo>
                    <a:pt x="350266" y="896939"/>
                  </a:lnTo>
                  <a:lnTo>
                    <a:pt x="401469" y="905885"/>
                  </a:lnTo>
                  <a:lnTo>
                    <a:pt x="454466" y="908942"/>
                  </a:lnTo>
                  <a:lnTo>
                    <a:pt x="507467" y="905884"/>
                  </a:lnTo>
                  <a:lnTo>
                    <a:pt x="558672" y="896938"/>
                  </a:lnTo>
                  <a:lnTo>
                    <a:pt x="588782" y="888044"/>
                  </a:lnTo>
                  <a:lnTo>
                    <a:pt x="454466" y="888044"/>
                  </a:lnTo>
                  <a:lnTo>
                    <a:pt x="403903" y="885127"/>
                  </a:lnTo>
                  <a:lnTo>
                    <a:pt x="355051" y="876593"/>
                  </a:lnTo>
                  <a:lnTo>
                    <a:pt x="308186" y="862745"/>
                  </a:lnTo>
                  <a:lnTo>
                    <a:pt x="263789" y="843975"/>
                  </a:lnTo>
                  <a:lnTo>
                    <a:pt x="222029" y="820542"/>
                  </a:lnTo>
                  <a:lnTo>
                    <a:pt x="183285" y="792795"/>
                  </a:lnTo>
                  <a:lnTo>
                    <a:pt x="147881" y="761057"/>
                  </a:lnTo>
                  <a:lnTo>
                    <a:pt x="116145" y="725656"/>
                  </a:lnTo>
                  <a:lnTo>
                    <a:pt x="88397" y="686913"/>
                  </a:lnTo>
                  <a:lnTo>
                    <a:pt x="64964" y="645154"/>
                  </a:lnTo>
                  <a:lnTo>
                    <a:pt x="46172" y="600704"/>
                  </a:lnTo>
                  <a:lnTo>
                    <a:pt x="32346" y="553890"/>
                  </a:lnTo>
                  <a:lnTo>
                    <a:pt x="23811" y="505036"/>
                  </a:lnTo>
                  <a:lnTo>
                    <a:pt x="20894" y="454470"/>
                  </a:lnTo>
                  <a:lnTo>
                    <a:pt x="23811" y="403906"/>
                  </a:lnTo>
                  <a:lnTo>
                    <a:pt x="32345" y="355055"/>
                  </a:lnTo>
                  <a:lnTo>
                    <a:pt x="46171" y="308242"/>
                  </a:lnTo>
                  <a:lnTo>
                    <a:pt x="64963" y="263792"/>
                  </a:lnTo>
                  <a:lnTo>
                    <a:pt x="88396" y="222032"/>
                  </a:lnTo>
                  <a:lnTo>
                    <a:pt x="116143" y="183288"/>
                  </a:lnTo>
                  <a:lnTo>
                    <a:pt x="147881" y="147883"/>
                  </a:lnTo>
                  <a:lnTo>
                    <a:pt x="183286" y="116145"/>
                  </a:lnTo>
                  <a:lnTo>
                    <a:pt x="222031" y="88397"/>
                  </a:lnTo>
                  <a:lnTo>
                    <a:pt x="263792" y="64965"/>
                  </a:lnTo>
                  <a:lnTo>
                    <a:pt x="308241" y="46173"/>
                  </a:lnTo>
                  <a:lnTo>
                    <a:pt x="355053" y="32348"/>
                  </a:lnTo>
                  <a:lnTo>
                    <a:pt x="403904" y="23814"/>
                  </a:lnTo>
                  <a:lnTo>
                    <a:pt x="454466" y="20897"/>
                  </a:lnTo>
                  <a:lnTo>
                    <a:pt x="588783" y="20897"/>
                  </a:lnTo>
                  <a:lnTo>
                    <a:pt x="558668" y="12003"/>
                  </a:lnTo>
                  <a:lnTo>
                    <a:pt x="507463" y="3057"/>
                  </a:lnTo>
                  <a:lnTo>
                    <a:pt x="454466" y="0"/>
                  </a:lnTo>
                  <a:close/>
                </a:path>
                <a:path w="909320" h="909320">
                  <a:moveTo>
                    <a:pt x="588783" y="20897"/>
                  </a:moveTo>
                  <a:lnTo>
                    <a:pt x="454466" y="20897"/>
                  </a:lnTo>
                  <a:lnTo>
                    <a:pt x="505033" y="23814"/>
                  </a:lnTo>
                  <a:lnTo>
                    <a:pt x="553886" y="32349"/>
                  </a:lnTo>
                  <a:lnTo>
                    <a:pt x="600750" y="46196"/>
                  </a:lnTo>
                  <a:lnTo>
                    <a:pt x="645150" y="64966"/>
                  </a:lnTo>
                  <a:lnTo>
                    <a:pt x="686910" y="88399"/>
                  </a:lnTo>
                  <a:lnTo>
                    <a:pt x="725655" y="116146"/>
                  </a:lnTo>
                  <a:lnTo>
                    <a:pt x="761057" y="147883"/>
                  </a:lnTo>
                  <a:lnTo>
                    <a:pt x="792795" y="183288"/>
                  </a:lnTo>
                  <a:lnTo>
                    <a:pt x="820542" y="222032"/>
                  </a:lnTo>
                  <a:lnTo>
                    <a:pt x="843975" y="263792"/>
                  </a:lnTo>
                  <a:lnTo>
                    <a:pt x="862767" y="308242"/>
                  </a:lnTo>
                  <a:lnTo>
                    <a:pt x="876593" y="355055"/>
                  </a:lnTo>
                  <a:lnTo>
                    <a:pt x="885127" y="403906"/>
                  </a:lnTo>
                  <a:lnTo>
                    <a:pt x="888044" y="454470"/>
                  </a:lnTo>
                  <a:lnTo>
                    <a:pt x="885127" y="505036"/>
                  </a:lnTo>
                  <a:lnTo>
                    <a:pt x="876592" y="553890"/>
                  </a:lnTo>
                  <a:lnTo>
                    <a:pt x="862766" y="600704"/>
                  </a:lnTo>
                  <a:lnTo>
                    <a:pt x="843974" y="645154"/>
                  </a:lnTo>
                  <a:lnTo>
                    <a:pt x="820541" y="686913"/>
                  </a:lnTo>
                  <a:lnTo>
                    <a:pt x="792793" y="725656"/>
                  </a:lnTo>
                  <a:lnTo>
                    <a:pt x="761057" y="761057"/>
                  </a:lnTo>
                  <a:lnTo>
                    <a:pt x="725653" y="792796"/>
                  </a:lnTo>
                  <a:lnTo>
                    <a:pt x="686907" y="820544"/>
                  </a:lnTo>
                  <a:lnTo>
                    <a:pt x="645147" y="843977"/>
                  </a:lnTo>
                  <a:lnTo>
                    <a:pt x="600696" y="862768"/>
                  </a:lnTo>
                  <a:lnTo>
                    <a:pt x="553882" y="876594"/>
                  </a:lnTo>
                  <a:lnTo>
                    <a:pt x="505029" y="885128"/>
                  </a:lnTo>
                  <a:lnTo>
                    <a:pt x="454466" y="888044"/>
                  </a:lnTo>
                  <a:lnTo>
                    <a:pt x="588782" y="888044"/>
                  </a:lnTo>
                  <a:lnTo>
                    <a:pt x="654332" y="862745"/>
                  </a:lnTo>
                  <a:lnTo>
                    <a:pt x="698103" y="838182"/>
                  </a:lnTo>
                  <a:lnTo>
                    <a:pt x="738715" y="809094"/>
                  </a:lnTo>
                  <a:lnTo>
                    <a:pt x="775825" y="775825"/>
                  </a:lnTo>
                  <a:lnTo>
                    <a:pt x="809093" y="738715"/>
                  </a:lnTo>
                  <a:lnTo>
                    <a:pt x="838179" y="698103"/>
                  </a:lnTo>
                  <a:lnTo>
                    <a:pt x="862742" y="654332"/>
                  </a:lnTo>
                  <a:lnTo>
                    <a:pt x="882441" y="607741"/>
                  </a:lnTo>
                  <a:lnTo>
                    <a:pt x="896934" y="558673"/>
                  </a:lnTo>
                  <a:lnTo>
                    <a:pt x="905881" y="507469"/>
                  </a:lnTo>
                  <a:lnTo>
                    <a:pt x="908938" y="454470"/>
                  </a:lnTo>
                  <a:lnTo>
                    <a:pt x="905881" y="401473"/>
                  </a:lnTo>
                  <a:lnTo>
                    <a:pt x="896935" y="350270"/>
                  </a:lnTo>
                  <a:lnTo>
                    <a:pt x="882442" y="301203"/>
                  </a:lnTo>
                  <a:lnTo>
                    <a:pt x="862743" y="254613"/>
                  </a:lnTo>
                  <a:lnTo>
                    <a:pt x="838180" y="210840"/>
                  </a:lnTo>
                  <a:lnTo>
                    <a:pt x="809094" y="170227"/>
                  </a:lnTo>
                  <a:lnTo>
                    <a:pt x="775825" y="133113"/>
                  </a:lnTo>
                  <a:lnTo>
                    <a:pt x="738713" y="99844"/>
                  </a:lnTo>
                  <a:lnTo>
                    <a:pt x="698100" y="70757"/>
                  </a:lnTo>
                  <a:lnTo>
                    <a:pt x="654279" y="46173"/>
                  </a:lnTo>
                  <a:lnTo>
                    <a:pt x="607737" y="26496"/>
                  </a:lnTo>
                  <a:lnTo>
                    <a:pt x="588783" y="20897"/>
                  </a:lnTo>
                  <a:close/>
                </a:path>
              </a:pathLst>
            </a:custGeom>
            <a:solidFill>
              <a:srgbClr val="E6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92182" y="7096172"/>
              <a:ext cx="1036955" cy="1047750"/>
            </a:xfrm>
            <a:custGeom>
              <a:avLst/>
              <a:gdLst/>
              <a:ahLst/>
              <a:cxnLst/>
              <a:rect l="l" t="t" r="r" b="b"/>
              <a:pathLst>
                <a:path w="1036954" h="1047750">
                  <a:moveTo>
                    <a:pt x="1036510" y="522973"/>
                  </a:moveTo>
                  <a:lnTo>
                    <a:pt x="1003350" y="476402"/>
                  </a:lnTo>
                  <a:lnTo>
                    <a:pt x="965390" y="457733"/>
                  </a:lnTo>
                  <a:lnTo>
                    <a:pt x="916254" y="443306"/>
                  </a:lnTo>
                  <a:lnTo>
                    <a:pt x="858240" y="433997"/>
                  </a:lnTo>
                  <a:lnTo>
                    <a:pt x="793699" y="430707"/>
                  </a:lnTo>
                  <a:lnTo>
                    <a:pt x="729145" y="433997"/>
                  </a:lnTo>
                  <a:lnTo>
                    <a:pt x="720204" y="435432"/>
                  </a:lnTo>
                  <a:lnTo>
                    <a:pt x="730504" y="427393"/>
                  </a:lnTo>
                  <a:lnTo>
                    <a:pt x="776859" y="382358"/>
                  </a:lnTo>
                  <a:lnTo>
                    <a:pt x="818388" y="332828"/>
                  </a:lnTo>
                  <a:lnTo>
                    <a:pt x="851065" y="284010"/>
                  </a:lnTo>
                  <a:lnTo>
                    <a:pt x="873950" y="238201"/>
                  </a:lnTo>
                  <a:lnTo>
                    <a:pt x="886117" y="197675"/>
                  </a:lnTo>
                  <a:lnTo>
                    <a:pt x="886637" y="164731"/>
                  </a:lnTo>
                  <a:lnTo>
                    <a:pt x="874572" y="141681"/>
                  </a:lnTo>
                  <a:lnTo>
                    <a:pt x="850696" y="131343"/>
                  </a:lnTo>
                  <a:lnTo>
                    <a:pt x="817892" y="134264"/>
                  </a:lnTo>
                  <a:lnTo>
                    <a:pt x="778370" y="149364"/>
                  </a:lnTo>
                  <a:lnTo>
                    <a:pt x="734339" y="175539"/>
                  </a:lnTo>
                  <a:lnTo>
                    <a:pt x="688047" y="211696"/>
                  </a:lnTo>
                  <a:lnTo>
                    <a:pt x="641680" y="256730"/>
                  </a:lnTo>
                  <a:lnTo>
                    <a:pt x="619252" y="283489"/>
                  </a:lnTo>
                  <a:lnTo>
                    <a:pt x="622198" y="245071"/>
                  </a:lnTo>
                  <a:lnTo>
                    <a:pt x="620534" y="180454"/>
                  </a:lnTo>
                  <a:lnTo>
                    <a:pt x="612711" y="122237"/>
                  </a:lnTo>
                  <a:lnTo>
                    <a:pt x="599541" y="72745"/>
                  </a:lnTo>
                  <a:lnTo>
                    <a:pt x="581837" y="34315"/>
                  </a:lnTo>
                  <a:lnTo>
                    <a:pt x="558203" y="8445"/>
                  </a:lnTo>
                  <a:lnTo>
                    <a:pt x="558203" y="543674"/>
                  </a:lnTo>
                  <a:lnTo>
                    <a:pt x="543979" y="549833"/>
                  </a:lnTo>
                  <a:lnTo>
                    <a:pt x="535698" y="565658"/>
                  </a:lnTo>
                  <a:lnTo>
                    <a:pt x="523786" y="561771"/>
                  </a:lnTo>
                  <a:lnTo>
                    <a:pt x="506006" y="568579"/>
                  </a:lnTo>
                  <a:lnTo>
                    <a:pt x="499618" y="556641"/>
                  </a:lnTo>
                  <a:lnTo>
                    <a:pt x="475640" y="546544"/>
                  </a:lnTo>
                  <a:lnTo>
                    <a:pt x="463080" y="547801"/>
                  </a:lnTo>
                  <a:lnTo>
                    <a:pt x="476123" y="536663"/>
                  </a:lnTo>
                  <a:lnTo>
                    <a:pt x="485444" y="512381"/>
                  </a:lnTo>
                  <a:lnTo>
                    <a:pt x="480936" y="498475"/>
                  </a:lnTo>
                  <a:lnTo>
                    <a:pt x="499618" y="490601"/>
                  </a:lnTo>
                  <a:lnTo>
                    <a:pt x="506018" y="478663"/>
                  </a:lnTo>
                  <a:lnTo>
                    <a:pt x="523786" y="485457"/>
                  </a:lnTo>
                  <a:lnTo>
                    <a:pt x="535686" y="481584"/>
                  </a:lnTo>
                  <a:lnTo>
                    <a:pt x="543979" y="497408"/>
                  </a:lnTo>
                  <a:lnTo>
                    <a:pt x="557809" y="503402"/>
                  </a:lnTo>
                  <a:lnTo>
                    <a:pt x="550887" y="522973"/>
                  </a:lnTo>
                  <a:lnTo>
                    <a:pt x="558203" y="543674"/>
                  </a:lnTo>
                  <a:lnTo>
                    <a:pt x="558203" y="8445"/>
                  </a:lnTo>
                  <a:lnTo>
                    <a:pt x="536117" y="0"/>
                  </a:lnTo>
                  <a:lnTo>
                    <a:pt x="511378" y="8039"/>
                  </a:lnTo>
                  <a:lnTo>
                    <a:pt x="469087" y="69430"/>
                  </a:lnTo>
                  <a:lnTo>
                    <a:pt x="453415" y="118186"/>
                  </a:lnTo>
                  <a:lnTo>
                    <a:pt x="442645" y="175945"/>
                  </a:lnTo>
                  <a:lnTo>
                    <a:pt x="437718" y="240385"/>
                  </a:lnTo>
                  <a:lnTo>
                    <a:pt x="439013" y="291109"/>
                  </a:lnTo>
                  <a:lnTo>
                    <a:pt x="404393" y="248932"/>
                  </a:lnTo>
                  <a:lnTo>
                    <a:pt x="358495" y="203415"/>
                  </a:lnTo>
                  <a:lnTo>
                    <a:pt x="312572" y="166789"/>
                  </a:lnTo>
                  <a:lnTo>
                    <a:pt x="268820" y="140157"/>
                  </a:lnTo>
                  <a:lnTo>
                    <a:pt x="229450" y="124650"/>
                  </a:lnTo>
                  <a:lnTo>
                    <a:pt x="196672" y="121399"/>
                  </a:lnTo>
                  <a:lnTo>
                    <a:pt x="172694" y="131495"/>
                  </a:lnTo>
                  <a:lnTo>
                    <a:pt x="160401" y="154419"/>
                  </a:lnTo>
                  <a:lnTo>
                    <a:pt x="160578" y="187363"/>
                  </a:lnTo>
                  <a:lnTo>
                    <a:pt x="172326" y="228003"/>
                  </a:lnTo>
                  <a:lnTo>
                    <a:pt x="194741" y="274053"/>
                  </a:lnTo>
                  <a:lnTo>
                    <a:pt x="226910" y="323215"/>
                  </a:lnTo>
                  <a:lnTo>
                    <a:pt x="267931" y="373164"/>
                  </a:lnTo>
                  <a:lnTo>
                    <a:pt x="313817" y="418668"/>
                  </a:lnTo>
                  <a:lnTo>
                    <a:pt x="315125" y="419722"/>
                  </a:lnTo>
                  <a:lnTo>
                    <a:pt x="309626" y="418680"/>
                  </a:lnTo>
                  <a:lnTo>
                    <a:pt x="245186" y="413664"/>
                  </a:lnTo>
                  <a:lnTo>
                    <a:pt x="180568" y="415239"/>
                  </a:lnTo>
                  <a:lnTo>
                    <a:pt x="122339" y="422998"/>
                  </a:lnTo>
                  <a:lnTo>
                    <a:pt x="72834" y="436105"/>
                  </a:lnTo>
                  <a:lnTo>
                    <a:pt x="34378" y="453758"/>
                  </a:lnTo>
                  <a:lnTo>
                    <a:pt x="9321" y="475145"/>
                  </a:lnTo>
                  <a:lnTo>
                    <a:pt x="0" y="499427"/>
                  </a:lnTo>
                  <a:lnTo>
                    <a:pt x="8013" y="524179"/>
                  </a:lnTo>
                  <a:lnTo>
                    <a:pt x="69354" y="566547"/>
                  </a:lnTo>
                  <a:lnTo>
                    <a:pt x="118084" y="582282"/>
                  </a:lnTo>
                  <a:lnTo>
                    <a:pt x="175818" y="593128"/>
                  </a:lnTo>
                  <a:lnTo>
                    <a:pt x="240258" y="598144"/>
                  </a:lnTo>
                  <a:lnTo>
                    <a:pt x="304876" y="596569"/>
                  </a:lnTo>
                  <a:lnTo>
                    <a:pt x="363105" y="588822"/>
                  </a:lnTo>
                  <a:lnTo>
                    <a:pt x="366191" y="588010"/>
                  </a:lnTo>
                  <a:lnTo>
                    <a:pt x="359740" y="591934"/>
                  </a:lnTo>
                  <a:lnTo>
                    <a:pt x="313817" y="628561"/>
                  </a:lnTo>
                  <a:lnTo>
                    <a:pt x="267931" y="674077"/>
                  </a:lnTo>
                  <a:lnTo>
                    <a:pt x="226910" y="724027"/>
                  </a:lnTo>
                  <a:lnTo>
                    <a:pt x="194741" y="773188"/>
                  </a:lnTo>
                  <a:lnTo>
                    <a:pt x="172326" y="819238"/>
                  </a:lnTo>
                  <a:lnTo>
                    <a:pt x="160578" y="859878"/>
                  </a:lnTo>
                  <a:lnTo>
                    <a:pt x="160401" y="892822"/>
                  </a:lnTo>
                  <a:lnTo>
                    <a:pt x="172694" y="915746"/>
                  </a:lnTo>
                  <a:lnTo>
                    <a:pt x="196672" y="925842"/>
                  </a:lnTo>
                  <a:lnTo>
                    <a:pt x="229450" y="922578"/>
                  </a:lnTo>
                  <a:lnTo>
                    <a:pt x="268820" y="907084"/>
                  </a:lnTo>
                  <a:lnTo>
                    <a:pt x="312572" y="880452"/>
                  </a:lnTo>
                  <a:lnTo>
                    <a:pt x="358495" y="843826"/>
                  </a:lnTo>
                  <a:lnTo>
                    <a:pt x="404393" y="798309"/>
                  </a:lnTo>
                  <a:lnTo>
                    <a:pt x="439013" y="756145"/>
                  </a:lnTo>
                  <a:lnTo>
                    <a:pt x="437718" y="806856"/>
                  </a:lnTo>
                  <a:lnTo>
                    <a:pt x="442645" y="871296"/>
                  </a:lnTo>
                  <a:lnTo>
                    <a:pt x="453415" y="929055"/>
                  </a:lnTo>
                  <a:lnTo>
                    <a:pt x="469087" y="977811"/>
                  </a:lnTo>
                  <a:lnTo>
                    <a:pt x="488721" y="1015288"/>
                  </a:lnTo>
                  <a:lnTo>
                    <a:pt x="536117" y="1047242"/>
                  </a:lnTo>
                  <a:lnTo>
                    <a:pt x="560425" y="1037958"/>
                  </a:lnTo>
                  <a:lnTo>
                    <a:pt x="599541" y="974496"/>
                  </a:lnTo>
                  <a:lnTo>
                    <a:pt x="612711" y="925004"/>
                  </a:lnTo>
                  <a:lnTo>
                    <a:pt x="620534" y="866787"/>
                  </a:lnTo>
                  <a:lnTo>
                    <a:pt x="622198" y="802170"/>
                  </a:lnTo>
                  <a:lnTo>
                    <a:pt x="619252" y="763778"/>
                  </a:lnTo>
                  <a:lnTo>
                    <a:pt x="641680" y="790511"/>
                  </a:lnTo>
                  <a:lnTo>
                    <a:pt x="688047" y="835545"/>
                  </a:lnTo>
                  <a:lnTo>
                    <a:pt x="734339" y="871702"/>
                  </a:lnTo>
                  <a:lnTo>
                    <a:pt x="778370" y="897877"/>
                  </a:lnTo>
                  <a:lnTo>
                    <a:pt x="817892" y="912977"/>
                  </a:lnTo>
                  <a:lnTo>
                    <a:pt x="850696" y="915898"/>
                  </a:lnTo>
                  <a:lnTo>
                    <a:pt x="874572" y="905548"/>
                  </a:lnTo>
                  <a:lnTo>
                    <a:pt x="886637" y="882497"/>
                  </a:lnTo>
                  <a:lnTo>
                    <a:pt x="886117" y="849566"/>
                  </a:lnTo>
                  <a:lnTo>
                    <a:pt x="873950" y="809040"/>
                  </a:lnTo>
                  <a:lnTo>
                    <a:pt x="851065" y="763231"/>
                  </a:lnTo>
                  <a:lnTo>
                    <a:pt x="818388" y="714413"/>
                  </a:lnTo>
                  <a:lnTo>
                    <a:pt x="776859" y="664883"/>
                  </a:lnTo>
                  <a:lnTo>
                    <a:pt x="730504" y="619836"/>
                  </a:lnTo>
                  <a:lnTo>
                    <a:pt x="718134" y="610196"/>
                  </a:lnTo>
                  <a:lnTo>
                    <a:pt x="729145" y="611949"/>
                  </a:lnTo>
                  <a:lnTo>
                    <a:pt x="793699" y="615251"/>
                  </a:lnTo>
                  <a:lnTo>
                    <a:pt x="858240" y="611949"/>
                  </a:lnTo>
                  <a:lnTo>
                    <a:pt x="916254" y="602653"/>
                  </a:lnTo>
                  <a:lnTo>
                    <a:pt x="965390" y="588213"/>
                  </a:lnTo>
                  <a:lnTo>
                    <a:pt x="1003350" y="569544"/>
                  </a:lnTo>
                  <a:lnTo>
                    <a:pt x="1027836" y="547497"/>
                  </a:lnTo>
                  <a:lnTo>
                    <a:pt x="1036510" y="522973"/>
                  </a:lnTo>
                  <a:close/>
                </a:path>
              </a:pathLst>
            </a:custGeom>
            <a:solidFill>
              <a:srgbClr val="B5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90100" y="7259687"/>
              <a:ext cx="457586" cy="476002"/>
            </a:xfrm>
            <a:prstGeom prst="rect">
              <a:avLst/>
            </a:prstGeom>
          </p:spPr>
        </p:pic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06466" y="7129764"/>
              <a:ext cx="29209" cy="322580"/>
            </a:xfrm>
            <a:custGeom>
              <a:avLst/>
              <a:gdLst/>
              <a:ahLst/>
              <a:cxnLst/>
              <a:rect l="l" t="t" r="r" b="b"/>
              <a:pathLst>
                <a:path w="29209" h="322579">
                  <a:moveTo>
                    <a:pt x="24703" y="0"/>
                  </a:moveTo>
                  <a:lnTo>
                    <a:pt x="12260" y="50770"/>
                  </a:lnTo>
                  <a:lnTo>
                    <a:pt x="7443" y="92334"/>
                  </a:lnTo>
                  <a:lnTo>
                    <a:pt x="3729" y="139632"/>
                  </a:lnTo>
                  <a:lnTo>
                    <a:pt x="1006" y="195214"/>
                  </a:lnTo>
                  <a:lnTo>
                    <a:pt x="0" y="247890"/>
                  </a:lnTo>
                  <a:lnTo>
                    <a:pt x="893" y="292159"/>
                  </a:lnTo>
                  <a:lnTo>
                    <a:pt x="3870" y="322520"/>
                  </a:lnTo>
                  <a:lnTo>
                    <a:pt x="9100" y="321541"/>
                  </a:lnTo>
                  <a:lnTo>
                    <a:pt x="6172" y="291510"/>
                  </a:lnTo>
                  <a:lnTo>
                    <a:pt x="5309" y="247592"/>
                  </a:lnTo>
                  <a:lnTo>
                    <a:pt x="6328" y="195256"/>
                  </a:lnTo>
                  <a:lnTo>
                    <a:pt x="9043" y="139967"/>
                  </a:lnTo>
                  <a:lnTo>
                    <a:pt x="12677" y="93277"/>
                  </a:lnTo>
                  <a:lnTo>
                    <a:pt x="17328" y="52364"/>
                  </a:lnTo>
                  <a:lnTo>
                    <a:pt x="29163" y="2894"/>
                  </a:lnTo>
                  <a:lnTo>
                    <a:pt x="24703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98299" y="7246721"/>
              <a:ext cx="206517" cy="252100"/>
            </a:xfrm>
            <a:prstGeom prst="rect">
              <a:avLst/>
            </a:prstGeom>
          </p:spPr>
        </p:pic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31860" y="7572711"/>
              <a:ext cx="321310" cy="41910"/>
            </a:xfrm>
            <a:custGeom>
              <a:avLst/>
              <a:gdLst/>
              <a:ahLst/>
              <a:cxnLst/>
              <a:rect l="l" t="t" r="r" b="b"/>
              <a:pathLst>
                <a:path w="321309" h="41909">
                  <a:moveTo>
                    <a:pt x="3102" y="0"/>
                  </a:moveTo>
                  <a:lnTo>
                    <a:pt x="50151" y="19063"/>
                  </a:lnTo>
                  <a:lnTo>
                    <a:pt x="91459" y="25757"/>
                  </a:lnTo>
                  <a:lnTo>
                    <a:pt x="138545" y="31611"/>
                  </a:lnTo>
                  <a:lnTo>
                    <a:pt x="193952" y="36854"/>
                  </a:lnTo>
                  <a:lnTo>
                    <a:pt x="246529" y="40249"/>
                  </a:lnTo>
                  <a:lnTo>
                    <a:pt x="290791" y="41364"/>
                  </a:lnTo>
                  <a:lnTo>
                    <a:pt x="321252" y="39766"/>
                  </a:lnTo>
                  <a:lnTo>
                    <a:pt x="320501" y="34495"/>
                  </a:lnTo>
                  <a:lnTo>
                    <a:pt x="290366" y="36061"/>
                  </a:lnTo>
                  <a:lnTo>
                    <a:pt x="246453" y="34931"/>
                  </a:lnTo>
                  <a:lnTo>
                    <a:pt x="194216" y="31540"/>
                  </a:lnTo>
                  <a:lnTo>
                    <a:pt x="139108" y="26319"/>
                  </a:lnTo>
                  <a:lnTo>
                    <a:pt x="92638" y="20573"/>
                  </a:lnTo>
                  <a:lnTo>
                    <a:pt x="51985" y="14071"/>
                  </a:lnTo>
                  <a:lnTo>
                    <a:pt x="20892" y="7113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193777" y="7740760"/>
              <a:ext cx="222617" cy="238384"/>
            </a:xfrm>
            <a:prstGeom prst="rect">
              <a:avLst/>
            </a:prstGeom>
          </p:spPr>
        </p:pic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07841" y="7776810"/>
              <a:ext cx="23495" cy="323215"/>
            </a:xfrm>
            <a:custGeom>
              <a:avLst/>
              <a:gdLst/>
              <a:ahLst/>
              <a:cxnLst/>
              <a:rect l="l" t="t" r="r" b="b"/>
              <a:pathLst>
                <a:path w="23495" h="323215">
                  <a:moveTo>
                    <a:pt x="17071" y="0"/>
                  </a:moveTo>
                  <a:lnTo>
                    <a:pt x="11861" y="1122"/>
                  </a:lnTo>
                  <a:lnTo>
                    <a:pt x="15565" y="31079"/>
                  </a:lnTo>
                  <a:lnTo>
                    <a:pt x="17559" y="74963"/>
                  </a:lnTo>
                  <a:lnTo>
                    <a:pt x="17889" y="127304"/>
                  </a:lnTo>
                  <a:lnTo>
                    <a:pt x="16596" y="182634"/>
                  </a:lnTo>
                  <a:lnTo>
                    <a:pt x="14164" y="229394"/>
                  </a:lnTo>
                  <a:lnTo>
                    <a:pt x="10566" y="270407"/>
                  </a:lnTo>
                  <a:lnTo>
                    <a:pt x="0" y="320169"/>
                  </a:lnTo>
                  <a:lnTo>
                    <a:pt x="4544" y="322959"/>
                  </a:lnTo>
                  <a:lnTo>
                    <a:pt x="15671" y="271887"/>
                  </a:lnTo>
                  <a:lnTo>
                    <a:pt x="19415" y="230207"/>
                  </a:lnTo>
                  <a:lnTo>
                    <a:pt x="21910" y="182821"/>
                  </a:lnTo>
                  <a:lnTo>
                    <a:pt x="23202" y="127175"/>
                  </a:lnTo>
                  <a:lnTo>
                    <a:pt x="22855" y="74487"/>
                  </a:lnTo>
                  <a:lnTo>
                    <a:pt x="20825" y="30261"/>
                  </a:lnTo>
                  <a:lnTo>
                    <a:pt x="17071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628909" y="7727889"/>
              <a:ext cx="212001" cy="247604"/>
            </a:xfrm>
            <a:prstGeom prst="rect">
              <a:avLst/>
            </a:prstGeom>
          </p:spPr>
        </p:pic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77650" y="7597406"/>
              <a:ext cx="323215" cy="22225"/>
            </a:xfrm>
            <a:custGeom>
              <a:avLst/>
              <a:gdLst/>
              <a:ahLst/>
              <a:cxnLst/>
              <a:rect l="l" t="t" r="r" b="b"/>
              <a:pathLst>
                <a:path w="323215" h="22225">
                  <a:moveTo>
                    <a:pt x="127144" y="0"/>
                  </a:moveTo>
                  <a:lnTo>
                    <a:pt x="74463" y="661"/>
                  </a:lnTo>
                  <a:lnTo>
                    <a:pt x="30247" y="2956"/>
                  </a:lnTo>
                  <a:lnTo>
                    <a:pt x="0" y="6894"/>
                  </a:lnTo>
                  <a:lnTo>
                    <a:pt x="1144" y="12086"/>
                  </a:lnTo>
                  <a:lnTo>
                    <a:pt x="31071" y="8207"/>
                  </a:lnTo>
                  <a:lnTo>
                    <a:pt x="74940" y="5953"/>
                  </a:lnTo>
                  <a:lnTo>
                    <a:pt x="127280" y="5313"/>
                  </a:lnTo>
                  <a:lnTo>
                    <a:pt x="182623" y="6276"/>
                  </a:lnTo>
                  <a:lnTo>
                    <a:pt x="229404" y="8429"/>
                  </a:lnTo>
                  <a:lnTo>
                    <a:pt x="270442" y="11783"/>
                  </a:lnTo>
                  <a:lnTo>
                    <a:pt x="320262" y="22044"/>
                  </a:lnTo>
                  <a:lnTo>
                    <a:pt x="323016" y="17496"/>
                  </a:lnTo>
                  <a:lnTo>
                    <a:pt x="304084" y="11447"/>
                  </a:lnTo>
                  <a:lnTo>
                    <a:pt x="271874" y="6671"/>
                  </a:lnTo>
                  <a:lnTo>
                    <a:pt x="230177" y="3175"/>
                  </a:lnTo>
                  <a:lnTo>
                    <a:pt x="182786" y="962"/>
                  </a:lnTo>
                  <a:lnTo>
                    <a:pt x="127144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2067" y="2450204"/>
              <a:ext cx="71120" cy="901065"/>
            </a:xfrm>
            <a:custGeom>
              <a:avLst/>
              <a:gdLst/>
              <a:ahLst/>
              <a:cxnLst/>
              <a:rect l="l" t="t" r="r" b="b"/>
              <a:pathLst>
                <a:path w="71119" h="901064">
                  <a:moveTo>
                    <a:pt x="0" y="1263"/>
                  </a:moveTo>
                  <a:lnTo>
                    <a:pt x="3790" y="0"/>
                  </a:lnTo>
                  <a:lnTo>
                    <a:pt x="30322" y="1263"/>
                  </a:lnTo>
                  <a:lnTo>
                    <a:pt x="51800" y="12636"/>
                  </a:lnTo>
                  <a:lnTo>
                    <a:pt x="66959" y="32849"/>
                  </a:lnTo>
                  <a:lnTo>
                    <a:pt x="70750" y="58118"/>
                  </a:lnTo>
                  <a:lnTo>
                    <a:pt x="70750" y="841423"/>
                  </a:lnTo>
                  <a:lnTo>
                    <a:pt x="70750" y="846477"/>
                  </a:lnTo>
                  <a:lnTo>
                    <a:pt x="65696" y="871746"/>
                  </a:lnTo>
                  <a:lnTo>
                    <a:pt x="49273" y="890696"/>
                  </a:lnTo>
                  <a:lnTo>
                    <a:pt x="25268" y="900801"/>
                  </a:lnTo>
                  <a:lnTo>
                    <a:pt x="0" y="898274"/>
                  </a:lnTo>
                  <a:lnTo>
                    <a:pt x="0" y="12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052" y="2347894"/>
              <a:ext cx="912494" cy="1092200"/>
            </a:xfrm>
            <a:custGeom>
              <a:avLst/>
              <a:gdLst/>
              <a:ahLst/>
              <a:cxnLst/>
              <a:rect l="l" t="t" r="r" b="b"/>
              <a:pathLst>
                <a:path w="912494" h="1092200">
                  <a:moveTo>
                    <a:pt x="830049" y="0"/>
                  </a:moveTo>
                  <a:lnTo>
                    <a:pt x="782043" y="1263"/>
                  </a:lnTo>
                  <a:lnTo>
                    <a:pt x="0" y="1263"/>
                  </a:lnTo>
                  <a:lnTo>
                    <a:pt x="1263" y="1091571"/>
                  </a:lnTo>
                  <a:lnTo>
                    <a:pt x="824998" y="1091571"/>
                  </a:lnTo>
                  <a:lnTo>
                    <a:pt x="860371" y="1086516"/>
                  </a:lnTo>
                  <a:lnTo>
                    <a:pt x="886903" y="1068829"/>
                  </a:lnTo>
                  <a:lnTo>
                    <a:pt x="905854" y="1042297"/>
                  </a:lnTo>
                  <a:lnTo>
                    <a:pt x="910908" y="1008188"/>
                  </a:lnTo>
                  <a:lnTo>
                    <a:pt x="912168" y="107388"/>
                  </a:lnTo>
                  <a:lnTo>
                    <a:pt x="912168" y="73278"/>
                  </a:lnTo>
                  <a:lnTo>
                    <a:pt x="899535" y="44218"/>
                  </a:lnTo>
                  <a:lnTo>
                    <a:pt x="878057" y="18950"/>
                  </a:lnTo>
                  <a:lnTo>
                    <a:pt x="864162" y="8845"/>
                  </a:lnTo>
                  <a:lnTo>
                    <a:pt x="848998" y="2527"/>
                  </a:lnTo>
                  <a:lnTo>
                    <a:pt x="830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055" y="2347870"/>
              <a:ext cx="912494" cy="1092200"/>
            </a:xfrm>
            <a:custGeom>
              <a:avLst/>
              <a:gdLst/>
              <a:ahLst/>
              <a:cxnLst/>
              <a:rect l="l" t="t" r="r" b="b"/>
              <a:pathLst>
                <a:path w="912494" h="1092200">
                  <a:moveTo>
                    <a:pt x="912170" y="107388"/>
                  </a:moveTo>
                  <a:lnTo>
                    <a:pt x="912170" y="73278"/>
                  </a:lnTo>
                  <a:lnTo>
                    <a:pt x="899538" y="44218"/>
                  </a:lnTo>
                  <a:lnTo>
                    <a:pt x="878060" y="18950"/>
                  </a:lnTo>
                  <a:lnTo>
                    <a:pt x="864164" y="8845"/>
                  </a:lnTo>
                  <a:lnTo>
                    <a:pt x="849001" y="2526"/>
                  </a:lnTo>
                  <a:lnTo>
                    <a:pt x="830050" y="0"/>
                  </a:lnTo>
                  <a:lnTo>
                    <a:pt x="782044" y="1263"/>
                  </a:lnTo>
                  <a:lnTo>
                    <a:pt x="0" y="1263"/>
                  </a:lnTo>
                  <a:lnTo>
                    <a:pt x="1263" y="1091573"/>
                  </a:lnTo>
                  <a:lnTo>
                    <a:pt x="788359" y="1091573"/>
                  </a:lnTo>
                  <a:lnTo>
                    <a:pt x="797204" y="1091573"/>
                  </a:lnTo>
                  <a:lnTo>
                    <a:pt x="824999" y="1091573"/>
                  </a:lnTo>
                  <a:lnTo>
                    <a:pt x="860373" y="1086519"/>
                  </a:lnTo>
                  <a:lnTo>
                    <a:pt x="886905" y="1068832"/>
                  </a:lnTo>
                  <a:lnTo>
                    <a:pt x="905856" y="1042300"/>
                  </a:lnTo>
                  <a:lnTo>
                    <a:pt x="910910" y="1008190"/>
                  </a:lnTo>
                  <a:lnTo>
                    <a:pt x="910910" y="986712"/>
                  </a:lnTo>
                  <a:lnTo>
                    <a:pt x="912170" y="1073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5961" y="3191842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0"/>
                  </a:moveTo>
                  <a:lnTo>
                    <a:pt x="0" y="85910"/>
                  </a:lnTo>
                  <a:lnTo>
                    <a:pt x="27791" y="70747"/>
                  </a:lnTo>
                  <a:lnTo>
                    <a:pt x="27791" y="13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5966" y="3191821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85910"/>
                  </a:moveTo>
                  <a:lnTo>
                    <a:pt x="27791" y="70746"/>
                  </a:lnTo>
                  <a:lnTo>
                    <a:pt x="27791" y="13895"/>
                  </a:lnTo>
                  <a:lnTo>
                    <a:pt x="0" y="0"/>
                  </a:lnTo>
                  <a:lnTo>
                    <a:pt x="0" y="85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1" y="3016231"/>
              <a:ext cx="27940" cy="87630"/>
            </a:xfrm>
            <a:custGeom>
              <a:avLst/>
              <a:gdLst/>
              <a:ahLst/>
              <a:cxnLst/>
              <a:rect l="l" t="t" r="r" b="b"/>
              <a:pathLst>
                <a:path w="27939" h="87630">
                  <a:moveTo>
                    <a:pt x="0" y="0"/>
                  </a:moveTo>
                  <a:lnTo>
                    <a:pt x="0" y="87170"/>
                  </a:lnTo>
                  <a:lnTo>
                    <a:pt x="27795" y="72010"/>
                  </a:lnTo>
                  <a:lnTo>
                    <a:pt x="27795" y="13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6" y="3016208"/>
              <a:ext cx="27940" cy="87630"/>
            </a:xfrm>
            <a:custGeom>
              <a:avLst/>
              <a:gdLst/>
              <a:ahLst/>
              <a:cxnLst/>
              <a:rect l="l" t="t" r="r" b="b"/>
              <a:pathLst>
                <a:path w="27939" h="87630">
                  <a:moveTo>
                    <a:pt x="0" y="87170"/>
                  </a:moveTo>
                  <a:lnTo>
                    <a:pt x="27796" y="72011"/>
                  </a:lnTo>
                  <a:lnTo>
                    <a:pt x="27796" y="13895"/>
                  </a:lnTo>
                  <a:lnTo>
                    <a:pt x="0" y="0"/>
                  </a:lnTo>
                  <a:lnTo>
                    <a:pt x="0" y="871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1" y="2671322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0"/>
                  </a:moveTo>
                  <a:lnTo>
                    <a:pt x="0" y="85910"/>
                  </a:lnTo>
                  <a:lnTo>
                    <a:pt x="27795" y="72014"/>
                  </a:lnTo>
                  <a:lnTo>
                    <a:pt x="27795" y="13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6" y="2671298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85911"/>
                  </a:moveTo>
                  <a:lnTo>
                    <a:pt x="27796" y="72014"/>
                  </a:lnTo>
                  <a:lnTo>
                    <a:pt x="27796" y="13899"/>
                  </a:lnTo>
                  <a:lnTo>
                    <a:pt x="0" y="0"/>
                  </a:lnTo>
                  <a:lnTo>
                    <a:pt x="0" y="859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5961" y="2505820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0"/>
                  </a:moveTo>
                  <a:lnTo>
                    <a:pt x="0" y="85910"/>
                  </a:lnTo>
                  <a:lnTo>
                    <a:pt x="27791" y="70750"/>
                  </a:lnTo>
                  <a:lnTo>
                    <a:pt x="27791" y="13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5966" y="2505795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85910"/>
                  </a:moveTo>
                  <a:lnTo>
                    <a:pt x="27791" y="70750"/>
                  </a:lnTo>
                  <a:lnTo>
                    <a:pt x="27791" y="13896"/>
                  </a:lnTo>
                  <a:lnTo>
                    <a:pt x="0" y="0"/>
                  </a:lnTo>
                  <a:lnTo>
                    <a:pt x="0" y="85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39484" y="3086324"/>
              <a:ext cx="164242" cy="166770"/>
            </a:xfrm>
            <a:prstGeom prst="rect">
              <a:avLst/>
            </a:prstGeom>
          </p:spPr>
        </p:pic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4096" y="2990940"/>
              <a:ext cx="370205" cy="358140"/>
            </a:xfrm>
            <a:custGeom>
              <a:avLst/>
              <a:gdLst/>
              <a:ahLst/>
              <a:cxnLst/>
              <a:rect l="l" t="t" r="r" b="b"/>
              <a:pathLst>
                <a:path w="370205" h="358139">
                  <a:moveTo>
                    <a:pt x="176875" y="0"/>
                  </a:moveTo>
                  <a:lnTo>
                    <a:pt x="132656" y="6314"/>
                  </a:lnTo>
                  <a:lnTo>
                    <a:pt x="89701" y="24004"/>
                  </a:lnTo>
                  <a:lnTo>
                    <a:pt x="53064" y="51796"/>
                  </a:lnTo>
                  <a:lnTo>
                    <a:pt x="25268" y="88437"/>
                  </a:lnTo>
                  <a:lnTo>
                    <a:pt x="7581" y="130129"/>
                  </a:lnTo>
                  <a:lnTo>
                    <a:pt x="0" y="175612"/>
                  </a:lnTo>
                  <a:lnTo>
                    <a:pt x="5054" y="222358"/>
                  </a:lnTo>
                  <a:lnTo>
                    <a:pt x="21477" y="265313"/>
                  </a:lnTo>
                  <a:lnTo>
                    <a:pt x="49273" y="301950"/>
                  </a:lnTo>
                  <a:lnTo>
                    <a:pt x="84650" y="332270"/>
                  </a:lnTo>
                  <a:lnTo>
                    <a:pt x="126342" y="349960"/>
                  </a:lnTo>
                  <a:lnTo>
                    <a:pt x="171821" y="357538"/>
                  </a:lnTo>
                  <a:lnTo>
                    <a:pt x="217303" y="353751"/>
                  </a:lnTo>
                  <a:lnTo>
                    <a:pt x="261522" y="337324"/>
                  </a:lnTo>
                  <a:lnTo>
                    <a:pt x="299427" y="312056"/>
                  </a:lnTo>
                  <a:lnTo>
                    <a:pt x="328482" y="275418"/>
                  </a:lnTo>
                  <a:lnTo>
                    <a:pt x="347436" y="233726"/>
                  </a:lnTo>
                  <a:lnTo>
                    <a:pt x="356278" y="188244"/>
                  </a:lnTo>
                  <a:lnTo>
                    <a:pt x="352487" y="141498"/>
                  </a:lnTo>
                  <a:lnTo>
                    <a:pt x="337327" y="98543"/>
                  </a:lnTo>
                  <a:lnTo>
                    <a:pt x="312059" y="60642"/>
                  </a:lnTo>
                  <a:lnTo>
                    <a:pt x="277949" y="30319"/>
                  </a:lnTo>
                  <a:lnTo>
                    <a:pt x="236258" y="8841"/>
                  </a:lnTo>
                  <a:lnTo>
                    <a:pt x="190775" y="0"/>
                  </a:lnTo>
                  <a:lnTo>
                    <a:pt x="176875" y="0"/>
                  </a:lnTo>
                  <a:close/>
                </a:path>
                <a:path w="370205" h="358139">
                  <a:moveTo>
                    <a:pt x="219830" y="179403"/>
                  </a:moveTo>
                  <a:lnTo>
                    <a:pt x="370174" y="179403"/>
                  </a:lnTo>
                </a:path>
                <a:path w="370205" h="358139">
                  <a:moveTo>
                    <a:pt x="154134" y="136443"/>
                  </a:moveTo>
                  <a:lnTo>
                    <a:pt x="82123" y="13895"/>
                  </a:lnTo>
                </a:path>
                <a:path w="370205" h="358139">
                  <a:moveTo>
                    <a:pt x="151607" y="221094"/>
                  </a:moveTo>
                  <a:lnTo>
                    <a:pt x="82123" y="3449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67906" y="3114773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89">
                  <a:moveTo>
                    <a:pt x="53060" y="0"/>
                  </a:moveTo>
                  <a:lnTo>
                    <a:pt x="29056" y="6318"/>
                  </a:lnTo>
                  <a:lnTo>
                    <a:pt x="10105" y="22741"/>
                  </a:lnTo>
                  <a:lnTo>
                    <a:pt x="0" y="46746"/>
                  </a:lnTo>
                  <a:lnTo>
                    <a:pt x="1263" y="72015"/>
                  </a:lnTo>
                  <a:lnTo>
                    <a:pt x="15159" y="93492"/>
                  </a:lnTo>
                  <a:lnTo>
                    <a:pt x="35374" y="107388"/>
                  </a:lnTo>
                  <a:lnTo>
                    <a:pt x="61906" y="109915"/>
                  </a:lnTo>
                  <a:lnTo>
                    <a:pt x="85910" y="101070"/>
                  </a:lnTo>
                  <a:lnTo>
                    <a:pt x="102334" y="82119"/>
                  </a:lnTo>
                  <a:lnTo>
                    <a:pt x="109915" y="58115"/>
                  </a:lnTo>
                  <a:lnTo>
                    <a:pt x="103597" y="32849"/>
                  </a:lnTo>
                  <a:lnTo>
                    <a:pt x="88437" y="12632"/>
                  </a:lnTo>
                  <a:lnTo>
                    <a:pt x="65697" y="2527"/>
                  </a:lnTo>
                  <a:lnTo>
                    <a:pt x="5306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67911" y="3114751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89">
                  <a:moveTo>
                    <a:pt x="53060" y="0"/>
                  </a:moveTo>
                  <a:lnTo>
                    <a:pt x="29055" y="6317"/>
                  </a:lnTo>
                  <a:lnTo>
                    <a:pt x="10105" y="22741"/>
                  </a:lnTo>
                  <a:lnTo>
                    <a:pt x="0" y="46746"/>
                  </a:lnTo>
                  <a:lnTo>
                    <a:pt x="1263" y="72014"/>
                  </a:lnTo>
                  <a:lnTo>
                    <a:pt x="15159" y="93492"/>
                  </a:lnTo>
                  <a:lnTo>
                    <a:pt x="35373" y="107388"/>
                  </a:lnTo>
                  <a:lnTo>
                    <a:pt x="61905" y="109915"/>
                  </a:lnTo>
                  <a:lnTo>
                    <a:pt x="85910" y="101070"/>
                  </a:lnTo>
                  <a:lnTo>
                    <a:pt x="102333" y="82119"/>
                  </a:lnTo>
                  <a:lnTo>
                    <a:pt x="109915" y="58115"/>
                  </a:lnTo>
                  <a:lnTo>
                    <a:pt x="103597" y="32849"/>
                  </a:lnTo>
                  <a:lnTo>
                    <a:pt x="88438" y="12632"/>
                  </a:lnTo>
                  <a:lnTo>
                    <a:pt x="65696" y="2526"/>
                  </a:lnTo>
                  <a:lnTo>
                    <a:pt x="530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34812" y="2818487"/>
              <a:ext cx="144028" cy="142761"/>
            </a:xfrm>
            <a:prstGeom prst="rect">
              <a:avLst/>
            </a:prstGeom>
          </p:spPr>
        </p:pic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4096" y="2990940"/>
              <a:ext cx="356870" cy="358140"/>
            </a:xfrm>
            <a:custGeom>
              <a:avLst/>
              <a:gdLst/>
              <a:ahLst/>
              <a:cxnLst/>
              <a:rect l="l" t="t" r="r" b="b"/>
              <a:pathLst>
                <a:path w="356869" h="358139">
                  <a:moveTo>
                    <a:pt x="176875" y="96015"/>
                  </a:moveTo>
                  <a:lnTo>
                    <a:pt x="147820" y="102333"/>
                  </a:lnTo>
                  <a:lnTo>
                    <a:pt x="121288" y="120020"/>
                  </a:lnTo>
                  <a:lnTo>
                    <a:pt x="103601" y="145289"/>
                  </a:lnTo>
                  <a:lnTo>
                    <a:pt x="96019" y="175612"/>
                  </a:lnTo>
                  <a:lnTo>
                    <a:pt x="99810" y="205931"/>
                  </a:lnTo>
                  <a:lnTo>
                    <a:pt x="116233" y="233726"/>
                  </a:lnTo>
                  <a:lnTo>
                    <a:pt x="140238" y="252677"/>
                  </a:lnTo>
                  <a:lnTo>
                    <a:pt x="171821" y="261522"/>
                  </a:lnTo>
                  <a:lnTo>
                    <a:pt x="200880" y="257731"/>
                  </a:lnTo>
                  <a:lnTo>
                    <a:pt x="229939" y="243836"/>
                  </a:lnTo>
                  <a:lnTo>
                    <a:pt x="250153" y="219830"/>
                  </a:lnTo>
                  <a:lnTo>
                    <a:pt x="258999" y="189508"/>
                  </a:lnTo>
                  <a:lnTo>
                    <a:pt x="257735" y="159185"/>
                  </a:lnTo>
                  <a:lnTo>
                    <a:pt x="245099" y="131392"/>
                  </a:lnTo>
                  <a:lnTo>
                    <a:pt x="221094" y="109915"/>
                  </a:lnTo>
                  <a:lnTo>
                    <a:pt x="193298" y="97279"/>
                  </a:lnTo>
                  <a:lnTo>
                    <a:pt x="176875" y="96015"/>
                  </a:lnTo>
                  <a:close/>
                </a:path>
                <a:path w="356869" h="358139">
                  <a:moveTo>
                    <a:pt x="176875" y="0"/>
                  </a:moveTo>
                  <a:lnTo>
                    <a:pt x="132656" y="6314"/>
                  </a:lnTo>
                  <a:lnTo>
                    <a:pt x="89701" y="24004"/>
                  </a:lnTo>
                  <a:lnTo>
                    <a:pt x="53064" y="51796"/>
                  </a:lnTo>
                  <a:lnTo>
                    <a:pt x="25268" y="88437"/>
                  </a:lnTo>
                  <a:lnTo>
                    <a:pt x="7581" y="130129"/>
                  </a:lnTo>
                  <a:lnTo>
                    <a:pt x="0" y="175612"/>
                  </a:lnTo>
                  <a:lnTo>
                    <a:pt x="5054" y="222358"/>
                  </a:lnTo>
                  <a:lnTo>
                    <a:pt x="21477" y="265313"/>
                  </a:lnTo>
                  <a:lnTo>
                    <a:pt x="49273" y="301950"/>
                  </a:lnTo>
                  <a:lnTo>
                    <a:pt x="84650" y="332270"/>
                  </a:lnTo>
                  <a:lnTo>
                    <a:pt x="126342" y="349960"/>
                  </a:lnTo>
                  <a:lnTo>
                    <a:pt x="171821" y="357538"/>
                  </a:lnTo>
                  <a:lnTo>
                    <a:pt x="217303" y="353751"/>
                  </a:lnTo>
                  <a:lnTo>
                    <a:pt x="261522" y="337324"/>
                  </a:lnTo>
                  <a:lnTo>
                    <a:pt x="299427" y="312056"/>
                  </a:lnTo>
                  <a:lnTo>
                    <a:pt x="328482" y="275418"/>
                  </a:lnTo>
                  <a:lnTo>
                    <a:pt x="347436" y="233726"/>
                  </a:lnTo>
                  <a:lnTo>
                    <a:pt x="356278" y="188244"/>
                  </a:lnTo>
                  <a:lnTo>
                    <a:pt x="352487" y="141498"/>
                  </a:lnTo>
                  <a:lnTo>
                    <a:pt x="337327" y="98543"/>
                  </a:lnTo>
                  <a:lnTo>
                    <a:pt x="312059" y="60642"/>
                  </a:lnTo>
                  <a:lnTo>
                    <a:pt x="277949" y="30319"/>
                  </a:lnTo>
                  <a:lnTo>
                    <a:pt x="236258" y="8841"/>
                  </a:lnTo>
                  <a:lnTo>
                    <a:pt x="190775" y="0"/>
                  </a:lnTo>
                  <a:lnTo>
                    <a:pt x="1768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25588" y="3004204"/>
              <a:ext cx="288682" cy="332273"/>
            </a:xfrm>
            <a:prstGeom prst="rect">
              <a:avLst/>
            </a:prstGeom>
          </p:spPr>
        </p:pic>
        <p:pic>
          <p:nvPicPr>
            <p:cNvPr id="98" name="object 9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39484" y="2529168"/>
              <a:ext cx="164242" cy="166766"/>
            </a:xfrm>
            <a:prstGeom prst="rect">
              <a:avLst/>
            </a:prstGeom>
          </p:spPr>
        </p:pic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4096" y="2433781"/>
              <a:ext cx="356870" cy="358140"/>
            </a:xfrm>
            <a:custGeom>
              <a:avLst/>
              <a:gdLst/>
              <a:ahLst/>
              <a:cxnLst/>
              <a:rect l="l" t="t" r="r" b="b"/>
              <a:pathLst>
                <a:path w="356869" h="358139">
                  <a:moveTo>
                    <a:pt x="176875" y="0"/>
                  </a:moveTo>
                  <a:lnTo>
                    <a:pt x="132656" y="6317"/>
                  </a:lnTo>
                  <a:lnTo>
                    <a:pt x="89701" y="22741"/>
                  </a:lnTo>
                  <a:lnTo>
                    <a:pt x="53064" y="50537"/>
                  </a:lnTo>
                  <a:lnTo>
                    <a:pt x="25268" y="88438"/>
                  </a:lnTo>
                  <a:lnTo>
                    <a:pt x="7581" y="130129"/>
                  </a:lnTo>
                  <a:lnTo>
                    <a:pt x="0" y="175612"/>
                  </a:lnTo>
                  <a:lnTo>
                    <a:pt x="5054" y="222358"/>
                  </a:lnTo>
                  <a:lnTo>
                    <a:pt x="21477" y="265313"/>
                  </a:lnTo>
                  <a:lnTo>
                    <a:pt x="49273" y="301951"/>
                  </a:lnTo>
                  <a:lnTo>
                    <a:pt x="84650" y="331010"/>
                  </a:lnTo>
                  <a:lnTo>
                    <a:pt x="126342" y="349960"/>
                  </a:lnTo>
                  <a:lnTo>
                    <a:pt x="171821" y="357542"/>
                  </a:lnTo>
                  <a:lnTo>
                    <a:pt x="217303" y="353751"/>
                  </a:lnTo>
                  <a:lnTo>
                    <a:pt x="261522" y="337328"/>
                  </a:lnTo>
                  <a:lnTo>
                    <a:pt x="299427" y="310795"/>
                  </a:lnTo>
                  <a:lnTo>
                    <a:pt x="328482" y="275422"/>
                  </a:lnTo>
                  <a:lnTo>
                    <a:pt x="347436" y="233727"/>
                  </a:lnTo>
                  <a:lnTo>
                    <a:pt x="356278" y="188248"/>
                  </a:lnTo>
                  <a:lnTo>
                    <a:pt x="352487" y="141502"/>
                  </a:lnTo>
                  <a:lnTo>
                    <a:pt x="337327" y="98546"/>
                  </a:lnTo>
                  <a:lnTo>
                    <a:pt x="312059" y="60642"/>
                  </a:lnTo>
                  <a:lnTo>
                    <a:pt x="277949" y="30323"/>
                  </a:lnTo>
                  <a:lnTo>
                    <a:pt x="236258" y="8845"/>
                  </a:lnTo>
                  <a:lnTo>
                    <a:pt x="190775" y="0"/>
                  </a:lnTo>
                  <a:lnTo>
                    <a:pt x="1768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25588" y="2445785"/>
              <a:ext cx="288682" cy="333533"/>
            </a:xfrm>
            <a:prstGeom prst="rect">
              <a:avLst/>
            </a:prstGeom>
          </p:spPr>
        </p:pic>
        <p:pic>
          <p:nvPicPr>
            <p:cNvPr id="101" name="object 10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98558" y="3086324"/>
              <a:ext cx="165506" cy="166770"/>
            </a:xfrm>
            <a:prstGeom prst="rect">
              <a:avLst/>
            </a:prstGeom>
          </p:spPr>
        </p:pic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434" y="2990940"/>
              <a:ext cx="355600" cy="358140"/>
            </a:xfrm>
            <a:custGeom>
              <a:avLst/>
              <a:gdLst/>
              <a:ahLst/>
              <a:cxnLst/>
              <a:rect l="l" t="t" r="r" b="b"/>
              <a:pathLst>
                <a:path w="355600" h="358139">
                  <a:moveTo>
                    <a:pt x="176875" y="0"/>
                  </a:moveTo>
                  <a:lnTo>
                    <a:pt x="131396" y="6314"/>
                  </a:lnTo>
                  <a:lnTo>
                    <a:pt x="89701" y="24004"/>
                  </a:lnTo>
                  <a:lnTo>
                    <a:pt x="51800" y="51796"/>
                  </a:lnTo>
                  <a:lnTo>
                    <a:pt x="24005" y="88437"/>
                  </a:lnTo>
                  <a:lnTo>
                    <a:pt x="6318" y="130129"/>
                  </a:lnTo>
                  <a:lnTo>
                    <a:pt x="0" y="175612"/>
                  </a:lnTo>
                  <a:lnTo>
                    <a:pt x="3790" y="222358"/>
                  </a:lnTo>
                  <a:lnTo>
                    <a:pt x="21477" y="265313"/>
                  </a:lnTo>
                  <a:lnTo>
                    <a:pt x="48009" y="301950"/>
                  </a:lnTo>
                  <a:lnTo>
                    <a:pt x="83387" y="332270"/>
                  </a:lnTo>
                  <a:lnTo>
                    <a:pt x="125078" y="349960"/>
                  </a:lnTo>
                  <a:lnTo>
                    <a:pt x="170561" y="357538"/>
                  </a:lnTo>
                  <a:lnTo>
                    <a:pt x="217303" y="353751"/>
                  </a:lnTo>
                  <a:lnTo>
                    <a:pt x="260262" y="337324"/>
                  </a:lnTo>
                  <a:lnTo>
                    <a:pt x="298163" y="312056"/>
                  </a:lnTo>
                  <a:lnTo>
                    <a:pt x="327222" y="275418"/>
                  </a:lnTo>
                  <a:lnTo>
                    <a:pt x="347437" y="233726"/>
                  </a:lnTo>
                  <a:lnTo>
                    <a:pt x="355015" y="188244"/>
                  </a:lnTo>
                  <a:lnTo>
                    <a:pt x="351224" y="141498"/>
                  </a:lnTo>
                  <a:lnTo>
                    <a:pt x="337328" y="98543"/>
                  </a:lnTo>
                  <a:lnTo>
                    <a:pt x="310796" y="60642"/>
                  </a:lnTo>
                  <a:lnTo>
                    <a:pt x="276685" y="30319"/>
                  </a:lnTo>
                  <a:lnTo>
                    <a:pt x="234994" y="8841"/>
                  </a:lnTo>
                  <a:lnTo>
                    <a:pt x="189511" y="0"/>
                  </a:lnTo>
                  <a:lnTo>
                    <a:pt x="1768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84662" y="3004204"/>
              <a:ext cx="288686" cy="332273"/>
            </a:xfrm>
            <a:prstGeom prst="rect">
              <a:avLst/>
            </a:prstGeom>
          </p:spPr>
        </p:pic>
        <p:pic>
          <p:nvPicPr>
            <p:cNvPr id="104" name="object 10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98558" y="2529168"/>
              <a:ext cx="165506" cy="166766"/>
            </a:xfrm>
            <a:prstGeom prst="rect">
              <a:avLst/>
            </a:prstGeom>
          </p:spPr>
        </p:pic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434" y="2433781"/>
              <a:ext cx="355600" cy="358140"/>
            </a:xfrm>
            <a:custGeom>
              <a:avLst/>
              <a:gdLst/>
              <a:ahLst/>
              <a:cxnLst/>
              <a:rect l="l" t="t" r="r" b="b"/>
              <a:pathLst>
                <a:path w="355600" h="358139">
                  <a:moveTo>
                    <a:pt x="176875" y="0"/>
                  </a:moveTo>
                  <a:lnTo>
                    <a:pt x="131396" y="6317"/>
                  </a:lnTo>
                  <a:lnTo>
                    <a:pt x="89701" y="22741"/>
                  </a:lnTo>
                  <a:lnTo>
                    <a:pt x="51800" y="50537"/>
                  </a:lnTo>
                  <a:lnTo>
                    <a:pt x="24005" y="88438"/>
                  </a:lnTo>
                  <a:lnTo>
                    <a:pt x="6318" y="130129"/>
                  </a:lnTo>
                  <a:lnTo>
                    <a:pt x="0" y="175612"/>
                  </a:lnTo>
                  <a:lnTo>
                    <a:pt x="3790" y="222358"/>
                  </a:lnTo>
                  <a:lnTo>
                    <a:pt x="21477" y="265313"/>
                  </a:lnTo>
                  <a:lnTo>
                    <a:pt x="48009" y="301951"/>
                  </a:lnTo>
                  <a:lnTo>
                    <a:pt x="83387" y="331010"/>
                  </a:lnTo>
                  <a:lnTo>
                    <a:pt x="125078" y="349960"/>
                  </a:lnTo>
                  <a:lnTo>
                    <a:pt x="170561" y="357542"/>
                  </a:lnTo>
                  <a:lnTo>
                    <a:pt x="217303" y="353751"/>
                  </a:lnTo>
                  <a:lnTo>
                    <a:pt x="260262" y="337328"/>
                  </a:lnTo>
                  <a:lnTo>
                    <a:pt x="298163" y="310795"/>
                  </a:lnTo>
                  <a:lnTo>
                    <a:pt x="327222" y="275422"/>
                  </a:lnTo>
                  <a:lnTo>
                    <a:pt x="347437" y="233727"/>
                  </a:lnTo>
                  <a:lnTo>
                    <a:pt x="355015" y="188248"/>
                  </a:lnTo>
                  <a:lnTo>
                    <a:pt x="351224" y="141502"/>
                  </a:lnTo>
                  <a:lnTo>
                    <a:pt x="337328" y="98546"/>
                  </a:lnTo>
                  <a:lnTo>
                    <a:pt x="310796" y="60642"/>
                  </a:lnTo>
                  <a:lnTo>
                    <a:pt x="276685" y="30323"/>
                  </a:lnTo>
                  <a:lnTo>
                    <a:pt x="234994" y="8845"/>
                  </a:lnTo>
                  <a:lnTo>
                    <a:pt x="189511" y="0"/>
                  </a:lnTo>
                  <a:lnTo>
                    <a:pt x="1768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84662" y="2445785"/>
              <a:ext cx="288686" cy="333533"/>
            </a:xfrm>
            <a:prstGeom prst="rect">
              <a:avLst/>
            </a:prstGeom>
          </p:spPr>
        </p:pic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1" y="2848198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0"/>
                  </a:moveTo>
                  <a:lnTo>
                    <a:pt x="0" y="85910"/>
                  </a:lnTo>
                  <a:lnTo>
                    <a:pt x="27795" y="70750"/>
                  </a:lnTo>
                  <a:lnTo>
                    <a:pt x="27795" y="13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6" y="2848174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85910"/>
                  </a:moveTo>
                  <a:lnTo>
                    <a:pt x="27796" y="70750"/>
                  </a:lnTo>
                  <a:lnTo>
                    <a:pt x="27796" y="13899"/>
                  </a:lnTo>
                  <a:lnTo>
                    <a:pt x="0" y="0"/>
                  </a:lnTo>
                  <a:lnTo>
                    <a:pt x="0" y="85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77700" y="845912"/>
            <a:ext cx="838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PLANTS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5894" y="2096724"/>
            <a:ext cx="687705" cy="3759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COOKER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KITCHEN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11" name="object 111"/>
          <p:cNvGrpSpPr>
            <a:grpSpLocks noGrp="1" noUngrp="1" noRot="1" noMove="1" noResize="1"/>
          </p:cNvGrpSpPr>
          <p:nvPr/>
        </p:nvGrpSpPr>
        <p:grpSpPr>
          <a:xfrm>
            <a:off x="890529" y="4333364"/>
            <a:ext cx="2593975" cy="6028055"/>
            <a:chOff x="890529" y="4333364"/>
            <a:chExt cx="2593975" cy="6028055"/>
          </a:xfrm>
        </p:grpSpPr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7460" y="4414810"/>
              <a:ext cx="1670050" cy="1713864"/>
            </a:xfrm>
            <a:custGeom>
              <a:avLst/>
              <a:gdLst/>
              <a:ahLst/>
              <a:cxnLst/>
              <a:rect l="l" t="t" r="r" b="b"/>
              <a:pathLst>
                <a:path w="1670050" h="1713864">
                  <a:moveTo>
                    <a:pt x="0" y="79859"/>
                  </a:moveTo>
                  <a:lnTo>
                    <a:pt x="0" y="784075"/>
                  </a:lnTo>
                  <a:lnTo>
                    <a:pt x="7258" y="798594"/>
                  </a:lnTo>
                  <a:lnTo>
                    <a:pt x="7258" y="813116"/>
                  </a:lnTo>
                  <a:lnTo>
                    <a:pt x="14516" y="827632"/>
                  </a:lnTo>
                  <a:lnTo>
                    <a:pt x="29036" y="834892"/>
                  </a:lnTo>
                  <a:lnTo>
                    <a:pt x="36296" y="849416"/>
                  </a:lnTo>
                  <a:lnTo>
                    <a:pt x="50811" y="856674"/>
                  </a:lnTo>
                  <a:lnTo>
                    <a:pt x="65335" y="856674"/>
                  </a:lnTo>
                  <a:lnTo>
                    <a:pt x="79853" y="856674"/>
                  </a:lnTo>
                  <a:lnTo>
                    <a:pt x="733252" y="856674"/>
                  </a:lnTo>
                  <a:lnTo>
                    <a:pt x="747767" y="856674"/>
                  </a:lnTo>
                  <a:lnTo>
                    <a:pt x="762291" y="856674"/>
                  </a:lnTo>
                  <a:lnTo>
                    <a:pt x="776815" y="849416"/>
                  </a:lnTo>
                  <a:lnTo>
                    <a:pt x="784073" y="834892"/>
                  </a:lnTo>
                  <a:lnTo>
                    <a:pt x="798591" y="827632"/>
                  </a:lnTo>
                  <a:lnTo>
                    <a:pt x="805851" y="813116"/>
                  </a:lnTo>
                  <a:lnTo>
                    <a:pt x="805851" y="798594"/>
                  </a:lnTo>
                  <a:lnTo>
                    <a:pt x="813112" y="784075"/>
                  </a:lnTo>
                  <a:lnTo>
                    <a:pt x="813112" y="79859"/>
                  </a:lnTo>
                  <a:lnTo>
                    <a:pt x="805851" y="58078"/>
                  </a:lnTo>
                  <a:lnTo>
                    <a:pt x="805851" y="43559"/>
                  </a:lnTo>
                  <a:lnTo>
                    <a:pt x="798591" y="36299"/>
                  </a:lnTo>
                  <a:lnTo>
                    <a:pt x="784073" y="21781"/>
                  </a:lnTo>
                  <a:lnTo>
                    <a:pt x="776815" y="14518"/>
                  </a:lnTo>
                  <a:lnTo>
                    <a:pt x="762291" y="7258"/>
                  </a:lnTo>
                  <a:lnTo>
                    <a:pt x="747767" y="0"/>
                  </a:lnTo>
                  <a:lnTo>
                    <a:pt x="733252" y="0"/>
                  </a:lnTo>
                  <a:lnTo>
                    <a:pt x="79853" y="0"/>
                  </a:lnTo>
                  <a:lnTo>
                    <a:pt x="65335" y="0"/>
                  </a:lnTo>
                  <a:lnTo>
                    <a:pt x="50811" y="7258"/>
                  </a:lnTo>
                  <a:lnTo>
                    <a:pt x="36296" y="14518"/>
                  </a:lnTo>
                  <a:lnTo>
                    <a:pt x="29036" y="21781"/>
                  </a:lnTo>
                  <a:lnTo>
                    <a:pt x="14516" y="36299"/>
                  </a:lnTo>
                  <a:lnTo>
                    <a:pt x="7258" y="43559"/>
                  </a:lnTo>
                  <a:lnTo>
                    <a:pt x="7258" y="58078"/>
                  </a:lnTo>
                  <a:lnTo>
                    <a:pt x="0" y="79859"/>
                  </a:lnTo>
                  <a:close/>
                </a:path>
                <a:path w="1670050" h="1713864">
                  <a:moveTo>
                    <a:pt x="0" y="929275"/>
                  </a:moveTo>
                  <a:lnTo>
                    <a:pt x="0" y="1633491"/>
                  </a:lnTo>
                  <a:lnTo>
                    <a:pt x="7258" y="1655267"/>
                  </a:lnTo>
                  <a:lnTo>
                    <a:pt x="7258" y="1669790"/>
                  </a:lnTo>
                  <a:lnTo>
                    <a:pt x="14516" y="1677048"/>
                  </a:lnTo>
                  <a:lnTo>
                    <a:pt x="29036" y="1691566"/>
                  </a:lnTo>
                  <a:lnTo>
                    <a:pt x="36296" y="1698829"/>
                  </a:lnTo>
                  <a:lnTo>
                    <a:pt x="50811" y="1706090"/>
                  </a:lnTo>
                  <a:lnTo>
                    <a:pt x="65335" y="1713350"/>
                  </a:lnTo>
                  <a:lnTo>
                    <a:pt x="79853" y="1713350"/>
                  </a:lnTo>
                  <a:lnTo>
                    <a:pt x="733252" y="1713350"/>
                  </a:lnTo>
                  <a:lnTo>
                    <a:pt x="747767" y="1713350"/>
                  </a:lnTo>
                  <a:lnTo>
                    <a:pt x="762291" y="1706090"/>
                  </a:lnTo>
                  <a:lnTo>
                    <a:pt x="776815" y="1698829"/>
                  </a:lnTo>
                  <a:lnTo>
                    <a:pt x="784073" y="1691566"/>
                  </a:lnTo>
                  <a:lnTo>
                    <a:pt x="798591" y="1677048"/>
                  </a:lnTo>
                  <a:lnTo>
                    <a:pt x="805851" y="1669790"/>
                  </a:lnTo>
                  <a:lnTo>
                    <a:pt x="805851" y="1655267"/>
                  </a:lnTo>
                  <a:lnTo>
                    <a:pt x="813112" y="1633491"/>
                  </a:lnTo>
                  <a:lnTo>
                    <a:pt x="813112" y="929275"/>
                  </a:lnTo>
                  <a:lnTo>
                    <a:pt x="805851" y="914752"/>
                  </a:lnTo>
                  <a:lnTo>
                    <a:pt x="805851" y="900234"/>
                  </a:lnTo>
                  <a:lnTo>
                    <a:pt x="798591" y="885715"/>
                  </a:lnTo>
                  <a:lnTo>
                    <a:pt x="784073" y="878452"/>
                  </a:lnTo>
                  <a:lnTo>
                    <a:pt x="776815" y="863931"/>
                  </a:lnTo>
                  <a:lnTo>
                    <a:pt x="762291" y="856674"/>
                  </a:lnTo>
                  <a:lnTo>
                    <a:pt x="747767" y="856674"/>
                  </a:lnTo>
                  <a:lnTo>
                    <a:pt x="733252" y="856674"/>
                  </a:lnTo>
                  <a:lnTo>
                    <a:pt x="79853" y="856674"/>
                  </a:lnTo>
                  <a:lnTo>
                    <a:pt x="65335" y="856674"/>
                  </a:lnTo>
                  <a:lnTo>
                    <a:pt x="50811" y="856674"/>
                  </a:lnTo>
                  <a:lnTo>
                    <a:pt x="36296" y="863931"/>
                  </a:lnTo>
                  <a:lnTo>
                    <a:pt x="29036" y="878452"/>
                  </a:lnTo>
                  <a:lnTo>
                    <a:pt x="14516" y="885715"/>
                  </a:lnTo>
                  <a:lnTo>
                    <a:pt x="7258" y="900234"/>
                  </a:lnTo>
                  <a:lnTo>
                    <a:pt x="7258" y="914752"/>
                  </a:lnTo>
                  <a:lnTo>
                    <a:pt x="0" y="929275"/>
                  </a:lnTo>
                  <a:close/>
                </a:path>
                <a:path w="1670050" h="1713864">
                  <a:moveTo>
                    <a:pt x="885710" y="1662530"/>
                  </a:moveTo>
                  <a:lnTo>
                    <a:pt x="1589926" y="1662530"/>
                  </a:lnTo>
                  <a:lnTo>
                    <a:pt x="1611708" y="1655267"/>
                  </a:lnTo>
                  <a:lnTo>
                    <a:pt x="1626226" y="1655267"/>
                  </a:lnTo>
                  <a:lnTo>
                    <a:pt x="1633488" y="1648006"/>
                  </a:lnTo>
                  <a:lnTo>
                    <a:pt x="1648006" y="1640749"/>
                  </a:lnTo>
                  <a:lnTo>
                    <a:pt x="1655267" y="1626230"/>
                  </a:lnTo>
                  <a:lnTo>
                    <a:pt x="1662524" y="1611708"/>
                  </a:lnTo>
                  <a:lnTo>
                    <a:pt x="1669785" y="1597190"/>
                  </a:lnTo>
                  <a:lnTo>
                    <a:pt x="1669785" y="1582671"/>
                  </a:lnTo>
                  <a:lnTo>
                    <a:pt x="1669785" y="929275"/>
                  </a:lnTo>
                  <a:lnTo>
                    <a:pt x="1669785" y="914752"/>
                  </a:lnTo>
                  <a:lnTo>
                    <a:pt x="1662524" y="900234"/>
                  </a:lnTo>
                  <a:lnTo>
                    <a:pt x="1655267" y="885715"/>
                  </a:lnTo>
                  <a:lnTo>
                    <a:pt x="1648006" y="878452"/>
                  </a:lnTo>
                  <a:lnTo>
                    <a:pt x="1633488" y="863931"/>
                  </a:lnTo>
                  <a:lnTo>
                    <a:pt x="1626226" y="856674"/>
                  </a:lnTo>
                  <a:lnTo>
                    <a:pt x="1611708" y="856674"/>
                  </a:lnTo>
                  <a:lnTo>
                    <a:pt x="1589926" y="856674"/>
                  </a:lnTo>
                  <a:lnTo>
                    <a:pt x="885710" y="856674"/>
                  </a:lnTo>
                  <a:lnTo>
                    <a:pt x="871192" y="856674"/>
                  </a:lnTo>
                  <a:lnTo>
                    <a:pt x="856673" y="856674"/>
                  </a:lnTo>
                  <a:lnTo>
                    <a:pt x="842150" y="863931"/>
                  </a:lnTo>
                  <a:lnTo>
                    <a:pt x="834889" y="878452"/>
                  </a:lnTo>
                  <a:lnTo>
                    <a:pt x="820369" y="885715"/>
                  </a:lnTo>
                  <a:lnTo>
                    <a:pt x="813112" y="900234"/>
                  </a:lnTo>
                  <a:lnTo>
                    <a:pt x="813112" y="914752"/>
                  </a:lnTo>
                  <a:lnTo>
                    <a:pt x="805851" y="929275"/>
                  </a:lnTo>
                  <a:lnTo>
                    <a:pt x="805851" y="1582671"/>
                  </a:lnTo>
                  <a:lnTo>
                    <a:pt x="813112" y="1597190"/>
                  </a:lnTo>
                  <a:lnTo>
                    <a:pt x="813112" y="1611708"/>
                  </a:lnTo>
                  <a:lnTo>
                    <a:pt x="820369" y="1626230"/>
                  </a:lnTo>
                  <a:lnTo>
                    <a:pt x="834889" y="1640749"/>
                  </a:lnTo>
                  <a:lnTo>
                    <a:pt x="842150" y="1648006"/>
                  </a:lnTo>
                  <a:lnTo>
                    <a:pt x="856673" y="1655267"/>
                  </a:lnTo>
                  <a:lnTo>
                    <a:pt x="871192" y="1655267"/>
                  </a:lnTo>
                  <a:lnTo>
                    <a:pt x="885710" y="16625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4414810"/>
              <a:ext cx="283210" cy="857250"/>
            </a:xfrm>
            <a:custGeom>
              <a:avLst/>
              <a:gdLst/>
              <a:ahLst/>
              <a:cxnLst/>
              <a:rect l="l" t="t" r="r" b="b"/>
              <a:pathLst>
                <a:path w="283209" h="857250">
                  <a:moveTo>
                    <a:pt x="0" y="813116"/>
                  </a:moveTo>
                  <a:lnTo>
                    <a:pt x="0" y="79859"/>
                  </a:lnTo>
                  <a:lnTo>
                    <a:pt x="0" y="43559"/>
                  </a:lnTo>
                  <a:lnTo>
                    <a:pt x="7260" y="36299"/>
                  </a:lnTo>
                  <a:lnTo>
                    <a:pt x="7260" y="21781"/>
                  </a:lnTo>
                  <a:lnTo>
                    <a:pt x="14520" y="14518"/>
                  </a:lnTo>
                  <a:lnTo>
                    <a:pt x="14520" y="7258"/>
                  </a:lnTo>
                  <a:lnTo>
                    <a:pt x="21781" y="0"/>
                  </a:lnTo>
                  <a:lnTo>
                    <a:pt x="261361" y="0"/>
                  </a:lnTo>
                  <a:lnTo>
                    <a:pt x="268619" y="7258"/>
                  </a:lnTo>
                  <a:lnTo>
                    <a:pt x="268619" y="14518"/>
                  </a:lnTo>
                  <a:lnTo>
                    <a:pt x="275879" y="21781"/>
                  </a:lnTo>
                  <a:lnTo>
                    <a:pt x="275879" y="36299"/>
                  </a:lnTo>
                  <a:lnTo>
                    <a:pt x="283140" y="43559"/>
                  </a:lnTo>
                  <a:lnTo>
                    <a:pt x="283140" y="813116"/>
                  </a:lnTo>
                  <a:lnTo>
                    <a:pt x="275879" y="827632"/>
                  </a:lnTo>
                  <a:lnTo>
                    <a:pt x="275879" y="834892"/>
                  </a:lnTo>
                  <a:lnTo>
                    <a:pt x="268619" y="849416"/>
                  </a:lnTo>
                  <a:lnTo>
                    <a:pt x="268619" y="856674"/>
                  </a:lnTo>
                  <a:lnTo>
                    <a:pt x="14520" y="856674"/>
                  </a:lnTo>
                  <a:lnTo>
                    <a:pt x="14520" y="849416"/>
                  </a:lnTo>
                  <a:lnTo>
                    <a:pt x="7260" y="834892"/>
                  </a:lnTo>
                  <a:lnTo>
                    <a:pt x="7260" y="827632"/>
                  </a:lnTo>
                  <a:lnTo>
                    <a:pt x="0" y="813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4414810"/>
              <a:ext cx="283210" cy="857250"/>
            </a:xfrm>
            <a:custGeom>
              <a:avLst/>
              <a:gdLst/>
              <a:ahLst/>
              <a:cxnLst/>
              <a:rect l="l" t="t" r="r" b="b"/>
              <a:pathLst>
                <a:path w="283209" h="857250">
                  <a:moveTo>
                    <a:pt x="0" y="79859"/>
                  </a:moveTo>
                  <a:lnTo>
                    <a:pt x="0" y="784075"/>
                  </a:lnTo>
                  <a:lnTo>
                    <a:pt x="0" y="798594"/>
                  </a:lnTo>
                  <a:lnTo>
                    <a:pt x="0" y="813116"/>
                  </a:lnTo>
                  <a:lnTo>
                    <a:pt x="7260" y="827632"/>
                  </a:lnTo>
                  <a:lnTo>
                    <a:pt x="7260" y="834892"/>
                  </a:lnTo>
                  <a:lnTo>
                    <a:pt x="14520" y="849416"/>
                  </a:lnTo>
                  <a:lnTo>
                    <a:pt x="14520" y="856674"/>
                  </a:lnTo>
                  <a:lnTo>
                    <a:pt x="268619" y="856674"/>
                  </a:lnTo>
                  <a:lnTo>
                    <a:pt x="268619" y="849416"/>
                  </a:lnTo>
                  <a:lnTo>
                    <a:pt x="275879" y="834892"/>
                  </a:lnTo>
                  <a:lnTo>
                    <a:pt x="275879" y="827632"/>
                  </a:lnTo>
                  <a:lnTo>
                    <a:pt x="283140" y="813116"/>
                  </a:lnTo>
                  <a:lnTo>
                    <a:pt x="283140" y="43559"/>
                  </a:lnTo>
                  <a:lnTo>
                    <a:pt x="275879" y="36299"/>
                  </a:lnTo>
                  <a:lnTo>
                    <a:pt x="275879" y="21781"/>
                  </a:lnTo>
                  <a:lnTo>
                    <a:pt x="268619" y="14518"/>
                  </a:lnTo>
                  <a:lnTo>
                    <a:pt x="268619" y="7258"/>
                  </a:lnTo>
                  <a:lnTo>
                    <a:pt x="261361" y="0"/>
                  </a:lnTo>
                  <a:lnTo>
                    <a:pt x="254098" y="0"/>
                  </a:lnTo>
                  <a:lnTo>
                    <a:pt x="29038" y="0"/>
                  </a:lnTo>
                  <a:lnTo>
                    <a:pt x="21781" y="0"/>
                  </a:lnTo>
                  <a:lnTo>
                    <a:pt x="14520" y="7258"/>
                  </a:lnTo>
                  <a:lnTo>
                    <a:pt x="14520" y="14518"/>
                  </a:lnTo>
                  <a:lnTo>
                    <a:pt x="7260" y="21781"/>
                  </a:lnTo>
                  <a:lnTo>
                    <a:pt x="7260" y="36299"/>
                  </a:lnTo>
                  <a:lnTo>
                    <a:pt x="0" y="43559"/>
                  </a:lnTo>
                  <a:lnTo>
                    <a:pt x="0" y="58078"/>
                  </a:lnTo>
                  <a:lnTo>
                    <a:pt x="0" y="7985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4414810"/>
              <a:ext cx="283210" cy="857250"/>
            </a:xfrm>
            <a:custGeom>
              <a:avLst/>
              <a:gdLst/>
              <a:ahLst/>
              <a:cxnLst/>
              <a:rect l="l" t="t" r="r" b="b"/>
              <a:pathLst>
                <a:path w="283209" h="857250">
                  <a:moveTo>
                    <a:pt x="0" y="79859"/>
                  </a:moveTo>
                  <a:lnTo>
                    <a:pt x="0" y="784075"/>
                  </a:lnTo>
                  <a:lnTo>
                    <a:pt x="0" y="798594"/>
                  </a:lnTo>
                  <a:lnTo>
                    <a:pt x="0" y="813116"/>
                  </a:lnTo>
                  <a:lnTo>
                    <a:pt x="7260" y="827632"/>
                  </a:lnTo>
                  <a:lnTo>
                    <a:pt x="7260" y="834892"/>
                  </a:lnTo>
                  <a:lnTo>
                    <a:pt x="14520" y="849416"/>
                  </a:lnTo>
                  <a:lnTo>
                    <a:pt x="14520" y="856674"/>
                  </a:lnTo>
                  <a:lnTo>
                    <a:pt x="268619" y="856674"/>
                  </a:lnTo>
                  <a:lnTo>
                    <a:pt x="268619" y="849416"/>
                  </a:lnTo>
                  <a:lnTo>
                    <a:pt x="275879" y="834892"/>
                  </a:lnTo>
                  <a:lnTo>
                    <a:pt x="275879" y="827632"/>
                  </a:lnTo>
                  <a:lnTo>
                    <a:pt x="283140" y="813116"/>
                  </a:lnTo>
                  <a:lnTo>
                    <a:pt x="283140" y="43559"/>
                  </a:lnTo>
                  <a:lnTo>
                    <a:pt x="275879" y="36299"/>
                  </a:lnTo>
                  <a:lnTo>
                    <a:pt x="275879" y="21781"/>
                  </a:lnTo>
                  <a:lnTo>
                    <a:pt x="268619" y="14518"/>
                  </a:lnTo>
                  <a:lnTo>
                    <a:pt x="268619" y="7258"/>
                  </a:lnTo>
                  <a:lnTo>
                    <a:pt x="261361" y="0"/>
                  </a:lnTo>
                  <a:lnTo>
                    <a:pt x="254098" y="0"/>
                  </a:lnTo>
                  <a:lnTo>
                    <a:pt x="29038" y="0"/>
                  </a:lnTo>
                  <a:lnTo>
                    <a:pt x="21781" y="0"/>
                  </a:lnTo>
                  <a:lnTo>
                    <a:pt x="14520" y="7258"/>
                  </a:lnTo>
                  <a:lnTo>
                    <a:pt x="14520" y="14518"/>
                  </a:lnTo>
                  <a:lnTo>
                    <a:pt x="7260" y="21781"/>
                  </a:lnTo>
                  <a:lnTo>
                    <a:pt x="7260" y="36299"/>
                  </a:lnTo>
                  <a:lnTo>
                    <a:pt x="0" y="43559"/>
                  </a:lnTo>
                  <a:lnTo>
                    <a:pt x="0" y="58078"/>
                  </a:lnTo>
                  <a:lnTo>
                    <a:pt x="0" y="79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5271485"/>
              <a:ext cx="871219" cy="857250"/>
            </a:xfrm>
            <a:custGeom>
              <a:avLst/>
              <a:gdLst/>
              <a:ahLst/>
              <a:cxnLst/>
              <a:rect l="l" t="t" r="r" b="b"/>
              <a:pathLst>
                <a:path w="871219" h="857250">
                  <a:moveTo>
                    <a:pt x="0" y="813115"/>
                  </a:moveTo>
                  <a:lnTo>
                    <a:pt x="0" y="43559"/>
                  </a:lnTo>
                  <a:lnTo>
                    <a:pt x="7260" y="29040"/>
                  </a:lnTo>
                  <a:lnTo>
                    <a:pt x="7260" y="21777"/>
                  </a:lnTo>
                  <a:lnTo>
                    <a:pt x="14520" y="7257"/>
                  </a:lnTo>
                  <a:lnTo>
                    <a:pt x="14520" y="0"/>
                  </a:lnTo>
                  <a:lnTo>
                    <a:pt x="268619" y="0"/>
                  </a:lnTo>
                  <a:lnTo>
                    <a:pt x="268619" y="7257"/>
                  </a:lnTo>
                  <a:lnTo>
                    <a:pt x="275879" y="21777"/>
                  </a:lnTo>
                  <a:lnTo>
                    <a:pt x="275879" y="29040"/>
                  </a:lnTo>
                  <a:lnTo>
                    <a:pt x="283140" y="43559"/>
                  </a:lnTo>
                  <a:lnTo>
                    <a:pt x="283140" y="573536"/>
                  </a:lnTo>
                  <a:lnTo>
                    <a:pt x="820374" y="573536"/>
                  </a:lnTo>
                  <a:lnTo>
                    <a:pt x="834895" y="580796"/>
                  </a:lnTo>
                  <a:lnTo>
                    <a:pt x="849416" y="580796"/>
                  </a:lnTo>
                  <a:lnTo>
                    <a:pt x="856673" y="588054"/>
                  </a:lnTo>
                  <a:lnTo>
                    <a:pt x="863934" y="588054"/>
                  </a:lnTo>
                  <a:lnTo>
                    <a:pt x="871194" y="595315"/>
                  </a:lnTo>
                  <a:lnTo>
                    <a:pt x="871194" y="834891"/>
                  </a:lnTo>
                  <a:lnTo>
                    <a:pt x="863934" y="842154"/>
                  </a:lnTo>
                  <a:lnTo>
                    <a:pt x="856673" y="842154"/>
                  </a:lnTo>
                  <a:lnTo>
                    <a:pt x="849416" y="849415"/>
                  </a:lnTo>
                  <a:lnTo>
                    <a:pt x="834895" y="849415"/>
                  </a:lnTo>
                  <a:lnTo>
                    <a:pt x="820374" y="856675"/>
                  </a:lnTo>
                  <a:lnTo>
                    <a:pt x="254098" y="856675"/>
                  </a:lnTo>
                  <a:lnTo>
                    <a:pt x="21781" y="856675"/>
                  </a:lnTo>
                  <a:lnTo>
                    <a:pt x="14520" y="849415"/>
                  </a:lnTo>
                  <a:lnTo>
                    <a:pt x="14520" y="842154"/>
                  </a:lnTo>
                  <a:lnTo>
                    <a:pt x="7260" y="834891"/>
                  </a:lnTo>
                  <a:lnTo>
                    <a:pt x="7260" y="820373"/>
                  </a:lnTo>
                  <a:lnTo>
                    <a:pt x="0" y="813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5271485"/>
              <a:ext cx="871219" cy="857250"/>
            </a:xfrm>
            <a:custGeom>
              <a:avLst/>
              <a:gdLst/>
              <a:ahLst/>
              <a:cxnLst/>
              <a:rect l="l" t="t" r="r" b="b"/>
              <a:pathLst>
                <a:path w="871219" h="857250">
                  <a:moveTo>
                    <a:pt x="254098" y="856675"/>
                  </a:moveTo>
                  <a:lnTo>
                    <a:pt x="791336" y="856675"/>
                  </a:lnTo>
                  <a:lnTo>
                    <a:pt x="805854" y="856675"/>
                  </a:lnTo>
                  <a:lnTo>
                    <a:pt x="820374" y="856675"/>
                  </a:lnTo>
                  <a:lnTo>
                    <a:pt x="834895" y="849415"/>
                  </a:lnTo>
                  <a:lnTo>
                    <a:pt x="849416" y="849415"/>
                  </a:lnTo>
                  <a:lnTo>
                    <a:pt x="856673" y="842154"/>
                  </a:lnTo>
                  <a:lnTo>
                    <a:pt x="863934" y="842154"/>
                  </a:lnTo>
                  <a:lnTo>
                    <a:pt x="871194" y="834891"/>
                  </a:lnTo>
                  <a:lnTo>
                    <a:pt x="871194" y="827634"/>
                  </a:lnTo>
                  <a:lnTo>
                    <a:pt x="871194" y="602578"/>
                  </a:lnTo>
                  <a:lnTo>
                    <a:pt x="871194" y="595315"/>
                  </a:lnTo>
                  <a:lnTo>
                    <a:pt x="863934" y="588054"/>
                  </a:lnTo>
                  <a:lnTo>
                    <a:pt x="856673" y="588054"/>
                  </a:lnTo>
                  <a:lnTo>
                    <a:pt x="849416" y="580796"/>
                  </a:lnTo>
                  <a:lnTo>
                    <a:pt x="834895" y="580796"/>
                  </a:lnTo>
                  <a:lnTo>
                    <a:pt x="820374" y="573536"/>
                  </a:lnTo>
                  <a:lnTo>
                    <a:pt x="805854" y="573536"/>
                  </a:lnTo>
                  <a:lnTo>
                    <a:pt x="791336" y="573536"/>
                  </a:lnTo>
                  <a:lnTo>
                    <a:pt x="283140" y="573536"/>
                  </a:lnTo>
                  <a:lnTo>
                    <a:pt x="283140" y="72600"/>
                  </a:lnTo>
                  <a:lnTo>
                    <a:pt x="283140" y="58077"/>
                  </a:lnTo>
                  <a:lnTo>
                    <a:pt x="283140" y="43559"/>
                  </a:lnTo>
                  <a:lnTo>
                    <a:pt x="275879" y="29040"/>
                  </a:lnTo>
                  <a:lnTo>
                    <a:pt x="275879" y="21777"/>
                  </a:lnTo>
                  <a:lnTo>
                    <a:pt x="268619" y="7257"/>
                  </a:lnTo>
                  <a:lnTo>
                    <a:pt x="268619" y="0"/>
                  </a:lnTo>
                  <a:lnTo>
                    <a:pt x="14520" y="0"/>
                  </a:lnTo>
                  <a:lnTo>
                    <a:pt x="14520" y="7257"/>
                  </a:lnTo>
                  <a:lnTo>
                    <a:pt x="7260" y="21777"/>
                  </a:lnTo>
                  <a:lnTo>
                    <a:pt x="7260" y="29040"/>
                  </a:lnTo>
                  <a:lnTo>
                    <a:pt x="0" y="43559"/>
                  </a:lnTo>
                  <a:lnTo>
                    <a:pt x="0" y="813115"/>
                  </a:lnTo>
                  <a:lnTo>
                    <a:pt x="7260" y="820373"/>
                  </a:lnTo>
                  <a:lnTo>
                    <a:pt x="7260" y="834891"/>
                  </a:lnTo>
                  <a:lnTo>
                    <a:pt x="14520" y="842154"/>
                  </a:lnTo>
                  <a:lnTo>
                    <a:pt x="14520" y="849415"/>
                  </a:lnTo>
                  <a:lnTo>
                    <a:pt x="21781" y="856675"/>
                  </a:lnTo>
                  <a:lnTo>
                    <a:pt x="29038" y="856675"/>
                  </a:lnTo>
                  <a:lnTo>
                    <a:pt x="254098" y="85667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5271485"/>
              <a:ext cx="871219" cy="857250"/>
            </a:xfrm>
            <a:custGeom>
              <a:avLst/>
              <a:gdLst/>
              <a:ahLst/>
              <a:cxnLst/>
              <a:rect l="l" t="t" r="r" b="b"/>
              <a:pathLst>
                <a:path w="871219" h="857250">
                  <a:moveTo>
                    <a:pt x="254098" y="856675"/>
                  </a:moveTo>
                  <a:lnTo>
                    <a:pt x="791336" y="856675"/>
                  </a:lnTo>
                  <a:lnTo>
                    <a:pt x="805854" y="856675"/>
                  </a:lnTo>
                  <a:lnTo>
                    <a:pt x="820374" y="856675"/>
                  </a:lnTo>
                  <a:lnTo>
                    <a:pt x="834895" y="849415"/>
                  </a:lnTo>
                  <a:lnTo>
                    <a:pt x="849416" y="849415"/>
                  </a:lnTo>
                  <a:lnTo>
                    <a:pt x="856673" y="842154"/>
                  </a:lnTo>
                  <a:lnTo>
                    <a:pt x="863934" y="842154"/>
                  </a:lnTo>
                  <a:lnTo>
                    <a:pt x="871194" y="834891"/>
                  </a:lnTo>
                  <a:lnTo>
                    <a:pt x="871194" y="827634"/>
                  </a:lnTo>
                  <a:lnTo>
                    <a:pt x="871194" y="602578"/>
                  </a:lnTo>
                  <a:lnTo>
                    <a:pt x="871194" y="595315"/>
                  </a:lnTo>
                  <a:lnTo>
                    <a:pt x="863934" y="588054"/>
                  </a:lnTo>
                  <a:lnTo>
                    <a:pt x="856673" y="588054"/>
                  </a:lnTo>
                  <a:lnTo>
                    <a:pt x="849416" y="580796"/>
                  </a:lnTo>
                  <a:lnTo>
                    <a:pt x="834895" y="580796"/>
                  </a:lnTo>
                  <a:lnTo>
                    <a:pt x="820374" y="573536"/>
                  </a:lnTo>
                  <a:lnTo>
                    <a:pt x="805854" y="573536"/>
                  </a:lnTo>
                  <a:lnTo>
                    <a:pt x="791336" y="573536"/>
                  </a:lnTo>
                  <a:lnTo>
                    <a:pt x="283140" y="573536"/>
                  </a:lnTo>
                  <a:lnTo>
                    <a:pt x="283140" y="72600"/>
                  </a:lnTo>
                  <a:lnTo>
                    <a:pt x="283140" y="58077"/>
                  </a:lnTo>
                  <a:lnTo>
                    <a:pt x="283140" y="43559"/>
                  </a:lnTo>
                  <a:lnTo>
                    <a:pt x="275879" y="29040"/>
                  </a:lnTo>
                  <a:lnTo>
                    <a:pt x="275879" y="21777"/>
                  </a:lnTo>
                  <a:lnTo>
                    <a:pt x="268619" y="7257"/>
                  </a:lnTo>
                  <a:lnTo>
                    <a:pt x="268619" y="0"/>
                  </a:lnTo>
                  <a:lnTo>
                    <a:pt x="14520" y="0"/>
                  </a:lnTo>
                  <a:lnTo>
                    <a:pt x="14520" y="7257"/>
                  </a:lnTo>
                  <a:lnTo>
                    <a:pt x="7260" y="21777"/>
                  </a:lnTo>
                  <a:lnTo>
                    <a:pt x="7260" y="29040"/>
                  </a:lnTo>
                  <a:lnTo>
                    <a:pt x="0" y="43559"/>
                  </a:lnTo>
                  <a:lnTo>
                    <a:pt x="0" y="813115"/>
                  </a:lnTo>
                  <a:lnTo>
                    <a:pt x="7260" y="820373"/>
                  </a:lnTo>
                  <a:lnTo>
                    <a:pt x="7260" y="834891"/>
                  </a:lnTo>
                  <a:lnTo>
                    <a:pt x="14520" y="842154"/>
                  </a:lnTo>
                  <a:lnTo>
                    <a:pt x="14520" y="849415"/>
                  </a:lnTo>
                  <a:lnTo>
                    <a:pt x="21781" y="856675"/>
                  </a:lnTo>
                  <a:lnTo>
                    <a:pt x="29038" y="856675"/>
                  </a:lnTo>
                  <a:lnTo>
                    <a:pt x="254098" y="8566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3311" y="5859539"/>
              <a:ext cx="864235" cy="283210"/>
            </a:xfrm>
            <a:custGeom>
              <a:avLst/>
              <a:gdLst/>
              <a:ahLst/>
              <a:cxnLst/>
              <a:rect l="l" t="t" r="r" b="b"/>
              <a:pathLst>
                <a:path w="864235" h="283210">
                  <a:moveTo>
                    <a:pt x="0" y="254100"/>
                  </a:moveTo>
                  <a:lnTo>
                    <a:pt x="0" y="29041"/>
                  </a:lnTo>
                  <a:lnTo>
                    <a:pt x="7260" y="21783"/>
                  </a:lnTo>
                  <a:lnTo>
                    <a:pt x="7260" y="14523"/>
                  </a:lnTo>
                  <a:lnTo>
                    <a:pt x="14517" y="14523"/>
                  </a:lnTo>
                  <a:lnTo>
                    <a:pt x="29038" y="7260"/>
                  </a:lnTo>
                  <a:lnTo>
                    <a:pt x="36299" y="7260"/>
                  </a:lnTo>
                  <a:lnTo>
                    <a:pt x="50822" y="0"/>
                  </a:lnTo>
                  <a:lnTo>
                    <a:pt x="820374" y="0"/>
                  </a:lnTo>
                  <a:lnTo>
                    <a:pt x="827637" y="7260"/>
                  </a:lnTo>
                  <a:lnTo>
                    <a:pt x="842155" y="7260"/>
                  </a:lnTo>
                  <a:lnTo>
                    <a:pt x="849416" y="14523"/>
                  </a:lnTo>
                  <a:lnTo>
                    <a:pt x="856673" y="14523"/>
                  </a:lnTo>
                  <a:lnTo>
                    <a:pt x="863934" y="21783"/>
                  </a:lnTo>
                  <a:lnTo>
                    <a:pt x="863934" y="261361"/>
                  </a:lnTo>
                  <a:lnTo>
                    <a:pt x="856673" y="268621"/>
                  </a:lnTo>
                  <a:lnTo>
                    <a:pt x="849416" y="268621"/>
                  </a:lnTo>
                  <a:lnTo>
                    <a:pt x="842155" y="275879"/>
                  </a:lnTo>
                  <a:lnTo>
                    <a:pt x="827637" y="275879"/>
                  </a:lnTo>
                  <a:lnTo>
                    <a:pt x="820374" y="283140"/>
                  </a:lnTo>
                  <a:lnTo>
                    <a:pt x="79859" y="283140"/>
                  </a:lnTo>
                  <a:lnTo>
                    <a:pt x="50822" y="283140"/>
                  </a:lnTo>
                  <a:lnTo>
                    <a:pt x="36299" y="275879"/>
                  </a:lnTo>
                  <a:lnTo>
                    <a:pt x="29038" y="275879"/>
                  </a:lnTo>
                  <a:lnTo>
                    <a:pt x="14517" y="268621"/>
                  </a:lnTo>
                  <a:lnTo>
                    <a:pt x="7260" y="268621"/>
                  </a:lnTo>
                  <a:lnTo>
                    <a:pt x="7260" y="261361"/>
                  </a:lnTo>
                  <a:lnTo>
                    <a:pt x="0" y="254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3311" y="5859539"/>
              <a:ext cx="864235" cy="283210"/>
            </a:xfrm>
            <a:custGeom>
              <a:avLst/>
              <a:gdLst/>
              <a:ahLst/>
              <a:cxnLst/>
              <a:rect l="l" t="t" r="r" b="b"/>
              <a:pathLst>
                <a:path w="864235" h="283210">
                  <a:moveTo>
                    <a:pt x="79859" y="283140"/>
                  </a:moveTo>
                  <a:lnTo>
                    <a:pt x="784075" y="283140"/>
                  </a:lnTo>
                  <a:lnTo>
                    <a:pt x="805856" y="283140"/>
                  </a:lnTo>
                  <a:lnTo>
                    <a:pt x="820374" y="283140"/>
                  </a:lnTo>
                  <a:lnTo>
                    <a:pt x="827637" y="275879"/>
                  </a:lnTo>
                  <a:lnTo>
                    <a:pt x="842155" y="275879"/>
                  </a:lnTo>
                  <a:lnTo>
                    <a:pt x="849416" y="268621"/>
                  </a:lnTo>
                  <a:lnTo>
                    <a:pt x="856673" y="268621"/>
                  </a:lnTo>
                  <a:lnTo>
                    <a:pt x="863934" y="261361"/>
                  </a:lnTo>
                  <a:lnTo>
                    <a:pt x="863934" y="254100"/>
                  </a:lnTo>
                  <a:lnTo>
                    <a:pt x="863934" y="29041"/>
                  </a:lnTo>
                  <a:lnTo>
                    <a:pt x="863934" y="21783"/>
                  </a:lnTo>
                  <a:lnTo>
                    <a:pt x="856673" y="14523"/>
                  </a:lnTo>
                  <a:lnTo>
                    <a:pt x="849416" y="14523"/>
                  </a:lnTo>
                  <a:lnTo>
                    <a:pt x="842155" y="7260"/>
                  </a:lnTo>
                  <a:lnTo>
                    <a:pt x="827637" y="7260"/>
                  </a:lnTo>
                  <a:lnTo>
                    <a:pt x="820374" y="0"/>
                  </a:lnTo>
                  <a:lnTo>
                    <a:pt x="805856" y="0"/>
                  </a:lnTo>
                  <a:lnTo>
                    <a:pt x="784075" y="0"/>
                  </a:lnTo>
                  <a:lnTo>
                    <a:pt x="79859" y="0"/>
                  </a:lnTo>
                  <a:lnTo>
                    <a:pt x="65341" y="0"/>
                  </a:lnTo>
                  <a:lnTo>
                    <a:pt x="50822" y="0"/>
                  </a:lnTo>
                  <a:lnTo>
                    <a:pt x="36299" y="7260"/>
                  </a:lnTo>
                  <a:lnTo>
                    <a:pt x="29038" y="7260"/>
                  </a:lnTo>
                  <a:lnTo>
                    <a:pt x="14517" y="14523"/>
                  </a:lnTo>
                  <a:lnTo>
                    <a:pt x="7260" y="14523"/>
                  </a:lnTo>
                  <a:lnTo>
                    <a:pt x="7260" y="21783"/>
                  </a:lnTo>
                  <a:lnTo>
                    <a:pt x="0" y="29041"/>
                  </a:lnTo>
                  <a:lnTo>
                    <a:pt x="0" y="254100"/>
                  </a:lnTo>
                  <a:lnTo>
                    <a:pt x="7260" y="261361"/>
                  </a:lnTo>
                  <a:lnTo>
                    <a:pt x="7260" y="268621"/>
                  </a:lnTo>
                  <a:lnTo>
                    <a:pt x="14517" y="268621"/>
                  </a:lnTo>
                  <a:lnTo>
                    <a:pt x="29038" y="275879"/>
                  </a:lnTo>
                  <a:lnTo>
                    <a:pt x="36299" y="275879"/>
                  </a:lnTo>
                  <a:lnTo>
                    <a:pt x="50822" y="283140"/>
                  </a:lnTo>
                  <a:lnTo>
                    <a:pt x="65341" y="283140"/>
                  </a:lnTo>
                  <a:lnTo>
                    <a:pt x="79859" y="28314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3311" y="5859539"/>
              <a:ext cx="864235" cy="283210"/>
            </a:xfrm>
            <a:custGeom>
              <a:avLst/>
              <a:gdLst/>
              <a:ahLst/>
              <a:cxnLst/>
              <a:rect l="l" t="t" r="r" b="b"/>
              <a:pathLst>
                <a:path w="864235" h="283210">
                  <a:moveTo>
                    <a:pt x="79859" y="283140"/>
                  </a:moveTo>
                  <a:lnTo>
                    <a:pt x="784075" y="283140"/>
                  </a:lnTo>
                  <a:lnTo>
                    <a:pt x="805856" y="283140"/>
                  </a:lnTo>
                  <a:lnTo>
                    <a:pt x="820374" y="283140"/>
                  </a:lnTo>
                  <a:lnTo>
                    <a:pt x="827637" y="275879"/>
                  </a:lnTo>
                  <a:lnTo>
                    <a:pt x="842155" y="275879"/>
                  </a:lnTo>
                  <a:lnTo>
                    <a:pt x="849416" y="268621"/>
                  </a:lnTo>
                  <a:lnTo>
                    <a:pt x="856673" y="268621"/>
                  </a:lnTo>
                  <a:lnTo>
                    <a:pt x="863934" y="261361"/>
                  </a:lnTo>
                  <a:lnTo>
                    <a:pt x="863934" y="254100"/>
                  </a:lnTo>
                  <a:lnTo>
                    <a:pt x="863934" y="29041"/>
                  </a:lnTo>
                  <a:lnTo>
                    <a:pt x="863934" y="21783"/>
                  </a:lnTo>
                  <a:lnTo>
                    <a:pt x="856673" y="14523"/>
                  </a:lnTo>
                  <a:lnTo>
                    <a:pt x="849416" y="14523"/>
                  </a:lnTo>
                  <a:lnTo>
                    <a:pt x="842155" y="7260"/>
                  </a:lnTo>
                  <a:lnTo>
                    <a:pt x="827637" y="7260"/>
                  </a:lnTo>
                  <a:lnTo>
                    <a:pt x="820374" y="0"/>
                  </a:lnTo>
                  <a:lnTo>
                    <a:pt x="805856" y="0"/>
                  </a:lnTo>
                  <a:lnTo>
                    <a:pt x="784075" y="0"/>
                  </a:lnTo>
                  <a:lnTo>
                    <a:pt x="79859" y="0"/>
                  </a:lnTo>
                  <a:lnTo>
                    <a:pt x="65341" y="0"/>
                  </a:lnTo>
                  <a:lnTo>
                    <a:pt x="50822" y="0"/>
                  </a:lnTo>
                  <a:lnTo>
                    <a:pt x="36299" y="7260"/>
                  </a:lnTo>
                  <a:lnTo>
                    <a:pt x="29038" y="7260"/>
                  </a:lnTo>
                  <a:lnTo>
                    <a:pt x="14517" y="14523"/>
                  </a:lnTo>
                  <a:lnTo>
                    <a:pt x="7260" y="14523"/>
                  </a:lnTo>
                  <a:lnTo>
                    <a:pt x="7260" y="21783"/>
                  </a:lnTo>
                  <a:lnTo>
                    <a:pt x="0" y="29041"/>
                  </a:lnTo>
                  <a:lnTo>
                    <a:pt x="0" y="254100"/>
                  </a:lnTo>
                  <a:lnTo>
                    <a:pt x="7260" y="261361"/>
                  </a:lnTo>
                  <a:lnTo>
                    <a:pt x="7260" y="268621"/>
                  </a:lnTo>
                  <a:lnTo>
                    <a:pt x="14517" y="268621"/>
                  </a:lnTo>
                  <a:lnTo>
                    <a:pt x="29038" y="275879"/>
                  </a:lnTo>
                  <a:lnTo>
                    <a:pt x="36299" y="275879"/>
                  </a:lnTo>
                  <a:lnTo>
                    <a:pt x="50822" y="283140"/>
                  </a:lnTo>
                  <a:lnTo>
                    <a:pt x="65341" y="283140"/>
                  </a:lnTo>
                  <a:lnTo>
                    <a:pt x="79859" y="2831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5257" y="4334952"/>
              <a:ext cx="602615" cy="196215"/>
            </a:xfrm>
            <a:custGeom>
              <a:avLst/>
              <a:gdLst/>
              <a:ahLst/>
              <a:cxnLst/>
              <a:rect l="l" t="t" r="r" b="b"/>
              <a:pathLst>
                <a:path w="602614" h="196214">
                  <a:moveTo>
                    <a:pt x="0" y="174236"/>
                  </a:moveTo>
                  <a:lnTo>
                    <a:pt x="0" y="21780"/>
                  </a:lnTo>
                  <a:lnTo>
                    <a:pt x="14517" y="7258"/>
                  </a:lnTo>
                  <a:lnTo>
                    <a:pt x="36298" y="0"/>
                  </a:lnTo>
                  <a:lnTo>
                    <a:pt x="566276" y="0"/>
                  </a:lnTo>
                  <a:lnTo>
                    <a:pt x="588054" y="7258"/>
                  </a:lnTo>
                  <a:lnTo>
                    <a:pt x="602572" y="21780"/>
                  </a:lnTo>
                  <a:lnTo>
                    <a:pt x="602572" y="174236"/>
                  </a:lnTo>
                  <a:lnTo>
                    <a:pt x="595315" y="188759"/>
                  </a:lnTo>
                  <a:lnTo>
                    <a:pt x="588054" y="188759"/>
                  </a:lnTo>
                  <a:lnTo>
                    <a:pt x="566276" y="196019"/>
                  </a:lnTo>
                  <a:lnTo>
                    <a:pt x="58080" y="196019"/>
                  </a:lnTo>
                  <a:lnTo>
                    <a:pt x="36298" y="196019"/>
                  </a:lnTo>
                  <a:lnTo>
                    <a:pt x="14517" y="188759"/>
                  </a:lnTo>
                  <a:lnTo>
                    <a:pt x="7257" y="188759"/>
                  </a:lnTo>
                  <a:lnTo>
                    <a:pt x="0" y="174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5257" y="4334952"/>
              <a:ext cx="602615" cy="196215"/>
            </a:xfrm>
            <a:custGeom>
              <a:avLst/>
              <a:gdLst/>
              <a:ahLst/>
              <a:cxnLst/>
              <a:rect l="l" t="t" r="r" b="b"/>
              <a:pathLst>
                <a:path w="602614" h="196214">
                  <a:moveTo>
                    <a:pt x="58080" y="196019"/>
                  </a:moveTo>
                  <a:lnTo>
                    <a:pt x="544494" y="196019"/>
                  </a:lnTo>
                  <a:lnTo>
                    <a:pt x="566276" y="196019"/>
                  </a:lnTo>
                  <a:lnTo>
                    <a:pt x="588054" y="188759"/>
                  </a:lnTo>
                  <a:lnTo>
                    <a:pt x="595315" y="188759"/>
                  </a:lnTo>
                  <a:lnTo>
                    <a:pt x="602572" y="174236"/>
                  </a:lnTo>
                  <a:lnTo>
                    <a:pt x="602572" y="21780"/>
                  </a:lnTo>
                  <a:lnTo>
                    <a:pt x="595315" y="14517"/>
                  </a:lnTo>
                  <a:lnTo>
                    <a:pt x="588054" y="7258"/>
                  </a:lnTo>
                  <a:lnTo>
                    <a:pt x="566276" y="0"/>
                  </a:lnTo>
                  <a:lnTo>
                    <a:pt x="544494" y="0"/>
                  </a:lnTo>
                  <a:lnTo>
                    <a:pt x="58080" y="0"/>
                  </a:lnTo>
                  <a:lnTo>
                    <a:pt x="36298" y="0"/>
                  </a:lnTo>
                  <a:lnTo>
                    <a:pt x="14517" y="7258"/>
                  </a:lnTo>
                  <a:lnTo>
                    <a:pt x="7257" y="14517"/>
                  </a:lnTo>
                  <a:lnTo>
                    <a:pt x="0" y="21780"/>
                  </a:lnTo>
                  <a:lnTo>
                    <a:pt x="0" y="174236"/>
                  </a:lnTo>
                  <a:lnTo>
                    <a:pt x="7257" y="188759"/>
                  </a:lnTo>
                  <a:lnTo>
                    <a:pt x="14517" y="188759"/>
                  </a:lnTo>
                  <a:lnTo>
                    <a:pt x="36298" y="196019"/>
                  </a:lnTo>
                  <a:lnTo>
                    <a:pt x="58080" y="19601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5257" y="4334952"/>
              <a:ext cx="602615" cy="196215"/>
            </a:xfrm>
            <a:custGeom>
              <a:avLst/>
              <a:gdLst/>
              <a:ahLst/>
              <a:cxnLst/>
              <a:rect l="l" t="t" r="r" b="b"/>
              <a:pathLst>
                <a:path w="602614" h="196214">
                  <a:moveTo>
                    <a:pt x="58080" y="196019"/>
                  </a:moveTo>
                  <a:lnTo>
                    <a:pt x="544494" y="196019"/>
                  </a:lnTo>
                  <a:lnTo>
                    <a:pt x="566276" y="196019"/>
                  </a:lnTo>
                  <a:lnTo>
                    <a:pt x="588054" y="188759"/>
                  </a:lnTo>
                  <a:lnTo>
                    <a:pt x="595315" y="188759"/>
                  </a:lnTo>
                  <a:lnTo>
                    <a:pt x="602572" y="174236"/>
                  </a:lnTo>
                  <a:lnTo>
                    <a:pt x="602572" y="21780"/>
                  </a:lnTo>
                  <a:lnTo>
                    <a:pt x="595315" y="14517"/>
                  </a:lnTo>
                  <a:lnTo>
                    <a:pt x="588054" y="7258"/>
                  </a:lnTo>
                  <a:lnTo>
                    <a:pt x="566276" y="0"/>
                  </a:lnTo>
                  <a:lnTo>
                    <a:pt x="544494" y="0"/>
                  </a:lnTo>
                  <a:lnTo>
                    <a:pt x="58080" y="0"/>
                  </a:lnTo>
                  <a:lnTo>
                    <a:pt x="36298" y="0"/>
                  </a:lnTo>
                  <a:lnTo>
                    <a:pt x="14517" y="7258"/>
                  </a:lnTo>
                  <a:lnTo>
                    <a:pt x="7257" y="14517"/>
                  </a:lnTo>
                  <a:lnTo>
                    <a:pt x="0" y="21780"/>
                  </a:lnTo>
                  <a:lnTo>
                    <a:pt x="0" y="174236"/>
                  </a:lnTo>
                  <a:lnTo>
                    <a:pt x="7257" y="188759"/>
                  </a:lnTo>
                  <a:lnTo>
                    <a:pt x="14517" y="188759"/>
                  </a:lnTo>
                  <a:lnTo>
                    <a:pt x="36298" y="196019"/>
                  </a:lnTo>
                  <a:lnTo>
                    <a:pt x="58080" y="1960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2865" y="5256966"/>
              <a:ext cx="196215" cy="602615"/>
            </a:xfrm>
            <a:custGeom>
              <a:avLst/>
              <a:gdLst/>
              <a:ahLst/>
              <a:cxnLst/>
              <a:rect l="l" t="t" r="r" b="b"/>
              <a:pathLst>
                <a:path w="196214" h="602614">
                  <a:moveTo>
                    <a:pt x="181496" y="595315"/>
                  </a:moveTo>
                  <a:lnTo>
                    <a:pt x="181496" y="7260"/>
                  </a:lnTo>
                  <a:lnTo>
                    <a:pt x="188759" y="14518"/>
                  </a:lnTo>
                  <a:lnTo>
                    <a:pt x="196020" y="29036"/>
                  </a:lnTo>
                  <a:lnTo>
                    <a:pt x="196020" y="580797"/>
                  </a:lnTo>
                  <a:lnTo>
                    <a:pt x="188759" y="588055"/>
                  </a:lnTo>
                  <a:lnTo>
                    <a:pt x="188759" y="595315"/>
                  </a:lnTo>
                  <a:lnTo>
                    <a:pt x="181496" y="595315"/>
                  </a:lnTo>
                  <a:close/>
                </a:path>
                <a:path w="196214" h="602614">
                  <a:moveTo>
                    <a:pt x="7260" y="595315"/>
                  </a:moveTo>
                  <a:lnTo>
                    <a:pt x="7260" y="7260"/>
                  </a:lnTo>
                  <a:lnTo>
                    <a:pt x="14520" y="0"/>
                  </a:lnTo>
                  <a:lnTo>
                    <a:pt x="181496" y="0"/>
                  </a:lnTo>
                  <a:lnTo>
                    <a:pt x="181496" y="602573"/>
                  </a:lnTo>
                  <a:lnTo>
                    <a:pt x="14520" y="602573"/>
                  </a:lnTo>
                  <a:lnTo>
                    <a:pt x="7260" y="595315"/>
                  </a:lnTo>
                  <a:close/>
                </a:path>
                <a:path w="196214" h="602614">
                  <a:moveTo>
                    <a:pt x="0" y="580797"/>
                  </a:moveTo>
                  <a:lnTo>
                    <a:pt x="0" y="29036"/>
                  </a:lnTo>
                  <a:lnTo>
                    <a:pt x="7260" y="14518"/>
                  </a:lnTo>
                  <a:lnTo>
                    <a:pt x="7260" y="588055"/>
                  </a:lnTo>
                  <a:lnTo>
                    <a:pt x="0" y="580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2865" y="5256966"/>
              <a:ext cx="196215" cy="602615"/>
            </a:xfrm>
            <a:custGeom>
              <a:avLst/>
              <a:gdLst/>
              <a:ahLst/>
              <a:cxnLst/>
              <a:rect l="l" t="t" r="r" b="b"/>
              <a:pathLst>
                <a:path w="196214" h="602614">
                  <a:moveTo>
                    <a:pt x="196020" y="551755"/>
                  </a:moveTo>
                  <a:lnTo>
                    <a:pt x="196020" y="58078"/>
                  </a:lnTo>
                  <a:lnTo>
                    <a:pt x="196020" y="43559"/>
                  </a:lnTo>
                  <a:lnTo>
                    <a:pt x="196020" y="36296"/>
                  </a:lnTo>
                  <a:lnTo>
                    <a:pt x="196020" y="29036"/>
                  </a:lnTo>
                  <a:lnTo>
                    <a:pt x="188759" y="14518"/>
                  </a:lnTo>
                  <a:lnTo>
                    <a:pt x="181496" y="7260"/>
                  </a:lnTo>
                  <a:lnTo>
                    <a:pt x="181496" y="0"/>
                  </a:lnTo>
                  <a:lnTo>
                    <a:pt x="174238" y="0"/>
                  </a:lnTo>
                  <a:lnTo>
                    <a:pt x="14520" y="0"/>
                  </a:lnTo>
                  <a:lnTo>
                    <a:pt x="7260" y="7260"/>
                  </a:lnTo>
                  <a:lnTo>
                    <a:pt x="7260" y="14518"/>
                  </a:lnTo>
                  <a:lnTo>
                    <a:pt x="0" y="29036"/>
                  </a:lnTo>
                  <a:lnTo>
                    <a:pt x="0" y="36296"/>
                  </a:lnTo>
                  <a:lnTo>
                    <a:pt x="0" y="580797"/>
                  </a:lnTo>
                  <a:lnTo>
                    <a:pt x="7260" y="588055"/>
                  </a:lnTo>
                  <a:lnTo>
                    <a:pt x="7260" y="595315"/>
                  </a:lnTo>
                  <a:lnTo>
                    <a:pt x="14520" y="602573"/>
                  </a:lnTo>
                  <a:lnTo>
                    <a:pt x="174238" y="602573"/>
                  </a:lnTo>
                  <a:lnTo>
                    <a:pt x="181496" y="602573"/>
                  </a:lnTo>
                  <a:lnTo>
                    <a:pt x="181496" y="595315"/>
                  </a:lnTo>
                  <a:lnTo>
                    <a:pt x="188759" y="595315"/>
                  </a:lnTo>
                  <a:lnTo>
                    <a:pt x="188759" y="588055"/>
                  </a:lnTo>
                  <a:lnTo>
                    <a:pt x="196020" y="580797"/>
                  </a:lnTo>
                  <a:lnTo>
                    <a:pt x="196020" y="566274"/>
                  </a:lnTo>
                  <a:lnTo>
                    <a:pt x="196020" y="559016"/>
                  </a:lnTo>
                  <a:lnTo>
                    <a:pt x="196020" y="55175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2865" y="5256966"/>
              <a:ext cx="196215" cy="602615"/>
            </a:xfrm>
            <a:custGeom>
              <a:avLst/>
              <a:gdLst/>
              <a:ahLst/>
              <a:cxnLst/>
              <a:rect l="l" t="t" r="r" b="b"/>
              <a:pathLst>
                <a:path w="196214" h="602614">
                  <a:moveTo>
                    <a:pt x="196020" y="551755"/>
                  </a:moveTo>
                  <a:lnTo>
                    <a:pt x="196020" y="58078"/>
                  </a:lnTo>
                  <a:lnTo>
                    <a:pt x="196020" y="43559"/>
                  </a:lnTo>
                  <a:lnTo>
                    <a:pt x="196020" y="36296"/>
                  </a:lnTo>
                  <a:lnTo>
                    <a:pt x="196020" y="29036"/>
                  </a:lnTo>
                  <a:lnTo>
                    <a:pt x="188759" y="14518"/>
                  </a:lnTo>
                  <a:lnTo>
                    <a:pt x="181496" y="7260"/>
                  </a:lnTo>
                  <a:lnTo>
                    <a:pt x="181496" y="0"/>
                  </a:lnTo>
                  <a:lnTo>
                    <a:pt x="174238" y="0"/>
                  </a:lnTo>
                  <a:lnTo>
                    <a:pt x="14520" y="0"/>
                  </a:lnTo>
                  <a:lnTo>
                    <a:pt x="7260" y="7260"/>
                  </a:lnTo>
                  <a:lnTo>
                    <a:pt x="7260" y="14518"/>
                  </a:lnTo>
                  <a:lnTo>
                    <a:pt x="0" y="29036"/>
                  </a:lnTo>
                  <a:lnTo>
                    <a:pt x="0" y="36296"/>
                  </a:lnTo>
                  <a:lnTo>
                    <a:pt x="0" y="580797"/>
                  </a:lnTo>
                  <a:lnTo>
                    <a:pt x="7260" y="588055"/>
                  </a:lnTo>
                  <a:lnTo>
                    <a:pt x="7260" y="595315"/>
                  </a:lnTo>
                  <a:lnTo>
                    <a:pt x="14520" y="602573"/>
                  </a:lnTo>
                  <a:lnTo>
                    <a:pt x="174238" y="602573"/>
                  </a:lnTo>
                  <a:lnTo>
                    <a:pt x="181496" y="602573"/>
                  </a:lnTo>
                  <a:lnTo>
                    <a:pt x="181496" y="595315"/>
                  </a:lnTo>
                  <a:lnTo>
                    <a:pt x="188759" y="595315"/>
                  </a:lnTo>
                  <a:lnTo>
                    <a:pt x="188759" y="588055"/>
                  </a:lnTo>
                  <a:lnTo>
                    <a:pt x="196020" y="580797"/>
                  </a:lnTo>
                  <a:lnTo>
                    <a:pt x="196020" y="566274"/>
                  </a:lnTo>
                  <a:lnTo>
                    <a:pt x="196020" y="559016"/>
                  </a:lnTo>
                  <a:lnTo>
                    <a:pt x="196020" y="5517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8379" y="6746294"/>
              <a:ext cx="728345" cy="1066800"/>
            </a:xfrm>
            <a:custGeom>
              <a:avLst/>
              <a:gdLst/>
              <a:ahLst/>
              <a:cxnLst/>
              <a:rect l="l" t="t" r="r" b="b"/>
              <a:pathLst>
                <a:path w="728344" h="1066800">
                  <a:moveTo>
                    <a:pt x="685648" y="0"/>
                  </a:moveTo>
                  <a:lnTo>
                    <a:pt x="609463" y="8464"/>
                  </a:lnTo>
                  <a:lnTo>
                    <a:pt x="592536" y="8464"/>
                  </a:lnTo>
                  <a:lnTo>
                    <a:pt x="533282" y="16927"/>
                  </a:lnTo>
                  <a:lnTo>
                    <a:pt x="499421" y="16927"/>
                  </a:lnTo>
                  <a:lnTo>
                    <a:pt x="457097" y="25393"/>
                  </a:lnTo>
                  <a:lnTo>
                    <a:pt x="389381" y="25393"/>
                  </a:lnTo>
                  <a:lnTo>
                    <a:pt x="220085" y="25393"/>
                  </a:lnTo>
                  <a:lnTo>
                    <a:pt x="84649" y="25393"/>
                  </a:lnTo>
                  <a:lnTo>
                    <a:pt x="42323" y="25393"/>
                  </a:lnTo>
                  <a:lnTo>
                    <a:pt x="25396" y="33854"/>
                  </a:lnTo>
                  <a:lnTo>
                    <a:pt x="16930" y="50785"/>
                  </a:lnTo>
                  <a:lnTo>
                    <a:pt x="0" y="67712"/>
                  </a:lnTo>
                  <a:lnTo>
                    <a:pt x="0" y="1041165"/>
                  </a:lnTo>
                  <a:lnTo>
                    <a:pt x="16930" y="1058096"/>
                  </a:lnTo>
                  <a:lnTo>
                    <a:pt x="25396" y="1066557"/>
                  </a:lnTo>
                  <a:lnTo>
                    <a:pt x="42323" y="1066557"/>
                  </a:lnTo>
                  <a:lnTo>
                    <a:pt x="448632" y="1066557"/>
                  </a:lnTo>
                  <a:lnTo>
                    <a:pt x="727971" y="1058096"/>
                  </a:lnTo>
                  <a:lnTo>
                    <a:pt x="68564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733" y="6720895"/>
              <a:ext cx="525145" cy="1100455"/>
            </a:xfrm>
            <a:custGeom>
              <a:avLst/>
              <a:gdLst/>
              <a:ahLst/>
              <a:cxnLst/>
              <a:rect l="l" t="t" r="r" b="b"/>
              <a:pathLst>
                <a:path w="525144" h="1100454">
                  <a:moveTo>
                    <a:pt x="0" y="1083495"/>
                  </a:moveTo>
                  <a:lnTo>
                    <a:pt x="126970" y="1083495"/>
                  </a:lnTo>
                  <a:lnTo>
                    <a:pt x="211620" y="1100424"/>
                  </a:lnTo>
                  <a:lnTo>
                    <a:pt x="262409" y="1100424"/>
                  </a:lnTo>
                  <a:lnTo>
                    <a:pt x="355520" y="1083495"/>
                  </a:lnTo>
                  <a:lnTo>
                    <a:pt x="440163" y="1075026"/>
                  </a:lnTo>
                  <a:lnTo>
                    <a:pt x="482490" y="1075026"/>
                  </a:lnTo>
                  <a:lnTo>
                    <a:pt x="482490" y="1058098"/>
                  </a:lnTo>
                  <a:lnTo>
                    <a:pt x="507886" y="1007310"/>
                  </a:lnTo>
                  <a:lnTo>
                    <a:pt x="524816" y="888805"/>
                  </a:lnTo>
                  <a:lnTo>
                    <a:pt x="516352" y="829548"/>
                  </a:lnTo>
                  <a:lnTo>
                    <a:pt x="507886" y="702574"/>
                  </a:lnTo>
                  <a:lnTo>
                    <a:pt x="490955" y="541749"/>
                  </a:lnTo>
                  <a:lnTo>
                    <a:pt x="490955" y="372451"/>
                  </a:lnTo>
                  <a:lnTo>
                    <a:pt x="474028" y="304735"/>
                  </a:lnTo>
                  <a:lnTo>
                    <a:pt x="474028" y="31747"/>
                  </a:lnTo>
                  <a:lnTo>
                    <a:pt x="465563" y="33863"/>
                  </a:lnTo>
                  <a:lnTo>
                    <a:pt x="431702" y="33863"/>
                  </a:lnTo>
                  <a:lnTo>
                    <a:pt x="397844" y="25398"/>
                  </a:lnTo>
                  <a:lnTo>
                    <a:pt x="389378" y="25398"/>
                  </a:lnTo>
                  <a:lnTo>
                    <a:pt x="330124" y="16934"/>
                  </a:lnTo>
                  <a:lnTo>
                    <a:pt x="253943" y="16934"/>
                  </a:lnTo>
                  <a:lnTo>
                    <a:pt x="194686" y="25398"/>
                  </a:lnTo>
                  <a:lnTo>
                    <a:pt x="135435" y="25398"/>
                  </a:lnTo>
                  <a:lnTo>
                    <a:pt x="76181" y="16934"/>
                  </a:lnTo>
                  <a:lnTo>
                    <a:pt x="50788" y="8467"/>
                  </a:lnTo>
                  <a:lnTo>
                    <a:pt x="50788" y="964984"/>
                  </a:lnTo>
                  <a:lnTo>
                    <a:pt x="33857" y="1015772"/>
                  </a:lnTo>
                  <a:lnTo>
                    <a:pt x="0" y="1083495"/>
                  </a:lnTo>
                  <a:close/>
                </a:path>
                <a:path w="525144" h="1100454">
                  <a:moveTo>
                    <a:pt x="474028" y="31747"/>
                  </a:moveTo>
                  <a:lnTo>
                    <a:pt x="474028" y="304735"/>
                  </a:lnTo>
                  <a:lnTo>
                    <a:pt x="482490" y="270877"/>
                  </a:lnTo>
                  <a:lnTo>
                    <a:pt x="499421" y="237018"/>
                  </a:lnTo>
                  <a:lnTo>
                    <a:pt x="499421" y="228549"/>
                  </a:lnTo>
                  <a:lnTo>
                    <a:pt x="507886" y="186229"/>
                  </a:lnTo>
                  <a:lnTo>
                    <a:pt x="516352" y="118511"/>
                  </a:lnTo>
                  <a:lnTo>
                    <a:pt x="507886" y="50792"/>
                  </a:lnTo>
                  <a:lnTo>
                    <a:pt x="499421" y="25398"/>
                  </a:lnTo>
                  <a:lnTo>
                    <a:pt x="474028" y="31747"/>
                  </a:lnTo>
                  <a:close/>
                </a:path>
                <a:path w="525144" h="1100454">
                  <a:moveTo>
                    <a:pt x="490955" y="372451"/>
                  </a:moveTo>
                  <a:lnTo>
                    <a:pt x="490955" y="541749"/>
                  </a:lnTo>
                  <a:lnTo>
                    <a:pt x="499421" y="482496"/>
                  </a:lnTo>
                  <a:lnTo>
                    <a:pt x="499421" y="431707"/>
                  </a:lnTo>
                  <a:lnTo>
                    <a:pt x="490955" y="372451"/>
                  </a:lnTo>
                  <a:close/>
                </a:path>
                <a:path w="525144" h="1100454">
                  <a:moveTo>
                    <a:pt x="25393" y="380919"/>
                  </a:moveTo>
                  <a:lnTo>
                    <a:pt x="25393" y="685647"/>
                  </a:lnTo>
                  <a:lnTo>
                    <a:pt x="42323" y="804155"/>
                  </a:lnTo>
                  <a:lnTo>
                    <a:pt x="50788" y="854944"/>
                  </a:lnTo>
                  <a:lnTo>
                    <a:pt x="50788" y="245477"/>
                  </a:lnTo>
                  <a:lnTo>
                    <a:pt x="33857" y="313199"/>
                  </a:lnTo>
                  <a:lnTo>
                    <a:pt x="25393" y="380919"/>
                  </a:lnTo>
                  <a:close/>
                </a:path>
                <a:path w="525144" h="1100454">
                  <a:moveTo>
                    <a:pt x="25393" y="0"/>
                  </a:moveTo>
                  <a:lnTo>
                    <a:pt x="42323" y="84652"/>
                  </a:lnTo>
                  <a:lnTo>
                    <a:pt x="50788" y="160830"/>
                  </a:lnTo>
                  <a:lnTo>
                    <a:pt x="50788" y="8467"/>
                  </a:lnTo>
                  <a:lnTo>
                    <a:pt x="25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733" y="6720895"/>
              <a:ext cx="525145" cy="1100455"/>
            </a:xfrm>
            <a:custGeom>
              <a:avLst/>
              <a:gdLst/>
              <a:ahLst/>
              <a:cxnLst/>
              <a:rect l="l" t="t" r="r" b="b"/>
              <a:pathLst>
                <a:path w="525144" h="1100454">
                  <a:moveTo>
                    <a:pt x="499421" y="25398"/>
                  </a:moveTo>
                  <a:lnTo>
                    <a:pt x="465563" y="33863"/>
                  </a:lnTo>
                  <a:lnTo>
                    <a:pt x="431702" y="33863"/>
                  </a:lnTo>
                  <a:lnTo>
                    <a:pt x="397844" y="25398"/>
                  </a:lnTo>
                  <a:lnTo>
                    <a:pt x="389378" y="25398"/>
                  </a:lnTo>
                  <a:lnTo>
                    <a:pt x="330124" y="16934"/>
                  </a:lnTo>
                  <a:lnTo>
                    <a:pt x="253943" y="16934"/>
                  </a:lnTo>
                  <a:lnTo>
                    <a:pt x="194686" y="25398"/>
                  </a:lnTo>
                  <a:lnTo>
                    <a:pt x="135435" y="25398"/>
                  </a:lnTo>
                  <a:lnTo>
                    <a:pt x="76181" y="16934"/>
                  </a:lnTo>
                  <a:lnTo>
                    <a:pt x="25393" y="0"/>
                  </a:lnTo>
                  <a:lnTo>
                    <a:pt x="42323" y="84652"/>
                  </a:lnTo>
                  <a:lnTo>
                    <a:pt x="50788" y="160830"/>
                  </a:lnTo>
                  <a:lnTo>
                    <a:pt x="50788" y="237018"/>
                  </a:lnTo>
                  <a:lnTo>
                    <a:pt x="50788" y="245477"/>
                  </a:lnTo>
                  <a:lnTo>
                    <a:pt x="33857" y="313199"/>
                  </a:lnTo>
                  <a:lnTo>
                    <a:pt x="25393" y="380919"/>
                  </a:lnTo>
                  <a:lnTo>
                    <a:pt x="25393" y="448635"/>
                  </a:lnTo>
                  <a:lnTo>
                    <a:pt x="25393" y="516354"/>
                  </a:lnTo>
                  <a:lnTo>
                    <a:pt x="25393" y="558678"/>
                  </a:lnTo>
                  <a:lnTo>
                    <a:pt x="25393" y="685647"/>
                  </a:lnTo>
                  <a:lnTo>
                    <a:pt x="42323" y="804155"/>
                  </a:lnTo>
                  <a:lnTo>
                    <a:pt x="50788" y="854944"/>
                  </a:lnTo>
                  <a:lnTo>
                    <a:pt x="50788" y="914195"/>
                  </a:lnTo>
                  <a:lnTo>
                    <a:pt x="50788" y="964984"/>
                  </a:lnTo>
                  <a:lnTo>
                    <a:pt x="33857" y="1015772"/>
                  </a:lnTo>
                  <a:lnTo>
                    <a:pt x="8465" y="1066564"/>
                  </a:lnTo>
                  <a:lnTo>
                    <a:pt x="0" y="1083495"/>
                  </a:lnTo>
                  <a:lnTo>
                    <a:pt x="59254" y="1083495"/>
                  </a:lnTo>
                  <a:lnTo>
                    <a:pt x="126970" y="1083495"/>
                  </a:lnTo>
                  <a:lnTo>
                    <a:pt x="211620" y="1100424"/>
                  </a:lnTo>
                  <a:lnTo>
                    <a:pt x="262409" y="1100424"/>
                  </a:lnTo>
                  <a:lnTo>
                    <a:pt x="355520" y="1083495"/>
                  </a:lnTo>
                  <a:lnTo>
                    <a:pt x="440163" y="1075026"/>
                  </a:lnTo>
                  <a:lnTo>
                    <a:pt x="482490" y="1075026"/>
                  </a:lnTo>
                  <a:lnTo>
                    <a:pt x="482490" y="1058098"/>
                  </a:lnTo>
                  <a:lnTo>
                    <a:pt x="507886" y="1007310"/>
                  </a:lnTo>
                  <a:lnTo>
                    <a:pt x="516352" y="948056"/>
                  </a:lnTo>
                  <a:lnTo>
                    <a:pt x="524817" y="888805"/>
                  </a:lnTo>
                  <a:lnTo>
                    <a:pt x="516352" y="829548"/>
                  </a:lnTo>
                  <a:lnTo>
                    <a:pt x="507886" y="702574"/>
                  </a:lnTo>
                  <a:lnTo>
                    <a:pt x="490955" y="541749"/>
                  </a:lnTo>
                  <a:lnTo>
                    <a:pt x="499421" y="482496"/>
                  </a:lnTo>
                  <a:lnTo>
                    <a:pt x="499421" y="431707"/>
                  </a:lnTo>
                  <a:lnTo>
                    <a:pt x="490955" y="372451"/>
                  </a:lnTo>
                  <a:lnTo>
                    <a:pt x="482490" y="338593"/>
                  </a:lnTo>
                  <a:lnTo>
                    <a:pt x="474028" y="304735"/>
                  </a:lnTo>
                  <a:lnTo>
                    <a:pt x="482490" y="270877"/>
                  </a:lnTo>
                  <a:lnTo>
                    <a:pt x="499421" y="237018"/>
                  </a:lnTo>
                  <a:lnTo>
                    <a:pt x="499421" y="228549"/>
                  </a:lnTo>
                  <a:lnTo>
                    <a:pt x="507886" y="186229"/>
                  </a:lnTo>
                  <a:lnTo>
                    <a:pt x="516352" y="118511"/>
                  </a:lnTo>
                  <a:lnTo>
                    <a:pt x="507886" y="50792"/>
                  </a:lnTo>
                  <a:lnTo>
                    <a:pt x="499421" y="2539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733" y="6720895"/>
              <a:ext cx="525145" cy="1100455"/>
            </a:xfrm>
            <a:custGeom>
              <a:avLst/>
              <a:gdLst/>
              <a:ahLst/>
              <a:cxnLst/>
              <a:rect l="l" t="t" r="r" b="b"/>
              <a:pathLst>
                <a:path w="525144" h="1100454">
                  <a:moveTo>
                    <a:pt x="499421" y="25398"/>
                  </a:moveTo>
                  <a:lnTo>
                    <a:pt x="465563" y="33863"/>
                  </a:lnTo>
                  <a:lnTo>
                    <a:pt x="431702" y="33863"/>
                  </a:lnTo>
                  <a:lnTo>
                    <a:pt x="397844" y="25398"/>
                  </a:lnTo>
                  <a:lnTo>
                    <a:pt x="389378" y="25398"/>
                  </a:lnTo>
                  <a:lnTo>
                    <a:pt x="330124" y="16934"/>
                  </a:lnTo>
                  <a:lnTo>
                    <a:pt x="253943" y="16934"/>
                  </a:lnTo>
                  <a:lnTo>
                    <a:pt x="194686" y="25398"/>
                  </a:lnTo>
                  <a:lnTo>
                    <a:pt x="135435" y="25398"/>
                  </a:lnTo>
                  <a:lnTo>
                    <a:pt x="76181" y="16934"/>
                  </a:lnTo>
                  <a:lnTo>
                    <a:pt x="25393" y="0"/>
                  </a:lnTo>
                  <a:lnTo>
                    <a:pt x="42323" y="84652"/>
                  </a:lnTo>
                  <a:lnTo>
                    <a:pt x="50788" y="160830"/>
                  </a:lnTo>
                  <a:lnTo>
                    <a:pt x="50788" y="237018"/>
                  </a:lnTo>
                  <a:lnTo>
                    <a:pt x="50788" y="245477"/>
                  </a:lnTo>
                  <a:lnTo>
                    <a:pt x="33857" y="313199"/>
                  </a:lnTo>
                  <a:lnTo>
                    <a:pt x="25393" y="380919"/>
                  </a:lnTo>
                  <a:lnTo>
                    <a:pt x="25393" y="448635"/>
                  </a:lnTo>
                  <a:lnTo>
                    <a:pt x="25393" y="516354"/>
                  </a:lnTo>
                  <a:lnTo>
                    <a:pt x="25393" y="558678"/>
                  </a:lnTo>
                  <a:lnTo>
                    <a:pt x="25393" y="685647"/>
                  </a:lnTo>
                  <a:lnTo>
                    <a:pt x="42323" y="804155"/>
                  </a:lnTo>
                  <a:lnTo>
                    <a:pt x="50788" y="854944"/>
                  </a:lnTo>
                  <a:lnTo>
                    <a:pt x="50788" y="914195"/>
                  </a:lnTo>
                  <a:lnTo>
                    <a:pt x="50788" y="964984"/>
                  </a:lnTo>
                  <a:lnTo>
                    <a:pt x="33857" y="1015772"/>
                  </a:lnTo>
                  <a:lnTo>
                    <a:pt x="8465" y="1066564"/>
                  </a:lnTo>
                  <a:lnTo>
                    <a:pt x="0" y="1083495"/>
                  </a:lnTo>
                  <a:lnTo>
                    <a:pt x="59254" y="1083495"/>
                  </a:lnTo>
                  <a:lnTo>
                    <a:pt x="126970" y="1083495"/>
                  </a:lnTo>
                  <a:lnTo>
                    <a:pt x="211620" y="1100424"/>
                  </a:lnTo>
                  <a:lnTo>
                    <a:pt x="262409" y="1100424"/>
                  </a:lnTo>
                  <a:lnTo>
                    <a:pt x="355520" y="1083495"/>
                  </a:lnTo>
                  <a:lnTo>
                    <a:pt x="440163" y="1075026"/>
                  </a:lnTo>
                  <a:lnTo>
                    <a:pt x="482490" y="1075026"/>
                  </a:lnTo>
                  <a:lnTo>
                    <a:pt x="482490" y="1058098"/>
                  </a:lnTo>
                  <a:lnTo>
                    <a:pt x="507886" y="1007310"/>
                  </a:lnTo>
                  <a:lnTo>
                    <a:pt x="516352" y="948056"/>
                  </a:lnTo>
                  <a:lnTo>
                    <a:pt x="524817" y="888805"/>
                  </a:lnTo>
                  <a:lnTo>
                    <a:pt x="516352" y="829548"/>
                  </a:lnTo>
                  <a:lnTo>
                    <a:pt x="507886" y="702574"/>
                  </a:lnTo>
                  <a:lnTo>
                    <a:pt x="490955" y="541749"/>
                  </a:lnTo>
                  <a:lnTo>
                    <a:pt x="499421" y="482496"/>
                  </a:lnTo>
                  <a:lnTo>
                    <a:pt x="499421" y="431707"/>
                  </a:lnTo>
                  <a:lnTo>
                    <a:pt x="490955" y="372451"/>
                  </a:lnTo>
                  <a:lnTo>
                    <a:pt x="482490" y="338593"/>
                  </a:lnTo>
                  <a:lnTo>
                    <a:pt x="474028" y="304735"/>
                  </a:lnTo>
                  <a:lnTo>
                    <a:pt x="482490" y="270877"/>
                  </a:lnTo>
                  <a:lnTo>
                    <a:pt x="499421" y="237018"/>
                  </a:lnTo>
                  <a:lnTo>
                    <a:pt x="499421" y="228549"/>
                  </a:lnTo>
                  <a:lnTo>
                    <a:pt x="507886" y="186229"/>
                  </a:lnTo>
                  <a:lnTo>
                    <a:pt x="516352" y="118511"/>
                  </a:lnTo>
                  <a:lnTo>
                    <a:pt x="507886" y="50792"/>
                  </a:lnTo>
                  <a:lnTo>
                    <a:pt x="499421" y="253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2366" y="6763221"/>
              <a:ext cx="372745" cy="1083945"/>
            </a:xfrm>
            <a:custGeom>
              <a:avLst/>
              <a:gdLst/>
              <a:ahLst/>
              <a:cxnLst/>
              <a:rect l="l" t="t" r="r" b="b"/>
              <a:pathLst>
                <a:path w="372744" h="1083945">
                  <a:moveTo>
                    <a:pt x="0" y="998841"/>
                  </a:moveTo>
                  <a:lnTo>
                    <a:pt x="0" y="1015772"/>
                  </a:lnTo>
                  <a:lnTo>
                    <a:pt x="8461" y="1041169"/>
                  </a:lnTo>
                  <a:lnTo>
                    <a:pt x="16930" y="1058098"/>
                  </a:lnTo>
                  <a:lnTo>
                    <a:pt x="33857" y="1075027"/>
                  </a:lnTo>
                  <a:lnTo>
                    <a:pt x="59253" y="1083488"/>
                  </a:lnTo>
                  <a:lnTo>
                    <a:pt x="110042" y="1083488"/>
                  </a:lnTo>
                  <a:lnTo>
                    <a:pt x="372451" y="1075027"/>
                  </a:lnTo>
                  <a:lnTo>
                    <a:pt x="372451" y="1024238"/>
                  </a:lnTo>
                  <a:lnTo>
                    <a:pt x="355520" y="0"/>
                  </a:lnTo>
                  <a:lnTo>
                    <a:pt x="313196" y="0"/>
                  </a:lnTo>
                  <a:lnTo>
                    <a:pt x="118507" y="313194"/>
                  </a:lnTo>
                  <a:lnTo>
                    <a:pt x="59253" y="372451"/>
                  </a:lnTo>
                  <a:lnTo>
                    <a:pt x="16930" y="457097"/>
                  </a:lnTo>
                  <a:lnTo>
                    <a:pt x="8461" y="490959"/>
                  </a:lnTo>
                  <a:lnTo>
                    <a:pt x="8461" y="558671"/>
                  </a:lnTo>
                  <a:lnTo>
                    <a:pt x="25395" y="617929"/>
                  </a:lnTo>
                  <a:lnTo>
                    <a:pt x="33857" y="727968"/>
                  </a:lnTo>
                  <a:lnTo>
                    <a:pt x="33857" y="846479"/>
                  </a:lnTo>
                  <a:lnTo>
                    <a:pt x="25395" y="871869"/>
                  </a:lnTo>
                  <a:lnTo>
                    <a:pt x="25395" y="905730"/>
                  </a:lnTo>
                  <a:lnTo>
                    <a:pt x="0" y="998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2366" y="6763221"/>
              <a:ext cx="372745" cy="1083945"/>
            </a:xfrm>
            <a:custGeom>
              <a:avLst/>
              <a:gdLst/>
              <a:ahLst/>
              <a:cxnLst/>
              <a:rect l="l" t="t" r="r" b="b"/>
              <a:pathLst>
                <a:path w="372744" h="1083945">
                  <a:moveTo>
                    <a:pt x="372451" y="1024238"/>
                  </a:moveTo>
                  <a:lnTo>
                    <a:pt x="355520" y="0"/>
                  </a:lnTo>
                  <a:lnTo>
                    <a:pt x="313196" y="0"/>
                  </a:lnTo>
                  <a:lnTo>
                    <a:pt x="118507" y="313194"/>
                  </a:lnTo>
                  <a:lnTo>
                    <a:pt x="59253" y="372451"/>
                  </a:lnTo>
                  <a:lnTo>
                    <a:pt x="33857" y="423239"/>
                  </a:lnTo>
                  <a:lnTo>
                    <a:pt x="16930" y="457097"/>
                  </a:lnTo>
                  <a:lnTo>
                    <a:pt x="8461" y="490959"/>
                  </a:lnTo>
                  <a:lnTo>
                    <a:pt x="8461" y="516352"/>
                  </a:lnTo>
                  <a:lnTo>
                    <a:pt x="8461" y="558671"/>
                  </a:lnTo>
                  <a:lnTo>
                    <a:pt x="25395" y="617929"/>
                  </a:lnTo>
                  <a:lnTo>
                    <a:pt x="33857" y="727968"/>
                  </a:lnTo>
                  <a:lnTo>
                    <a:pt x="33857" y="812618"/>
                  </a:lnTo>
                  <a:lnTo>
                    <a:pt x="33857" y="846479"/>
                  </a:lnTo>
                  <a:lnTo>
                    <a:pt x="25395" y="871869"/>
                  </a:lnTo>
                  <a:lnTo>
                    <a:pt x="25395" y="905730"/>
                  </a:lnTo>
                  <a:lnTo>
                    <a:pt x="0" y="998841"/>
                  </a:lnTo>
                  <a:lnTo>
                    <a:pt x="0" y="1015772"/>
                  </a:lnTo>
                  <a:lnTo>
                    <a:pt x="8461" y="1041169"/>
                  </a:lnTo>
                  <a:lnTo>
                    <a:pt x="16930" y="1058098"/>
                  </a:lnTo>
                  <a:lnTo>
                    <a:pt x="33857" y="1075027"/>
                  </a:lnTo>
                  <a:lnTo>
                    <a:pt x="59253" y="1083488"/>
                  </a:lnTo>
                  <a:lnTo>
                    <a:pt x="110042" y="1083488"/>
                  </a:lnTo>
                  <a:lnTo>
                    <a:pt x="372451" y="1075027"/>
                  </a:lnTo>
                  <a:lnTo>
                    <a:pt x="372451" y="10242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2366" y="6763221"/>
              <a:ext cx="372745" cy="1083945"/>
            </a:xfrm>
            <a:custGeom>
              <a:avLst/>
              <a:gdLst/>
              <a:ahLst/>
              <a:cxnLst/>
              <a:rect l="l" t="t" r="r" b="b"/>
              <a:pathLst>
                <a:path w="372744" h="1083945">
                  <a:moveTo>
                    <a:pt x="372451" y="1024238"/>
                  </a:moveTo>
                  <a:lnTo>
                    <a:pt x="355520" y="0"/>
                  </a:lnTo>
                  <a:lnTo>
                    <a:pt x="313196" y="0"/>
                  </a:lnTo>
                  <a:lnTo>
                    <a:pt x="118507" y="313194"/>
                  </a:lnTo>
                  <a:lnTo>
                    <a:pt x="59253" y="372451"/>
                  </a:lnTo>
                  <a:lnTo>
                    <a:pt x="33857" y="423239"/>
                  </a:lnTo>
                  <a:lnTo>
                    <a:pt x="16930" y="457097"/>
                  </a:lnTo>
                  <a:lnTo>
                    <a:pt x="8461" y="490959"/>
                  </a:lnTo>
                  <a:lnTo>
                    <a:pt x="8461" y="516352"/>
                  </a:lnTo>
                  <a:lnTo>
                    <a:pt x="8461" y="558671"/>
                  </a:lnTo>
                  <a:lnTo>
                    <a:pt x="25395" y="617929"/>
                  </a:lnTo>
                  <a:lnTo>
                    <a:pt x="33857" y="727968"/>
                  </a:lnTo>
                  <a:lnTo>
                    <a:pt x="33857" y="812618"/>
                  </a:lnTo>
                  <a:lnTo>
                    <a:pt x="33857" y="846479"/>
                  </a:lnTo>
                  <a:lnTo>
                    <a:pt x="25395" y="871869"/>
                  </a:lnTo>
                  <a:lnTo>
                    <a:pt x="25395" y="905730"/>
                  </a:lnTo>
                  <a:lnTo>
                    <a:pt x="0" y="998841"/>
                  </a:lnTo>
                  <a:lnTo>
                    <a:pt x="0" y="1015772"/>
                  </a:lnTo>
                  <a:lnTo>
                    <a:pt x="8461" y="1041169"/>
                  </a:lnTo>
                  <a:lnTo>
                    <a:pt x="16930" y="1058098"/>
                  </a:lnTo>
                  <a:lnTo>
                    <a:pt x="33857" y="1075027"/>
                  </a:lnTo>
                  <a:lnTo>
                    <a:pt x="59253" y="1083488"/>
                  </a:lnTo>
                  <a:lnTo>
                    <a:pt x="110042" y="1083488"/>
                  </a:lnTo>
                  <a:lnTo>
                    <a:pt x="372451" y="1075027"/>
                  </a:lnTo>
                  <a:lnTo>
                    <a:pt x="372451" y="10242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1704" y="6703968"/>
              <a:ext cx="1769745" cy="1143000"/>
            </a:xfrm>
            <a:custGeom>
              <a:avLst/>
              <a:gdLst/>
              <a:ahLst/>
              <a:cxnLst/>
              <a:rect l="l" t="t" r="r" b="b"/>
              <a:pathLst>
                <a:path w="1769745" h="1143000">
                  <a:moveTo>
                    <a:pt x="0" y="1091953"/>
                  </a:moveTo>
                  <a:lnTo>
                    <a:pt x="0" y="1108884"/>
                  </a:lnTo>
                  <a:lnTo>
                    <a:pt x="8459" y="1125811"/>
                  </a:lnTo>
                  <a:lnTo>
                    <a:pt x="25393" y="1142741"/>
                  </a:lnTo>
                  <a:lnTo>
                    <a:pt x="67715" y="1142741"/>
                  </a:lnTo>
                  <a:lnTo>
                    <a:pt x="330124" y="1125811"/>
                  </a:lnTo>
                  <a:lnTo>
                    <a:pt x="465556" y="1125811"/>
                  </a:lnTo>
                  <a:lnTo>
                    <a:pt x="1235851" y="1117352"/>
                  </a:lnTo>
                  <a:lnTo>
                    <a:pt x="1718348" y="1117352"/>
                  </a:lnTo>
                  <a:lnTo>
                    <a:pt x="1752206" y="1083491"/>
                  </a:lnTo>
                  <a:lnTo>
                    <a:pt x="1752206" y="973448"/>
                  </a:lnTo>
                  <a:lnTo>
                    <a:pt x="1769137" y="753363"/>
                  </a:lnTo>
                  <a:lnTo>
                    <a:pt x="1769137" y="524813"/>
                  </a:lnTo>
                  <a:lnTo>
                    <a:pt x="1760671" y="304731"/>
                  </a:lnTo>
                  <a:lnTo>
                    <a:pt x="1752206" y="67719"/>
                  </a:lnTo>
                  <a:lnTo>
                    <a:pt x="1743737" y="42326"/>
                  </a:lnTo>
                  <a:lnTo>
                    <a:pt x="1726806" y="16927"/>
                  </a:lnTo>
                  <a:lnTo>
                    <a:pt x="1709879" y="8464"/>
                  </a:lnTo>
                  <a:lnTo>
                    <a:pt x="1684487" y="0"/>
                  </a:lnTo>
                  <a:lnTo>
                    <a:pt x="1650629" y="0"/>
                  </a:lnTo>
                  <a:lnTo>
                    <a:pt x="1210462" y="0"/>
                  </a:lnTo>
                  <a:lnTo>
                    <a:pt x="677179" y="8464"/>
                  </a:lnTo>
                  <a:lnTo>
                    <a:pt x="101577" y="0"/>
                  </a:lnTo>
                  <a:lnTo>
                    <a:pt x="84646" y="8464"/>
                  </a:lnTo>
                  <a:lnTo>
                    <a:pt x="67715" y="33861"/>
                  </a:lnTo>
                  <a:lnTo>
                    <a:pt x="42323" y="59253"/>
                  </a:lnTo>
                  <a:lnTo>
                    <a:pt x="33857" y="169296"/>
                  </a:lnTo>
                  <a:lnTo>
                    <a:pt x="33857" y="465562"/>
                  </a:lnTo>
                  <a:lnTo>
                    <a:pt x="25393" y="668713"/>
                  </a:lnTo>
                  <a:lnTo>
                    <a:pt x="25393" y="821082"/>
                  </a:lnTo>
                  <a:lnTo>
                    <a:pt x="16927" y="914195"/>
                  </a:lnTo>
                  <a:lnTo>
                    <a:pt x="0" y="1091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1704" y="6703968"/>
              <a:ext cx="1769745" cy="1143000"/>
            </a:xfrm>
            <a:custGeom>
              <a:avLst/>
              <a:gdLst/>
              <a:ahLst/>
              <a:cxnLst/>
              <a:rect l="l" t="t" r="r" b="b"/>
              <a:pathLst>
                <a:path w="1769745" h="1143000">
                  <a:moveTo>
                    <a:pt x="1650629" y="0"/>
                  </a:moveTo>
                  <a:lnTo>
                    <a:pt x="1337431" y="0"/>
                  </a:lnTo>
                  <a:lnTo>
                    <a:pt x="1210462" y="0"/>
                  </a:lnTo>
                  <a:lnTo>
                    <a:pt x="677179" y="8464"/>
                  </a:lnTo>
                  <a:lnTo>
                    <a:pt x="101577" y="0"/>
                  </a:lnTo>
                  <a:lnTo>
                    <a:pt x="84646" y="8464"/>
                  </a:lnTo>
                  <a:lnTo>
                    <a:pt x="67715" y="33861"/>
                  </a:lnTo>
                  <a:lnTo>
                    <a:pt x="42323" y="59253"/>
                  </a:lnTo>
                  <a:lnTo>
                    <a:pt x="33857" y="169296"/>
                  </a:lnTo>
                  <a:lnTo>
                    <a:pt x="33857" y="330127"/>
                  </a:lnTo>
                  <a:lnTo>
                    <a:pt x="33857" y="406309"/>
                  </a:lnTo>
                  <a:lnTo>
                    <a:pt x="33857" y="465562"/>
                  </a:lnTo>
                  <a:lnTo>
                    <a:pt x="25393" y="668713"/>
                  </a:lnTo>
                  <a:lnTo>
                    <a:pt x="25393" y="719502"/>
                  </a:lnTo>
                  <a:lnTo>
                    <a:pt x="25393" y="821082"/>
                  </a:lnTo>
                  <a:lnTo>
                    <a:pt x="16927" y="914195"/>
                  </a:lnTo>
                  <a:lnTo>
                    <a:pt x="0" y="1091953"/>
                  </a:lnTo>
                  <a:lnTo>
                    <a:pt x="0" y="1108884"/>
                  </a:lnTo>
                  <a:lnTo>
                    <a:pt x="8459" y="1125811"/>
                  </a:lnTo>
                  <a:lnTo>
                    <a:pt x="25393" y="1142741"/>
                  </a:lnTo>
                  <a:lnTo>
                    <a:pt x="67715" y="1142741"/>
                  </a:lnTo>
                  <a:lnTo>
                    <a:pt x="330124" y="1125811"/>
                  </a:lnTo>
                  <a:lnTo>
                    <a:pt x="465556" y="1125811"/>
                  </a:lnTo>
                  <a:lnTo>
                    <a:pt x="1235851" y="1117352"/>
                  </a:lnTo>
                  <a:lnTo>
                    <a:pt x="1599840" y="1117352"/>
                  </a:lnTo>
                  <a:lnTo>
                    <a:pt x="1692948" y="1117352"/>
                  </a:lnTo>
                  <a:lnTo>
                    <a:pt x="1701418" y="1117352"/>
                  </a:lnTo>
                  <a:lnTo>
                    <a:pt x="1718348" y="1117352"/>
                  </a:lnTo>
                  <a:lnTo>
                    <a:pt x="1735276" y="1100422"/>
                  </a:lnTo>
                  <a:lnTo>
                    <a:pt x="1752206" y="1083491"/>
                  </a:lnTo>
                  <a:lnTo>
                    <a:pt x="1752206" y="1066563"/>
                  </a:lnTo>
                  <a:lnTo>
                    <a:pt x="1752206" y="973448"/>
                  </a:lnTo>
                  <a:lnTo>
                    <a:pt x="1769137" y="753363"/>
                  </a:lnTo>
                  <a:lnTo>
                    <a:pt x="1769137" y="524813"/>
                  </a:lnTo>
                  <a:lnTo>
                    <a:pt x="1760671" y="304731"/>
                  </a:lnTo>
                  <a:lnTo>
                    <a:pt x="1752206" y="67719"/>
                  </a:lnTo>
                  <a:lnTo>
                    <a:pt x="1743737" y="42326"/>
                  </a:lnTo>
                  <a:lnTo>
                    <a:pt x="1726806" y="16927"/>
                  </a:lnTo>
                  <a:lnTo>
                    <a:pt x="1709879" y="8464"/>
                  </a:lnTo>
                  <a:lnTo>
                    <a:pt x="1684487" y="0"/>
                  </a:lnTo>
                  <a:lnTo>
                    <a:pt x="1659094" y="0"/>
                  </a:lnTo>
                  <a:lnTo>
                    <a:pt x="1650629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1704" y="6703968"/>
              <a:ext cx="1769745" cy="1143000"/>
            </a:xfrm>
            <a:custGeom>
              <a:avLst/>
              <a:gdLst/>
              <a:ahLst/>
              <a:cxnLst/>
              <a:rect l="l" t="t" r="r" b="b"/>
              <a:pathLst>
                <a:path w="1769745" h="1143000">
                  <a:moveTo>
                    <a:pt x="1650629" y="0"/>
                  </a:moveTo>
                  <a:lnTo>
                    <a:pt x="1337431" y="0"/>
                  </a:lnTo>
                  <a:lnTo>
                    <a:pt x="1210462" y="0"/>
                  </a:lnTo>
                  <a:lnTo>
                    <a:pt x="677179" y="8464"/>
                  </a:lnTo>
                  <a:lnTo>
                    <a:pt x="101577" y="0"/>
                  </a:lnTo>
                  <a:lnTo>
                    <a:pt x="84646" y="8464"/>
                  </a:lnTo>
                  <a:lnTo>
                    <a:pt x="67715" y="33861"/>
                  </a:lnTo>
                  <a:lnTo>
                    <a:pt x="42323" y="59253"/>
                  </a:lnTo>
                  <a:lnTo>
                    <a:pt x="33857" y="169296"/>
                  </a:lnTo>
                  <a:lnTo>
                    <a:pt x="33857" y="330127"/>
                  </a:lnTo>
                  <a:lnTo>
                    <a:pt x="33857" y="406309"/>
                  </a:lnTo>
                  <a:lnTo>
                    <a:pt x="33857" y="465562"/>
                  </a:lnTo>
                  <a:lnTo>
                    <a:pt x="25393" y="668713"/>
                  </a:lnTo>
                  <a:lnTo>
                    <a:pt x="25393" y="719502"/>
                  </a:lnTo>
                  <a:lnTo>
                    <a:pt x="25393" y="821082"/>
                  </a:lnTo>
                  <a:lnTo>
                    <a:pt x="16927" y="914195"/>
                  </a:lnTo>
                  <a:lnTo>
                    <a:pt x="0" y="1091953"/>
                  </a:lnTo>
                  <a:lnTo>
                    <a:pt x="0" y="1108884"/>
                  </a:lnTo>
                  <a:lnTo>
                    <a:pt x="8459" y="1125811"/>
                  </a:lnTo>
                  <a:lnTo>
                    <a:pt x="25393" y="1142741"/>
                  </a:lnTo>
                  <a:lnTo>
                    <a:pt x="67715" y="1142741"/>
                  </a:lnTo>
                  <a:lnTo>
                    <a:pt x="330124" y="1125811"/>
                  </a:lnTo>
                  <a:lnTo>
                    <a:pt x="465556" y="1125811"/>
                  </a:lnTo>
                  <a:lnTo>
                    <a:pt x="1235851" y="1117352"/>
                  </a:lnTo>
                  <a:lnTo>
                    <a:pt x="1599840" y="1117352"/>
                  </a:lnTo>
                  <a:lnTo>
                    <a:pt x="1692948" y="1117352"/>
                  </a:lnTo>
                  <a:lnTo>
                    <a:pt x="1701418" y="1117352"/>
                  </a:lnTo>
                  <a:lnTo>
                    <a:pt x="1718348" y="1117352"/>
                  </a:lnTo>
                  <a:lnTo>
                    <a:pt x="1735276" y="1100422"/>
                  </a:lnTo>
                  <a:lnTo>
                    <a:pt x="1752206" y="1083491"/>
                  </a:lnTo>
                  <a:lnTo>
                    <a:pt x="1752206" y="1066563"/>
                  </a:lnTo>
                  <a:lnTo>
                    <a:pt x="1752206" y="973448"/>
                  </a:lnTo>
                  <a:lnTo>
                    <a:pt x="1769137" y="753363"/>
                  </a:lnTo>
                  <a:lnTo>
                    <a:pt x="1769137" y="524813"/>
                  </a:lnTo>
                  <a:lnTo>
                    <a:pt x="1760671" y="304731"/>
                  </a:lnTo>
                  <a:lnTo>
                    <a:pt x="1752206" y="67719"/>
                  </a:lnTo>
                  <a:lnTo>
                    <a:pt x="1743737" y="42326"/>
                  </a:lnTo>
                  <a:lnTo>
                    <a:pt x="1726806" y="16927"/>
                  </a:lnTo>
                  <a:lnTo>
                    <a:pt x="1709879" y="8464"/>
                  </a:lnTo>
                  <a:lnTo>
                    <a:pt x="1684487" y="0"/>
                  </a:lnTo>
                  <a:lnTo>
                    <a:pt x="1659094" y="0"/>
                  </a:lnTo>
                  <a:lnTo>
                    <a:pt x="16506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27" y="6585460"/>
              <a:ext cx="720090" cy="660400"/>
            </a:xfrm>
            <a:custGeom>
              <a:avLst/>
              <a:gdLst/>
              <a:ahLst/>
              <a:cxnLst/>
              <a:rect l="l" t="t" r="r" b="b"/>
              <a:pathLst>
                <a:path w="720089" h="660400">
                  <a:moveTo>
                    <a:pt x="0" y="660255"/>
                  </a:moveTo>
                  <a:lnTo>
                    <a:pt x="16934" y="634859"/>
                  </a:lnTo>
                  <a:lnTo>
                    <a:pt x="25396" y="609463"/>
                  </a:lnTo>
                  <a:lnTo>
                    <a:pt x="59257" y="567143"/>
                  </a:lnTo>
                  <a:lnTo>
                    <a:pt x="143904" y="516354"/>
                  </a:lnTo>
                  <a:lnTo>
                    <a:pt x="177762" y="499423"/>
                  </a:lnTo>
                  <a:lnTo>
                    <a:pt x="719506" y="296265"/>
                  </a:lnTo>
                  <a:lnTo>
                    <a:pt x="651790" y="245477"/>
                  </a:lnTo>
                  <a:lnTo>
                    <a:pt x="592536" y="186227"/>
                  </a:lnTo>
                  <a:lnTo>
                    <a:pt x="533282" y="118507"/>
                  </a:lnTo>
                  <a:lnTo>
                    <a:pt x="482494" y="50788"/>
                  </a:lnTo>
                  <a:lnTo>
                    <a:pt x="465566" y="16930"/>
                  </a:lnTo>
                  <a:lnTo>
                    <a:pt x="465566" y="8468"/>
                  </a:lnTo>
                  <a:lnTo>
                    <a:pt x="457097" y="0"/>
                  </a:lnTo>
                  <a:lnTo>
                    <a:pt x="414778" y="0"/>
                  </a:lnTo>
                  <a:lnTo>
                    <a:pt x="389381" y="25395"/>
                  </a:lnTo>
                  <a:lnTo>
                    <a:pt x="296270" y="143903"/>
                  </a:lnTo>
                  <a:lnTo>
                    <a:pt x="211620" y="253946"/>
                  </a:lnTo>
                  <a:lnTo>
                    <a:pt x="135438" y="372453"/>
                  </a:lnTo>
                  <a:lnTo>
                    <a:pt x="67722" y="499423"/>
                  </a:lnTo>
                  <a:lnTo>
                    <a:pt x="25396" y="567143"/>
                  </a:lnTo>
                  <a:lnTo>
                    <a:pt x="16934" y="601001"/>
                  </a:lnTo>
                  <a:lnTo>
                    <a:pt x="8469" y="626394"/>
                  </a:lnTo>
                  <a:lnTo>
                    <a:pt x="0" y="660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27" y="6585460"/>
              <a:ext cx="720090" cy="660400"/>
            </a:xfrm>
            <a:custGeom>
              <a:avLst/>
              <a:gdLst/>
              <a:ahLst/>
              <a:cxnLst/>
              <a:rect l="l" t="t" r="r" b="b"/>
              <a:pathLst>
                <a:path w="720089" h="660400">
                  <a:moveTo>
                    <a:pt x="8469" y="626394"/>
                  </a:moveTo>
                  <a:lnTo>
                    <a:pt x="16934" y="601001"/>
                  </a:lnTo>
                  <a:lnTo>
                    <a:pt x="25396" y="567143"/>
                  </a:lnTo>
                  <a:lnTo>
                    <a:pt x="67722" y="499423"/>
                  </a:lnTo>
                  <a:lnTo>
                    <a:pt x="135438" y="372453"/>
                  </a:lnTo>
                  <a:lnTo>
                    <a:pt x="211620" y="253946"/>
                  </a:lnTo>
                  <a:lnTo>
                    <a:pt x="296270" y="143903"/>
                  </a:lnTo>
                  <a:lnTo>
                    <a:pt x="389381" y="25395"/>
                  </a:lnTo>
                  <a:lnTo>
                    <a:pt x="406312" y="8468"/>
                  </a:lnTo>
                  <a:lnTo>
                    <a:pt x="414778" y="0"/>
                  </a:lnTo>
                  <a:lnTo>
                    <a:pt x="423239" y="0"/>
                  </a:lnTo>
                  <a:lnTo>
                    <a:pt x="431705" y="0"/>
                  </a:lnTo>
                  <a:lnTo>
                    <a:pt x="440170" y="0"/>
                  </a:lnTo>
                  <a:lnTo>
                    <a:pt x="457097" y="0"/>
                  </a:lnTo>
                  <a:lnTo>
                    <a:pt x="465566" y="8468"/>
                  </a:lnTo>
                  <a:lnTo>
                    <a:pt x="465566" y="16930"/>
                  </a:lnTo>
                  <a:lnTo>
                    <a:pt x="482494" y="50788"/>
                  </a:lnTo>
                  <a:lnTo>
                    <a:pt x="533282" y="118507"/>
                  </a:lnTo>
                  <a:lnTo>
                    <a:pt x="592536" y="186227"/>
                  </a:lnTo>
                  <a:lnTo>
                    <a:pt x="651790" y="245477"/>
                  </a:lnTo>
                  <a:lnTo>
                    <a:pt x="719506" y="296265"/>
                  </a:lnTo>
                  <a:lnTo>
                    <a:pt x="177762" y="499423"/>
                  </a:lnTo>
                  <a:lnTo>
                    <a:pt x="101580" y="541744"/>
                  </a:lnTo>
                  <a:lnTo>
                    <a:pt x="59257" y="567143"/>
                  </a:lnTo>
                  <a:lnTo>
                    <a:pt x="25396" y="609463"/>
                  </a:lnTo>
                  <a:lnTo>
                    <a:pt x="16934" y="634859"/>
                  </a:lnTo>
                  <a:lnTo>
                    <a:pt x="0" y="660255"/>
                  </a:lnTo>
                  <a:lnTo>
                    <a:pt x="8469" y="6263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27" y="6585460"/>
              <a:ext cx="720090" cy="660400"/>
            </a:xfrm>
            <a:custGeom>
              <a:avLst/>
              <a:gdLst/>
              <a:ahLst/>
              <a:cxnLst/>
              <a:rect l="l" t="t" r="r" b="b"/>
              <a:pathLst>
                <a:path w="720089" h="660400">
                  <a:moveTo>
                    <a:pt x="8469" y="626394"/>
                  </a:moveTo>
                  <a:lnTo>
                    <a:pt x="16934" y="601001"/>
                  </a:lnTo>
                  <a:lnTo>
                    <a:pt x="25396" y="567143"/>
                  </a:lnTo>
                  <a:lnTo>
                    <a:pt x="67722" y="499423"/>
                  </a:lnTo>
                  <a:lnTo>
                    <a:pt x="135438" y="372453"/>
                  </a:lnTo>
                  <a:lnTo>
                    <a:pt x="211620" y="253946"/>
                  </a:lnTo>
                  <a:lnTo>
                    <a:pt x="296270" y="143903"/>
                  </a:lnTo>
                  <a:lnTo>
                    <a:pt x="389381" y="25395"/>
                  </a:lnTo>
                  <a:lnTo>
                    <a:pt x="406312" y="8468"/>
                  </a:lnTo>
                  <a:lnTo>
                    <a:pt x="414778" y="0"/>
                  </a:lnTo>
                  <a:lnTo>
                    <a:pt x="423239" y="0"/>
                  </a:lnTo>
                  <a:lnTo>
                    <a:pt x="431705" y="0"/>
                  </a:lnTo>
                  <a:lnTo>
                    <a:pt x="440170" y="0"/>
                  </a:lnTo>
                  <a:lnTo>
                    <a:pt x="457097" y="0"/>
                  </a:lnTo>
                  <a:lnTo>
                    <a:pt x="465566" y="8468"/>
                  </a:lnTo>
                  <a:lnTo>
                    <a:pt x="465566" y="16930"/>
                  </a:lnTo>
                  <a:lnTo>
                    <a:pt x="482494" y="50788"/>
                  </a:lnTo>
                  <a:lnTo>
                    <a:pt x="533282" y="118507"/>
                  </a:lnTo>
                  <a:lnTo>
                    <a:pt x="592536" y="186227"/>
                  </a:lnTo>
                  <a:lnTo>
                    <a:pt x="651790" y="245477"/>
                  </a:lnTo>
                  <a:lnTo>
                    <a:pt x="719506" y="296265"/>
                  </a:lnTo>
                  <a:lnTo>
                    <a:pt x="177762" y="499423"/>
                  </a:lnTo>
                  <a:lnTo>
                    <a:pt x="101580" y="541744"/>
                  </a:lnTo>
                  <a:lnTo>
                    <a:pt x="59257" y="567143"/>
                  </a:lnTo>
                  <a:lnTo>
                    <a:pt x="25396" y="609463"/>
                  </a:lnTo>
                  <a:lnTo>
                    <a:pt x="16934" y="634859"/>
                  </a:lnTo>
                  <a:lnTo>
                    <a:pt x="0" y="660255"/>
                  </a:lnTo>
                  <a:lnTo>
                    <a:pt x="8469" y="626394"/>
                  </a:lnTo>
                  <a:close/>
                </a:path>
                <a:path w="720089" h="660400">
                  <a:moveTo>
                    <a:pt x="634860" y="321664"/>
                  </a:moveTo>
                  <a:lnTo>
                    <a:pt x="584071" y="287804"/>
                  </a:lnTo>
                  <a:lnTo>
                    <a:pt x="541747" y="253946"/>
                  </a:lnTo>
                  <a:lnTo>
                    <a:pt x="490955" y="203157"/>
                  </a:lnTo>
                  <a:lnTo>
                    <a:pt x="457097" y="160834"/>
                  </a:lnTo>
                  <a:lnTo>
                    <a:pt x="414778" y="110045"/>
                  </a:lnTo>
                  <a:lnTo>
                    <a:pt x="397847" y="59256"/>
                  </a:lnTo>
                  <a:lnTo>
                    <a:pt x="389381" y="338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634" y="8278872"/>
              <a:ext cx="2238375" cy="2064385"/>
            </a:xfrm>
            <a:custGeom>
              <a:avLst/>
              <a:gdLst/>
              <a:ahLst/>
              <a:cxnLst/>
              <a:rect l="l" t="t" r="r" b="b"/>
              <a:pathLst>
                <a:path w="2238375" h="2064384">
                  <a:moveTo>
                    <a:pt x="0" y="2029932"/>
                  </a:moveTo>
                  <a:lnTo>
                    <a:pt x="0" y="33972"/>
                  </a:lnTo>
                  <a:lnTo>
                    <a:pt x="0" y="25479"/>
                  </a:lnTo>
                  <a:lnTo>
                    <a:pt x="0" y="16988"/>
                  </a:lnTo>
                  <a:lnTo>
                    <a:pt x="7362" y="8493"/>
                  </a:lnTo>
                  <a:lnTo>
                    <a:pt x="14722" y="0"/>
                  </a:lnTo>
                  <a:lnTo>
                    <a:pt x="22085" y="0"/>
                  </a:lnTo>
                  <a:lnTo>
                    <a:pt x="2216092" y="0"/>
                  </a:lnTo>
                  <a:lnTo>
                    <a:pt x="2223456" y="0"/>
                  </a:lnTo>
                  <a:lnTo>
                    <a:pt x="2230815" y="8493"/>
                  </a:lnTo>
                  <a:lnTo>
                    <a:pt x="2238179" y="16988"/>
                  </a:lnTo>
                  <a:lnTo>
                    <a:pt x="2238179" y="25479"/>
                  </a:lnTo>
                  <a:lnTo>
                    <a:pt x="2238179" y="33972"/>
                  </a:lnTo>
                  <a:lnTo>
                    <a:pt x="2238179" y="2029932"/>
                  </a:lnTo>
                  <a:lnTo>
                    <a:pt x="2238179" y="2038426"/>
                  </a:lnTo>
                  <a:lnTo>
                    <a:pt x="2238179" y="2046919"/>
                  </a:lnTo>
                  <a:lnTo>
                    <a:pt x="2230815" y="2055414"/>
                  </a:lnTo>
                  <a:lnTo>
                    <a:pt x="2223456" y="2055414"/>
                  </a:lnTo>
                  <a:lnTo>
                    <a:pt x="2216092" y="2063905"/>
                  </a:lnTo>
                  <a:lnTo>
                    <a:pt x="22085" y="2063905"/>
                  </a:lnTo>
                  <a:lnTo>
                    <a:pt x="14722" y="2055414"/>
                  </a:lnTo>
                  <a:lnTo>
                    <a:pt x="7362" y="2055414"/>
                  </a:lnTo>
                  <a:lnTo>
                    <a:pt x="0" y="2046919"/>
                  </a:lnTo>
                  <a:lnTo>
                    <a:pt x="0" y="2038426"/>
                  </a:lnTo>
                  <a:lnTo>
                    <a:pt x="0" y="20299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04498" y="8278872"/>
              <a:ext cx="1576070" cy="2064385"/>
            </a:xfrm>
            <a:custGeom>
              <a:avLst/>
              <a:gdLst/>
              <a:ahLst/>
              <a:cxnLst/>
              <a:rect l="l" t="t" r="r" b="b"/>
              <a:pathLst>
                <a:path w="1576070" h="2064384">
                  <a:moveTo>
                    <a:pt x="1575693" y="2063905"/>
                  </a:moveTo>
                  <a:lnTo>
                    <a:pt x="1575693" y="0"/>
                  </a:lnTo>
                  <a:lnTo>
                    <a:pt x="0" y="0"/>
                  </a:lnTo>
                  <a:lnTo>
                    <a:pt x="0" y="2063905"/>
                  </a:lnTo>
                  <a:lnTo>
                    <a:pt x="1575693" y="2063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9511" y="8278872"/>
              <a:ext cx="1605280" cy="2064385"/>
            </a:xfrm>
            <a:custGeom>
              <a:avLst/>
              <a:gdLst/>
              <a:ahLst/>
              <a:cxnLst/>
              <a:rect l="l" t="t" r="r" b="b"/>
              <a:pathLst>
                <a:path w="1605279" h="2064384">
                  <a:moveTo>
                    <a:pt x="0" y="2029932"/>
                  </a:moveTo>
                  <a:lnTo>
                    <a:pt x="0" y="33972"/>
                  </a:lnTo>
                  <a:lnTo>
                    <a:pt x="0" y="25479"/>
                  </a:lnTo>
                  <a:lnTo>
                    <a:pt x="7366" y="16988"/>
                  </a:lnTo>
                  <a:lnTo>
                    <a:pt x="7366" y="8493"/>
                  </a:lnTo>
                  <a:lnTo>
                    <a:pt x="14728" y="0"/>
                  </a:lnTo>
                  <a:lnTo>
                    <a:pt x="22092" y="0"/>
                  </a:lnTo>
                  <a:lnTo>
                    <a:pt x="1582925" y="0"/>
                  </a:lnTo>
                  <a:lnTo>
                    <a:pt x="1590287" y="0"/>
                  </a:lnTo>
                  <a:lnTo>
                    <a:pt x="1597654" y="8493"/>
                  </a:lnTo>
                  <a:lnTo>
                    <a:pt x="1597654" y="16988"/>
                  </a:lnTo>
                  <a:lnTo>
                    <a:pt x="1605016" y="25479"/>
                  </a:lnTo>
                  <a:lnTo>
                    <a:pt x="1605016" y="33972"/>
                  </a:lnTo>
                  <a:lnTo>
                    <a:pt x="1605016" y="2029932"/>
                  </a:lnTo>
                  <a:lnTo>
                    <a:pt x="1605016" y="2038426"/>
                  </a:lnTo>
                  <a:lnTo>
                    <a:pt x="1597654" y="2046919"/>
                  </a:lnTo>
                  <a:lnTo>
                    <a:pt x="1597654" y="2055414"/>
                  </a:lnTo>
                  <a:lnTo>
                    <a:pt x="1590287" y="2055414"/>
                  </a:lnTo>
                  <a:lnTo>
                    <a:pt x="1590287" y="2063905"/>
                  </a:lnTo>
                  <a:lnTo>
                    <a:pt x="1582925" y="2063905"/>
                  </a:lnTo>
                  <a:lnTo>
                    <a:pt x="22092" y="2063905"/>
                  </a:lnTo>
                  <a:lnTo>
                    <a:pt x="14728" y="2063905"/>
                  </a:lnTo>
                  <a:lnTo>
                    <a:pt x="14728" y="2055414"/>
                  </a:lnTo>
                  <a:lnTo>
                    <a:pt x="7366" y="2055414"/>
                  </a:lnTo>
                  <a:lnTo>
                    <a:pt x="7366" y="2046919"/>
                  </a:lnTo>
                  <a:lnTo>
                    <a:pt x="0" y="2038426"/>
                  </a:lnTo>
                  <a:lnTo>
                    <a:pt x="0" y="2029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9511" y="8278872"/>
              <a:ext cx="1605280" cy="2064385"/>
            </a:xfrm>
            <a:custGeom>
              <a:avLst/>
              <a:gdLst/>
              <a:ahLst/>
              <a:cxnLst/>
              <a:rect l="l" t="t" r="r" b="b"/>
              <a:pathLst>
                <a:path w="1605279" h="2064384">
                  <a:moveTo>
                    <a:pt x="0" y="2029932"/>
                  </a:moveTo>
                  <a:lnTo>
                    <a:pt x="0" y="33972"/>
                  </a:lnTo>
                  <a:lnTo>
                    <a:pt x="0" y="25479"/>
                  </a:lnTo>
                  <a:lnTo>
                    <a:pt x="7366" y="16988"/>
                  </a:lnTo>
                  <a:lnTo>
                    <a:pt x="7366" y="8493"/>
                  </a:lnTo>
                  <a:lnTo>
                    <a:pt x="14728" y="0"/>
                  </a:lnTo>
                  <a:lnTo>
                    <a:pt x="22092" y="0"/>
                  </a:lnTo>
                  <a:lnTo>
                    <a:pt x="1582925" y="0"/>
                  </a:lnTo>
                  <a:lnTo>
                    <a:pt x="1590287" y="0"/>
                  </a:lnTo>
                  <a:lnTo>
                    <a:pt x="1597654" y="8493"/>
                  </a:lnTo>
                  <a:lnTo>
                    <a:pt x="1597654" y="16988"/>
                  </a:lnTo>
                  <a:lnTo>
                    <a:pt x="1605016" y="25479"/>
                  </a:lnTo>
                  <a:lnTo>
                    <a:pt x="1605016" y="33972"/>
                  </a:lnTo>
                  <a:lnTo>
                    <a:pt x="1605016" y="2029932"/>
                  </a:lnTo>
                  <a:lnTo>
                    <a:pt x="1605016" y="2038426"/>
                  </a:lnTo>
                  <a:lnTo>
                    <a:pt x="1597654" y="2046919"/>
                  </a:lnTo>
                  <a:lnTo>
                    <a:pt x="1597654" y="2055414"/>
                  </a:lnTo>
                  <a:lnTo>
                    <a:pt x="1590287" y="2055414"/>
                  </a:lnTo>
                  <a:lnTo>
                    <a:pt x="1590287" y="2063905"/>
                  </a:lnTo>
                  <a:lnTo>
                    <a:pt x="1582925" y="2063905"/>
                  </a:lnTo>
                  <a:lnTo>
                    <a:pt x="22092" y="2063905"/>
                  </a:lnTo>
                  <a:lnTo>
                    <a:pt x="14728" y="2063905"/>
                  </a:lnTo>
                  <a:lnTo>
                    <a:pt x="14728" y="2055414"/>
                  </a:lnTo>
                  <a:lnTo>
                    <a:pt x="7366" y="2055414"/>
                  </a:lnTo>
                  <a:lnTo>
                    <a:pt x="7366" y="2046919"/>
                  </a:lnTo>
                  <a:lnTo>
                    <a:pt x="0" y="2038426"/>
                  </a:lnTo>
                  <a:lnTo>
                    <a:pt x="0" y="20299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634" y="9315073"/>
              <a:ext cx="530225" cy="1019810"/>
            </a:xfrm>
            <a:custGeom>
              <a:avLst/>
              <a:gdLst/>
              <a:ahLst/>
              <a:cxnLst/>
              <a:rect l="l" t="t" r="r" b="b"/>
              <a:pathLst>
                <a:path w="530225" h="1019809">
                  <a:moveTo>
                    <a:pt x="522729" y="339736"/>
                  </a:moveTo>
                  <a:lnTo>
                    <a:pt x="522729" y="721940"/>
                  </a:lnTo>
                  <a:lnTo>
                    <a:pt x="530095" y="670979"/>
                  </a:lnTo>
                  <a:lnTo>
                    <a:pt x="530095" y="373709"/>
                  </a:lnTo>
                  <a:lnTo>
                    <a:pt x="522729" y="339736"/>
                  </a:lnTo>
                  <a:close/>
                </a:path>
                <a:path w="530225" h="1019809">
                  <a:moveTo>
                    <a:pt x="515367" y="237815"/>
                  </a:moveTo>
                  <a:lnTo>
                    <a:pt x="515367" y="823861"/>
                  </a:lnTo>
                  <a:lnTo>
                    <a:pt x="522729" y="789889"/>
                  </a:lnTo>
                  <a:lnTo>
                    <a:pt x="522729" y="271787"/>
                  </a:lnTo>
                  <a:lnTo>
                    <a:pt x="515367" y="237815"/>
                  </a:lnTo>
                  <a:close/>
                </a:path>
                <a:path w="530225" h="1019809">
                  <a:moveTo>
                    <a:pt x="508006" y="186854"/>
                  </a:moveTo>
                  <a:lnTo>
                    <a:pt x="508006" y="874822"/>
                  </a:lnTo>
                  <a:lnTo>
                    <a:pt x="515367" y="849343"/>
                  </a:lnTo>
                  <a:lnTo>
                    <a:pt x="515367" y="212336"/>
                  </a:lnTo>
                  <a:lnTo>
                    <a:pt x="508006" y="186854"/>
                  </a:lnTo>
                  <a:close/>
                </a:path>
                <a:path w="530225" h="1019809">
                  <a:moveTo>
                    <a:pt x="500644" y="144387"/>
                  </a:moveTo>
                  <a:lnTo>
                    <a:pt x="500644" y="908797"/>
                  </a:lnTo>
                  <a:lnTo>
                    <a:pt x="508006" y="891810"/>
                  </a:lnTo>
                  <a:lnTo>
                    <a:pt x="508006" y="169866"/>
                  </a:lnTo>
                  <a:lnTo>
                    <a:pt x="500644" y="144387"/>
                  </a:lnTo>
                  <a:close/>
                </a:path>
                <a:path w="530225" h="1019809">
                  <a:moveTo>
                    <a:pt x="29448" y="993731"/>
                  </a:moveTo>
                  <a:lnTo>
                    <a:pt x="29448" y="1010718"/>
                  </a:lnTo>
                  <a:lnTo>
                    <a:pt x="44171" y="1019213"/>
                  </a:lnTo>
                  <a:lnTo>
                    <a:pt x="73623" y="1002225"/>
                  </a:lnTo>
                  <a:lnTo>
                    <a:pt x="220873" y="1002225"/>
                  </a:lnTo>
                  <a:lnTo>
                    <a:pt x="265047" y="1010718"/>
                  </a:lnTo>
                  <a:lnTo>
                    <a:pt x="309219" y="1002225"/>
                  </a:lnTo>
                  <a:lnTo>
                    <a:pt x="456472" y="1002225"/>
                  </a:lnTo>
                  <a:lnTo>
                    <a:pt x="485921" y="1019213"/>
                  </a:lnTo>
                  <a:lnTo>
                    <a:pt x="500644" y="1010718"/>
                  </a:lnTo>
                  <a:lnTo>
                    <a:pt x="500644" y="993731"/>
                  </a:lnTo>
                  <a:lnTo>
                    <a:pt x="493280" y="985237"/>
                  </a:lnTo>
                  <a:lnTo>
                    <a:pt x="493280" y="968252"/>
                  </a:lnTo>
                  <a:lnTo>
                    <a:pt x="485921" y="968252"/>
                  </a:lnTo>
                  <a:lnTo>
                    <a:pt x="485921" y="0"/>
                  </a:lnTo>
                  <a:lnTo>
                    <a:pt x="456472" y="16984"/>
                  </a:lnTo>
                  <a:lnTo>
                    <a:pt x="353397" y="16984"/>
                  </a:lnTo>
                  <a:lnTo>
                    <a:pt x="309219" y="8491"/>
                  </a:lnTo>
                  <a:lnTo>
                    <a:pt x="220873" y="8491"/>
                  </a:lnTo>
                  <a:lnTo>
                    <a:pt x="176695" y="16984"/>
                  </a:lnTo>
                  <a:lnTo>
                    <a:pt x="73623" y="16984"/>
                  </a:lnTo>
                  <a:lnTo>
                    <a:pt x="44171" y="0"/>
                  </a:lnTo>
                  <a:lnTo>
                    <a:pt x="44171" y="968252"/>
                  </a:lnTo>
                  <a:lnTo>
                    <a:pt x="36808" y="976743"/>
                  </a:lnTo>
                  <a:lnTo>
                    <a:pt x="36808" y="985237"/>
                  </a:lnTo>
                  <a:lnTo>
                    <a:pt x="29448" y="993731"/>
                  </a:lnTo>
                  <a:close/>
                </a:path>
                <a:path w="530225" h="1019809">
                  <a:moveTo>
                    <a:pt x="493280" y="110412"/>
                  </a:moveTo>
                  <a:lnTo>
                    <a:pt x="493280" y="934279"/>
                  </a:lnTo>
                  <a:lnTo>
                    <a:pt x="500644" y="925783"/>
                  </a:lnTo>
                  <a:lnTo>
                    <a:pt x="500644" y="127400"/>
                  </a:lnTo>
                  <a:lnTo>
                    <a:pt x="493280" y="110412"/>
                  </a:lnTo>
                  <a:close/>
                </a:path>
                <a:path w="530225" h="1019809">
                  <a:moveTo>
                    <a:pt x="485921" y="0"/>
                  </a:moveTo>
                  <a:lnTo>
                    <a:pt x="485921" y="59451"/>
                  </a:lnTo>
                  <a:lnTo>
                    <a:pt x="493280" y="50960"/>
                  </a:lnTo>
                  <a:lnTo>
                    <a:pt x="493280" y="42466"/>
                  </a:lnTo>
                  <a:lnTo>
                    <a:pt x="500644" y="33972"/>
                  </a:lnTo>
                  <a:lnTo>
                    <a:pt x="500644" y="8491"/>
                  </a:lnTo>
                  <a:lnTo>
                    <a:pt x="485921" y="0"/>
                  </a:lnTo>
                  <a:close/>
                </a:path>
                <a:path w="530225" h="1019809">
                  <a:moveTo>
                    <a:pt x="485921" y="59451"/>
                  </a:moveTo>
                  <a:lnTo>
                    <a:pt x="485921" y="959757"/>
                  </a:lnTo>
                  <a:lnTo>
                    <a:pt x="493280" y="951264"/>
                  </a:lnTo>
                  <a:lnTo>
                    <a:pt x="493280" y="76439"/>
                  </a:lnTo>
                  <a:lnTo>
                    <a:pt x="485921" y="59451"/>
                  </a:lnTo>
                  <a:close/>
                </a:path>
                <a:path w="530225" h="1019809">
                  <a:moveTo>
                    <a:pt x="36808" y="84936"/>
                  </a:moveTo>
                  <a:lnTo>
                    <a:pt x="36808" y="934279"/>
                  </a:lnTo>
                  <a:lnTo>
                    <a:pt x="44171" y="959757"/>
                  </a:lnTo>
                  <a:lnTo>
                    <a:pt x="44171" y="59451"/>
                  </a:lnTo>
                  <a:lnTo>
                    <a:pt x="36808" y="84936"/>
                  </a:lnTo>
                  <a:close/>
                </a:path>
                <a:path w="530225" h="1019809">
                  <a:moveTo>
                    <a:pt x="29448" y="8491"/>
                  </a:moveTo>
                  <a:lnTo>
                    <a:pt x="29448" y="25479"/>
                  </a:lnTo>
                  <a:lnTo>
                    <a:pt x="36808" y="33972"/>
                  </a:lnTo>
                  <a:lnTo>
                    <a:pt x="36808" y="42466"/>
                  </a:lnTo>
                  <a:lnTo>
                    <a:pt x="44171" y="50960"/>
                  </a:lnTo>
                  <a:lnTo>
                    <a:pt x="44171" y="0"/>
                  </a:lnTo>
                  <a:lnTo>
                    <a:pt x="29448" y="8491"/>
                  </a:lnTo>
                  <a:close/>
                </a:path>
                <a:path w="530225" h="1019809">
                  <a:moveTo>
                    <a:pt x="22085" y="178361"/>
                  </a:moveTo>
                  <a:lnTo>
                    <a:pt x="22085" y="840846"/>
                  </a:lnTo>
                  <a:lnTo>
                    <a:pt x="29448" y="874822"/>
                  </a:lnTo>
                  <a:lnTo>
                    <a:pt x="36808" y="900303"/>
                  </a:lnTo>
                  <a:lnTo>
                    <a:pt x="36808" y="101921"/>
                  </a:lnTo>
                  <a:lnTo>
                    <a:pt x="29448" y="127400"/>
                  </a:lnTo>
                  <a:lnTo>
                    <a:pt x="29448" y="152881"/>
                  </a:lnTo>
                  <a:lnTo>
                    <a:pt x="22085" y="178361"/>
                  </a:lnTo>
                  <a:close/>
                </a:path>
                <a:path w="530225" h="1019809">
                  <a:moveTo>
                    <a:pt x="14722" y="229321"/>
                  </a:moveTo>
                  <a:lnTo>
                    <a:pt x="14722" y="755915"/>
                  </a:lnTo>
                  <a:lnTo>
                    <a:pt x="22085" y="781394"/>
                  </a:lnTo>
                  <a:lnTo>
                    <a:pt x="22085" y="203842"/>
                  </a:lnTo>
                  <a:lnTo>
                    <a:pt x="14722" y="229321"/>
                  </a:lnTo>
                  <a:close/>
                </a:path>
                <a:path w="530225" h="1019809">
                  <a:moveTo>
                    <a:pt x="7362" y="322748"/>
                  </a:moveTo>
                  <a:lnTo>
                    <a:pt x="7362" y="696461"/>
                  </a:lnTo>
                  <a:lnTo>
                    <a:pt x="14722" y="721940"/>
                  </a:lnTo>
                  <a:lnTo>
                    <a:pt x="14722" y="288775"/>
                  </a:lnTo>
                  <a:lnTo>
                    <a:pt x="7362" y="322748"/>
                  </a:lnTo>
                  <a:close/>
                </a:path>
                <a:path w="530225" h="1019809">
                  <a:moveTo>
                    <a:pt x="0" y="382203"/>
                  </a:moveTo>
                  <a:lnTo>
                    <a:pt x="0" y="611527"/>
                  </a:lnTo>
                  <a:lnTo>
                    <a:pt x="7362" y="637007"/>
                  </a:lnTo>
                  <a:lnTo>
                    <a:pt x="7362" y="348230"/>
                  </a:lnTo>
                  <a:lnTo>
                    <a:pt x="0" y="382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634" y="9315073"/>
              <a:ext cx="530225" cy="1019810"/>
            </a:xfrm>
            <a:custGeom>
              <a:avLst/>
              <a:gdLst/>
              <a:ahLst/>
              <a:cxnLst/>
              <a:rect l="l" t="t" r="r" b="b"/>
              <a:pathLst>
                <a:path w="530225" h="1019809">
                  <a:moveTo>
                    <a:pt x="265047" y="1010718"/>
                  </a:moveTo>
                  <a:lnTo>
                    <a:pt x="309219" y="1002225"/>
                  </a:lnTo>
                  <a:lnTo>
                    <a:pt x="353397" y="1002225"/>
                  </a:lnTo>
                  <a:lnTo>
                    <a:pt x="397571" y="1002225"/>
                  </a:lnTo>
                  <a:lnTo>
                    <a:pt x="449109" y="1002225"/>
                  </a:lnTo>
                  <a:lnTo>
                    <a:pt x="456472" y="1002225"/>
                  </a:lnTo>
                  <a:lnTo>
                    <a:pt x="471195" y="1010718"/>
                  </a:lnTo>
                  <a:lnTo>
                    <a:pt x="485921" y="1019213"/>
                  </a:lnTo>
                  <a:lnTo>
                    <a:pt x="500644" y="1010718"/>
                  </a:lnTo>
                  <a:lnTo>
                    <a:pt x="500644" y="1002225"/>
                  </a:lnTo>
                  <a:lnTo>
                    <a:pt x="500644" y="993731"/>
                  </a:lnTo>
                  <a:lnTo>
                    <a:pt x="493280" y="985237"/>
                  </a:lnTo>
                  <a:lnTo>
                    <a:pt x="493280" y="976743"/>
                  </a:lnTo>
                  <a:lnTo>
                    <a:pt x="493280" y="968252"/>
                  </a:lnTo>
                  <a:lnTo>
                    <a:pt x="485921" y="968252"/>
                  </a:lnTo>
                  <a:lnTo>
                    <a:pt x="485921" y="959757"/>
                  </a:lnTo>
                  <a:lnTo>
                    <a:pt x="493280" y="951264"/>
                  </a:lnTo>
                  <a:lnTo>
                    <a:pt x="493280" y="942771"/>
                  </a:lnTo>
                  <a:lnTo>
                    <a:pt x="493280" y="934279"/>
                  </a:lnTo>
                  <a:lnTo>
                    <a:pt x="500644" y="925782"/>
                  </a:lnTo>
                  <a:lnTo>
                    <a:pt x="500644" y="908797"/>
                  </a:lnTo>
                  <a:lnTo>
                    <a:pt x="508006" y="891810"/>
                  </a:lnTo>
                  <a:lnTo>
                    <a:pt x="508006" y="874822"/>
                  </a:lnTo>
                  <a:lnTo>
                    <a:pt x="515367" y="849343"/>
                  </a:lnTo>
                  <a:lnTo>
                    <a:pt x="515367" y="823861"/>
                  </a:lnTo>
                  <a:lnTo>
                    <a:pt x="522729" y="789889"/>
                  </a:lnTo>
                  <a:lnTo>
                    <a:pt x="522729" y="755915"/>
                  </a:lnTo>
                  <a:lnTo>
                    <a:pt x="522729" y="721940"/>
                  </a:lnTo>
                  <a:lnTo>
                    <a:pt x="530095" y="670979"/>
                  </a:lnTo>
                  <a:lnTo>
                    <a:pt x="530095" y="628512"/>
                  </a:lnTo>
                  <a:lnTo>
                    <a:pt x="530095" y="373709"/>
                  </a:lnTo>
                  <a:lnTo>
                    <a:pt x="522729" y="339736"/>
                  </a:lnTo>
                  <a:lnTo>
                    <a:pt x="522729" y="305763"/>
                  </a:lnTo>
                  <a:lnTo>
                    <a:pt x="522729" y="271787"/>
                  </a:lnTo>
                  <a:lnTo>
                    <a:pt x="515367" y="237815"/>
                  </a:lnTo>
                  <a:lnTo>
                    <a:pt x="515367" y="212336"/>
                  </a:lnTo>
                  <a:lnTo>
                    <a:pt x="508006" y="186854"/>
                  </a:lnTo>
                  <a:lnTo>
                    <a:pt x="508006" y="169866"/>
                  </a:lnTo>
                  <a:lnTo>
                    <a:pt x="500644" y="144387"/>
                  </a:lnTo>
                  <a:lnTo>
                    <a:pt x="500644" y="127400"/>
                  </a:lnTo>
                  <a:lnTo>
                    <a:pt x="493280" y="110412"/>
                  </a:lnTo>
                  <a:lnTo>
                    <a:pt x="493280" y="93426"/>
                  </a:lnTo>
                  <a:lnTo>
                    <a:pt x="493280" y="76439"/>
                  </a:lnTo>
                  <a:lnTo>
                    <a:pt x="485921" y="59451"/>
                  </a:lnTo>
                  <a:lnTo>
                    <a:pt x="493280" y="50960"/>
                  </a:lnTo>
                  <a:lnTo>
                    <a:pt x="493280" y="42466"/>
                  </a:lnTo>
                  <a:lnTo>
                    <a:pt x="500644" y="33972"/>
                  </a:lnTo>
                  <a:lnTo>
                    <a:pt x="500644" y="25479"/>
                  </a:lnTo>
                  <a:lnTo>
                    <a:pt x="500644" y="16984"/>
                  </a:lnTo>
                  <a:lnTo>
                    <a:pt x="500644" y="8491"/>
                  </a:lnTo>
                  <a:lnTo>
                    <a:pt x="485921" y="0"/>
                  </a:lnTo>
                  <a:lnTo>
                    <a:pt x="471195" y="8491"/>
                  </a:lnTo>
                  <a:lnTo>
                    <a:pt x="456472" y="16984"/>
                  </a:lnTo>
                  <a:lnTo>
                    <a:pt x="449109" y="16984"/>
                  </a:lnTo>
                  <a:lnTo>
                    <a:pt x="397571" y="16984"/>
                  </a:lnTo>
                  <a:lnTo>
                    <a:pt x="353397" y="16984"/>
                  </a:lnTo>
                  <a:lnTo>
                    <a:pt x="309219" y="8491"/>
                  </a:lnTo>
                  <a:lnTo>
                    <a:pt x="265047" y="8491"/>
                  </a:lnTo>
                  <a:lnTo>
                    <a:pt x="220873" y="8491"/>
                  </a:lnTo>
                  <a:lnTo>
                    <a:pt x="176695" y="16984"/>
                  </a:lnTo>
                  <a:lnTo>
                    <a:pt x="132523" y="16984"/>
                  </a:lnTo>
                  <a:lnTo>
                    <a:pt x="88349" y="16984"/>
                  </a:lnTo>
                  <a:lnTo>
                    <a:pt x="73623" y="16984"/>
                  </a:lnTo>
                  <a:lnTo>
                    <a:pt x="58900" y="8491"/>
                  </a:lnTo>
                  <a:lnTo>
                    <a:pt x="44171" y="0"/>
                  </a:lnTo>
                  <a:lnTo>
                    <a:pt x="29448" y="8491"/>
                  </a:lnTo>
                  <a:lnTo>
                    <a:pt x="29448" y="16984"/>
                  </a:lnTo>
                  <a:lnTo>
                    <a:pt x="29448" y="25479"/>
                  </a:lnTo>
                  <a:lnTo>
                    <a:pt x="36808" y="33972"/>
                  </a:lnTo>
                  <a:lnTo>
                    <a:pt x="36808" y="42466"/>
                  </a:lnTo>
                  <a:lnTo>
                    <a:pt x="44171" y="50960"/>
                  </a:lnTo>
                  <a:lnTo>
                    <a:pt x="44171" y="59451"/>
                  </a:lnTo>
                  <a:lnTo>
                    <a:pt x="36808" y="84936"/>
                  </a:lnTo>
                  <a:lnTo>
                    <a:pt x="36808" y="101921"/>
                  </a:lnTo>
                  <a:lnTo>
                    <a:pt x="29448" y="127400"/>
                  </a:lnTo>
                  <a:lnTo>
                    <a:pt x="29448" y="152881"/>
                  </a:lnTo>
                  <a:lnTo>
                    <a:pt x="22085" y="178361"/>
                  </a:lnTo>
                  <a:lnTo>
                    <a:pt x="22085" y="203842"/>
                  </a:lnTo>
                  <a:lnTo>
                    <a:pt x="14722" y="229321"/>
                  </a:lnTo>
                  <a:lnTo>
                    <a:pt x="14722" y="263294"/>
                  </a:lnTo>
                  <a:lnTo>
                    <a:pt x="14722" y="288775"/>
                  </a:lnTo>
                  <a:lnTo>
                    <a:pt x="7362" y="322748"/>
                  </a:lnTo>
                  <a:lnTo>
                    <a:pt x="7362" y="348230"/>
                  </a:lnTo>
                  <a:lnTo>
                    <a:pt x="0" y="382203"/>
                  </a:lnTo>
                  <a:lnTo>
                    <a:pt x="0" y="407685"/>
                  </a:lnTo>
                  <a:lnTo>
                    <a:pt x="0" y="441657"/>
                  </a:lnTo>
                  <a:lnTo>
                    <a:pt x="0" y="611527"/>
                  </a:lnTo>
                  <a:lnTo>
                    <a:pt x="7362" y="637007"/>
                  </a:lnTo>
                  <a:lnTo>
                    <a:pt x="7362" y="662488"/>
                  </a:lnTo>
                  <a:lnTo>
                    <a:pt x="7362" y="696461"/>
                  </a:lnTo>
                  <a:lnTo>
                    <a:pt x="14722" y="721940"/>
                  </a:lnTo>
                  <a:lnTo>
                    <a:pt x="14722" y="755915"/>
                  </a:lnTo>
                  <a:lnTo>
                    <a:pt x="22085" y="781394"/>
                  </a:lnTo>
                  <a:lnTo>
                    <a:pt x="22085" y="815370"/>
                  </a:lnTo>
                  <a:lnTo>
                    <a:pt x="22085" y="840846"/>
                  </a:lnTo>
                  <a:lnTo>
                    <a:pt x="29448" y="874822"/>
                  </a:lnTo>
                  <a:lnTo>
                    <a:pt x="36808" y="900303"/>
                  </a:lnTo>
                  <a:lnTo>
                    <a:pt x="36808" y="934279"/>
                  </a:lnTo>
                  <a:lnTo>
                    <a:pt x="44171" y="959757"/>
                  </a:lnTo>
                  <a:lnTo>
                    <a:pt x="44171" y="968252"/>
                  </a:lnTo>
                  <a:lnTo>
                    <a:pt x="36808" y="976743"/>
                  </a:lnTo>
                  <a:lnTo>
                    <a:pt x="36808" y="985237"/>
                  </a:lnTo>
                  <a:lnTo>
                    <a:pt x="29448" y="993731"/>
                  </a:lnTo>
                  <a:lnTo>
                    <a:pt x="29448" y="1002225"/>
                  </a:lnTo>
                  <a:lnTo>
                    <a:pt x="29448" y="1010718"/>
                  </a:lnTo>
                  <a:lnTo>
                    <a:pt x="44171" y="1019213"/>
                  </a:lnTo>
                  <a:lnTo>
                    <a:pt x="58900" y="1010718"/>
                  </a:lnTo>
                  <a:lnTo>
                    <a:pt x="73623" y="1002225"/>
                  </a:lnTo>
                  <a:lnTo>
                    <a:pt x="88349" y="1002225"/>
                  </a:lnTo>
                  <a:lnTo>
                    <a:pt x="132523" y="1002225"/>
                  </a:lnTo>
                  <a:lnTo>
                    <a:pt x="176695" y="1002225"/>
                  </a:lnTo>
                  <a:lnTo>
                    <a:pt x="220873" y="1002225"/>
                  </a:lnTo>
                  <a:lnTo>
                    <a:pt x="265047" y="1010718"/>
                  </a:lnTo>
                  <a:close/>
                </a:path>
              </a:pathLst>
            </a:custGeom>
            <a:ln w="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634" y="8287365"/>
              <a:ext cx="530225" cy="1019810"/>
            </a:xfrm>
            <a:custGeom>
              <a:avLst/>
              <a:gdLst/>
              <a:ahLst/>
              <a:cxnLst/>
              <a:rect l="l" t="t" r="r" b="b"/>
              <a:pathLst>
                <a:path w="530225" h="1019809">
                  <a:moveTo>
                    <a:pt x="522729" y="339737"/>
                  </a:moveTo>
                  <a:lnTo>
                    <a:pt x="522729" y="721943"/>
                  </a:lnTo>
                  <a:lnTo>
                    <a:pt x="530095" y="670983"/>
                  </a:lnTo>
                  <a:lnTo>
                    <a:pt x="530095" y="373710"/>
                  </a:lnTo>
                  <a:lnTo>
                    <a:pt x="522729" y="339737"/>
                  </a:lnTo>
                  <a:close/>
                </a:path>
                <a:path w="530225" h="1019809">
                  <a:moveTo>
                    <a:pt x="515367" y="246309"/>
                  </a:moveTo>
                  <a:lnTo>
                    <a:pt x="515367" y="823865"/>
                  </a:lnTo>
                  <a:lnTo>
                    <a:pt x="522729" y="789889"/>
                  </a:lnTo>
                  <a:lnTo>
                    <a:pt x="522729" y="271789"/>
                  </a:lnTo>
                  <a:lnTo>
                    <a:pt x="515367" y="246309"/>
                  </a:lnTo>
                  <a:close/>
                </a:path>
                <a:path w="530225" h="1019809">
                  <a:moveTo>
                    <a:pt x="508006" y="186855"/>
                  </a:moveTo>
                  <a:lnTo>
                    <a:pt x="508006" y="874825"/>
                  </a:lnTo>
                  <a:lnTo>
                    <a:pt x="515367" y="849344"/>
                  </a:lnTo>
                  <a:lnTo>
                    <a:pt x="515367" y="212337"/>
                  </a:lnTo>
                  <a:lnTo>
                    <a:pt x="508006" y="186855"/>
                  </a:lnTo>
                  <a:close/>
                </a:path>
                <a:path w="530225" h="1019809">
                  <a:moveTo>
                    <a:pt x="500644" y="144388"/>
                  </a:moveTo>
                  <a:lnTo>
                    <a:pt x="500644" y="908801"/>
                  </a:lnTo>
                  <a:lnTo>
                    <a:pt x="508006" y="891810"/>
                  </a:lnTo>
                  <a:lnTo>
                    <a:pt x="508006" y="169867"/>
                  </a:lnTo>
                  <a:lnTo>
                    <a:pt x="500644" y="144388"/>
                  </a:lnTo>
                  <a:close/>
                </a:path>
                <a:path w="530225" h="1019809">
                  <a:moveTo>
                    <a:pt x="29448" y="993731"/>
                  </a:moveTo>
                  <a:lnTo>
                    <a:pt x="29448" y="1010719"/>
                  </a:lnTo>
                  <a:lnTo>
                    <a:pt x="44171" y="1019210"/>
                  </a:lnTo>
                  <a:lnTo>
                    <a:pt x="73623" y="1002226"/>
                  </a:lnTo>
                  <a:lnTo>
                    <a:pt x="220873" y="1002226"/>
                  </a:lnTo>
                  <a:lnTo>
                    <a:pt x="265047" y="1010719"/>
                  </a:lnTo>
                  <a:lnTo>
                    <a:pt x="309219" y="1002226"/>
                  </a:lnTo>
                  <a:lnTo>
                    <a:pt x="456472" y="1002226"/>
                  </a:lnTo>
                  <a:lnTo>
                    <a:pt x="485921" y="1019210"/>
                  </a:lnTo>
                  <a:lnTo>
                    <a:pt x="500644" y="1010719"/>
                  </a:lnTo>
                  <a:lnTo>
                    <a:pt x="500644" y="993731"/>
                  </a:lnTo>
                  <a:lnTo>
                    <a:pt x="493280" y="985238"/>
                  </a:lnTo>
                  <a:lnTo>
                    <a:pt x="493280" y="968252"/>
                  </a:lnTo>
                  <a:lnTo>
                    <a:pt x="485921" y="959759"/>
                  </a:lnTo>
                  <a:lnTo>
                    <a:pt x="485921" y="0"/>
                  </a:lnTo>
                  <a:lnTo>
                    <a:pt x="456472" y="16985"/>
                  </a:lnTo>
                  <a:lnTo>
                    <a:pt x="309219" y="16985"/>
                  </a:lnTo>
                  <a:lnTo>
                    <a:pt x="265047" y="8494"/>
                  </a:lnTo>
                  <a:lnTo>
                    <a:pt x="220873" y="16985"/>
                  </a:lnTo>
                  <a:lnTo>
                    <a:pt x="73623" y="16985"/>
                  </a:lnTo>
                  <a:lnTo>
                    <a:pt x="44171" y="0"/>
                  </a:lnTo>
                  <a:lnTo>
                    <a:pt x="44171" y="968252"/>
                  </a:lnTo>
                  <a:lnTo>
                    <a:pt x="36808" y="976747"/>
                  </a:lnTo>
                  <a:lnTo>
                    <a:pt x="36808" y="985238"/>
                  </a:lnTo>
                  <a:lnTo>
                    <a:pt x="29448" y="993731"/>
                  </a:lnTo>
                  <a:close/>
                </a:path>
                <a:path w="530225" h="1019809">
                  <a:moveTo>
                    <a:pt x="493280" y="110415"/>
                  </a:moveTo>
                  <a:lnTo>
                    <a:pt x="493280" y="934277"/>
                  </a:lnTo>
                  <a:lnTo>
                    <a:pt x="500644" y="925786"/>
                  </a:lnTo>
                  <a:lnTo>
                    <a:pt x="500644" y="127400"/>
                  </a:lnTo>
                  <a:lnTo>
                    <a:pt x="493280" y="110415"/>
                  </a:lnTo>
                  <a:close/>
                </a:path>
                <a:path w="530225" h="1019809">
                  <a:moveTo>
                    <a:pt x="485921" y="0"/>
                  </a:moveTo>
                  <a:lnTo>
                    <a:pt x="485921" y="59458"/>
                  </a:lnTo>
                  <a:lnTo>
                    <a:pt x="493280" y="50960"/>
                  </a:lnTo>
                  <a:lnTo>
                    <a:pt x="493280" y="42467"/>
                  </a:lnTo>
                  <a:lnTo>
                    <a:pt x="500644" y="33973"/>
                  </a:lnTo>
                  <a:lnTo>
                    <a:pt x="500644" y="8494"/>
                  </a:lnTo>
                  <a:lnTo>
                    <a:pt x="485921" y="0"/>
                  </a:lnTo>
                  <a:close/>
                </a:path>
                <a:path w="530225" h="1019809">
                  <a:moveTo>
                    <a:pt x="485921" y="59458"/>
                  </a:moveTo>
                  <a:lnTo>
                    <a:pt x="485921" y="959759"/>
                  </a:lnTo>
                  <a:lnTo>
                    <a:pt x="493280" y="951265"/>
                  </a:lnTo>
                  <a:lnTo>
                    <a:pt x="493280" y="76443"/>
                  </a:lnTo>
                  <a:lnTo>
                    <a:pt x="485921" y="59458"/>
                  </a:lnTo>
                  <a:close/>
                </a:path>
                <a:path w="530225" h="1019809">
                  <a:moveTo>
                    <a:pt x="36808" y="84934"/>
                  </a:moveTo>
                  <a:lnTo>
                    <a:pt x="36808" y="934277"/>
                  </a:lnTo>
                  <a:lnTo>
                    <a:pt x="44171" y="959759"/>
                  </a:lnTo>
                  <a:lnTo>
                    <a:pt x="44171" y="59458"/>
                  </a:lnTo>
                  <a:lnTo>
                    <a:pt x="36808" y="84934"/>
                  </a:lnTo>
                  <a:close/>
                </a:path>
                <a:path w="530225" h="1019809">
                  <a:moveTo>
                    <a:pt x="29448" y="8494"/>
                  </a:moveTo>
                  <a:lnTo>
                    <a:pt x="29448" y="25479"/>
                  </a:lnTo>
                  <a:lnTo>
                    <a:pt x="36808" y="33973"/>
                  </a:lnTo>
                  <a:lnTo>
                    <a:pt x="36808" y="42467"/>
                  </a:lnTo>
                  <a:lnTo>
                    <a:pt x="44171" y="50960"/>
                  </a:lnTo>
                  <a:lnTo>
                    <a:pt x="44171" y="0"/>
                  </a:lnTo>
                  <a:lnTo>
                    <a:pt x="29448" y="8494"/>
                  </a:lnTo>
                  <a:close/>
                </a:path>
                <a:path w="530225" h="1019809">
                  <a:moveTo>
                    <a:pt x="22085" y="178361"/>
                  </a:moveTo>
                  <a:lnTo>
                    <a:pt x="22085" y="840849"/>
                  </a:lnTo>
                  <a:lnTo>
                    <a:pt x="29448" y="874825"/>
                  </a:lnTo>
                  <a:lnTo>
                    <a:pt x="36808" y="900304"/>
                  </a:lnTo>
                  <a:lnTo>
                    <a:pt x="36808" y="101921"/>
                  </a:lnTo>
                  <a:lnTo>
                    <a:pt x="29448" y="127400"/>
                  </a:lnTo>
                  <a:lnTo>
                    <a:pt x="29448" y="152881"/>
                  </a:lnTo>
                  <a:lnTo>
                    <a:pt x="22085" y="178361"/>
                  </a:lnTo>
                  <a:close/>
                </a:path>
                <a:path w="530225" h="1019809">
                  <a:moveTo>
                    <a:pt x="14722" y="229321"/>
                  </a:moveTo>
                  <a:lnTo>
                    <a:pt x="14722" y="755916"/>
                  </a:lnTo>
                  <a:lnTo>
                    <a:pt x="22085" y="781395"/>
                  </a:lnTo>
                  <a:lnTo>
                    <a:pt x="22085" y="203842"/>
                  </a:lnTo>
                  <a:lnTo>
                    <a:pt x="14722" y="229321"/>
                  </a:lnTo>
                  <a:close/>
                </a:path>
                <a:path w="530225" h="1019809">
                  <a:moveTo>
                    <a:pt x="7362" y="322749"/>
                  </a:moveTo>
                  <a:lnTo>
                    <a:pt x="7362" y="696462"/>
                  </a:lnTo>
                  <a:lnTo>
                    <a:pt x="14722" y="721943"/>
                  </a:lnTo>
                  <a:lnTo>
                    <a:pt x="14722" y="288777"/>
                  </a:lnTo>
                  <a:lnTo>
                    <a:pt x="7362" y="322749"/>
                  </a:lnTo>
                  <a:close/>
                </a:path>
                <a:path w="530225" h="1019809">
                  <a:moveTo>
                    <a:pt x="0" y="382203"/>
                  </a:moveTo>
                  <a:lnTo>
                    <a:pt x="0" y="611527"/>
                  </a:lnTo>
                  <a:lnTo>
                    <a:pt x="7362" y="637007"/>
                  </a:lnTo>
                  <a:lnTo>
                    <a:pt x="7362" y="348231"/>
                  </a:lnTo>
                  <a:lnTo>
                    <a:pt x="0" y="382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634" y="8287365"/>
              <a:ext cx="530225" cy="1019810"/>
            </a:xfrm>
            <a:custGeom>
              <a:avLst/>
              <a:gdLst/>
              <a:ahLst/>
              <a:cxnLst/>
              <a:rect l="l" t="t" r="r" b="b"/>
              <a:pathLst>
                <a:path w="530225" h="1019809">
                  <a:moveTo>
                    <a:pt x="265047" y="1010719"/>
                  </a:moveTo>
                  <a:lnTo>
                    <a:pt x="309219" y="1002226"/>
                  </a:lnTo>
                  <a:lnTo>
                    <a:pt x="353397" y="1002226"/>
                  </a:lnTo>
                  <a:lnTo>
                    <a:pt x="397571" y="1002226"/>
                  </a:lnTo>
                  <a:lnTo>
                    <a:pt x="449109" y="1002226"/>
                  </a:lnTo>
                  <a:lnTo>
                    <a:pt x="456472" y="1002226"/>
                  </a:lnTo>
                  <a:lnTo>
                    <a:pt x="471195" y="1010719"/>
                  </a:lnTo>
                  <a:lnTo>
                    <a:pt x="485921" y="1019210"/>
                  </a:lnTo>
                  <a:lnTo>
                    <a:pt x="500644" y="1010719"/>
                  </a:lnTo>
                  <a:lnTo>
                    <a:pt x="500644" y="1002226"/>
                  </a:lnTo>
                  <a:lnTo>
                    <a:pt x="500644" y="993731"/>
                  </a:lnTo>
                  <a:lnTo>
                    <a:pt x="493280" y="985238"/>
                  </a:lnTo>
                  <a:lnTo>
                    <a:pt x="493280" y="976747"/>
                  </a:lnTo>
                  <a:lnTo>
                    <a:pt x="493280" y="968252"/>
                  </a:lnTo>
                  <a:lnTo>
                    <a:pt x="485921" y="959759"/>
                  </a:lnTo>
                  <a:lnTo>
                    <a:pt x="493280" y="951265"/>
                  </a:lnTo>
                  <a:lnTo>
                    <a:pt x="493280" y="942771"/>
                  </a:lnTo>
                  <a:lnTo>
                    <a:pt x="493280" y="934277"/>
                  </a:lnTo>
                  <a:lnTo>
                    <a:pt x="500644" y="925786"/>
                  </a:lnTo>
                  <a:lnTo>
                    <a:pt x="500644" y="908801"/>
                  </a:lnTo>
                  <a:lnTo>
                    <a:pt x="508006" y="891810"/>
                  </a:lnTo>
                  <a:lnTo>
                    <a:pt x="508006" y="874825"/>
                  </a:lnTo>
                  <a:lnTo>
                    <a:pt x="515367" y="849344"/>
                  </a:lnTo>
                  <a:lnTo>
                    <a:pt x="515367" y="823865"/>
                  </a:lnTo>
                  <a:lnTo>
                    <a:pt x="522729" y="789889"/>
                  </a:lnTo>
                  <a:lnTo>
                    <a:pt x="522729" y="755916"/>
                  </a:lnTo>
                  <a:lnTo>
                    <a:pt x="522729" y="721943"/>
                  </a:lnTo>
                  <a:lnTo>
                    <a:pt x="530095" y="670983"/>
                  </a:lnTo>
                  <a:lnTo>
                    <a:pt x="530095" y="628513"/>
                  </a:lnTo>
                  <a:lnTo>
                    <a:pt x="530095" y="373710"/>
                  </a:lnTo>
                  <a:lnTo>
                    <a:pt x="522729" y="339737"/>
                  </a:lnTo>
                  <a:lnTo>
                    <a:pt x="522729" y="305763"/>
                  </a:lnTo>
                  <a:lnTo>
                    <a:pt x="522729" y="271789"/>
                  </a:lnTo>
                  <a:lnTo>
                    <a:pt x="515367" y="246309"/>
                  </a:lnTo>
                  <a:lnTo>
                    <a:pt x="515367" y="212337"/>
                  </a:lnTo>
                  <a:lnTo>
                    <a:pt x="508006" y="186855"/>
                  </a:lnTo>
                  <a:lnTo>
                    <a:pt x="508006" y="169867"/>
                  </a:lnTo>
                  <a:lnTo>
                    <a:pt x="500644" y="144388"/>
                  </a:lnTo>
                  <a:lnTo>
                    <a:pt x="500644" y="127400"/>
                  </a:lnTo>
                  <a:lnTo>
                    <a:pt x="493280" y="110415"/>
                  </a:lnTo>
                  <a:lnTo>
                    <a:pt x="493280" y="93427"/>
                  </a:lnTo>
                  <a:lnTo>
                    <a:pt x="493280" y="76443"/>
                  </a:lnTo>
                  <a:lnTo>
                    <a:pt x="485921" y="59458"/>
                  </a:lnTo>
                  <a:lnTo>
                    <a:pt x="493280" y="50960"/>
                  </a:lnTo>
                  <a:lnTo>
                    <a:pt x="493280" y="42467"/>
                  </a:lnTo>
                  <a:lnTo>
                    <a:pt x="500644" y="33973"/>
                  </a:lnTo>
                  <a:lnTo>
                    <a:pt x="500644" y="25479"/>
                  </a:lnTo>
                  <a:lnTo>
                    <a:pt x="500644" y="16985"/>
                  </a:lnTo>
                  <a:lnTo>
                    <a:pt x="500644" y="8494"/>
                  </a:lnTo>
                  <a:lnTo>
                    <a:pt x="485921" y="0"/>
                  </a:lnTo>
                  <a:lnTo>
                    <a:pt x="471195" y="8494"/>
                  </a:lnTo>
                  <a:lnTo>
                    <a:pt x="456472" y="16985"/>
                  </a:lnTo>
                  <a:lnTo>
                    <a:pt x="449109" y="16985"/>
                  </a:lnTo>
                  <a:lnTo>
                    <a:pt x="397571" y="16985"/>
                  </a:lnTo>
                  <a:lnTo>
                    <a:pt x="353397" y="16985"/>
                  </a:lnTo>
                  <a:lnTo>
                    <a:pt x="309219" y="16985"/>
                  </a:lnTo>
                  <a:lnTo>
                    <a:pt x="265047" y="8494"/>
                  </a:lnTo>
                  <a:lnTo>
                    <a:pt x="220873" y="16985"/>
                  </a:lnTo>
                  <a:lnTo>
                    <a:pt x="176695" y="16985"/>
                  </a:lnTo>
                  <a:lnTo>
                    <a:pt x="132523" y="16985"/>
                  </a:lnTo>
                  <a:lnTo>
                    <a:pt x="88349" y="16985"/>
                  </a:lnTo>
                  <a:lnTo>
                    <a:pt x="73623" y="16985"/>
                  </a:lnTo>
                  <a:lnTo>
                    <a:pt x="58900" y="8494"/>
                  </a:lnTo>
                  <a:lnTo>
                    <a:pt x="44171" y="0"/>
                  </a:lnTo>
                  <a:lnTo>
                    <a:pt x="29448" y="8494"/>
                  </a:lnTo>
                  <a:lnTo>
                    <a:pt x="29448" y="16985"/>
                  </a:lnTo>
                  <a:lnTo>
                    <a:pt x="29448" y="25479"/>
                  </a:lnTo>
                  <a:lnTo>
                    <a:pt x="36808" y="33973"/>
                  </a:lnTo>
                  <a:lnTo>
                    <a:pt x="36808" y="42467"/>
                  </a:lnTo>
                  <a:lnTo>
                    <a:pt x="44171" y="50960"/>
                  </a:lnTo>
                  <a:lnTo>
                    <a:pt x="44171" y="59458"/>
                  </a:lnTo>
                  <a:lnTo>
                    <a:pt x="36808" y="84934"/>
                  </a:lnTo>
                  <a:lnTo>
                    <a:pt x="36808" y="101921"/>
                  </a:lnTo>
                  <a:lnTo>
                    <a:pt x="29448" y="127400"/>
                  </a:lnTo>
                  <a:lnTo>
                    <a:pt x="29448" y="152881"/>
                  </a:lnTo>
                  <a:lnTo>
                    <a:pt x="22085" y="178361"/>
                  </a:lnTo>
                  <a:lnTo>
                    <a:pt x="22085" y="203842"/>
                  </a:lnTo>
                  <a:lnTo>
                    <a:pt x="14722" y="229321"/>
                  </a:lnTo>
                  <a:lnTo>
                    <a:pt x="14722" y="263301"/>
                  </a:lnTo>
                  <a:lnTo>
                    <a:pt x="14722" y="288777"/>
                  </a:lnTo>
                  <a:lnTo>
                    <a:pt x="7362" y="322749"/>
                  </a:lnTo>
                  <a:lnTo>
                    <a:pt x="7362" y="348231"/>
                  </a:lnTo>
                  <a:lnTo>
                    <a:pt x="0" y="382203"/>
                  </a:lnTo>
                  <a:lnTo>
                    <a:pt x="0" y="416179"/>
                  </a:lnTo>
                  <a:lnTo>
                    <a:pt x="0" y="441659"/>
                  </a:lnTo>
                  <a:lnTo>
                    <a:pt x="0" y="611527"/>
                  </a:lnTo>
                  <a:lnTo>
                    <a:pt x="7362" y="637007"/>
                  </a:lnTo>
                  <a:lnTo>
                    <a:pt x="7362" y="662488"/>
                  </a:lnTo>
                  <a:lnTo>
                    <a:pt x="7362" y="696462"/>
                  </a:lnTo>
                  <a:lnTo>
                    <a:pt x="14722" y="721943"/>
                  </a:lnTo>
                  <a:lnTo>
                    <a:pt x="14722" y="755916"/>
                  </a:lnTo>
                  <a:lnTo>
                    <a:pt x="22085" y="781395"/>
                  </a:lnTo>
                  <a:lnTo>
                    <a:pt x="22085" y="815370"/>
                  </a:lnTo>
                  <a:lnTo>
                    <a:pt x="22085" y="840849"/>
                  </a:lnTo>
                  <a:lnTo>
                    <a:pt x="29448" y="874825"/>
                  </a:lnTo>
                  <a:lnTo>
                    <a:pt x="36808" y="900304"/>
                  </a:lnTo>
                  <a:lnTo>
                    <a:pt x="36808" y="934277"/>
                  </a:lnTo>
                  <a:lnTo>
                    <a:pt x="44171" y="959759"/>
                  </a:lnTo>
                  <a:lnTo>
                    <a:pt x="44171" y="968252"/>
                  </a:lnTo>
                  <a:lnTo>
                    <a:pt x="36808" y="976747"/>
                  </a:lnTo>
                  <a:lnTo>
                    <a:pt x="36808" y="985238"/>
                  </a:lnTo>
                  <a:lnTo>
                    <a:pt x="29448" y="993731"/>
                  </a:lnTo>
                  <a:lnTo>
                    <a:pt x="29448" y="1002226"/>
                  </a:lnTo>
                  <a:lnTo>
                    <a:pt x="29448" y="1010719"/>
                  </a:lnTo>
                  <a:lnTo>
                    <a:pt x="44171" y="1019210"/>
                  </a:lnTo>
                  <a:lnTo>
                    <a:pt x="58900" y="1010719"/>
                  </a:lnTo>
                  <a:lnTo>
                    <a:pt x="73623" y="1002226"/>
                  </a:lnTo>
                  <a:lnTo>
                    <a:pt x="88349" y="1002226"/>
                  </a:lnTo>
                  <a:lnTo>
                    <a:pt x="132523" y="1002226"/>
                  </a:lnTo>
                  <a:lnTo>
                    <a:pt x="176695" y="1002226"/>
                  </a:lnTo>
                  <a:lnTo>
                    <a:pt x="220873" y="1002226"/>
                  </a:lnTo>
                  <a:lnTo>
                    <a:pt x="265047" y="1010719"/>
                  </a:lnTo>
                  <a:close/>
                </a:path>
              </a:pathLst>
            </a:custGeom>
            <a:ln w="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8093" y="8261884"/>
              <a:ext cx="302260" cy="2098040"/>
            </a:xfrm>
            <a:custGeom>
              <a:avLst/>
              <a:gdLst/>
              <a:ahLst/>
              <a:cxnLst/>
              <a:rect l="l" t="t" r="r" b="b"/>
              <a:pathLst>
                <a:path w="302260" h="2098040">
                  <a:moveTo>
                    <a:pt x="0" y="8494"/>
                  </a:moveTo>
                  <a:lnTo>
                    <a:pt x="0" y="2072402"/>
                  </a:lnTo>
                  <a:lnTo>
                    <a:pt x="0" y="2089386"/>
                  </a:lnTo>
                  <a:lnTo>
                    <a:pt x="7360" y="2097883"/>
                  </a:lnTo>
                  <a:lnTo>
                    <a:pt x="287134" y="2097883"/>
                  </a:lnTo>
                  <a:lnTo>
                    <a:pt x="301857" y="2080893"/>
                  </a:lnTo>
                  <a:lnTo>
                    <a:pt x="301857" y="16988"/>
                  </a:lnTo>
                  <a:lnTo>
                    <a:pt x="287134" y="0"/>
                  </a:lnTo>
                  <a:lnTo>
                    <a:pt x="7360" y="0"/>
                  </a:lnTo>
                  <a:lnTo>
                    <a:pt x="0" y="8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8093" y="8261884"/>
              <a:ext cx="302260" cy="2098040"/>
            </a:xfrm>
            <a:custGeom>
              <a:avLst/>
              <a:gdLst/>
              <a:ahLst/>
              <a:cxnLst/>
              <a:rect l="l" t="t" r="r" b="b"/>
              <a:pathLst>
                <a:path w="302260" h="2098040">
                  <a:moveTo>
                    <a:pt x="0" y="2072402"/>
                  </a:moveTo>
                  <a:lnTo>
                    <a:pt x="0" y="25481"/>
                  </a:lnTo>
                  <a:lnTo>
                    <a:pt x="0" y="16988"/>
                  </a:lnTo>
                  <a:lnTo>
                    <a:pt x="0" y="8494"/>
                  </a:lnTo>
                  <a:lnTo>
                    <a:pt x="7360" y="0"/>
                  </a:lnTo>
                  <a:lnTo>
                    <a:pt x="14722" y="0"/>
                  </a:lnTo>
                  <a:lnTo>
                    <a:pt x="279770" y="0"/>
                  </a:lnTo>
                  <a:lnTo>
                    <a:pt x="287134" y="0"/>
                  </a:lnTo>
                  <a:lnTo>
                    <a:pt x="294493" y="8494"/>
                  </a:lnTo>
                  <a:lnTo>
                    <a:pt x="301857" y="16988"/>
                  </a:lnTo>
                  <a:lnTo>
                    <a:pt x="301857" y="25481"/>
                  </a:lnTo>
                  <a:lnTo>
                    <a:pt x="301857" y="2072402"/>
                  </a:lnTo>
                  <a:lnTo>
                    <a:pt x="301857" y="2080893"/>
                  </a:lnTo>
                  <a:lnTo>
                    <a:pt x="294493" y="2089386"/>
                  </a:lnTo>
                  <a:lnTo>
                    <a:pt x="287134" y="2097883"/>
                  </a:lnTo>
                  <a:lnTo>
                    <a:pt x="279770" y="2097883"/>
                  </a:lnTo>
                  <a:lnTo>
                    <a:pt x="14722" y="2097883"/>
                  </a:lnTo>
                  <a:lnTo>
                    <a:pt x="7360" y="2097883"/>
                  </a:lnTo>
                  <a:lnTo>
                    <a:pt x="0" y="2089386"/>
                  </a:lnTo>
                  <a:lnTo>
                    <a:pt x="0" y="2080893"/>
                  </a:lnTo>
                  <a:lnTo>
                    <a:pt x="0" y="2072402"/>
                  </a:lnTo>
                  <a:close/>
                </a:path>
              </a:pathLst>
            </a:custGeom>
            <a:ln w="32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2282" y="8261884"/>
              <a:ext cx="2510790" cy="2098040"/>
            </a:xfrm>
            <a:custGeom>
              <a:avLst/>
              <a:gdLst/>
              <a:ahLst/>
              <a:cxnLst/>
              <a:rect l="l" t="t" r="r" b="b"/>
              <a:pathLst>
                <a:path w="2510790" h="2098040">
                  <a:moveTo>
                    <a:pt x="625810" y="2072402"/>
                  </a:moveTo>
                  <a:lnTo>
                    <a:pt x="625810" y="25481"/>
                  </a:lnTo>
                  <a:lnTo>
                    <a:pt x="625810" y="16988"/>
                  </a:lnTo>
                  <a:lnTo>
                    <a:pt x="625810" y="8494"/>
                  </a:lnTo>
                  <a:lnTo>
                    <a:pt x="633171" y="0"/>
                  </a:lnTo>
                  <a:lnTo>
                    <a:pt x="640533" y="0"/>
                  </a:lnTo>
                  <a:lnTo>
                    <a:pt x="905581" y="0"/>
                  </a:lnTo>
                  <a:lnTo>
                    <a:pt x="912945" y="0"/>
                  </a:lnTo>
                  <a:lnTo>
                    <a:pt x="920304" y="8494"/>
                  </a:lnTo>
                  <a:lnTo>
                    <a:pt x="927667" y="16988"/>
                  </a:lnTo>
                  <a:lnTo>
                    <a:pt x="927667" y="25481"/>
                  </a:lnTo>
                  <a:lnTo>
                    <a:pt x="927667" y="2072402"/>
                  </a:lnTo>
                  <a:lnTo>
                    <a:pt x="927667" y="2080893"/>
                  </a:lnTo>
                  <a:lnTo>
                    <a:pt x="920304" y="2089386"/>
                  </a:lnTo>
                  <a:lnTo>
                    <a:pt x="912945" y="2097883"/>
                  </a:lnTo>
                  <a:lnTo>
                    <a:pt x="905581" y="2097883"/>
                  </a:lnTo>
                  <a:lnTo>
                    <a:pt x="640533" y="2097883"/>
                  </a:lnTo>
                  <a:lnTo>
                    <a:pt x="633171" y="2097883"/>
                  </a:lnTo>
                  <a:lnTo>
                    <a:pt x="625810" y="2089386"/>
                  </a:lnTo>
                  <a:lnTo>
                    <a:pt x="625810" y="2080893"/>
                  </a:lnTo>
                  <a:lnTo>
                    <a:pt x="625810" y="2072402"/>
                  </a:lnTo>
                  <a:close/>
                </a:path>
                <a:path w="2510790" h="2098040">
                  <a:moveTo>
                    <a:pt x="0" y="2072402"/>
                  </a:moveTo>
                  <a:lnTo>
                    <a:pt x="0" y="25481"/>
                  </a:lnTo>
                  <a:lnTo>
                    <a:pt x="0" y="16988"/>
                  </a:lnTo>
                  <a:lnTo>
                    <a:pt x="0" y="8494"/>
                  </a:lnTo>
                  <a:lnTo>
                    <a:pt x="0" y="0"/>
                  </a:lnTo>
                  <a:lnTo>
                    <a:pt x="7365" y="0"/>
                  </a:lnTo>
                  <a:lnTo>
                    <a:pt x="73623" y="0"/>
                  </a:lnTo>
                  <a:lnTo>
                    <a:pt x="73623" y="8494"/>
                  </a:lnTo>
                  <a:lnTo>
                    <a:pt x="80985" y="16988"/>
                  </a:lnTo>
                  <a:lnTo>
                    <a:pt x="80985" y="25481"/>
                  </a:lnTo>
                  <a:lnTo>
                    <a:pt x="80985" y="2072402"/>
                  </a:lnTo>
                  <a:lnTo>
                    <a:pt x="80985" y="2080893"/>
                  </a:lnTo>
                  <a:lnTo>
                    <a:pt x="73623" y="2089386"/>
                  </a:lnTo>
                  <a:lnTo>
                    <a:pt x="73623" y="2097883"/>
                  </a:lnTo>
                  <a:lnTo>
                    <a:pt x="7365" y="2097883"/>
                  </a:lnTo>
                  <a:lnTo>
                    <a:pt x="0" y="2097883"/>
                  </a:lnTo>
                  <a:lnTo>
                    <a:pt x="0" y="2089386"/>
                  </a:lnTo>
                  <a:lnTo>
                    <a:pt x="0" y="2080893"/>
                  </a:lnTo>
                  <a:lnTo>
                    <a:pt x="0" y="2072402"/>
                  </a:lnTo>
                  <a:close/>
                </a:path>
                <a:path w="2510790" h="2098040">
                  <a:moveTo>
                    <a:pt x="2429606" y="2072402"/>
                  </a:moveTo>
                  <a:lnTo>
                    <a:pt x="2429606" y="25481"/>
                  </a:lnTo>
                  <a:lnTo>
                    <a:pt x="2429606" y="16988"/>
                  </a:lnTo>
                  <a:lnTo>
                    <a:pt x="2436968" y="8494"/>
                  </a:lnTo>
                  <a:lnTo>
                    <a:pt x="2436968" y="0"/>
                  </a:lnTo>
                  <a:lnTo>
                    <a:pt x="2503232" y="0"/>
                  </a:lnTo>
                  <a:lnTo>
                    <a:pt x="2510592" y="0"/>
                  </a:lnTo>
                  <a:lnTo>
                    <a:pt x="2510592" y="8494"/>
                  </a:lnTo>
                  <a:lnTo>
                    <a:pt x="2510592" y="2097883"/>
                  </a:lnTo>
                  <a:lnTo>
                    <a:pt x="2503232" y="2097883"/>
                  </a:lnTo>
                  <a:lnTo>
                    <a:pt x="2436968" y="2097883"/>
                  </a:lnTo>
                  <a:lnTo>
                    <a:pt x="2436968" y="2089386"/>
                  </a:lnTo>
                  <a:lnTo>
                    <a:pt x="2429606" y="2080893"/>
                  </a:lnTo>
                  <a:lnTo>
                    <a:pt x="2429606" y="2072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7517" y="4078630"/>
            <a:ext cx="1321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CORNER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SETTEE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21121" y="6364633"/>
            <a:ext cx="940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SINGLE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4" name="object 15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0302" y="8015633"/>
            <a:ext cx="1008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DOUBLE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5" name="object 15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57694" y="1666587"/>
            <a:ext cx="3289300" cy="1016000"/>
          </a:xfrm>
          <a:custGeom>
            <a:avLst/>
            <a:gdLst/>
            <a:ahLst/>
            <a:cxnLst/>
            <a:rect l="l" t="t" r="r" b="b"/>
            <a:pathLst>
              <a:path w="3289300" h="1016000">
                <a:moveTo>
                  <a:pt x="0" y="0"/>
                </a:moveTo>
                <a:lnTo>
                  <a:pt x="749300" y="0"/>
                </a:lnTo>
                <a:lnTo>
                  <a:pt x="749300" y="203202"/>
                </a:lnTo>
                <a:lnTo>
                  <a:pt x="0" y="203202"/>
                </a:lnTo>
                <a:lnTo>
                  <a:pt x="0" y="0"/>
                </a:lnTo>
                <a:close/>
              </a:path>
              <a:path w="3289300" h="1016000">
                <a:moveTo>
                  <a:pt x="2540001" y="0"/>
                </a:moveTo>
                <a:lnTo>
                  <a:pt x="3289302" y="0"/>
                </a:lnTo>
                <a:lnTo>
                  <a:pt x="3289302" y="203202"/>
                </a:lnTo>
                <a:lnTo>
                  <a:pt x="2540001" y="203202"/>
                </a:lnTo>
                <a:lnTo>
                  <a:pt x="2540001" y="0"/>
                </a:lnTo>
                <a:close/>
              </a:path>
              <a:path w="3289300" h="1016000">
                <a:moveTo>
                  <a:pt x="746121" y="79372"/>
                </a:moveTo>
                <a:lnTo>
                  <a:pt x="1137535" y="408509"/>
                </a:lnTo>
                <a:lnTo>
                  <a:pt x="1479550" y="69847"/>
                </a:lnTo>
              </a:path>
              <a:path w="3289300" h="1016000">
                <a:moveTo>
                  <a:pt x="1800223" y="79372"/>
                </a:moveTo>
                <a:lnTo>
                  <a:pt x="2191636" y="408509"/>
                </a:lnTo>
                <a:lnTo>
                  <a:pt x="2533651" y="69847"/>
                </a:lnTo>
              </a:path>
              <a:path w="3289300" h="1016000">
                <a:moveTo>
                  <a:pt x="0" y="812801"/>
                </a:moveTo>
                <a:lnTo>
                  <a:pt x="749300" y="812801"/>
                </a:lnTo>
                <a:lnTo>
                  <a:pt x="749300" y="1016002"/>
                </a:lnTo>
                <a:lnTo>
                  <a:pt x="0" y="1016002"/>
                </a:lnTo>
                <a:lnTo>
                  <a:pt x="0" y="812801"/>
                </a:lnTo>
                <a:close/>
              </a:path>
              <a:path w="3289300" h="1016000">
                <a:moveTo>
                  <a:pt x="2540001" y="812801"/>
                </a:moveTo>
                <a:lnTo>
                  <a:pt x="3289302" y="812801"/>
                </a:lnTo>
                <a:lnTo>
                  <a:pt x="3289302" y="1016002"/>
                </a:lnTo>
                <a:lnTo>
                  <a:pt x="2540001" y="1016002"/>
                </a:lnTo>
                <a:lnTo>
                  <a:pt x="2540001" y="812801"/>
                </a:lnTo>
                <a:close/>
              </a:path>
              <a:path w="3289300" h="1016000">
                <a:moveTo>
                  <a:pt x="746121" y="908050"/>
                </a:moveTo>
                <a:lnTo>
                  <a:pt x="821527" y="977900"/>
                </a:lnTo>
                <a:lnTo>
                  <a:pt x="896936" y="908050"/>
                </a:lnTo>
                <a:lnTo>
                  <a:pt x="972342" y="981076"/>
                </a:lnTo>
                <a:lnTo>
                  <a:pt x="1047747" y="908050"/>
                </a:lnTo>
                <a:lnTo>
                  <a:pt x="1123157" y="984251"/>
                </a:lnTo>
                <a:lnTo>
                  <a:pt x="1198562" y="908050"/>
                </a:lnTo>
                <a:lnTo>
                  <a:pt x="1273968" y="984251"/>
                </a:lnTo>
                <a:lnTo>
                  <a:pt x="1349373" y="908050"/>
                </a:lnTo>
                <a:lnTo>
                  <a:pt x="1424778" y="985838"/>
                </a:lnTo>
                <a:lnTo>
                  <a:pt x="1500184" y="908050"/>
                </a:lnTo>
                <a:lnTo>
                  <a:pt x="1575593" y="985838"/>
                </a:lnTo>
                <a:lnTo>
                  <a:pt x="1650996" y="908050"/>
                </a:lnTo>
                <a:lnTo>
                  <a:pt x="1726404" y="981076"/>
                </a:lnTo>
                <a:lnTo>
                  <a:pt x="1801811" y="908050"/>
                </a:lnTo>
                <a:lnTo>
                  <a:pt x="1877216" y="979487"/>
                </a:lnTo>
                <a:lnTo>
                  <a:pt x="1952622" y="90805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94486" y="1296747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BI-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FOLDING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7" name="object 1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55283" y="2249247"/>
            <a:ext cx="2382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ACCORDION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PARTITION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58" name="object 158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31167721"/>
              </p:ext>
            </p:extLst>
          </p:nvPr>
        </p:nvGraphicFramePr>
        <p:xfrm>
          <a:off x="3848989" y="3442312"/>
          <a:ext cx="1437640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9" name="object 1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50489" y="3049930"/>
            <a:ext cx="125095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4330" marR="5080" indent="-342265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SINGLE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STOREY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STAIRS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0" name="object 16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9413" y="6108703"/>
            <a:ext cx="1435100" cy="1423035"/>
          </a:xfrm>
          <a:custGeom>
            <a:avLst/>
            <a:gdLst/>
            <a:ahLst/>
            <a:cxnLst/>
            <a:rect l="l" t="t" r="r" b="b"/>
            <a:pathLst>
              <a:path w="1435100" h="1423034">
                <a:moveTo>
                  <a:pt x="1433018" y="198"/>
                </a:moveTo>
                <a:lnTo>
                  <a:pt x="0" y="806590"/>
                </a:lnTo>
              </a:path>
              <a:path w="1435100" h="1423034">
                <a:moveTo>
                  <a:pt x="1434603" y="0"/>
                </a:moveTo>
                <a:lnTo>
                  <a:pt x="519104" y="142252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1" name="object 161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48150523"/>
              </p:ext>
            </p:extLst>
          </p:nvPr>
        </p:nvGraphicFramePr>
        <p:xfrm>
          <a:off x="5481126" y="3505715"/>
          <a:ext cx="2618100" cy="402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rowSpan="11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2" name="object 16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19187" y="3049930"/>
            <a:ext cx="1224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WINDER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STAIRS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3" name="object 163"/>
          <p:cNvGrpSpPr>
            <a:grpSpLocks noGrp="1" noUngrp="1" noRot="1" noMove="1" noResize="1"/>
          </p:cNvGrpSpPr>
          <p:nvPr/>
        </p:nvGrpSpPr>
        <p:grpSpPr>
          <a:xfrm>
            <a:off x="4539178" y="8412898"/>
            <a:ext cx="10048875" cy="2011045"/>
            <a:chOff x="4539178" y="8412898"/>
            <a:chExt cx="10048875" cy="2011045"/>
          </a:xfrm>
        </p:grpSpPr>
        <p:pic>
          <p:nvPicPr>
            <p:cNvPr id="164" name="object 1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39178" y="8412898"/>
              <a:ext cx="2499852" cy="1952905"/>
            </a:xfrm>
            <a:prstGeom prst="rect">
              <a:avLst/>
            </a:prstGeom>
          </p:spPr>
        </p:pic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19122" y="8432236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48" y="0"/>
                  </a:moveTo>
                  <a:lnTo>
                    <a:pt x="257595" y="5534"/>
                  </a:lnTo>
                  <a:lnTo>
                    <a:pt x="301702" y="21299"/>
                  </a:lnTo>
                  <a:lnTo>
                    <a:pt x="340610" y="46036"/>
                  </a:lnTo>
                  <a:lnTo>
                    <a:pt x="373061" y="78487"/>
                  </a:lnTo>
                  <a:lnTo>
                    <a:pt x="397798" y="117395"/>
                  </a:lnTo>
                  <a:lnTo>
                    <a:pt x="413563" y="161501"/>
                  </a:lnTo>
                  <a:lnTo>
                    <a:pt x="419097" y="209548"/>
                  </a:lnTo>
                  <a:lnTo>
                    <a:pt x="413563" y="257595"/>
                  </a:lnTo>
                  <a:lnTo>
                    <a:pt x="397798" y="301702"/>
                  </a:lnTo>
                  <a:lnTo>
                    <a:pt x="373061" y="340610"/>
                  </a:lnTo>
                  <a:lnTo>
                    <a:pt x="340610" y="373061"/>
                  </a:lnTo>
                  <a:lnTo>
                    <a:pt x="301702" y="397798"/>
                  </a:lnTo>
                  <a:lnTo>
                    <a:pt x="257595" y="413563"/>
                  </a:lnTo>
                  <a:lnTo>
                    <a:pt x="209548" y="419097"/>
                  </a:lnTo>
                  <a:lnTo>
                    <a:pt x="161501" y="413563"/>
                  </a:lnTo>
                  <a:lnTo>
                    <a:pt x="117394" y="397798"/>
                  </a:lnTo>
                  <a:lnTo>
                    <a:pt x="78486" y="373061"/>
                  </a:lnTo>
                  <a:lnTo>
                    <a:pt x="46035" y="340610"/>
                  </a:lnTo>
                  <a:lnTo>
                    <a:pt x="21298" y="301702"/>
                  </a:lnTo>
                  <a:lnTo>
                    <a:pt x="5534" y="257595"/>
                  </a:lnTo>
                  <a:lnTo>
                    <a:pt x="0" y="209548"/>
                  </a:lnTo>
                  <a:lnTo>
                    <a:pt x="5534" y="161501"/>
                  </a:lnTo>
                  <a:lnTo>
                    <a:pt x="21298" y="117395"/>
                  </a:lnTo>
                  <a:lnTo>
                    <a:pt x="46035" y="78487"/>
                  </a:lnTo>
                  <a:lnTo>
                    <a:pt x="78486" y="46036"/>
                  </a:lnTo>
                  <a:lnTo>
                    <a:pt x="117394" y="21299"/>
                  </a:lnTo>
                  <a:lnTo>
                    <a:pt x="161501" y="5534"/>
                  </a:lnTo>
                  <a:lnTo>
                    <a:pt x="209548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164749" y="8577864"/>
              <a:ext cx="131025" cy="131024"/>
            </a:xfrm>
            <a:prstGeom prst="rect">
              <a:avLst/>
            </a:prstGeom>
          </p:spPr>
        </p:pic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1690" y="8533839"/>
              <a:ext cx="516890" cy="129539"/>
            </a:xfrm>
            <a:custGeom>
              <a:avLst/>
              <a:gdLst/>
              <a:ahLst/>
              <a:cxnLst/>
              <a:rect l="l" t="t" r="r" b="b"/>
              <a:pathLst>
                <a:path w="516890" h="129540">
                  <a:moveTo>
                    <a:pt x="516561" y="0"/>
                  </a:moveTo>
                  <a:lnTo>
                    <a:pt x="275122" y="0"/>
                  </a:lnTo>
                  <a:lnTo>
                    <a:pt x="0" y="99418"/>
                  </a:lnTo>
                  <a:lnTo>
                    <a:pt x="10793" y="129183"/>
                  </a:lnTo>
                  <a:lnTo>
                    <a:pt x="280418" y="31752"/>
                  </a:lnTo>
                  <a:lnTo>
                    <a:pt x="516561" y="31752"/>
                  </a:lnTo>
                  <a:lnTo>
                    <a:pt x="51656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72739" y="8458782"/>
              <a:ext cx="178649" cy="186588"/>
            </a:xfrm>
            <a:prstGeom prst="rect">
              <a:avLst/>
            </a:prstGeom>
          </p:spPr>
        </p:pic>
        <p:pic>
          <p:nvPicPr>
            <p:cNvPr id="169" name="object 16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95353" y="8608467"/>
              <a:ext cx="69818" cy="69818"/>
            </a:xfrm>
            <a:prstGeom prst="rect">
              <a:avLst/>
            </a:prstGeom>
          </p:spPr>
        </p:pic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46063" y="9209131"/>
              <a:ext cx="3870960" cy="1113790"/>
            </a:xfrm>
            <a:custGeom>
              <a:avLst/>
              <a:gdLst/>
              <a:ahLst/>
              <a:cxnLst/>
              <a:rect l="l" t="t" r="r" b="b"/>
              <a:pathLst>
                <a:path w="3870959" h="1113790">
                  <a:moveTo>
                    <a:pt x="101600" y="19194"/>
                  </a:moveTo>
                  <a:lnTo>
                    <a:pt x="876301" y="19194"/>
                  </a:lnTo>
                  <a:lnTo>
                    <a:pt x="915751" y="27211"/>
                  </a:lnTo>
                  <a:lnTo>
                    <a:pt x="948057" y="49038"/>
                  </a:lnTo>
                  <a:lnTo>
                    <a:pt x="969884" y="81343"/>
                  </a:lnTo>
                  <a:lnTo>
                    <a:pt x="977901" y="120793"/>
                  </a:lnTo>
                  <a:lnTo>
                    <a:pt x="977901" y="895496"/>
                  </a:lnTo>
                  <a:lnTo>
                    <a:pt x="969884" y="934946"/>
                  </a:lnTo>
                  <a:lnTo>
                    <a:pt x="948057" y="967251"/>
                  </a:lnTo>
                  <a:lnTo>
                    <a:pt x="915751" y="989078"/>
                  </a:lnTo>
                  <a:lnTo>
                    <a:pt x="876301" y="997094"/>
                  </a:lnTo>
                  <a:lnTo>
                    <a:pt x="101600" y="997094"/>
                  </a:lnTo>
                  <a:lnTo>
                    <a:pt x="62149" y="989078"/>
                  </a:lnTo>
                  <a:lnTo>
                    <a:pt x="29843" y="967251"/>
                  </a:lnTo>
                  <a:lnTo>
                    <a:pt x="8016" y="934946"/>
                  </a:lnTo>
                  <a:lnTo>
                    <a:pt x="0" y="895496"/>
                  </a:lnTo>
                  <a:lnTo>
                    <a:pt x="0" y="120793"/>
                  </a:lnTo>
                  <a:lnTo>
                    <a:pt x="8016" y="81343"/>
                  </a:lnTo>
                  <a:lnTo>
                    <a:pt x="29843" y="49038"/>
                  </a:lnTo>
                  <a:lnTo>
                    <a:pt x="62149" y="27211"/>
                  </a:lnTo>
                  <a:lnTo>
                    <a:pt x="101600" y="19194"/>
                  </a:lnTo>
                  <a:close/>
                </a:path>
                <a:path w="3870959" h="1113790">
                  <a:moveTo>
                    <a:pt x="487361" y="41417"/>
                  </a:moveTo>
                  <a:lnTo>
                    <a:pt x="534317" y="46825"/>
                  </a:lnTo>
                  <a:lnTo>
                    <a:pt x="577422" y="62232"/>
                  </a:lnTo>
                  <a:lnTo>
                    <a:pt x="615446" y="86407"/>
                  </a:lnTo>
                  <a:lnTo>
                    <a:pt x="647160" y="118122"/>
                  </a:lnTo>
                  <a:lnTo>
                    <a:pt x="671335" y="156146"/>
                  </a:lnTo>
                  <a:lnTo>
                    <a:pt x="686742" y="199251"/>
                  </a:lnTo>
                  <a:lnTo>
                    <a:pt x="692151" y="246207"/>
                  </a:lnTo>
                  <a:lnTo>
                    <a:pt x="686742" y="293163"/>
                  </a:lnTo>
                  <a:lnTo>
                    <a:pt x="671335" y="336268"/>
                  </a:lnTo>
                  <a:lnTo>
                    <a:pt x="647160" y="374292"/>
                  </a:lnTo>
                  <a:lnTo>
                    <a:pt x="615446" y="406006"/>
                  </a:lnTo>
                  <a:lnTo>
                    <a:pt x="577422" y="430181"/>
                  </a:lnTo>
                  <a:lnTo>
                    <a:pt x="534317" y="445588"/>
                  </a:lnTo>
                  <a:lnTo>
                    <a:pt x="487361" y="450997"/>
                  </a:lnTo>
                  <a:lnTo>
                    <a:pt x="440405" y="445588"/>
                  </a:lnTo>
                  <a:lnTo>
                    <a:pt x="397300" y="430181"/>
                  </a:lnTo>
                  <a:lnTo>
                    <a:pt x="359276" y="406006"/>
                  </a:lnTo>
                  <a:lnTo>
                    <a:pt x="327561" y="374292"/>
                  </a:lnTo>
                  <a:lnTo>
                    <a:pt x="303386" y="336268"/>
                  </a:lnTo>
                  <a:lnTo>
                    <a:pt x="287979" y="293163"/>
                  </a:lnTo>
                  <a:lnTo>
                    <a:pt x="282571" y="246207"/>
                  </a:lnTo>
                  <a:lnTo>
                    <a:pt x="287979" y="199251"/>
                  </a:lnTo>
                  <a:lnTo>
                    <a:pt x="303386" y="156146"/>
                  </a:lnTo>
                  <a:lnTo>
                    <a:pt x="327561" y="118122"/>
                  </a:lnTo>
                  <a:lnTo>
                    <a:pt x="359276" y="86407"/>
                  </a:lnTo>
                  <a:lnTo>
                    <a:pt x="397300" y="62232"/>
                  </a:lnTo>
                  <a:lnTo>
                    <a:pt x="440405" y="46825"/>
                  </a:lnTo>
                  <a:lnTo>
                    <a:pt x="487361" y="41417"/>
                  </a:lnTo>
                  <a:close/>
                </a:path>
                <a:path w="3870959" h="1113790">
                  <a:moveTo>
                    <a:pt x="138113" y="997077"/>
                  </a:moveTo>
                  <a:lnTo>
                    <a:pt x="849312" y="997077"/>
                  </a:lnTo>
                  <a:lnTo>
                    <a:pt x="849312" y="1062179"/>
                  </a:lnTo>
                  <a:lnTo>
                    <a:pt x="138113" y="1062179"/>
                  </a:lnTo>
                  <a:lnTo>
                    <a:pt x="138113" y="997077"/>
                  </a:lnTo>
                  <a:close/>
                </a:path>
                <a:path w="3870959" h="1113790">
                  <a:moveTo>
                    <a:pt x="170651" y="1061873"/>
                  </a:moveTo>
                  <a:lnTo>
                    <a:pt x="202403" y="1061873"/>
                  </a:lnTo>
                  <a:lnTo>
                    <a:pt x="202403" y="1087967"/>
                  </a:lnTo>
                  <a:lnTo>
                    <a:pt x="170651" y="1087967"/>
                  </a:lnTo>
                  <a:lnTo>
                    <a:pt x="170651" y="1061873"/>
                  </a:lnTo>
                  <a:close/>
                </a:path>
                <a:path w="3870959" h="1113790">
                  <a:moveTo>
                    <a:pt x="150807" y="1087584"/>
                  </a:moveTo>
                  <a:lnTo>
                    <a:pt x="269078" y="1087584"/>
                  </a:lnTo>
                  <a:lnTo>
                    <a:pt x="269078" y="1113778"/>
                  </a:lnTo>
                  <a:lnTo>
                    <a:pt x="150807" y="1113778"/>
                  </a:lnTo>
                  <a:lnTo>
                    <a:pt x="150807" y="1087584"/>
                  </a:lnTo>
                  <a:close/>
                </a:path>
                <a:path w="3870959" h="1113790">
                  <a:moveTo>
                    <a:pt x="487361" y="63507"/>
                  </a:moveTo>
                  <a:lnTo>
                    <a:pt x="535929" y="70033"/>
                  </a:lnTo>
                  <a:lnTo>
                    <a:pt x="579572" y="88451"/>
                  </a:lnTo>
                  <a:lnTo>
                    <a:pt x="616548" y="117019"/>
                  </a:lnTo>
                  <a:lnTo>
                    <a:pt x="645116" y="153996"/>
                  </a:lnTo>
                  <a:lnTo>
                    <a:pt x="663534" y="197639"/>
                  </a:lnTo>
                  <a:lnTo>
                    <a:pt x="670060" y="246207"/>
                  </a:lnTo>
                  <a:lnTo>
                    <a:pt x="663534" y="294775"/>
                  </a:lnTo>
                  <a:lnTo>
                    <a:pt x="645116" y="338418"/>
                  </a:lnTo>
                  <a:lnTo>
                    <a:pt x="616548" y="375394"/>
                  </a:lnTo>
                  <a:lnTo>
                    <a:pt x="579572" y="403962"/>
                  </a:lnTo>
                  <a:lnTo>
                    <a:pt x="535929" y="422380"/>
                  </a:lnTo>
                  <a:lnTo>
                    <a:pt x="487361" y="428906"/>
                  </a:lnTo>
                  <a:lnTo>
                    <a:pt x="438793" y="422380"/>
                  </a:lnTo>
                  <a:lnTo>
                    <a:pt x="395150" y="403962"/>
                  </a:lnTo>
                  <a:lnTo>
                    <a:pt x="358173" y="375394"/>
                  </a:lnTo>
                  <a:lnTo>
                    <a:pt x="329605" y="338418"/>
                  </a:lnTo>
                  <a:lnTo>
                    <a:pt x="311187" y="294775"/>
                  </a:lnTo>
                  <a:lnTo>
                    <a:pt x="304661" y="246207"/>
                  </a:lnTo>
                  <a:lnTo>
                    <a:pt x="311187" y="197639"/>
                  </a:lnTo>
                  <a:lnTo>
                    <a:pt x="329605" y="153996"/>
                  </a:lnTo>
                  <a:lnTo>
                    <a:pt x="358173" y="117019"/>
                  </a:lnTo>
                  <a:lnTo>
                    <a:pt x="395150" y="88451"/>
                  </a:lnTo>
                  <a:lnTo>
                    <a:pt x="438793" y="70033"/>
                  </a:lnTo>
                  <a:lnTo>
                    <a:pt x="487361" y="63507"/>
                  </a:lnTo>
                  <a:close/>
                </a:path>
                <a:path w="3870959" h="1113790">
                  <a:moveTo>
                    <a:pt x="1666177" y="0"/>
                  </a:moveTo>
                  <a:lnTo>
                    <a:pt x="3870411" y="0"/>
                  </a:lnTo>
                  <a:lnTo>
                    <a:pt x="3870411" y="914400"/>
                  </a:lnTo>
                  <a:lnTo>
                    <a:pt x="1666177" y="914400"/>
                  </a:lnTo>
                  <a:lnTo>
                    <a:pt x="166617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40813" y="9232901"/>
              <a:ext cx="2157095" cy="867410"/>
            </a:xfrm>
            <a:custGeom>
              <a:avLst/>
              <a:gdLst/>
              <a:ahLst/>
              <a:cxnLst/>
              <a:rect l="l" t="t" r="r" b="b"/>
              <a:pathLst>
                <a:path w="2157095" h="867409">
                  <a:moveTo>
                    <a:pt x="0" y="0"/>
                  </a:moveTo>
                  <a:lnTo>
                    <a:pt x="1019956" y="0"/>
                  </a:lnTo>
                  <a:lnTo>
                    <a:pt x="1019956" y="866858"/>
                  </a:lnTo>
                  <a:lnTo>
                    <a:pt x="0" y="866858"/>
                  </a:lnTo>
                  <a:lnTo>
                    <a:pt x="0" y="0"/>
                  </a:lnTo>
                  <a:close/>
                </a:path>
                <a:path w="2157095" h="867409">
                  <a:moveTo>
                    <a:pt x="1118379" y="0"/>
                  </a:moveTo>
                  <a:lnTo>
                    <a:pt x="2156612" y="0"/>
                  </a:lnTo>
                  <a:lnTo>
                    <a:pt x="2156612" y="866858"/>
                  </a:lnTo>
                  <a:lnTo>
                    <a:pt x="1118379" y="866858"/>
                  </a:lnTo>
                  <a:lnTo>
                    <a:pt x="111837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65384" y="10123484"/>
              <a:ext cx="2100580" cy="30480"/>
            </a:xfrm>
            <a:custGeom>
              <a:avLst/>
              <a:gdLst/>
              <a:ahLst/>
              <a:cxnLst/>
              <a:rect l="l" t="t" r="r" b="b"/>
              <a:pathLst>
                <a:path w="2100579" h="30479">
                  <a:moveTo>
                    <a:pt x="0" y="0"/>
                  </a:moveTo>
                  <a:lnTo>
                    <a:pt x="963615" y="0"/>
                  </a:lnTo>
                  <a:lnTo>
                    <a:pt x="963615" y="30163"/>
                  </a:lnTo>
                  <a:lnTo>
                    <a:pt x="0" y="30163"/>
                  </a:lnTo>
                  <a:lnTo>
                    <a:pt x="0" y="0"/>
                  </a:lnTo>
                  <a:close/>
                </a:path>
                <a:path w="2100579" h="30479">
                  <a:moveTo>
                    <a:pt x="1136650" y="0"/>
                  </a:moveTo>
                  <a:lnTo>
                    <a:pt x="2100265" y="0"/>
                  </a:lnTo>
                  <a:lnTo>
                    <a:pt x="2100265" y="30163"/>
                  </a:lnTo>
                  <a:lnTo>
                    <a:pt x="1136650" y="30163"/>
                  </a:lnTo>
                  <a:lnTo>
                    <a:pt x="113665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01563" y="8964850"/>
              <a:ext cx="1998980" cy="975994"/>
            </a:xfrm>
            <a:custGeom>
              <a:avLst/>
              <a:gdLst/>
              <a:ahLst/>
              <a:cxnLst/>
              <a:rect l="l" t="t" r="r" b="b"/>
              <a:pathLst>
                <a:path w="1998980" h="975995">
                  <a:moveTo>
                    <a:pt x="913968" y="487895"/>
                  </a:moveTo>
                  <a:lnTo>
                    <a:pt x="911606" y="438010"/>
                  </a:lnTo>
                  <a:lnTo>
                    <a:pt x="904684" y="389559"/>
                  </a:lnTo>
                  <a:lnTo>
                    <a:pt x="893419" y="342811"/>
                  </a:lnTo>
                  <a:lnTo>
                    <a:pt x="878052" y="297980"/>
                  </a:lnTo>
                  <a:lnTo>
                    <a:pt x="858812" y="255333"/>
                  </a:lnTo>
                  <a:lnTo>
                    <a:pt x="835914" y="215099"/>
                  </a:lnTo>
                  <a:lnTo>
                    <a:pt x="809612" y="177546"/>
                  </a:lnTo>
                  <a:lnTo>
                    <a:pt x="780110" y="142900"/>
                  </a:lnTo>
                  <a:lnTo>
                    <a:pt x="747661" y="111404"/>
                  </a:lnTo>
                  <a:lnTo>
                    <a:pt x="712482" y="83324"/>
                  </a:lnTo>
                  <a:lnTo>
                    <a:pt x="674801" y="58889"/>
                  </a:lnTo>
                  <a:lnTo>
                    <a:pt x="634860" y="38341"/>
                  </a:lnTo>
                  <a:lnTo>
                    <a:pt x="592874" y="21932"/>
                  </a:lnTo>
                  <a:lnTo>
                    <a:pt x="549084" y="9906"/>
                  </a:lnTo>
                  <a:lnTo>
                    <a:pt x="503707" y="2514"/>
                  </a:lnTo>
                  <a:lnTo>
                    <a:pt x="456984" y="0"/>
                  </a:lnTo>
                  <a:lnTo>
                    <a:pt x="410260" y="2514"/>
                  </a:lnTo>
                  <a:lnTo>
                    <a:pt x="364883" y="9906"/>
                  </a:lnTo>
                  <a:lnTo>
                    <a:pt x="321094" y="21932"/>
                  </a:lnTo>
                  <a:lnTo>
                    <a:pt x="279107" y="38341"/>
                  </a:lnTo>
                  <a:lnTo>
                    <a:pt x="239153" y="58889"/>
                  </a:lnTo>
                  <a:lnTo>
                    <a:pt x="201485" y="83324"/>
                  </a:lnTo>
                  <a:lnTo>
                    <a:pt x="166306" y="111404"/>
                  </a:lnTo>
                  <a:lnTo>
                    <a:pt x="133845" y="142900"/>
                  </a:lnTo>
                  <a:lnTo>
                    <a:pt x="104355" y="177546"/>
                  </a:lnTo>
                  <a:lnTo>
                    <a:pt x="78041" y="215099"/>
                  </a:lnTo>
                  <a:lnTo>
                    <a:pt x="55156" y="255333"/>
                  </a:lnTo>
                  <a:lnTo>
                    <a:pt x="35915" y="297980"/>
                  </a:lnTo>
                  <a:lnTo>
                    <a:pt x="20548" y="342811"/>
                  </a:lnTo>
                  <a:lnTo>
                    <a:pt x="9283" y="389559"/>
                  </a:lnTo>
                  <a:lnTo>
                    <a:pt x="2362" y="438010"/>
                  </a:lnTo>
                  <a:lnTo>
                    <a:pt x="0" y="487895"/>
                  </a:lnTo>
                  <a:lnTo>
                    <a:pt x="2362" y="537781"/>
                  </a:lnTo>
                  <a:lnTo>
                    <a:pt x="9283" y="586219"/>
                  </a:lnTo>
                  <a:lnTo>
                    <a:pt x="20548" y="632980"/>
                  </a:lnTo>
                  <a:lnTo>
                    <a:pt x="35915" y="677799"/>
                  </a:lnTo>
                  <a:lnTo>
                    <a:pt x="55156" y="720458"/>
                  </a:lnTo>
                  <a:lnTo>
                    <a:pt x="78041" y="760679"/>
                  </a:lnTo>
                  <a:lnTo>
                    <a:pt x="104355" y="798245"/>
                  </a:lnTo>
                  <a:lnTo>
                    <a:pt x="133845" y="832891"/>
                  </a:lnTo>
                  <a:lnTo>
                    <a:pt x="166306" y="864374"/>
                  </a:lnTo>
                  <a:lnTo>
                    <a:pt x="201485" y="892467"/>
                  </a:lnTo>
                  <a:lnTo>
                    <a:pt x="239153" y="916901"/>
                  </a:lnTo>
                  <a:lnTo>
                    <a:pt x="279107" y="937450"/>
                  </a:lnTo>
                  <a:lnTo>
                    <a:pt x="321094" y="953858"/>
                  </a:lnTo>
                  <a:lnTo>
                    <a:pt x="364883" y="965873"/>
                  </a:lnTo>
                  <a:lnTo>
                    <a:pt x="410260" y="973264"/>
                  </a:lnTo>
                  <a:lnTo>
                    <a:pt x="456984" y="975791"/>
                  </a:lnTo>
                  <a:lnTo>
                    <a:pt x="503707" y="973264"/>
                  </a:lnTo>
                  <a:lnTo>
                    <a:pt x="549084" y="965873"/>
                  </a:lnTo>
                  <a:lnTo>
                    <a:pt x="592874" y="953858"/>
                  </a:lnTo>
                  <a:lnTo>
                    <a:pt x="634860" y="937450"/>
                  </a:lnTo>
                  <a:lnTo>
                    <a:pt x="674801" y="916901"/>
                  </a:lnTo>
                  <a:lnTo>
                    <a:pt x="712482" y="892467"/>
                  </a:lnTo>
                  <a:lnTo>
                    <a:pt x="747661" y="864374"/>
                  </a:lnTo>
                  <a:lnTo>
                    <a:pt x="780110" y="832891"/>
                  </a:lnTo>
                  <a:lnTo>
                    <a:pt x="809612" y="798245"/>
                  </a:lnTo>
                  <a:lnTo>
                    <a:pt x="835914" y="760679"/>
                  </a:lnTo>
                  <a:lnTo>
                    <a:pt x="858812" y="720458"/>
                  </a:lnTo>
                  <a:lnTo>
                    <a:pt x="878052" y="677799"/>
                  </a:lnTo>
                  <a:lnTo>
                    <a:pt x="893419" y="632980"/>
                  </a:lnTo>
                  <a:lnTo>
                    <a:pt x="904684" y="586219"/>
                  </a:lnTo>
                  <a:lnTo>
                    <a:pt x="911606" y="537781"/>
                  </a:lnTo>
                  <a:lnTo>
                    <a:pt x="913968" y="487895"/>
                  </a:lnTo>
                  <a:close/>
                </a:path>
                <a:path w="1998980" h="975995">
                  <a:moveTo>
                    <a:pt x="1998713" y="487895"/>
                  </a:moveTo>
                  <a:lnTo>
                    <a:pt x="1996363" y="438010"/>
                  </a:lnTo>
                  <a:lnTo>
                    <a:pt x="1989429" y="389559"/>
                  </a:lnTo>
                  <a:lnTo>
                    <a:pt x="1978177" y="342811"/>
                  </a:lnTo>
                  <a:lnTo>
                    <a:pt x="1962810" y="297980"/>
                  </a:lnTo>
                  <a:lnTo>
                    <a:pt x="1943557" y="255333"/>
                  </a:lnTo>
                  <a:lnTo>
                    <a:pt x="1920671" y="215099"/>
                  </a:lnTo>
                  <a:lnTo>
                    <a:pt x="1894370" y="177546"/>
                  </a:lnTo>
                  <a:lnTo>
                    <a:pt x="1864868" y="142900"/>
                  </a:lnTo>
                  <a:lnTo>
                    <a:pt x="1832419" y="111404"/>
                  </a:lnTo>
                  <a:lnTo>
                    <a:pt x="1797240" y="83324"/>
                  </a:lnTo>
                  <a:lnTo>
                    <a:pt x="1759559" y="58889"/>
                  </a:lnTo>
                  <a:lnTo>
                    <a:pt x="1719618" y="38341"/>
                  </a:lnTo>
                  <a:lnTo>
                    <a:pt x="1677631" y="21932"/>
                  </a:lnTo>
                  <a:lnTo>
                    <a:pt x="1633829" y="9906"/>
                  </a:lnTo>
                  <a:lnTo>
                    <a:pt x="1588465" y="2514"/>
                  </a:lnTo>
                  <a:lnTo>
                    <a:pt x="1541741" y="0"/>
                  </a:lnTo>
                  <a:lnTo>
                    <a:pt x="1495018" y="2514"/>
                  </a:lnTo>
                  <a:lnTo>
                    <a:pt x="1449641" y="9906"/>
                  </a:lnTo>
                  <a:lnTo>
                    <a:pt x="1405851" y="21932"/>
                  </a:lnTo>
                  <a:lnTo>
                    <a:pt x="1363865" y="38341"/>
                  </a:lnTo>
                  <a:lnTo>
                    <a:pt x="1323911" y="58889"/>
                  </a:lnTo>
                  <a:lnTo>
                    <a:pt x="1286243" y="83324"/>
                  </a:lnTo>
                  <a:lnTo>
                    <a:pt x="1251051" y="111404"/>
                  </a:lnTo>
                  <a:lnTo>
                    <a:pt x="1218603" y="142900"/>
                  </a:lnTo>
                  <a:lnTo>
                    <a:pt x="1189113" y="177546"/>
                  </a:lnTo>
                  <a:lnTo>
                    <a:pt x="1162799" y="215099"/>
                  </a:lnTo>
                  <a:lnTo>
                    <a:pt x="1139913" y="255333"/>
                  </a:lnTo>
                  <a:lnTo>
                    <a:pt x="1120673" y="297980"/>
                  </a:lnTo>
                  <a:lnTo>
                    <a:pt x="1105306" y="342811"/>
                  </a:lnTo>
                  <a:lnTo>
                    <a:pt x="1094041" y="389559"/>
                  </a:lnTo>
                  <a:lnTo>
                    <a:pt x="1087120" y="438010"/>
                  </a:lnTo>
                  <a:lnTo>
                    <a:pt x="1084757" y="487895"/>
                  </a:lnTo>
                  <a:lnTo>
                    <a:pt x="1087120" y="537781"/>
                  </a:lnTo>
                  <a:lnTo>
                    <a:pt x="1094041" y="586219"/>
                  </a:lnTo>
                  <a:lnTo>
                    <a:pt x="1105306" y="632980"/>
                  </a:lnTo>
                  <a:lnTo>
                    <a:pt x="1120673" y="677799"/>
                  </a:lnTo>
                  <a:lnTo>
                    <a:pt x="1139913" y="720458"/>
                  </a:lnTo>
                  <a:lnTo>
                    <a:pt x="1162799" y="760679"/>
                  </a:lnTo>
                  <a:lnTo>
                    <a:pt x="1189113" y="798245"/>
                  </a:lnTo>
                  <a:lnTo>
                    <a:pt x="1218603" y="832891"/>
                  </a:lnTo>
                  <a:lnTo>
                    <a:pt x="1251051" y="864374"/>
                  </a:lnTo>
                  <a:lnTo>
                    <a:pt x="1286243" y="892467"/>
                  </a:lnTo>
                  <a:lnTo>
                    <a:pt x="1323911" y="916901"/>
                  </a:lnTo>
                  <a:lnTo>
                    <a:pt x="1363865" y="937450"/>
                  </a:lnTo>
                  <a:lnTo>
                    <a:pt x="1405851" y="953858"/>
                  </a:lnTo>
                  <a:lnTo>
                    <a:pt x="1449641" y="965873"/>
                  </a:lnTo>
                  <a:lnTo>
                    <a:pt x="1495018" y="973264"/>
                  </a:lnTo>
                  <a:lnTo>
                    <a:pt x="1541741" y="975791"/>
                  </a:lnTo>
                  <a:lnTo>
                    <a:pt x="1588465" y="973264"/>
                  </a:lnTo>
                  <a:lnTo>
                    <a:pt x="1633829" y="965873"/>
                  </a:lnTo>
                  <a:lnTo>
                    <a:pt x="1677631" y="953858"/>
                  </a:lnTo>
                  <a:lnTo>
                    <a:pt x="1719618" y="937450"/>
                  </a:lnTo>
                  <a:lnTo>
                    <a:pt x="1759559" y="916901"/>
                  </a:lnTo>
                  <a:lnTo>
                    <a:pt x="1797240" y="892467"/>
                  </a:lnTo>
                  <a:lnTo>
                    <a:pt x="1832419" y="864374"/>
                  </a:lnTo>
                  <a:lnTo>
                    <a:pt x="1864868" y="832891"/>
                  </a:lnTo>
                  <a:lnTo>
                    <a:pt x="1894370" y="798245"/>
                  </a:lnTo>
                  <a:lnTo>
                    <a:pt x="1920671" y="760679"/>
                  </a:lnTo>
                  <a:lnTo>
                    <a:pt x="1943557" y="720458"/>
                  </a:lnTo>
                  <a:lnTo>
                    <a:pt x="1962810" y="677799"/>
                  </a:lnTo>
                  <a:lnTo>
                    <a:pt x="1978177" y="632980"/>
                  </a:lnTo>
                  <a:lnTo>
                    <a:pt x="1989429" y="586219"/>
                  </a:lnTo>
                  <a:lnTo>
                    <a:pt x="1996363" y="537781"/>
                  </a:lnTo>
                  <a:lnTo>
                    <a:pt x="1998713" y="487895"/>
                  </a:lnTo>
                  <a:close/>
                </a:path>
              </a:pathLst>
            </a:custGeom>
            <a:solidFill>
              <a:srgbClr val="5F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36501" y="8873740"/>
              <a:ext cx="2122805" cy="1139190"/>
            </a:xfrm>
            <a:custGeom>
              <a:avLst/>
              <a:gdLst/>
              <a:ahLst/>
              <a:cxnLst/>
              <a:rect l="l" t="t" r="r" b="b"/>
              <a:pathLst>
                <a:path w="2122805" h="1139190">
                  <a:moveTo>
                    <a:pt x="929551" y="955802"/>
                  </a:moveTo>
                  <a:lnTo>
                    <a:pt x="876185" y="880795"/>
                  </a:lnTo>
                  <a:lnTo>
                    <a:pt x="864311" y="889304"/>
                  </a:lnTo>
                  <a:lnTo>
                    <a:pt x="835787" y="910374"/>
                  </a:lnTo>
                  <a:lnTo>
                    <a:pt x="817829" y="924382"/>
                  </a:lnTo>
                  <a:lnTo>
                    <a:pt x="808266" y="919454"/>
                  </a:lnTo>
                  <a:lnTo>
                    <a:pt x="783983" y="905370"/>
                  </a:lnTo>
                  <a:lnTo>
                    <a:pt x="752589" y="917041"/>
                  </a:lnTo>
                  <a:lnTo>
                    <a:pt x="710069" y="946492"/>
                  </a:lnTo>
                  <a:lnTo>
                    <a:pt x="675005" y="981138"/>
                  </a:lnTo>
                  <a:lnTo>
                    <a:pt x="671588" y="991438"/>
                  </a:lnTo>
                  <a:lnTo>
                    <a:pt x="636562" y="997940"/>
                  </a:lnTo>
                  <a:lnTo>
                    <a:pt x="629856" y="999070"/>
                  </a:lnTo>
                  <a:lnTo>
                    <a:pt x="625792" y="991463"/>
                  </a:lnTo>
                  <a:lnTo>
                    <a:pt x="592683" y="985570"/>
                  </a:lnTo>
                  <a:lnTo>
                    <a:pt x="540410" y="989190"/>
                  </a:lnTo>
                  <a:lnTo>
                    <a:pt x="491642" y="1000988"/>
                  </a:lnTo>
                  <a:lnTo>
                    <a:pt x="469417" y="1019340"/>
                  </a:lnTo>
                  <a:lnTo>
                    <a:pt x="445147" y="1015492"/>
                  </a:lnTo>
                  <a:lnTo>
                    <a:pt x="437972" y="1013574"/>
                  </a:lnTo>
                  <a:lnTo>
                    <a:pt x="438391" y="997419"/>
                  </a:lnTo>
                  <a:lnTo>
                    <a:pt x="412280" y="976998"/>
                  </a:lnTo>
                  <a:lnTo>
                    <a:pt x="364578" y="956106"/>
                  </a:lnTo>
                  <a:lnTo>
                    <a:pt x="315899" y="944003"/>
                  </a:lnTo>
                  <a:lnTo>
                    <a:pt x="287731" y="949794"/>
                  </a:lnTo>
                  <a:lnTo>
                    <a:pt x="265531" y="932065"/>
                  </a:lnTo>
                  <a:lnTo>
                    <a:pt x="261251" y="928382"/>
                  </a:lnTo>
                  <a:lnTo>
                    <a:pt x="262280" y="926223"/>
                  </a:lnTo>
                  <a:lnTo>
                    <a:pt x="275399" y="902068"/>
                  </a:lnTo>
                  <a:lnTo>
                    <a:pt x="261315" y="872680"/>
                  </a:lnTo>
                  <a:lnTo>
                    <a:pt x="228079" y="833729"/>
                  </a:lnTo>
                  <a:lnTo>
                    <a:pt x="189928" y="802259"/>
                  </a:lnTo>
                  <a:lnTo>
                    <a:pt x="165900" y="796480"/>
                  </a:lnTo>
                  <a:lnTo>
                    <a:pt x="161442" y="786384"/>
                  </a:lnTo>
                  <a:lnTo>
                    <a:pt x="153187" y="766927"/>
                  </a:lnTo>
                  <a:lnTo>
                    <a:pt x="171538" y="754837"/>
                  </a:lnTo>
                  <a:lnTo>
                    <a:pt x="173456" y="722541"/>
                  </a:lnTo>
                  <a:lnTo>
                    <a:pt x="163144" y="673150"/>
                  </a:lnTo>
                  <a:lnTo>
                    <a:pt x="144843" y="628154"/>
                  </a:lnTo>
                  <a:lnTo>
                    <a:pt x="122770" y="609003"/>
                  </a:lnTo>
                  <a:lnTo>
                    <a:pt x="114592" y="608050"/>
                  </a:lnTo>
                  <a:lnTo>
                    <a:pt x="118097" y="567499"/>
                  </a:lnTo>
                  <a:lnTo>
                    <a:pt x="121361" y="539203"/>
                  </a:lnTo>
                  <a:lnTo>
                    <a:pt x="122770" y="539038"/>
                  </a:lnTo>
                  <a:lnTo>
                    <a:pt x="144843" y="519887"/>
                  </a:lnTo>
                  <a:lnTo>
                    <a:pt x="163144" y="474891"/>
                  </a:lnTo>
                  <a:lnTo>
                    <a:pt x="173456" y="425500"/>
                  </a:lnTo>
                  <a:lnTo>
                    <a:pt x="171538" y="393204"/>
                  </a:lnTo>
                  <a:lnTo>
                    <a:pt x="158089" y="384365"/>
                  </a:lnTo>
                  <a:lnTo>
                    <a:pt x="167449" y="359194"/>
                  </a:lnTo>
                  <a:lnTo>
                    <a:pt x="168922" y="355434"/>
                  </a:lnTo>
                  <a:lnTo>
                    <a:pt x="189928" y="350367"/>
                  </a:lnTo>
                  <a:lnTo>
                    <a:pt x="228079" y="318897"/>
                  </a:lnTo>
                  <a:lnTo>
                    <a:pt x="261315" y="279946"/>
                  </a:lnTo>
                  <a:lnTo>
                    <a:pt x="275399" y="250558"/>
                  </a:lnTo>
                  <a:lnTo>
                    <a:pt x="262280" y="226402"/>
                  </a:lnTo>
                  <a:lnTo>
                    <a:pt x="259245" y="220065"/>
                  </a:lnTo>
                  <a:lnTo>
                    <a:pt x="272110" y="210045"/>
                  </a:lnTo>
                  <a:lnTo>
                    <a:pt x="288836" y="198488"/>
                  </a:lnTo>
                  <a:lnTo>
                    <a:pt x="315899" y="204038"/>
                  </a:lnTo>
                  <a:lnTo>
                    <a:pt x="364578" y="191935"/>
                  </a:lnTo>
                  <a:lnTo>
                    <a:pt x="412280" y="171043"/>
                  </a:lnTo>
                  <a:lnTo>
                    <a:pt x="438391" y="150622"/>
                  </a:lnTo>
                  <a:lnTo>
                    <a:pt x="438150" y="141389"/>
                  </a:lnTo>
                  <a:lnTo>
                    <a:pt x="474560" y="134607"/>
                  </a:lnTo>
                  <a:lnTo>
                    <a:pt x="498411" y="130429"/>
                  </a:lnTo>
                  <a:lnTo>
                    <a:pt x="507809" y="138188"/>
                  </a:lnTo>
                  <a:lnTo>
                    <a:pt x="556564" y="149987"/>
                  </a:lnTo>
                  <a:lnTo>
                    <a:pt x="608850" y="153606"/>
                  </a:lnTo>
                  <a:lnTo>
                    <a:pt x="641946" y="147701"/>
                  </a:lnTo>
                  <a:lnTo>
                    <a:pt x="651344" y="130175"/>
                  </a:lnTo>
                  <a:lnTo>
                    <a:pt x="675271" y="139852"/>
                  </a:lnTo>
                  <a:lnTo>
                    <a:pt x="684237" y="166903"/>
                  </a:lnTo>
                  <a:lnTo>
                    <a:pt x="719302" y="201549"/>
                  </a:lnTo>
                  <a:lnTo>
                    <a:pt x="761822" y="231000"/>
                  </a:lnTo>
                  <a:lnTo>
                    <a:pt x="793216" y="242671"/>
                  </a:lnTo>
                  <a:lnTo>
                    <a:pt x="817499" y="228587"/>
                  </a:lnTo>
                  <a:lnTo>
                    <a:pt x="861517" y="205943"/>
                  </a:lnTo>
                  <a:lnTo>
                    <a:pt x="897470" y="178308"/>
                  </a:lnTo>
                  <a:lnTo>
                    <a:pt x="897572" y="149288"/>
                  </a:lnTo>
                  <a:lnTo>
                    <a:pt x="865949" y="121475"/>
                  </a:lnTo>
                  <a:lnTo>
                    <a:pt x="827252" y="94107"/>
                  </a:lnTo>
                  <a:lnTo>
                    <a:pt x="745045" y="40589"/>
                  </a:lnTo>
                  <a:lnTo>
                    <a:pt x="740791" y="39052"/>
                  </a:lnTo>
                  <a:lnTo>
                    <a:pt x="736917" y="38722"/>
                  </a:lnTo>
                  <a:lnTo>
                    <a:pt x="704342" y="44208"/>
                  </a:lnTo>
                  <a:lnTo>
                    <a:pt x="700354" y="51930"/>
                  </a:lnTo>
                  <a:lnTo>
                    <a:pt x="692416" y="48641"/>
                  </a:lnTo>
                  <a:lnTo>
                    <a:pt x="637654" y="7861"/>
                  </a:lnTo>
                  <a:lnTo>
                    <a:pt x="589762" y="4089"/>
                  </a:lnTo>
                  <a:lnTo>
                    <a:pt x="490550" y="0"/>
                  </a:lnTo>
                  <a:lnTo>
                    <a:pt x="486092" y="838"/>
                  </a:lnTo>
                  <a:lnTo>
                    <a:pt x="482612" y="2514"/>
                  </a:lnTo>
                  <a:lnTo>
                    <a:pt x="457885" y="23609"/>
                  </a:lnTo>
                  <a:lnTo>
                    <a:pt x="459828" y="43840"/>
                  </a:lnTo>
                  <a:lnTo>
                    <a:pt x="442112" y="47015"/>
                  </a:lnTo>
                  <a:lnTo>
                    <a:pt x="434594" y="48450"/>
                  </a:lnTo>
                  <a:lnTo>
                    <a:pt x="431863" y="31711"/>
                  </a:lnTo>
                  <a:lnTo>
                    <a:pt x="405688" y="17246"/>
                  </a:lnTo>
                  <a:lnTo>
                    <a:pt x="364883" y="29870"/>
                  </a:lnTo>
                  <a:lnTo>
                    <a:pt x="320954" y="48590"/>
                  </a:lnTo>
                  <a:lnTo>
                    <a:pt x="231838" y="90690"/>
                  </a:lnTo>
                  <a:lnTo>
                    <a:pt x="214947" y="126453"/>
                  </a:lnTo>
                  <a:lnTo>
                    <a:pt x="220878" y="134937"/>
                  </a:lnTo>
                  <a:lnTo>
                    <a:pt x="205790" y="146011"/>
                  </a:lnTo>
                  <a:lnTo>
                    <a:pt x="154038" y="173278"/>
                  </a:lnTo>
                  <a:lnTo>
                    <a:pt x="123190" y="208699"/>
                  </a:lnTo>
                  <a:lnTo>
                    <a:pt x="62496" y="284213"/>
                  </a:lnTo>
                  <a:lnTo>
                    <a:pt x="60058" y="291896"/>
                  </a:lnTo>
                  <a:lnTo>
                    <a:pt x="63728" y="323469"/>
                  </a:lnTo>
                  <a:lnTo>
                    <a:pt x="79413" y="332155"/>
                  </a:lnTo>
                  <a:lnTo>
                    <a:pt x="78676" y="334149"/>
                  </a:lnTo>
                  <a:lnTo>
                    <a:pt x="39878" y="340550"/>
                  </a:lnTo>
                  <a:lnTo>
                    <a:pt x="26619" y="379717"/>
                  </a:lnTo>
                  <a:lnTo>
                    <a:pt x="16687" y="424903"/>
                  </a:lnTo>
                  <a:lnTo>
                    <a:pt x="0" y="518960"/>
                  </a:lnTo>
                  <a:lnTo>
                    <a:pt x="304" y="523316"/>
                  </a:lnTo>
                  <a:lnTo>
                    <a:pt x="1600" y="526834"/>
                  </a:lnTo>
                  <a:lnTo>
                    <a:pt x="20256" y="553059"/>
                  </a:lnTo>
                  <a:lnTo>
                    <a:pt x="27025" y="553288"/>
                  </a:lnTo>
                  <a:lnTo>
                    <a:pt x="25704" y="565213"/>
                  </a:lnTo>
                  <a:lnTo>
                    <a:pt x="23736" y="594880"/>
                  </a:lnTo>
                  <a:lnTo>
                    <a:pt x="20256" y="594982"/>
                  </a:lnTo>
                  <a:lnTo>
                    <a:pt x="1600" y="621195"/>
                  </a:lnTo>
                  <a:lnTo>
                    <a:pt x="304" y="624725"/>
                  </a:lnTo>
                  <a:lnTo>
                    <a:pt x="0" y="629081"/>
                  </a:lnTo>
                  <a:lnTo>
                    <a:pt x="16687" y="723138"/>
                  </a:lnTo>
                  <a:lnTo>
                    <a:pt x="26619" y="768324"/>
                  </a:lnTo>
                  <a:lnTo>
                    <a:pt x="39878" y="807491"/>
                  </a:lnTo>
                  <a:lnTo>
                    <a:pt x="67411" y="819404"/>
                  </a:lnTo>
                  <a:lnTo>
                    <a:pt x="74193" y="816102"/>
                  </a:lnTo>
                  <a:lnTo>
                    <a:pt x="76695" y="821994"/>
                  </a:lnTo>
                  <a:lnTo>
                    <a:pt x="63728" y="829170"/>
                  </a:lnTo>
                  <a:lnTo>
                    <a:pt x="60058" y="860742"/>
                  </a:lnTo>
                  <a:lnTo>
                    <a:pt x="60629" y="864438"/>
                  </a:lnTo>
                  <a:lnTo>
                    <a:pt x="62496" y="868413"/>
                  </a:lnTo>
                  <a:lnTo>
                    <a:pt x="123190" y="943940"/>
                  </a:lnTo>
                  <a:lnTo>
                    <a:pt x="154038" y="979347"/>
                  </a:lnTo>
                  <a:lnTo>
                    <a:pt x="184886" y="1007948"/>
                  </a:lnTo>
                  <a:lnTo>
                    <a:pt x="210959" y="1006309"/>
                  </a:lnTo>
                  <a:lnTo>
                    <a:pt x="220383" y="1013828"/>
                  </a:lnTo>
                  <a:lnTo>
                    <a:pt x="228346" y="1054557"/>
                  </a:lnTo>
                  <a:lnTo>
                    <a:pt x="320954" y="1099439"/>
                  </a:lnTo>
                  <a:lnTo>
                    <a:pt x="364883" y="1118171"/>
                  </a:lnTo>
                  <a:lnTo>
                    <a:pt x="405688" y="1130795"/>
                  </a:lnTo>
                  <a:lnTo>
                    <a:pt x="431863" y="1116330"/>
                  </a:lnTo>
                  <a:lnTo>
                    <a:pt x="433400" y="1106932"/>
                  </a:lnTo>
                  <a:lnTo>
                    <a:pt x="434606" y="1107224"/>
                  </a:lnTo>
                  <a:lnTo>
                    <a:pt x="442429" y="1108214"/>
                  </a:lnTo>
                  <a:lnTo>
                    <a:pt x="441731" y="1115568"/>
                  </a:lnTo>
                  <a:lnTo>
                    <a:pt x="466458" y="1136650"/>
                  </a:lnTo>
                  <a:lnTo>
                    <a:pt x="469938" y="1138326"/>
                  </a:lnTo>
                  <a:lnTo>
                    <a:pt x="474383" y="1139164"/>
                  </a:lnTo>
                  <a:lnTo>
                    <a:pt x="573608" y="1135087"/>
                  </a:lnTo>
                  <a:lnTo>
                    <a:pt x="621499" y="1131303"/>
                  </a:lnTo>
                  <a:lnTo>
                    <a:pt x="663600" y="1123581"/>
                  </a:lnTo>
                  <a:lnTo>
                    <a:pt x="679361" y="1098829"/>
                  </a:lnTo>
                  <a:lnTo>
                    <a:pt x="673950" y="1084313"/>
                  </a:lnTo>
                  <a:lnTo>
                    <a:pt x="684034" y="1082382"/>
                  </a:lnTo>
                  <a:lnTo>
                    <a:pt x="695109" y="1103833"/>
                  </a:lnTo>
                  <a:lnTo>
                    <a:pt x="727684" y="1109306"/>
                  </a:lnTo>
                  <a:lnTo>
                    <a:pt x="731558" y="1108989"/>
                  </a:lnTo>
                  <a:lnTo>
                    <a:pt x="735812" y="1107452"/>
                  </a:lnTo>
                  <a:lnTo>
                    <a:pt x="818019" y="1053934"/>
                  </a:lnTo>
                  <a:lnTo>
                    <a:pt x="856716" y="1026553"/>
                  </a:lnTo>
                  <a:lnTo>
                    <a:pt x="888339" y="998753"/>
                  </a:lnTo>
                  <a:lnTo>
                    <a:pt x="888288" y="986142"/>
                  </a:lnTo>
                  <a:lnTo>
                    <a:pt x="892467" y="982903"/>
                  </a:lnTo>
                  <a:lnTo>
                    <a:pt x="918603" y="963637"/>
                  </a:lnTo>
                  <a:lnTo>
                    <a:pt x="929551" y="955802"/>
                  </a:lnTo>
                  <a:close/>
                </a:path>
                <a:path w="2122805" h="1139190">
                  <a:moveTo>
                    <a:pt x="2122728" y="518960"/>
                  </a:moveTo>
                  <a:lnTo>
                    <a:pt x="2106041" y="424903"/>
                  </a:lnTo>
                  <a:lnTo>
                    <a:pt x="2096109" y="379717"/>
                  </a:lnTo>
                  <a:lnTo>
                    <a:pt x="2082850" y="340550"/>
                  </a:lnTo>
                  <a:lnTo>
                    <a:pt x="2055304" y="328637"/>
                  </a:lnTo>
                  <a:lnTo>
                    <a:pt x="2049259" y="331597"/>
                  </a:lnTo>
                  <a:lnTo>
                    <a:pt x="2048408" y="329323"/>
                  </a:lnTo>
                  <a:lnTo>
                    <a:pt x="2059000" y="323469"/>
                  </a:lnTo>
                  <a:lnTo>
                    <a:pt x="2062670" y="291896"/>
                  </a:lnTo>
                  <a:lnTo>
                    <a:pt x="2062086" y="288201"/>
                  </a:lnTo>
                  <a:lnTo>
                    <a:pt x="2060232" y="284213"/>
                  </a:lnTo>
                  <a:lnTo>
                    <a:pt x="1999538" y="208699"/>
                  </a:lnTo>
                  <a:lnTo>
                    <a:pt x="1968690" y="173278"/>
                  </a:lnTo>
                  <a:lnTo>
                    <a:pt x="1937842" y="144678"/>
                  </a:lnTo>
                  <a:lnTo>
                    <a:pt x="1922614" y="145643"/>
                  </a:lnTo>
                  <a:lnTo>
                    <a:pt x="1903933" y="131940"/>
                  </a:lnTo>
                  <a:lnTo>
                    <a:pt x="1894382" y="93484"/>
                  </a:lnTo>
                  <a:lnTo>
                    <a:pt x="1801761" y="48590"/>
                  </a:lnTo>
                  <a:lnTo>
                    <a:pt x="1757845" y="29870"/>
                  </a:lnTo>
                  <a:lnTo>
                    <a:pt x="1717040" y="17246"/>
                  </a:lnTo>
                  <a:lnTo>
                    <a:pt x="1690865" y="31711"/>
                  </a:lnTo>
                  <a:lnTo>
                    <a:pt x="1688299" y="47307"/>
                  </a:lnTo>
                  <a:lnTo>
                    <a:pt x="1686775" y="47015"/>
                  </a:lnTo>
                  <a:lnTo>
                    <a:pt x="1662988" y="42760"/>
                  </a:lnTo>
                  <a:lnTo>
                    <a:pt x="1664843" y="23609"/>
                  </a:lnTo>
                  <a:lnTo>
                    <a:pt x="1640116" y="2514"/>
                  </a:lnTo>
                  <a:lnTo>
                    <a:pt x="1636636" y="838"/>
                  </a:lnTo>
                  <a:lnTo>
                    <a:pt x="1632178" y="0"/>
                  </a:lnTo>
                  <a:lnTo>
                    <a:pt x="1532966" y="4089"/>
                  </a:lnTo>
                  <a:lnTo>
                    <a:pt x="1485074" y="7861"/>
                  </a:lnTo>
                  <a:lnTo>
                    <a:pt x="1442961" y="15582"/>
                  </a:lnTo>
                  <a:lnTo>
                    <a:pt x="1427200" y="40335"/>
                  </a:lnTo>
                  <a:lnTo>
                    <a:pt x="1431112" y="50850"/>
                  </a:lnTo>
                  <a:lnTo>
                    <a:pt x="1423428" y="54025"/>
                  </a:lnTo>
                  <a:lnTo>
                    <a:pt x="1418374" y="44208"/>
                  </a:lnTo>
                  <a:lnTo>
                    <a:pt x="1385811" y="38722"/>
                  </a:lnTo>
                  <a:lnTo>
                    <a:pt x="1381937" y="39052"/>
                  </a:lnTo>
                  <a:lnTo>
                    <a:pt x="1377683" y="40589"/>
                  </a:lnTo>
                  <a:lnTo>
                    <a:pt x="1295463" y="94107"/>
                  </a:lnTo>
                  <a:lnTo>
                    <a:pt x="1256766" y="121475"/>
                  </a:lnTo>
                  <a:lnTo>
                    <a:pt x="1225143" y="149288"/>
                  </a:lnTo>
                  <a:lnTo>
                    <a:pt x="1225245" y="178308"/>
                  </a:lnTo>
                  <a:lnTo>
                    <a:pt x="1261211" y="205943"/>
                  </a:lnTo>
                  <a:lnTo>
                    <a:pt x="1305229" y="228587"/>
                  </a:lnTo>
                  <a:lnTo>
                    <a:pt x="1329499" y="242671"/>
                  </a:lnTo>
                  <a:lnTo>
                    <a:pt x="1360906" y="231000"/>
                  </a:lnTo>
                  <a:lnTo>
                    <a:pt x="1403426" y="201549"/>
                  </a:lnTo>
                  <a:lnTo>
                    <a:pt x="1438490" y="166903"/>
                  </a:lnTo>
                  <a:lnTo>
                    <a:pt x="1446479" y="142735"/>
                  </a:lnTo>
                  <a:lnTo>
                    <a:pt x="1472476" y="132219"/>
                  </a:lnTo>
                  <a:lnTo>
                    <a:pt x="1480781" y="147701"/>
                  </a:lnTo>
                  <a:lnTo>
                    <a:pt x="1513878" y="153606"/>
                  </a:lnTo>
                  <a:lnTo>
                    <a:pt x="1566164" y="149987"/>
                  </a:lnTo>
                  <a:lnTo>
                    <a:pt x="1614919" y="138188"/>
                  </a:lnTo>
                  <a:lnTo>
                    <a:pt x="1625384" y="129540"/>
                  </a:lnTo>
                  <a:lnTo>
                    <a:pt x="1654340" y="134607"/>
                  </a:lnTo>
                  <a:lnTo>
                    <a:pt x="1684591" y="140246"/>
                  </a:lnTo>
                  <a:lnTo>
                    <a:pt x="1684337" y="150622"/>
                  </a:lnTo>
                  <a:lnTo>
                    <a:pt x="1710448" y="171043"/>
                  </a:lnTo>
                  <a:lnTo>
                    <a:pt x="1758137" y="191935"/>
                  </a:lnTo>
                  <a:lnTo>
                    <a:pt x="1806829" y="204038"/>
                  </a:lnTo>
                  <a:lnTo>
                    <a:pt x="1835899" y="198069"/>
                  </a:lnTo>
                  <a:lnTo>
                    <a:pt x="1837321" y="196596"/>
                  </a:lnTo>
                  <a:lnTo>
                    <a:pt x="1856790" y="210045"/>
                  </a:lnTo>
                  <a:lnTo>
                    <a:pt x="1865134" y="216560"/>
                  </a:lnTo>
                  <a:lnTo>
                    <a:pt x="1860448" y="226402"/>
                  </a:lnTo>
                  <a:lnTo>
                    <a:pt x="1847329" y="250558"/>
                  </a:lnTo>
                  <a:lnTo>
                    <a:pt x="1861413" y="279946"/>
                  </a:lnTo>
                  <a:lnTo>
                    <a:pt x="1894636" y="318897"/>
                  </a:lnTo>
                  <a:lnTo>
                    <a:pt x="1932800" y="350367"/>
                  </a:lnTo>
                  <a:lnTo>
                    <a:pt x="1960613" y="357085"/>
                  </a:lnTo>
                  <a:lnTo>
                    <a:pt x="1961451" y="359194"/>
                  </a:lnTo>
                  <a:lnTo>
                    <a:pt x="1969579" y="381088"/>
                  </a:lnTo>
                  <a:lnTo>
                    <a:pt x="1951189" y="393204"/>
                  </a:lnTo>
                  <a:lnTo>
                    <a:pt x="1949259" y="425500"/>
                  </a:lnTo>
                  <a:lnTo>
                    <a:pt x="1959571" y="474891"/>
                  </a:lnTo>
                  <a:lnTo>
                    <a:pt x="1977885" y="519887"/>
                  </a:lnTo>
                  <a:lnTo>
                    <a:pt x="1999957" y="539038"/>
                  </a:lnTo>
                  <a:lnTo>
                    <a:pt x="2007628" y="539940"/>
                  </a:lnTo>
                  <a:lnTo>
                    <a:pt x="2010791" y="567499"/>
                  </a:lnTo>
                  <a:lnTo>
                    <a:pt x="2014220" y="607339"/>
                  </a:lnTo>
                  <a:lnTo>
                    <a:pt x="1999957" y="609003"/>
                  </a:lnTo>
                  <a:lnTo>
                    <a:pt x="1977885" y="628154"/>
                  </a:lnTo>
                  <a:lnTo>
                    <a:pt x="1959571" y="673150"/>
                  </a:lnTo>
                  <a:lnTo>
                    <a:pt x="1949259" y="722541"/>
                  </a:lnTo>
                  <a:lnTo>
                    <a:pt x="1951189" y="754837"/>
                  </a:lnTo>
                  <a:lnTo>
                    <a:pt x="1974354" y="770102"/>
                  </a:lnTo>
                  <a:lnTo>
                    <a:pt x="1967458" y="786384"/>
                  </a:lnTo>
                  <a:lnTo>
                    <a:pt x="1963242" y="795909"/>
                  </a:lnTo>
                  <a:lnTo>
                    <a:pt x="1961642" y="795312"/>
                  </a:lnTo>
                  <a:lnTo>
                    <a:pt x="1932800" y="802259"/>
                  </a:lnTo>
                  <a:lnTo>
                    <a:pt x="1894636" y="833729"/>
                  </a:lnTo>
                  <a:lnTo>
                    <a:pt x="1861413" y="872680"/>
                  </a:lnTo>
                  <a:lnTo>
                    <a:pt x="1847329" y="902068"/>
                  </a:lnTo>
                  <a:lnTo>
                    <a:pt x="1860448" y="926223"/>
                  </a:lnTo>
                  <a:lnTo>
                    <a:pt x="1863267" y="932154"/>
                  </a:lnTo>
                  <a:lnTo>
                    <a:pt x="1838363" y="952017"/>
                  </a:lnTo>
                  <a:lnTo>
                    <a:pt x="1838071" y="952233"/>
                  </a:lnTo>
                  <a:lnTo>
                    <a:pt x="1835899" y="949972"/>
                  </a:lnTo>
                  <a:lnTo>
                    <a:pt x="1806829" y="944003"/>
                  </a:lnTo>
                  <a:lnTo>
                    <a:pt x="1758137" y="956106"/>
                  </a:lnTo>
                  <a:lnTo>
                    <a:pt x="1710448" y="976998"/>
                  </a:lnTo>
                  <a:lnTo>
                    <a:pt x="1684337" y="997419"/>
                  </a:lnTo>
                  <a:lnTo>
                    <a:pt x="1684782" y="1015212"/>
                  </a:lnTo>
                  <a:lnTo>
                    <a:pt x="1683740" y="1015492"/>
                  </a:lnTo>
                  <a:lnTo>
                    <a:pt x="1653794" y="1020241"/>
                  </a:lnTo>
                  <a:lnTo>
                    <a:pt x="1653628" y="1019606"/>
                  </a:lnTo>
                  <a:lnTo>
                    <a:pt x="1631073" y="1000988"/>
                  </a:lnTo>
                  <a:lnTo>
                    <a:pt x="1582318" y="989190"/>
                  </a:lnTo>
                  <a:lnTo>
                    <a:pt x="1530032" y="985570"/>
                  </a:lnTo>
                  <a:lnTo>
                    <a:pt x="1496936" y="991463"/>
                  </a:lnTo>
                  <a:lnTo>
                    <a:pt x="1493367" y="998118"/>
                  </a:lnTo>
                  <a:lnTo>
                    <a:pt x="1492338" y="997940"/>
                  </a:lnTo>
                  <a:lnTo>
                    <a:pt x="1450721" y="990219"/>
                  </a:lnTo>
                  <a:lnTo>
                    <a:pt x="1447723" y="981138"/>
                  </a:lnTo>
                  <a:lnTo>
                    <a:pt x="1412659" y="946492"/>
                  </a:lnTo>
                  <a:lnTo>
                    <a:pt x="1370139" y="917041"/>
                  </a:lnTo>
                  <a:lnTo>
                    <a:pt x="1338732" y="905370"/>
                  </a:lnTo>
                  <a:lnTo>
                    <a:pt x="1314462" y="919454"/>
                  </a:lnTo>
                  <a:lnTo>
                    <a:pt x="1308595" y="922477"/>
                  </a:lnTo>
                  <a:lnTo>
                    <a:pt x="1293101" y="910374"/>
                  </a:lnTo>
                  <a:lnTo>
                    <a:pt x="1264577" y="889304"/>
                  </a:lnTo>
                  <a:lnTo>
                    <a:pt x="1252715" y="880795"/>
                  </a:lnTo>
                  <a:lnTo>
                    <a:pt x="1199349" y="955802"/>
                  </a:lnTo>
                  <a:lnTo>
                    <a:pt x="1210297" y="963637"/>
                  </a:lnTo>
                  <a:lnTo>
                    <a:pt x="1234440" y="981456"/>
                  </a:lnTo>
                  <a:lnTo>
                    <a:pt x="1265999" y="1026553"/>
                  </a:lnTo>
                  <a:lnTo>
                    <a:pt x="1304696" y="1053934"/>
                  </a:lnTo>
                  <a:lnTo>
                    <a:pt x="1386916" y="1107452"/>
                  </a:lnTo>
                  <a:lnTo>
                    <a:pt x="1395044" y="1109306"/>
                  </a:lnTo>
                  <a:lnTo>
                    <a:pt x="1427607" y="1103833"/>
                  </a:lnTo>
                  <a:lnTo>
                    <a:pt x="1438719" y="1082306"/>
                  </a:lnTo>
                  <a:lnTo>
                    <a:pt x="1438859" y="1081239"/>
                  </a:lnTo>
                  <a:lnTo>
                    <a:pt x="1449171" y="1083208"/>
                  </a:lnTo>
                  <a:lnTo>
                    <a:pt x="1459128" y="1123581"/>
                  </a:lnTo>
                  <a:lnTo>
                    <a:pt x="1501228" y="1131303"/>
                  </a:lnTo>
                  <a:lnTo>
                    <a:pt x="1549120" y="1135087"/>
                  </a:lnTo>
                  <a:lnTo>
                    <a:pt x="1648333" y="1139164"/>
                  </a:lnTo>
                  <a:lnTo>
                    <a:pt x="1652790" y="1138326"/>
                  </a:lnTo>
                  <a:lnTo>
                    <a:pt x="1656270" y="1136650"/>
                  </a:lnTo>
                  <a:lnTo>
                    <a:pt x="1680997" y="1115568"/>
                  </a:lnTo>
                  <a:lnTo>
                    <a:pt x="1680349" y="1108989"/>
                  </a:lnTo>
                  <a:lnTo>
                    <a:pt x="1689468" y="1107833"/>
                  </a:lnTo>
                  <a:lnTo>
                    <a:pt x="1690865" y="1116330"/>
                  </a:lnTo>
                  <a:lnTo>
                    <a:pt x="1717040" y="1130795"/>
                  </a:lnTo>
                  <a:lnTo>
                    <a:pt x="1757845" y="1118171"/>
                  </a:lnTo>
                  <a:lnTo>
                    <a:pt x="1801761" y="1099439"/>
                  </a:lnTo>
                  <a:lnTo>
                    <a:pt x="1890890" y="1057338"/>
                  </a:lnTo>
                  <a:lnTo>
                    <a:pt x="1907781" y="1021588"/>
                  </a:lnTo>
                  <a:lnTo>
                    <a:pt x="1904555" y="1016990"/>
                  </a:lnTo>
                  <a:lnTo>
                    <a:pt x="1917458" y="1006665"/>
                  </a:lnTo>
                  <a:lnTo>
                    <a:pt x="1968690" y="979347"/>
                  </a:lnTo>
                  <a:lnTo>
                    <a:pt x="1999538" y="943940"/>
                  </a:lnTo>
                  <a:lnTo>
                    <a:pt x="2060232" y="868413"/>
                  </a:lnTo>
                  <a:lnTo>
                    <a:pt x="2062670" y="860742"/>
                  </a:lnTo>
                  <a:lnTo>
                    <a:pt x="2059000" y="829170"/>
                  </a:lnTo>
                  <a:lnTo>
                    <a:pt x="2051011" y="824763"/>
                  </a:lnTo>
                  <a:lnTo>
                    <a:pt x="2053628" y="818591"/>
                  </a:lnTo>
                  <a:lnTo>
                    <a:pt x="2096109" y="768324"/>
                  </a:lnTo>
                  <a:lnTo>
                    <a:pt x="2106041" y="723138"/>
                  </a:lnTo>
                  <a:lnTo>
                    <a:pt x="2122728" y="629081"/>
                  </a:lnTo>
                  <a:lnTo>
                    <a:pt x="2122424" y="624725"/>
                  </a:lnTo>
                  <a:lnTo>
                    <a:pt x="2121128" y="621195"/>
                  </a:lnTo>
                  <a:lnTo>
                    <a:pt x="2105431" y="599173"/>
                  </a:lnTo>
                  <a:lnTo>
                    <a:pt x="2103196" y="565213"/>
                  </a:lnTo>
                  <a:lnTo>
                    <a:pt x="2101824" y="553085"/>
                  </a:lnTo>
                  <a:lnTo>
                    <a:pt x="2102459" y="553059"/>
                  </a:lnTo>
                  <a:lnTo>
                    <a:pt x="2121128" y="526834"/>
                  </a:lnTo>
                  <a:lnTo>
                    <a:pt x="2122424" y="523316"/>
                  </a:lnTo>
                  <a:lnTo>
                    <a:pt x="2122728" y="518960"/>
                  </a:lnTo>
                  <a:close/>
                </a:path>
              </a:pathLst>
            </a:custGeom>
            <a:solidFill>
              <a:srgbClr val="5F6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20904" y="8917847"/>
              <a:ext cx="318770" cy="1068070"/>
            </a:xfrm>
            <a:custGeom>
              <a:avLst/>
              <a:gdLst/>
              <a:ahLst/>
              <a:cxnLst/>
              <a:rect l="l" t="t" r="r" b="b"/>
              <a:pathLst>
                <a:path w="318769" h="1068070">
                  <a:moveTo>
                    <a:pt x="53086" y="1035773"/>
                  </a:moveTo>
                  <a:lnTo>
                    <a:pt x="0" y="1035773"/>
                  </a:lnTo>
                  <a:lnTo>
                    <a:pt x="0" y="1067447"/>
                  </a:lnTo>
                  <a:lnTo>
                    <a:pt x="53086" y="1067447"/>
                  </a:lnTo>
                  <a:lnTo>
                    <a:pt x="53086" y="1035773"/>
                  </a:lnTo>
                  <a:close/>
                </a:path>
                <a:path w="318769" h="1068070">
                  <a:moveTo>
                    <a:pt x="53086" y="911580"/>
                  </a:moveTo>
                  <a:lnTo>
                    <a:pt x="0" y="911580"/>
                  </a:lnTo>
                  <a:lnTo>
                    <a:pt x="0" y="920457"/>
                  </a:lnTo>
                  <a:lnTo>
                    <a:pt x="53086" y="920457"/>
                  </a:lnTo>
                  <a:lnTo>
                    <a:pt x="53086" y="911580"/>
                  </a:lnTo>
                  <a:close/>
                </a:path>
                <a:path w="318769" h="1068070">
                  <a:moveTo>
                    <a:pt x="53086" y="784745"/>
                  </a:moveTo>
                  <a:lnTo>
                    <a:pt x="0" y="784745"/>
                  </a:lnTo>
                  <a:lnTo>
                    <a:pt x="0" y="796264"/>
                  </a:lnTo>
                  <a:lnTo>
                    <a:pt x="53086" y="796264"/>
                  </a:lnTo>
                  <a:lnTo>
                    <a:pt x="53086" y="784745"/>
                  </a:lnTo>
                  <a:close/>
                </a:path>
                <a:path w="318769" h="1068070">
                  <a:moveTo>
                    <a:pt x="53086" y="660552"/>
                  </a:moveTo>
                  <a:lnTo>
                    <a:pt x="0" y="660552"/>
                  </a:lnTo>
                  <a:lnTo>
                    <a:pt x="0" y="669417"/>
                  </a:lnTo>
                  <a:lnTo>
                    <a:pt x="53086" y="669417"/>
                  </a:lnTo>
                  <a:lnTo>
                    <a:pt x="53086" y="660552"/>
                  </a:lnTo>
                  <a:close/>
                </a:path>
                <a:path w="318769" h="1068070">
                  <a:moveTo>
                    <a:pt x="53086" y="532650"/>
                  </a:moveTo>
                  <a:lnTo>
                    <a:pt x="0" y="532650"/>
                  </a:lnTo>
                  <a:lnTo>
                    <a:pt x="0" y="545223"/>
                  </a:lnTo>
                  <a:lnTo>
                    <a:pt x="53086" y="545223"/>
                  </a:lnTo>
                  <a:lnTo>
                    <a:pt x="53086" y="532650"/>
                  </a:lnTo>
                  <a:close/>
                </a:path>
                <a:path w="318769" h="1068070">
                  <a:moveTo>
                    <a:pt x="53086" y="408457"/>
                  </a:moveTo>
                  <a:lnTo>
                    <a:pt x="0" y="408457"/>
                  </a:lnTo>
                  <a:lnTo>
                    <a:pt x="0" y="417334"/>
                  </a:lnTo>
                  <a:lnTo>
                    <a:pt x="53086" y="417334"/>
                  </a:lnTo>
                  <a:lnTo>
                    <a:pt x="53086" y="408457"/>
                  </a:lnTo>
                  <a:close/>
                </a:path>
                <a:path w="318769" h="1068070">
                  <a:moveTo>
                    <a:pt x="53086" y="281609"/>
                  </a:moveTo>
                  <a:lnTo>
                    <a:pt x="0" y="281609"/>
                  </a:lnTo>
                  <a:lnTo>
                    <a:pt x="0" y="293141"/>
                  </a:lnTo>
                  <a:lnTo>
                    <a:pt x="53086" y="293141"/>
                  </a:lnTo>
                  <a:lnTo>
                    <a:pt x="53086" y="281609"/>
                  </a:lnTo>
                  <a:close/>
                </a:path>
                <a:path w="318769" h="1068070">
                  <a:moveTo>
                    <a:pt x="53086" y="157416"/>
                  </a:moveTo>
                  <a:lnTo>
                    <a:pt x="0" y="157416"/>
                  </a:lnTo>
                  <a:lnTo>
                    <a:pt x="0" y="166293"/>
                  </a:lnTo>
                  <a:lnTo>
                    <a:pt x="53086" y="166293"/>
                  </a:lnTo>
                  <a:lnTo>
                    <a:pt x="53086" y="157416"/>
                  </a:lnTo>
                  <a:close/>
                </a:path>
                <a:path w="318769" h="1068070">
                  <a:moveTo>
                    <a:pt x="53086" y="0"/>
                  </a:moveTo>
                  <a:lnTo>
                    <a:pt x="0" y="0"/>
                  </a:lnTo>
                  <a:lnTo>
                    <a:pt x="0" y="42100"/>
                  </a:lnTo>
                  <a:lnTo>
                    <a:pt x="53086" y="42100"/>
                  </a:lnTo>
                  <a:lnTo>
                    <a:pt x="53086" y="0"/>
                  </a:lnTo>
                  <a:close/>
                </a:path>
                <a:path w="318769" h="1068070">
                  <a:moveTo>
                    <a:pt x="318516" y="1035773"/>
                  </a:moveTo>
                  <a:lnTo>
                    <a:pt x="265430" y="1035773"/>
                  </a:lnTo>
                  <a:lnTo>
                    <a:pt x="265430" y="1067447"/>
                  </a:lnTo>
                  <a:lnTo>
                    <a:pt x="318516" y="1067447"/>
                  </a:lnTo>
                  <a:lnTo>
                    <a:pt x="318516" y="1035773"/>
                  </a:lnTo>
                  <a:close/>
                </a:path>
                <a:path w="318769" h="1068070">
                  <a:moveTo>
                    <a:pt x="318516" y="911580"/>
                  </a:moveTo>
                  <a:lnTo>
                    <a:pt x="265430" y="911580"/>
                  </a:lnTo>
                  <a:lnTo>
                    <a:pt x="265430" y="920457"/>
                  </a:lnTo>
                  <a:lnTo>
                    <a:pt x="318516" y="920457"/>
                  </a:lnTo>
                  <a:lnTo>
                    <a:pt x="318516" y="911580"/>
                  </a:lnTo>
                  <a:close/>
                </a:path>
                <a:path w="318769" h="1068070">
                  <a:moveTo>
                    <a:pt x="318516" y="784745"/>
                  </a:moveTo>
                  <a:lnTo>
                    <a:pt x="265430" y="784745"/>
                  </a:lnTo>
                  <a:lnTo>
                    <a:pt x="265430" y="796264"/>
                  </a:lnTo>
                  <a:lnTo>
                    <a:pt x="318516" y="796264"/>
                  </a:lnTo>
                  <a:lnTo>
                    <a:pt x="318516" y="784745"/>
                  </a:lnTo>
                  <a:close/>
                </a:path>
                <a:path w="318769" h="1068070">
                  <a:moveTo>
                    <a:pt x="318516" y="660552"/>
                  </a:moveTo>
                  <a:lnTo>
                    <a:pt x="265430" y="660552"/>
                  </a:lnTo>
                  <a:lnTo>
                    <a:pt x="265430" y="669417"/>
                  </a:lnTo>
                  <a:lnTo>
                    <a:pt x="318516" y="669417"/>
                  </a:lnTo>
                  <a:lnTo>
                    <a:pt x="318516" y="660552"/>
                  </a:lnTo>
                  <a:close/>
                </a:path>
                <a:path w="318769" h="1068070">
                  <a:moveTo>
                    <a:pt x="318516" y="532650"/>
                  </a:moveTo>
                  <a:lnTo>
                    <a:pt x="265430" y="532650"/>
                  </a:lnTo>
                  <a:lnTo>
                    <a:pt x="265430" y="545223"/>
                  </a:lnTo>
                  <a:lnTo>
                    <a:pt x="318516" y="545223"/>
                  </a:lnTo>
                  <a:lnTo>
                    <a:pt x="318516" y="532650"/>
                  </a:lnTo>
                  <a:close/>
                </a:path>
                <a:path w="318769" h="1068070">
                  <a:moveTo>
                    <a:pt x="318516" y="408457"/>
                  </a:moveTo>
                  <a:lnTo>
                    <a:pt x="265430" y="408457"/>
                  </a:lnTo>
                  <a:lnTo>
                    <a:pt x="265430" y="417334"/>
                  </a:lnTo>
                  <a:lnTo>
                    <a:pt x="318516" y="417334"/>
                  </a:lnTo>
                  <a:lnTo>
                    <a:pt x="318516" y="408457"/>
                  </a:lnTo>
                  <a:close/>
                </a:path>
                <a:path w="318769" h="1068070">
                  <a:moveTo>
                    <a:pt x="318516" y="281609"/>
                  </a:moveTo>
                  <a:lnTo>
                    <a:pt x="265430" y="281609"/>
                  </a:lnTo>
                  <a:lnTo>
                    <a:pt x="265430" y="293141"/>
                  </a:lnTo>
                  <a:lnTo>
                    <a:pt x="318516" y="293141"/>
                  </a:lnTo>
                  <a:lnTo>
                    <a:pt x="318516" y="281609"/>
                  </a:lnTo>
                  <a:close/>
                </a:path>
                <a:path w="318769" h="1068070">
                  <a:moveTo>
                    <a:pt x="318516" y="157416"/>
                  </a:moveTo>
                  <a:lnTo>
                    <a:pt x="265430" y="157416"/>
                  </a:lnTo>
                  <a:lnTo>
                    <a:pt x="265430" y="166293"/>
                  </a:lnTo>
                  <a:lnTo>
                    <a:pt x="318516" y="166293"/>
                  </a:lnTo>
                  <a:lnTo>
                    <a:pt x="318516" y="157416"/>
                  </a:lnTo>
                  <a:close/>
                </a:path>
                <a:path w="318769" h="1068070">
                  <a:moveTo>
                    <a:pt x="318516" y="0"/>
                  </a:moveTo>
                  <a:lnTo>
                    <a:pt x="265430" y="0"/>
                  </a:lnTo>
                  <a:lnTo>
                    <a:pt x="265430" y="42100"/>
                  </a:lnTo>
                  <a:lnTo>
                    <a:pt x="318516" y="42100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71678" y="8959948"/>
              <a:ext cx="424815" cy="993775"/>
            </a:xfrm>
            <a:custGeom>
              <a:avLst/>
              <a:gdLst/>
              <a:ahLst/>
              <a:cxnLst/>
              <a:rect l="l" t="t" r="r" b="b"/>
              <a:pathLst>
                <a:path w="424815" h="993775">
                  <a:moveTo>
                    <a:pt x="424675" y="878357"/>
                  </a:moveTo>
                  <a:lnTo>
                    <a:pt x="0" y="878357"/>
                  </a:lnTo>
                  <a:lnTo>
                    <a:pt x="0" y="993673"/>
                  </a:lnTo>
                  <a:lnTo>
                    <a:pt x="424675" y="993673"/>
                  </a:lnTo>
                  <a:lnTo>
                    <a:pt x="424675" y="878357"/>
                  </a:lnTo>
                  <a:close/>
                </a:path>
                <a:path w="424815" h="993775">
                  <a:moveTo>
                    <a:pt x="424675" y="754164"/>
                  </a:moveTo>
                  <a:lnTo>
                    <a:pt x="0" y="754164"/>
                  </a:lnTo>
                  <a:lnTo>
                    <a:pt x="0" y="869480"/>
                  </a:lnTo>
                  <a:lnTo>
                    <a:pt x="424675" y="869480"/>
                  </a:lnTo>
                  <a:lnTo>
                    <a:pt x="424675" y="754164"/>
                  </a:lnTo>
                  <a:close/>
                </a:path>
                <a:path w="424815" h="993775">
                  <a:moveTo>
                    <a:pt x="424675" y="627316"/>
                  </a:moveTo>
                  <a:lnTo>
                    <a:pt x="0" y="627316"/>
                  </a:lnTo>
                  <a:lnTo>
                    <a:pt x="0" y="742645"/>
                  </a:lnTo>
                  <a:lnTo>
                    <a:pt x="424675" y="742645"/>
                  </a:lnTo>
                  <a:lnTo>
                    <a:pt x="424675" y="627316"/>
                  </a:lnTo>
                  <a:close/>
                </a:path>
                <a:path w="424815" h="993775">
                  <a:moveTo>
                    <a:pt x="424675" y="503123"/>
                  </a:moveTo>
                  <a:lnTo>
                    <a:pt x="0" y="503123"/>
                  </a:lnTo>
                  <a:lnTo>
                    <a:pt x="0" y="618451"/>
                  </a:lnTo>
                  <a:lnTo>
                    <a:pt x="424675" y="618451"/>
                  </a:lnTo>
                  <a:lnTo>
                    <a:pt x="424675" y="503123"/>
                  </a:lnTo>
                  <a:close/>
                </a:path>
                <a:path w="424815" h="993775">
                  <a:moveTo>
                    <a:pt x="424675" y="375234"/>
                  </a:moveTo>
                  <a:lnTo>
                    <a:pt x="0" y="375234"/>
                  </a:lnTo>
                  <a:lnTo>
                    <a:pt x="0" y="490550"/>
                  </a:lnTo>
                  <a:lnTo>
                    <a:pt x="424675" y="490550"/>
                  </a:lnTo>
                  <a:lnTo>
                    <a:pt x="424675" y="375234"/>
                  </a:lnTo>
                  <a:close/>
                </a:path>
                <a:path w="424815" h="993775">
                  <a:moveTo>
                    <a:pt x="424675" y="251040"/>
                  </a:moveTo>
                  <a:lnTo>
                    <a:pt x="0" y="251040"/>
                  </a:lnTo>
                  <a:lnTo>
                    <a:pt x="0" y="366356"/>
                  </a:lnTo>
                  <a:lnTo>
                    <a:pt x="424675" y="366356"/>
                  </a:lnTo>
                  <a:lnTo>
                    <a:pt x="424675" y="251040"/>
                  </a:lnTo>
                  <a:close/>
                </a:path>
                <a:path w="424815" h="993775">
                  <a:moveTo>
                    <a:pt x="424675" y="124193"/>
                  </a:moveTo>
                  <a:lnTo>
                    <a:pt x="0" y="124193"/>
                  </a:lnTo>
                  <a:lnTo>
                    <a:pt x="0" y="239509"/>
                  </a:lnTo>
                  <a:lnTo>
                    <a:pt x="424675" y="239509"/>
                  </a:lnTo>
                  <a:lnTo>
                    <a:pt x="424675" y="124193"/>
                  </a:lnTo>
                  <a:close/>
                </a:path>
                <a:path w="424815" h="993775">
                  <a:moveTo>
                    <a:pt x="424675" y="0"/>
                  </a:moveTo>
                  <a:lnTo>
                    <a:pt x="0" y="0"/>
                  </a:lnTo>
                  <a:lnTo>
                    <a:pt x="0" y="115316"/>
                  </a:lnTo>
                  <a:lnTo>
                    <a:pt x="424675" y="115316"/>
                  </a:lnTo>
                  <a:lnTo>
                    <a:pt x="424675" y="0"/>
                  </a:lnTo>
                  <a:close/>
                </a:path>
              </a:pathLst>
            </a:custGeom>
            <a:solidFill>
              <a:srgbClr val="EFA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292844" y="9711730"/>
              <a:ext cx="456454" cy="436473"/>
            </a:xfrm>
            <a:prstGeom prst="rect">
              <a:avLst/>
            </a:prstGeom>
          </p:spPr>
        </p:pic>
        <p:pic>
          <p:nvPicPr>
            <p:cNvPr id="178" name="object 1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088459" y="8831296"/>
              <a:ext cx="456458" cy="436471"/>
            </a:xfrm>
            <a:prstGeom prst="rect">
              <a:avLst/>
            </a:prstGeom>
          </p:spPr>
        </p:pic>
        <p:pic>
          <p:nvPicPr>
            <p:cNvPr id="179" name="object 1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300794" y="9109000"/>
              <a:ext cx="286642" cy="274090"/>
            </a:xfrm>
            <a:prstGeom prst="rect">
              <a:avLst/>
            </a:prstGeom>
          </p:spPr>
        </p:pic>
        <p:pic>
          <p:nvPicPr>
            <p:cNvPr id="180" name="object 18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230506" y="9566302"/>
              <a:ext cx="286642" cy="274091"/>
            </a:xfrm>
            <a:prstGeom prst="rect">
              <a:avLst/>
            </a:prstGeom>
          </p:spPr>
        </p:pic>
        <p:pic>
          <p:nvPicPr>
            <p:cNvPr id="181" name="object 1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122500" y="9960605"/>
              <a:ext cx="504209" cy="463198"/>
            </a:xfrm>
            <a:prstGeom prst="rect">
              <a:avLst/>
            </a:prstGeom>
          </p:spPr>
        </p:pic>
        <p:pic>
          <p:nvPicPr>
            <p:cNvPr id="182" name="object 1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122500" y="8474258"/>
              <a:ext cx="504209" cy="463196"/>
            </a:xfrm>
            <a:prstGeom prst="rect">
              <a:avLst/>
            </a:prstGeom>
          </p:spPr>
        </p:pic>
      </p:grpSp>
      <p:sp>
        <p:nvSpPr>
          <p:cNvPr id="183" name="object 18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67900" y="8117232"/>
            <a:ext cx="9061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BUNK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BEDS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4" name="object 18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4106" y="8066433"/>
            <a:ext cx="897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DESK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5" name="object 18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98076" y="8968132"/>
            <a:ext cx="1073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STOVE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6" name="object 18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23223" y="8912267"/>
            <a:ext cx="1835150" cy="2146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DOUBLE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STORAGE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UNIT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7" name="object 18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02876" y="8404267"/>
            <a:ext cx="897890" cy="3905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56210" marR="5080" indent="-144145">
              <a:lnSpc>
                <a:spcPts val="1380"/>
              </a:lnSpc>
              <a:spcBef>
                <a:spcPts val="23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POND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BRIDGE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8" name="object 188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772903" y="143630"/>
            <a:ext cx="1209484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ARCHITECTURAL</a:t>
            </a:r>
            <a:r>
              <a:rPr sz="2450" spc="-50" dirty="0"/>
              <a:t> </a:t>
            </a:r>
            <a:r>
              <a:rPr sz="2450" dirty="0"/>
              <a:t>PLANS</a:t>
            </a:r>
            <a:r>
              <a:rPr sz="2450" spc="5" dirty="0"/>
              <a:t> </a:t>
            </a:r>
            <a:r>
              <a:rPr sz="2450" dirty="0"/>
              <a:t>-</a:t>
            </a:r>
            <a:r>
              <a:rPr sz="2450" spc="-5" dirty="0"/>
              <a:t> </a:t>
            </a:r>
            <a:r>
              <a:rPr sz="2450" dirty="0"/>
              <a:t>SAMPLE</a:t>
            </a:r>
            <a:r>
              <a:rPr sz="2450" spc="5" dirty="0"/>
              <a:t> </a:t>
            </a:r>
            <a:r>
              <a:rPr sz="2450" dirty="0"/>
              <a:t>KEY</a:t>
            </a:r>
            <a:r>
              <a:rPr sz="2450" spc="-45" dirty="0"/>
              <a:t> </a:t>
            </a:r>
            <a:r>
              <a:rPr sz="2450" dirty="0"/>
              <a:t>FOR</a:t>
            </a:r>
            <a:r>
              <a:rPr sz="2450" spc="5" dirty="0"/>
              <a:t> </a:t>
            </a:r>
            <a:r>
              <a:rPr sz="2450" dirty="0"/>
              <a:t>FURNITURE</a:t>
            </a:r>
            <a:r>
              <a:rPr sz="2450" spc="-5" dirty="0"/>
              <a:t> </a:t>
            </a:r>
            <a:r>
              <a:rPr sz="2450" dirty="0"/>
              <a:t>/</a:t>
            </a:r>
            <a:r>
              <a:rPr sz="2450" spc="5" dirty="0"/>
              <a:t> </a:t>
            </a:r>
            <a:r>
              <a:rPr sz="2450" dirty="0"/>
              <a:t>FITTINGS /</a:t>
            </a:r>
            <a:r>
              <a:rPr sz="2450" spc="5" dirty="0"/>
              <a:t> </a:t>
            </a:r>
            <a:r>
              <a:rPr sz="2450" spc="-10" dirty="0"/>
              <a:t>GARDEN</a:t>
            </a:r>
            <a:endParaRPr sz="24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2551" y="94977"/>
            <a:ext cx="6313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DESIGNING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YOUR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OWN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KEY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</a:t>
            </a:r>
            <a:r>
              <a:rPr sz="1600" b="1" u="sng" spc="-7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</a:t>
            </a:r>
            <a:r>
              <a:rPr sz="1600" b="1" u="sng" spc="-6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ARCHITECTURAL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LAYOUT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442" y="588175"/>
            <a:ext cx="7120890" cy="636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560"/>
              </a:lnSpc>
              <a:spcBef>
                <a:spcPts val="25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Study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furniture and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ﬁttings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r>
              <a:rPr sz="14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Along side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one, draw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 simpliﬁed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view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(architectural view), of your own design. Remember to keep your designs simple,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although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could add minor detail. One example has been drawn for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4815144" y="2439655"/>
            <a:ext cx="1758314" cy="1527175"/>
            <a:chOff x="4815144" y="2439655"/>
            <a:chExt cx="1758314" cy="1527175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32319" y="2625436"/>
              <a:ext cx="685800" cy="1074420"/>
            </a:xfrm>
            <a:custGeom>
              <a:avLst/>
              <a:gdLst/>
              <a:ahLst/>
              <a:cxnLst/>
              <a:rect l="l" t="t" r="r" b="b"/>
              <a:pathLst>
                <a:path w="685800" h="1074420">
                  <a:moveTo>
                    <a:pt x="545457" y="543824"/>
                  </a:moveTo>
                  <a:lnTo>
                    <a:pt x="67020" y="281715"/>
                  </a:lnTo>
                </a:path>
                <a:path w="685800" h="1074420">
                  <a:moveTo>
                    <a:pt x="545457" y="543824"/>
                  </a:moveTo>
                  <a:lnTo>
                    <a:pt x="262475" y="77425"/>
                  </a:lnTo>
                </a:path>
                <a:path w="685800" h="1074420">
                  <a:moveTo>
                    <a:pt x="545457" y="543824"/>
                  </a:moveTo>
                  <a:lnTo>
                    <a:pt x="502339" y="0"/>
                  </a:lnTo>
                </a:path>
                <a:path w="685800" h="1074420">
                  <a:moveTo>
                    <a:pt x="545457" y="543824"/>
                  </a:moveTo>
                  <a:lnTo>
                    <a:pt x="685796" y="16654"/>
                  </a:lnTo>
                </a:path>
                <a:path w="685800" h="1074420">
                  <a:moveTo>
                    <a:pt x="539596" y="525395"/>
                  </a:moveTo>
                  <a:lnTo>
                    <a:pt x="596811" y="1074309"/>
                  </a:lnTo>
                </a:path>
                <a:path w="685800" h="1074420">
                  <a:moveTo>
                    <a:pt x="539596" y="525395"/>
                  </a:moveTo>
                  <a:lnTo>
                    <a:pt x="322279" y="1025770"/>
                  </a:lnTo>
                </a:path>
                <a:path w="685800" h="1074420">
                  <a:moveTo>
                    <a:pt x="539596" y="525395"/>
                  </a:moveTo>
                  <a:lnTo>
                    <a:pt x="120538" y="874670"/>
                  </a:lnTo>
                </a:path>
                <a:path w="685800" h="1074420">
                  <a:moveTo>
                    <a:pt x="539596" y="525395"/>
                  </a:moveTo>
                  <a:lnTo>
                    <a:pt x="28183" y="715288"/>
                  </a:lnTo>
                </a:path>
                <a:path w="685800" h="1074420">
                  <a:moveTo>
                    <a:pt x="545457" y="543824"/>
                  </a:moveTo>
                  <a:lnTo>
                    <a:pt x="0" y="534805"/>
                  </a:lnTo>
                </a:path>
              </a:pathLst>
            </a:custGeom>
            <a:ln w="3175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16515" y="2441027"/>
              <a:ext cx="1755139" cy="1524635"/>
            </a:xfrm>
            <a:custGeom>
              <a:avLst/>
              <a:gdLst/>
              <a:ahLst/>
              <a:cxnLst/>
              <a:rect l="l" t="t" r="r" b="b"/>
              <a:pathLst>
                <a:path w="1755140" h="1524635">
                  <a:moveTo>
                    <a:pt x="238625" y="0"/>
                  </a:moveTo>
                  <a:lnTo>
                    <a:pt x="1755079" y="0"/>
                  </a:lnTo>
                  <a:lnTo>
                    <a:pt x="1755079" y="1524142"/>
                  </a:lnTo>
                  <a:lnTo>
                    <a:pt x="246326" y="1524142"/>
                  </a:lnTo>
                  <a:lnTo>
                    <a:pt x="196842" y="1519114"/>
                  </a:lnTo>
                  <a:lnTo>
                    <a:pt x="150679" y="1504705"/>
                  </a:lnTo>
                  <a:lnTo>
                    <a:pt x="108847" y="1481926"/>
                  </a:lnTo>
                  <a:lnTo>
                    <a:pt x="72356" y="1451785"/>
                  </a:lnTo>
                  <a:lnTo>
                    <a:pt x="42215" y="1415293"/>
                  </a:lnTo>
                  <a:lnTo>
                    <a:pt x="19435" y="1373462"/>
                  </a:lnTo>
                  <a:lnTo>
                    <a:pt x="5027" y="1327300"/>
                  </a:lnTo>
                  <a:lnTo>
                    <a:pt x="0" y="1277819"/>
                  </a:lnTo>
                  <a:lnTo>
                    <a:pt x="0" y="238625"/>
                  </a:lnTo>
                  <a:lnTo>
                    <a:pt x="4870" y="190690"/>
                  </a:lnTo>
                  <a:lnTo>
                    <a:pt x="18828" y="145971"/>
                  </a:lnTo>
                  <a:lnTo>
                    <a:pt x="40897" y="105447"/>
                  </a:lnTo>
                  <a:lnTo>
                    <a:pt x="70096" y="70096"/>
                  </a:lnTo>
                  <a:lnTo>
                    <a:pt x="105447" y="40897"/>
                  </a:lnTo>
                  <a:lnTo>
                    <a:pt x="145971" y="18828"/>
                  </a:lnTo>
                  <a:lnTo>
                    <a:pt x="190690" y="4870"/>
                  </a:lnTo>
                  <a:lnTo>
                    <a:pt x="238625" y="0"/>
                  </a:lnTo>
                  <a:close/>
                </a:path>
                <a:path w="1755140" h="1524635">
                  <a:moveTo>
                    <a:pt x="279720" y="69278"/>
                  </a:moveTo>
                  <a:lnTo>
                    <a:pt x="1755079" y="69278"/>
                  </a:lnTo>
                  <a:lnTo>
                    <a:pt x="1755079" y="1462565"/>
                  </a:lnTo>
                  <a:lnTo>
                    <a:pt x="286754" y="1462565"/>
                  </a:lnTo>
                  <a:lnTo>
                    <a:pt x="241521" y="1457969"/>
                  </a:lnTo>
                  <a:lnTo>
                    <a:pt x="199322" y="1444797"/>
                  </a:lnTo>
                  <a:lnTo>
                    <a:pt x="161082" y="1423973"/>
                  </a:lnTo>
                  <a:lnTo>
                    <a:pt x="127724" y="1396421"/>
                  </a:lnTo>
                  <a:lnTo>
                    <a:pt x="100172" y="1363063"/>
                  </a:lnTo>
                  <a:lnTo>
                    <a:pt x="79348" y="1324823"/>
                  </a:lnTo>
                  <a:lnTo>
                    <a:pt x="66176" y="1282624"/>
                  </a:lnTo>
                  <a:lnTo>
                    <a:pt x="61581" y="1237391"/>
                  </a:lnTo>
                  <a:lnTo>
                    <a:pt x="61581" y="287416"/>
                  </a:lnTo>
                  <a:lnTo>
                    <a:pt x="67368" y="237555"/>
                  </a:lnTo>
                  <a:lnTo>
                    <a:pt x="83840" y="191702"/>
                  </a:lnTo>
                  <a:lnTo>
                    <a:pt x="109660" y="151190"/>
                  </a:lnTo>
                  <a:lnTo>
                    <a:pt x="143494" y="117357"/>
                  </a:lnTo>
                  <a:lnTo>
                    <a:pt x="184005" y="91537"/>
                  </a:lnTo>
                  <a:lnTo>
                    <a:pt x="229859" y="75065"/>
                  </a:lnTo>
                  <a:lnTo>
                    <a:pt x="279720" y="6927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78796" y="2872090"/>
              <a:ext cx="600710" cy="600710"/>
            </a:xfrm>
            <a:custGeom>
              <a:avLst/>
              <a:gdLst/>
              <a:ahLst/>
              <a:cxnLst/>
              <a:rect l="l" t="t" r="r" b="b"/>
              <a:pathLst>
                <a:path w="600710" h="600710">
                  <a:moveTo>
                    <a:pt x="300210" y="0"/>
                  </a:moveTo>
                  <a:lnTo>
                    <a:pt x="251514" y="3929"/>
                  </a:lnTo>
                  <a:lnTo>
                    <a:pt x="205320" y="15305"/>
                  </a:lnTo>
                  <a:lnTo>
                    <a:pt x="162246" y="33509"/>
                  </a:lnTo>
                  <a:lnTo>
                    <a:pt x="122910" y="57923"/>
                  </a:lnTo>
                  <a:lnTo>
                    <a:pt x="87929" y="87930"/>
                  </a:lnTo>
                  <a:lnTo>
                    <a:pt x="57923" y="122910"/>
                  </a:lnTo>
                  <a:lnTo>
                    <a:pt x="33509" y="162247"/>
                  </a:lnTo>
                  <a:lnTo>
                    <a:pt x="15304" y="205321"/>
                  </a:lnTo>
                  <a:lnTo>
                    <a:pt x="3929" y="251515"/>
                  </a:lnTo>
                  <a:lnTo>
                    <a:pt x="0" y="300211"/>
                  </a:lnTo>
                  <a:lnTo>
                    <a:pt x="3929" y="348908"/>
                  </a:lnTo>
                  <a:lnTo>
                    <a:pt x="15304" y="395102"/>
                  </a:lnTo>
                  <a:lnTo>
                    <a:pt x="33509" y="438177"/>
                  </a:lnTo>
                  <a:lnTo>
                    <a:pt x="57923" y="477514"/>
                  </a:lnTo>
                  <a:lnTo>
                    <a:pt x="87929" y="512495"/>
                  </a:lnTo>
                  <a:lnTo>
                    <a:pt x="122910" y="542502"/>
                  </a:lnTo>
                  <a:lnTo>
                    <a:pt x="162246" y="566917"/>
                  </a:lnTo>
                  <a:lnTo>
                    <a:pt x="205320" y="585121"/>
                  </a:lnTo>
                  <a:lnTo>
                    <a:pt x="251514" y="596497"/>
                  </a:lnTo>
                  <a:lnTo>
                    <a:pt x="300210" y="600426"/>
                  </a:lnTo>
                  <a:lnTo>
                    <a:pt x="348907" y="596497"/>
                  </a:lnTo>
                  <a:lnTo>
                    <a:pt x="395102" y="585121"/>
                  </a:lnTo>
                  <a:lnTo>
                    <a:pt x="438177" y="566917"/>
                  </a:lnTo>
                  <a:lnTo>
                    <a:pt x="477514" y="542502"/>
                  </a:lnTo>
                  <a:lnTo>
                    <a:pt x="512495" y="512495"/>
                  </a:lnTo>
                  <a:lnTo>
                    <a:pt x="542501" y="477514"/>
                  </a:lnTo>
                  <a:lnTo>
                    <a:pt x="566916" y="438177"/>
                  </a:lnTo>
                  <a:lnTo>
                    <a:pt x="585120" y="395102"/>
                  </a:lnTo>
                  <a:lnTo>
                    <a:pt x="596496" y="348908"/>
                  </a:lnTo>
                  <a:lnTo>
                    <a:pt x="600425" y="300211"/>
                  </a:lnTo>
                  <a:lnTo>
                    <a:pt x="596496" y="251515"/>
                  </a:lnTo>
                  <a:lnTo>
                    <a:pt x="585120" y="205321"/>
                  </a:lnTo>
                  <a:lnTo>
                    <a:pt x="566916" y="162247"/>
                  </a:lnTo>
                  <a:lnTo>
                    <a:pt x="542501" y="122910"/>
                  </a:lnTo>
                  <a:lnTo>
                    <a:pt x="512495" y="87930"/>
                  </a:lnTo>
                  <a:lnTo>
                    <a:pt x="477514" y="57923"/>
                  </a:lnTo>
                  <a:lnTo>
                    <a:pt x="438177" y="33509"/>
                  </a:lnTo>
                  <a:lnTo>
                    <a:pt x="395102" y="15305"/>
                  </a:lnTo>
                  <a:lnTo>
                    <a:pt x="348907" y="3929"/>
                  </a:lnTo>
                  <a:lnTo>
                    <a:pt x="300210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5495" y="3121192"/>
              <a:ext cx="454659" cy="94615"/>
            </a:xfrm>
            <a:custGeom>
              <a:avLst/>
              <a:gdLst/>
              <a:ahLst/>
              <a:cxnLst/>
              <a:rect l="l" t="t" r="r" b="b"/>
              <a:pathLst>
                <a:path w="454659" h="94614">
                  <a:moveTo>
                    <a:pt x="454176" y="0"/>
                  </a:moveTo>
                  <a:lnTo>
                    <a:pt x="47150" y="0"/>
                  </a:lnTo>
                  <a:lnTo>
                    <a:pt x="28841" y="3720"/>
                  </a:lnTo>
                  <a:lnTo>
                    <a:pt x="13849" y="13849"/>
                  </a:lnTo>
                  <a:lnTo>
                    <a:pt x="3720" y="28841"/>
                  </a:lnTo>
                  <a:lnTo>
                    <a:pt x="0" y="47150"/>
                  </a:lnTo>
                  <a:lnTo>
                    <a:pt x="3720" y="65458"/>
                  </a:lnTo>
                  <a:lnTo>
                    <a:pt x="13849" y="80449"/>
                  </a:lnTo>
                  <a:lnTo>
                    <a:pt x="28841" y="90578"/>
                  </a:lnTo>
                  <a:lnTo>
                    <a:pt x="47150" y="94298"/>
                  </a:lnTo>
                  <a:lnTo>
                    <a:pt x="454176" y="94298"/>
                  </a:lnTo>
                  <a:lnTo>
                    <a:pt x="454176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660" y="1643004"/>
            <a:ext cx="1586103" cy="3038694"/>
          </a:xfrm>
          <a:prstGeom prst="rect">
            <a:avLst/>
          </a:prstGeom>
        </p:spPr>
      </p:pic>
      <p:pic>
        <p:nvPicPr>
          <p:cNvPr id="10" name="object 10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980" y="5187877"/>
            <a:ext cx="2976321" cy="2635707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526620858"/>
              </p:ext>
            </p:extLst>
          </p:nvPr>
        </p:nvGraphicFramePr>
        <p:xfrm>
          <a:off x="208360" y="1360221"/>
          <a:ext cx="7052308" cy="9180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3915">
                <a:tc>
                  <a:txBody>
                    <a:bodyPr/>
                    <a:lstStyle/>
                    <a:p>
                      <a:pPr marL="1388110">
                        <a:lnSpc>
                          <a:spcPts val="1285"/>
                        </a:lnSpc>
                        <a:tabLst>
                          <a:tab pos="3072130" algn="l"/>
                        </a:tabLst>
                      </a:pPr>
                      <a:r>
                        <a:rPr sz="2100" spc="-15" baseline="-27777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SHOWER</a:t>
                      </a:r>
                      <a:r>
                        <a:rPr sz="2100" baseline="-27777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000" spc="-3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V.</a:t>
                      </a:r>
                      <a:r>
                        <a:rPr sz="1000" spc="-35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Ryan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©</a:t>
                      </a:r>
                      <a:r>
                        <a:rPr sz="1000" spc="-1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915">
                <a:tc>
                  <a:txBody>
                    <a:bodyPr/>
                    <a:lstStyle/>
                    <a:p>
                      <a:pPr marL="10496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KITCHEN</a:t>
                      </a:r>
                      <a:r>
                        <a:rPr sz="1400" spc="-5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SINK</a:t>
                      </a:r>
                      <a:r>
                        <a:rPr sz="1400" spc="-4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UNIT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0">
                <a:tc>
                  <a:txBody>
                    <a:bodyPr/>
                    <a:lstStyle/>
                    <a:p>
                      <a:pPr marL="7785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ELECTRIC CHARGING </a:t>
                      </a:r>
                      <a:r>
                        <a:rPr sz="12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POINT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ject 1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2585" y="8386912"/>
            <a:ext cx="895168" cy="204470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3754" y="392851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195" y="408406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51986" y="54673"/>
            <a:ext cx="0" cy="10510520"/>
          </a:xfrm>
          <a:custGeom>
            <a:avLst/>
            <a:gdLst/>
            <a:ahLst/>
            <a:cxnLst/>
            <a:rect l="l" t="t" r="r" b="b"/>
            <a:pathLst>
              <a:path h="10510520">
                <a:moveTo>
                  <a:pt x="0" y="0"/>
                </a:moveTo>
                <a:lnTo>
                  <a:pt x="0" y="10510293"/>
                </a:lnTo>
              </a:path>
            </a:pathLst>
          </a:custGeom>
          <a:ln w="12697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96470910"/>
              </p:ext>
            </p:extLst>
          </p:nvPr>
        </p:nvGraphicFramePr>
        <p:xfrm>
          <a:off x="7855124" y="260528"/>
          <a:ext cx="7052308" cy="1027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3915">
                <a:tc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3077845" algn="l"/>
                        </a:tabLst>
                      </a:pPr>
                      <a:r>
                        <a:rPr sz="1400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BREAKFAST</a:t>
                      </a:r>
                      <a:r>
                        <a:rPr sz="1400" spc="-4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BAR</a:t>
                      </a:r>
                      <a:r>
                        <a:rPr sz="14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sz="14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500" spc="-44" baseline="22222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V.</a:t>
                      </a:r>
                      <a:r>
                        <a:rPr sz="1500" spc="-52" baseline="22222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baseline="22222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Ryan</a:t>
                      </a:r>
                      <a:endParaRPr sz="1500" baseline="22222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©</a:t>
                      </a:r>
                      <a:r>
                        <a:rPr sz="1000" spc="-1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915">
                <a:tc>
                  <a:txBody>
                    <a:bodyPr/>
                    <a:lstStyle/>
                    <a:p>
                      <a:pPr marL="1030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3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TABLE</a:t>
                      </a:r>
                      <a:r>
                        <a:rPr sz="1400" spc="-8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CHAIRS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550">
                <a:tc>
                  <a:txBody>
                    <a:bodyPr/>
                    <a:lstStyle/>
                    <a:p>
                      <a:pPr marL="1562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TABLE</a:t>
                      </a:r>
                      <a:r>
                        <a:rPr sz="1200" spc="-5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LAMP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object 17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80743" y="619248"/>
            <a:ext cx="1385647" cy="2825281"/>
          </a:xfrm>
          <a:prstGeom prst="rect">
            <a:avLst/>
          </a:prstGeom>
        </p:spPr>
      </p:pic>
      <p:pic>
        <p:nvPicPr>
          <p:cNvPr id="18" name="object 1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3996" y="4079588"/>
            <a:ext cx="3074503" cy="2667250"/>
          </a:xfrm>
          <a:prstGeom prst="rect">
            <a:avLst/>
          </a:prstGeom>
        </p:spPr>
      </p:pic>
      <p:pic>
        <p:nvPicPr>
          <p:cNvPr id="19" name="object 1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72928" y="7484072"/>
            <a:ext cx="1732381" cy="2838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2613</Words>
  <Application>Microsoft Office PowerPoint</Application>
  <PresentationFormat>Custom</PresentationFormat>
  <Paragraphs>389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Office Theme</vt:lpstr>
      <vt:lpstr>ARCHITECTURAL VIEWS AND PLANS</vt:lpstr>
      <vt:lpstr>SHEET ONE</vt:lpstr>
      <vt:lpstr>SHEET TWO ARCHITECTURAL STYLES OF HOMES - DESCRIPTIONS</vt:lpstr>
      <vt:lpstr>SHEET 1 ARCHITECTURAL PLANS - DESIGN TASK QUESTIONS</vt:lpstr>
      <vt:lpstr>PowerPoint Presentation</vt:lpstr>
      <vt:lpstr>TASK - ARCHITECTURAL PLANS - PLAN / LAYOUT</vt:lpstr>
      <vt:lpstr>ARCHITECTURAL PLANS - SAMPLE KEY FOR FURNITURE / FITTINGS / GARDEN</vt:lpstr>
      <vt:lpstr>ARCHITECTURAL PLANS - SAMPLE KEY FOR FURNITURE / FITTINGS / GARDEN</vt:lpstr>
      <vt:lpstr>PowerPoint Presentation</vt:lpstr>
      <vt:lpstr>SHEET 1</vt:lpstr>
      <vt:lpstr>SHEET 2</vt:lpstr>
      <vt:lpstr>PowerPoint Presentation</vt:lpstr>
      <vt:lpstr>ARCHITECTURAL PICTORIAL VIEW - MODULAR, AFFORDABLE HOUSING</vt:lpstr>
      <vt:lpstr>YOUR ARCHITECTURAL PICTORIAL VIEW - MODULAR, AFFORDABLE HOUSING</vt:lpstr>
      <vt:lpstr>ARCHITECTURAL PLANS - LOW COST, OPEN PLAN, MODULAR AFFORDABLE HOUSING</vt:lpstr>
      <vt:lpstr>YOUR ARCHITECTURAL PLANS - LOW COST, OPEN PLAN, MODULAR AFFORDABLE HOUSING</vt:lpstr>
      <vt:lpstr>YOUR ARCHITECTURAL PLANS - LOW COST, OPEN PLAN, MODULAR AFFORDABLE HOUSING</vt:lpstr>
      <vt:lpstr>PowerPoint Presentation</vt:lpstr>
      <vt:lpstr>GARDEN LAYOUT / PLAN</vt:lpstr>
      <vt:lpstr>GARDEN LAYOUT /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ARCHITECTURAL VIEWS AND PLANS</dc:title>
  <dc:creator>BY V.RYAN</dc:creator>
  <cp:lastModifiedBy>Vincent RYan</cp:lastModifiedBy>
  <cp:revision>1</cp:revision>
  <dcterms:created xsi:type="dcterms:W3CDTF">2024-04-15T19:43:01Z</dcterms:created>
  <dcterms:modified xsi:type="dcterms:W3CDTF">2024-04-15T19:46:12Z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2024-04-15T00:00:00Z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2024-04-15T00:00:00Z</vt:filetime>
  </property>
  <property fmtid="{D5CDD505-2E9C-101B-9397-08002B2CF9AE}" pid="5" name="Producer">
    <vt:lpwstr>Corel PDF Engine Version 19.1.0.419</vt:lpwstr>
  </property>
</Properties>
</file>