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10693400" cy="7562850"/>
  <p:notesSz cx="10693400" cy="756285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1626" y="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1" i="0">
                <a:solidFill>
                  <a:srgbClr val="15161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12/15/2023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1" i="0">
                <a:solidFill>
                  <a:srgbClr val="15161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12/15/2023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1" i="0">
                <a:solidFill>
                  <a:srgbClr val="15161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12/15/2023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1" i="0">
                <a:solidFill>
                  <a:srgbClr val="15161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12/15/2023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12/15/2023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77537" y="87379"/>
            <a:ext cx="10532745" cy="457200"/>
          </a:xfrm>
          <a:custGeom>
            <a:avLst/>
            <a:gdLst/>
            <a:ahLst/>
            <a:cxnLst/>
            <a:rect l="l" t="t" r="r" b="b"/>
            <a:pathLst>
              <a:path w="10532745" h="457200">
                <a:moveTo>
                  <a:pt x="10532569" y="0"/>
                </a:moveTo>
                <a:lnTo>
                  <a:pt x="0" y="0"/>
                </a:lnTo>
                <a:lnTo>
                  <a:pt x="0" y="457200"/>
                </a:lnTo>
                <a:lnTo>
                  <a:pt x="10532569" y="457200"/>
                </a:lnTo>
                <a:lnTo>
                  <a:pt x="10532569" y="0"/>
                </a:lnTo>
                <a:close/>
              </a:path>
            </a:pathLst>
          </a:custGeom>
          <a:solidFill>
            <a:srgbClr val="ECECE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49890" y="94280"/>
            <a:ext cx="3121025" cy="2997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1" i="0">
                <a:solidFill>
                  <a:srgbClr val="15161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9455"/>
            <a:ext cx="9624060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12/15/2023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hyperlink" Target="https://technologystudent.com/despro_3/curve3.html" TargetMode="External"/><Relationship Id="rId2" Type="http://schemas.openxmlformats.org/officeDocument/2006/relationships/hyperlink" Target="https://www.facebook.com/groups/254963448192823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080127" y="390023"/>
            <a:ext cx="4415155" cy="126364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  <a:tabLst>
                <a:tab pos="2400300" algn="l"/>
              </a:tabLst>
            </a:pPr>
            <a:r>
              <a:rPr sz="650" spc="10" dirty="0">
                <a:solidFill>
                  <a:srgbClr val="151616"/>
                </a:solidFill>
                <a:latin typeface="Arial"/>
                <a:cs typeface="Arial"/>
              </a:rPr>
              <a:t>WORLD</a:t>
            </a:r>
            <a:r>
              <a:rPr sz="650" spc="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650" spc="10" dirty="0">
                <a:solidFill>
                  <a:srgbClr val="151616"/>
                </a:solidFill>
                <a:latin typeface="Arial"/>
                <a:cs typeface="Arial"/>
              </a:rPr>
              <a:t>ASSOCIATION</a:t>
            </a:r>
            <a:r>
              <a:rPr sz="650" spc="10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650" spc="1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650" spc="8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650" spc="10" dirty="0">
                <a:solidFill>
                  <a:srgbClr val="151616"/>
                </a:solidFill>
                <a:latin typeface="Arial"/>
                <a:cs typeface="Arial"/>
              </a:rPr>
              <a:t>TECHNOLOGY</a:t>
            </a:r>
            <a:r>
              <a:rPr sz="650" spc="6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650" spc="-10" dirty="0">
                <a:solidFill>
                  <a:srgbClr val="151616"/>
                </a:solidFill>
                <a:latin typeface="Arial"/>
                <a:cs typeface="Arial"/>
              </a:rPr>
              <a:t>TEACHERS</a:t>
            </a:r>
            <a:r>
              <a:rPr sz="65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650" spc="-10" dirty="0">
                <a:solidFill>
                  <a:srgbClr val="151616"/>
                </a:solidFill>
                <a:latin typeface="Arial"/>
                <a:cs typeface="Arial"/>
                <a:hlinkClick r:id="rId2"/>
              </a:rPr>
              <a:t>https://www.facebook.com/groups/254963448192823/</a:t>
            </a:r>
            <a:endParaRPr sz="65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697045" y="375489"/>
            <a:ext cx="2037714" cy="126364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  <a:tabLst>
                <a:tab pos="1462405" algn="l"/>
              </a:tabLst>
            </a:pPr>
            <a:r>
              <a:rPr sz="650" dirty="0">
                <a:solidFill>
                  <a:srgbClr val="151616"/>
                </a:solidFill>
                <a:latin typeface="Arial"/>
                <a:cs typeface="Arial"/>
              </a:rPr>
              <a:t>technologystudent.com</a:t>
            </a:r>
            <a:r>
              <a:rPr sz="650" spc="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650" dirty="0">
                <a:solidFill>
                  <a:srgbClr val="151616"/>
                </a:solidFill>
                <a:latin typeface="Arial"/>
                <a:cs typeface="Arial"/>
              </a:rPr>
              <a:t>©</a:t>
            </a:r>
            <a:r>
              <a:rPr sz="650" spc="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650" spc="-20" dirty="0">
                <a:solidFill>
                  <a:srgbClr val="151616"/>
                </a:solidFill>
                <a:latin typeface="Arial"/>
                <a:cs typeface="Arial"/>
              </a:rPr>
              <a:t>2023</a:t>
            </a:r>
            <a:r>
              <a:rPr sz="650" dirty="0">
                <a:solidFill>
                  <a:srgbClr val="151616"/>
                </a:solidFill>
                <a:latin typeface="Arial"/>
                <a:cs typeface="Arial"/>
              </a:rPr>
              <a:t>	V.Ryan</a:t>
            </a:r>
            <a:r>
              <a:rPr sz="65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650" dirty="0">
                <a:solidFill>
                  <a:srgbClr val="151616"/>
                </a:solidFill>
                <a:latin typeface="Arial"/>
                <a:cs typeface="Arial"/>
              </a:rPr>
              <a:t>©</a:t>
            </a:r>
            <a:r>
              <a:rPr sz="650" spc="-20" dirty="0">
                <a:solidFill>
                  <a:srgbClr val="151616"/>
                </a:solidFill>
                <a:latin typeface="Arial"/>
                <a:cs typeface="Arial"/>
              </a:rPr>
              <a:t> 2023</a:t>
            </a:r>
            <a:endParaRPr sz="65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 noRot="1" noMove="1" noResize="1" noEditPoints="1" noAdjustHandles="1" noChangeArrowheads="1" noChangeShapeType="1"/>
          </p:cNvSpPr>
          <p:nvPr>
            <p:ph type="title"/>
          </p:nvPr>
        </p:nvSpPr>
        <p:spPr>
          <a:xfrm>
            <a:off x="3849890" y="94280"/>
            <a:ext cx="312102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CURVES</a:t>
            </a:r>
            <a:r>
              <a:rPr spc="-40" dirty="0"/>
              <a:t> </a:t>
            </a:r>
            <a:r>
              <a:rPr dirty="0"/>
              <a:t>OF</a:t>
            </a:r>
            <a:r>
              <a:rPr spc="-35" dirty="0"/>
              <a:t> </a:t>
            </a:r>
            <a:r>
              <a:rPr spc="-10" dirty="0"/>
              <a:t>INTERSECTION</a:t>
            </a:r>
          </a:p>
        </p:txBody>
      </p:sp>
      <p:grpSp>
        <p:nvGrpSpPr>
          <p:cNvPr id="5" name="object 5"/>
          <p:cNvGrpSpPr>
            <a:grpSpLocks noGrp="1" noUngrp="1" noRot="1" noMove="1" noResize="1"/>
          </p:cNvGrpSpPr>
          <p:nvPr/>
        </p:nvGrpSpPr>
        <p:grpSpPr>
          <a:xfrm>
            <a:off x="73727" y="83569"/>
            <a:ext cx="10542270" cy="7388859"/>
            <a:chOff x="73727" y="83569"/>
            <a:chExt cx="10542270" cy="7388859"/>
          </a:xfrm>
        </p:grpSpPr>
        <p:sp>
          <p:nvSpPr>
            <p:cNvPr id="6" name="object 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7537" y="87379"/>
              <a:ext cx="10534650" cy="7381240"/>
            </a:xfrm>
            <a:custGeom>
              <a:avLst/>
              <a:gdLst/>
              <a:ahLst/>
              <a:cxnLst/>
              <a:rect l="l" t="t" r="r" b="b"/>
              <a:pathLst>
                <a:path w="10534650" h="7381240">
                  <a:moveTo>
                    <a:pt x="0" y="0"/>
                  </a:moveTo>
                  <a:lnTo>
                    <a:pt x="10534459" y="0"/>
                  </a:lnTo>
                  <a:lnTo>
                    <a:pt x="10534459" y="7381219"/>
                  </a:lnTo>
                  <a:lnTo>
                    <a:pt x="0" y="7381219"/>
                  </a:lnTo>
                  <a:lnTo>
                    <a:pt x="0" y="0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482089" y="1240588"/>
              <a:ext cx="3615690" cy="2631440"/>
            </a:xfrm>
            <a:custGeom>
              <a:avLst/>
              <a:gdLst/>
              <a:ahLst/>
              <a:cxnLst/>
              <a:rect l="l" t="t" r="r" b="b"/>
              <a:pathLst>
                <a:path w="3615690" h="2631440">
                  <a:moveTo>
                    <a:pt x="3615471" y="0"/>
                  </a:moveTo>
                  <a:lnTo>
                    <a:pt x="0" y="0"/>
                  </a:lnTo>
                  <a:lnTo>
                    <a:pt x="0" y="2631031"/>
                  </a:lnTo>
                  <a:lnTo>
                    <a:pt x="3615471" y="2631031"/>
                  </a:lnTo>
                  <a:lnTo>
                    <a:pt x="3615471" y="0"/>
                  </a:lnTo>
                  <a:close/>
                </a:path>
              </a:pathLst>
            </a:custGeom>
            <a:ln w="7199">
              <a:solidFill>
                <a:srgbClr val="67676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53383" y="4324150"/>
              <a:ext cx="2623820" cy="2623820"/>
            </a:xfrm>
            <a:custGeom>
              <a:avLst/>
              <a:gdLst/>
              <a:ahLst/>
              <a:cxnLst/>
              <a:rect l="l" t="t" r="r" b="b"/>
              <a:pathLst>
                <a:path w="2623820" h="2623820">
                  <a:moveTo>
                    <a:pt x="1311814" y="0"/>
                  </a:moveTo>
                  <a:lnTo>
                    <a:pt x="1263723" y="865"/>
                  </a:lnTo>
                  <a:lnTo>
                    <a:pt x="1216067" y="3440"/>
                  </a:lnTo>
                  <a:lnTo>
                    <a:pt x="1168878" y="7697"/>
                  </a:lnTo>
                  <a:lnTo>
                    <a:pt x="1122183" y="13605"/>
                  </a:lnTo>
                  <a:lnTo>
                    <a:pt x="1076014" y="21135"/>
                  </a:lnTo>
                  <a:lnTo>
                    <a:pt x="1030399" y="30256"/>
                  </a:lnTo>
                  <a:lnTo>
                    <a:pt x="985369" y="40940"/>
                  </a:lnTo>
                  <a:lnTo>
                    <a:pt x="940952" y="53157"/>
                  </a:lnTo>
                  <a:lnTo>
                    <a:pt x="897179" y="66877"/>
                  </a:lnTo>
                  <a:lnTo>
                    <a:pt x="854079" y="82070"/>
                  </a:lnTo>
                  <a:lnTo>
                    <a:pt x="811683" y="98708"/>
                  </a:lnTo>
                  <a:lnTo>
                    <a:pt x="770018" y="116759"/>
                  </a:lnTo>
                  <a:lnTo>
                    <a:pt x="729116" y="136195"/>
                  </a:lnTo>
                  <a:lnTo>
                    <a:pt x="689005" y="156986"/>
                  </a:lnTo>
                  <a:lnTo>
                    <a:pt x="649716" y="179102"/>
                  </a:lnTo>
                  <a:lnTo>
                    <a:pt x="611278" y="202513"/>
                  </a:lnTo>
                  <a:lnTo>
                    <a:pt x="573720" y="227191"/>
                  </a:lnTo>
                  <a:lnTo>
                    <a:pt x="537073" y="253105"/>
                  </a:lnTo>
                  <a:lnTo>
                    <a:pt x="501366" y="280226"/>
                  </a:lnTo>
                  <a:lnTo>
                    <a:pt x="466629" y="308523"/>
                  </a:lnTo>
                  <a:lnTo>
                    <a:pt x="432890" y="337969"/>
                  </a:lnTo>
                  <a:lnTo>
                    <a:pt x="400181" y="368532"/>
                  </a:lnTo>
                  <a:lnTo>
                    <a:pt x="368530" y="400183"/>
                  </a:lnTo>
                  <a:lnTo>
                    <a:pt x="337967" y="432892"/>
                  </a:lnTo>
                  <a:lnTo>
                    <a:pt x="308522" y="466631"/>
                  </a:lnTo>
                  <a:lnTo>
                    <a:pt x="280224" y="501369"/>
                  </a:lnTo>
                  <a:lnTo>
                    <a:pt x="253104" y="537076"/>
                  </a:lnTo>
                  <a:lnTo>
                    <a:pt x="227190" y="573723"/>
                  </a:lnTo>
                  <a:lnTo>
                    <a:pt x="202512" y="611281"/>
                  </a:lnTo>
                  <a:lnTo>
                    <a:pt x="179101" y="649719"/>
                  </a:lnTo>
                  <a:lnTo>
                    <a:pt x="156985" y="689008"/>
                  </a:lnTo>
                  <a:lnTo>
                    <a:pt x="136194" y="729119"/>
                  </a:lnTo>
                  <a:lnTo>
                    <a:pt x="116758" y="770021"/>
                  </a:lnTo>
                  <a:lnTo>
                    <a:pt x="98707" y="811686"/>
                  </a:lnTo>
                  <a:lnTo>
                    <a:pt x="82070" y="854083"/>
                  </a:lnTo>
                  <a:lnTo>
                    <a:pt x="66877" y="897183"/>
                  </a:lnTo>
                  <a:lnTo>
                    <a:pt x="53157" y="940956"/>
                  </a:lnTo>
                  <a:lnTo>
                    <a:pt x="40940" y="985372"/>
                  </a:lnTo>
                  <a:lnTo>
                    <a:pt x="30256" y="1030403"/>
                  </a:lnTo>
                  <a:lnTo>
                    <a:pt x="21135" y="1076017"/>
                  </a:lnTo>
                  <a:lnTo>
                    <a:pt x="13605" y="1122187"/>
                  </a:lnTo>
                  <a:lnTo>
                    <a:pt x="7697" y="1168881"/>
                  </a:lnTo>
                  <a:lnTo>
                    <a:pt x="3440" y="1216071"/>
                  </a:lnTo>
                  <a:lnTo>
                    <a:pt x="865" y="1263727"/>
                  </a:lnTo>
                  <a:lnTo>
                    <a:pt x="0" y="1311818"/>
                  </a:lnTo>
                  <a:lnTo>
                    <a:pt x="865" y="1359910"/>
                  </a:lnTo>
                  <a:lnTo>
                    <a:pt x="3440" y="1407565"/>
                  </a:lnTo>
                  <a:lnTo>
                    <a:pt x="7697" y="1454755"/>
                  </a:lnTo>
                  <a:lnTo>
                    <a:pt x="13605" y="1501450"/>
                  </a:lnTo>
                  <a:lnTo>
                    <a:pt x="21135" y="1547619"/>
                  </a:lnTo>
                  <a:lnTo>
                    <a:pt x="30256" y="1593234"/>
                  </a:lnTo>
                  <a:lnTo>
                    <a:pt x="40940" y="1638264"/>
                  </a:lnTo>
                  <a:lnTo>
                    <a:pt x="53157" y="1682681"/>
                  </a:lnTo>
                  <a:lnTo>
                    <a:pt x="66877" y="1726454"/>
                  </a:lnTo>
                  <a:lnTo>
                    <a:pt x="82070" y="1769554"/>
                  </a:lnTo>
                  <a:lnTo>
                    <a:pt x="98707" y="1811951"/>
                  </a:lnTo>
                  <a:lnTo>
                    <a:pt x="116758" y="1853615"/>
                  </a:lnTo>
                  <a:lnTo>
                    <a:pt x="136194" y="1894518"/>
                  </a:lnTo>
                  <a:lnTo>
                    <a:pt x="156985" y="1934629"/>
                  </a:lnTo>
                  <a:lnTo>
                    <a:pt x="179101" y="1973918"/>
                  </a:lnTo>
                  <a:lnTo>
                    <a:pt x="202512" y="2012356"/>
                  </a:lnTo>
                  <a:lnTo>
                    <a:pt x="227190" y="2049914"/>
                  </a:lnTo>
                  <a:lnTo>
                    <a:pt x="253104" y="2086561"/>
                  </a:lnTo>
                  <a:lnTo>
                    <a:pt x="280224" y="2122268"/>
                  </a:lnTo>
                  <a:lnTo>
                    <a:pt x="308522" y="2157006"/>
                  </a:lnTo>
                  <a:lnTo>
                    <a:pt x="337967" y="2190744"/>
                  </a:lnTo>
                  <a:lnTo>
                    <a:pt x="368530" y="2223454"/>
                  </a:lnTo>
                  <a:lnTo>
                    <a:pt x="400181" y="2255105"/>
                  </a:lnTo>
                  <a:lnTo>
                    <a:pt x="432890" y="2285668"/>
                  </a:lnTo>
                  <a:lnTo>
                    <a:pt x="466629" y="2315113"/>
                  </a:lnTo>
                  <a:lnTo>
                    <a:pt x="501366" y="2343411"/>
                  </a:lnTo>
                  <a:lnTo>
                    <a:pt x="537073" y="2370532"/>
                  </a:lnTo>
                  <a:lnTo>
                    <a:pt x="573720" y="2396446"/>
                  </a:lnTo>
                  <a:lnTo>
                    <a:pt x="611278" y="2421123"/>
                  </a:lnTo>
                  <a:lnTo>
                    <a:pt x="649716" y="2444535"/>
                  </a:lnTo>
                  <a:lnTo>
                    <a:pt x="689005" y="2466651"/>
                  </a:lnTo>
                  <a:lnTo>
                    <a:pt x="729116" y="2487442"/>
                  </a:lnTo>
                  <a:lnTo>
                    <a:pt x="770018" y="2506877"/>
                  </a:lnTo>
                  <a:lnTo>
                    <a:pt x="811683" y="2524929"/>
                  </a:lnTo>
                  <a:lnTo>
                    <a:pt x="854079" y="2541566"/>
                  </a:lnTo>
                  <a:lnTo>
                    <a:pt x="897179" y="2556759"/>
                  </a:lnTo>
                  <a:lnTo>
                    <a:pt x="940952" y="2570479"/>
                  </a:lnTo>
                  <a:lnTo>
                    <a:pt x="985369" y="2582696"/>
                  </a:lnTo>
                  <a:lnTo>
                    <a:pt x="1030399" y="2593380"/>
                  </a:lnTo>
                  <a:lnTo>
                    <a:pt x="1076014" y="2602501"/>
                  </a:lnTo>
                  <a:lnTo>
                    <a:pt x="1122183" y="2610031"/>
                  </a:lnTo>
                  <a:lnTo>
                    <a:pt x="1168878" y="2615939"/>
                  </a:lnTo>
                  <a:lnTo>
                    <a:pt x="1216067" y="2620196"/>
                  </a:lnTo>
                  <a:lnTo>
                    <a:pt x="1263723" y="2622771"/>
                  </a:lnTo>
                  <a:lnTo>
                    <a:pt x="1311814" y="2623637"/>
                  </a:lnTo>
                  <a:lnTo>
                    <a:pt x="1359906" y="2622771"/>
                  </a:lnTo>
                  <a:lnTo>
                    <a:pt x="1407562" y="2620196"/>
                  </a:lnTo>
                  <a:lnTo>
                    <a:pt x="1454752" y="2615939"/>
                  </a:lnTo>
                  <a:lnTo>
                    <a:pt x="1501447" y="2610031"/>
                  </a:lnTo>
                  <a:lnTo>
                    <a:pt x="1547616" y="2602501"/>
                  </a:lnTo>
                  <a:lnTo>
                    <a:pt x="1593231" y="2593380"/>
                  </a:lnTo>
                  <a:lnTo>
                    <a:pt x="1638262" y="2582696"/>
                  </a:lnTo>
                  <a:lnTo>
                    <a:pt x="1682679" y="2570479"/>
                  </a:lnTo>
                  <a:lnTo>
                    <a:pt x="1726452" y="2556759"/>
                  </a:lnTo>
                  <a:lnTo>
                    <a:pt x="1769552" y="2541566"/>
                  </a:lnTo>
                  <a:lnTo>
                    <a:pt x="1811949" y="2524929"/>
                  </a:lnTo>
                  <a:lnTo>
                    <a:pt x="1853613" y="2506877"/>
                  </a:lnTo>
                  <a:lnTo>
                    <a:pt x="1894516" y="2487442"/>
                  </a:lnTo>
                  <a:lnTo>
                    <a:pt x="1934626" y="2466651"/>
                  </a:lnTo>
                  <a:lnTo>
                    <a:pt x="1973916" y="2444535"/>
                  </a:lnTo>
                  <a:lnTo>
                    <a:pt x="2012354" y="2421123"/>
                  </a:lnTo>
                  <a:lnTo>
                    <a:pt x="2049911" y="2396446"/>
                  </a:lnTo>
                  <a:lnTo>
                    <a:pt x="2086559" y="2370532"/>
                  </a:lnTo>
                  <a:lnTo>
                    <a:pt x="2122266" y="2343411"/>
                  </a:lnTo>
                  <a:lnTo>
                    <a:pt x="2157004" y="2315113"/>
                  </a:lnTo>
                  <a:lnTo>
                    <a:pt x="2190742" y="2285668"/>
                  </a:lnTo>
                  <a:lnTo>
                    <a:pt x="2223452" y="2255105"/>
                  </a:lnTo>
                  <a:lnTo>
                    <a:pt x="2255103" y="2223454"/>
                  </a:lnTo>
                  <a:lnTo>
                    <a:pt x="2285666" y="2190744"/>
                  </a:lnTo>
                  <a:lnTo>
                    <a:pt x="2315111" y="2157006"/>
                  </a:lnTo>
                  <a:lnTo>
                    <a:pt x="2343408" y="2122268"/>
                  </a:lnTo>
                  <a:lnTo>
                    <a:pt x="2370529" y="2086561"/>
                  </a:lnTo>
                  <a:lnTo>
                    <a:pt x="2396443" y="2049914"/>
                  </a:lnTo>
                  <a:lnTo>
                    <a:pt x="2421120" y="2012356"/>
                  </a:lnTo>
                  <a:lnTo>
                    <a:pt x="2444532" y="1973918"/>
                  </a:lnTo>
                  <a:lnTo>
                    <a:pt x="2466648" y="1934629"/>
                  </a:lnTo>
                  <a:lnTo>
                    <a:pt x="2487438" y="1894518"/>
                  </a:lnTo>
                  <a:lnTo>
                    <a:pt x="2506874" y="1853615"/>
                  </a:lnTo>
                  <a:lnTo>
                    <a:pt x="2524925" y="1811951"/>
                  </a:lnTo>
                  <a:lnTo>
                    <a:pt x="2541563" y="1769554"/>
                  </a:lnTo>
                  <a:lnTo>
                    <a:pt x="2556756" y="1726454"/>
                  </a:lnTo>
                  <a:lnTo>
                    <a:pt x="2570476" y="1682681"/>
                  </a:lnTo>
                  <a:lnTo>
                    <a:pt x="2582692" y="1638264"/>
                  </a:lnTo>
                  <a:lnTo>
                    <a:pt x="2593376" y="1593234"/>
                  </a:lnTo>
                  <a:lnTo>
                    <a:pt x="2602498" y="1547619"/>
                  </a:lnTo>
                  <a:lnTo>
                    <a:pt x="2610027" y="1501450"/>
                  </a:lnTo>
                  <a:lnTo>
                    <a:pt x="2615935" y="1454755"/>
                  </a:lnTo>
                  <a:lnTo>
                    <a:pt x="2620192" y="1407565"/>
                  </a:lnTo>
                  <a:lnTo>
                    <a:pt x="2622768" y="1359910"/>
                  </a:lnTo>
                  <a:lnTo>
                    <a:pt x="2623633" y="1311818"/>
                  </a:lnTo>
                  <a:lnTo>
                    <a:pt x="2622768" y="1263727"/>
                  </a:lnTo>
                  <a:lnTo>
                    <a:pt x="2620192" y="1216071"/>
                  </a:lnTo>
                  <a:lnTo>
                    <a:pt x="2615935" y="1168881"/>
                  </a:lnTo>
                  <a:lnTo>
                    <a:pt x="2610027" y="1122187"/>
                  </a:lnTo>
                  <a:lnTo>
                    <a:pt x="2602498" y="1076017"/>
                  </a:lnTo>
                  <a:lnTo>
                    <a:pt x="2593376" y="1030403"/>
                  </a:lnTo>
                  <a:lnTo>
                    <a:pt x="2582692" y="985372"/>
                  </a:lnTo>
                  <a:lnTo>
                    <a:pt x="2570476" y="940956"/>
                  </a:lnTo>
                  <a:lnTo>
                    <a:pt x="2556756" y="897183"/>
                  </a:lnTo>
                  <a:lnTo>
                    <a:pt x="2541563" y="854083"/>
                  </a:lnTo>
                  <a:lnTo>
                    <a:pt x="2524925" y="811686"/>
                  </a:lnTo>
                  <a:lnTo>
                    <a:pt x="2506874" y="770021"/>
                  </a:lnTo>
                  <a:lnTo>
                    <a:pt x="2487438" y="729119"/>
                  </a:lnTo>
                  <a:lnTo>
                    <a:pt x="2466648" y="689008"/>
                  </a:lnTo>
                  <a:lnTo>
                    <a:pt x="2444532" y="649719"/>
                  </a:lnTo>
                  <a:lnTo>
                    <a:pt x="2421120" y="611281"/>
                  </a:lnTo>
                  <a:lnTo>
                    <a:pt x="2396443" y="573723"/>
                  </a:lnTo>
                  <a:lnTo>
                    <a:pt x="2370529" y="537076"/>
                  </a:lnTo>
                  <a:lnTo>
                    <a:pt x="2343408" y="501369"/>
                  </a:lnTo>
                  <a:lnTo>
                    <a:pt x="2315111" y="466631"/>
                  </a:lnTo>
                  <a:lnTo>
                    <a:pt x="2285666" y="432892"/>
                  </a:lnTo>
                  <a:lnTo>
                    <a:pt x="2255103" y="400183"/>
                  </a:lnTo>
                  <a:lnTo>
                    <a:pt x="2223452" y="368532"/>
                  </a:lnTo>
                  <a:lnTo>
                    <a:pt x="2190742" y="337969"/>
                  </a:lnTo>
                  <a:lnTo>
                    <a:pt x="2157004" y="308523"/>
                  </a:lnTo>
                  <a:lnTo>
                    <a:pt x="2122266" y="280226"/>
                  </a:lnTo>
                  <a:lnTo>
                    <a:pt x="2086559" y="253105"/>
                  </a:lnTo>
                  <a:lnTo>
                    <a:pt x="2049911" y="227191"/>
                  </a:lnTo>
                  <a:lnTo>
                    <a:pt x="2012354" y="202513"/>
                  </a:lnTo>
                  <a:lnTo>
                    <a:pt x="1973916" y="179102"/>
                  </a:lnTo>
                  <a:lnTo>
                    <a:pt x="1934626" y="156986"/>
                  </a:lnTo>
                  <a:lnTo>
                    <a:pt x="1894516" y="136195"/>
                  </a:lnTo>
                  <a:lnTo>
                    <a:pt x="1853613" y="116759"/>
                  </a:lnTo>
                  <a:lnTo>
                    <a:pt x="1811949" y="98708"/>
                  </a:lnTo>
                  <a:lnTo>
                    <a:pt x="1769552" y="82070"/>
                  </a:lnTo>
                  <a:lnTo>
                    <a:pt x="1726452" y="66877"/>
                  </a:lnTo>
                  <a:lnTo>
                    <a:pt x="1682679" y="53157"/>
                  </a:lnTo>
                  <a:lnTo>
                    <a:pt x="1638262" y="40940"/>
                  </a:lnTo>
                  <a:lnTo>
                    <a:pt x="1593231" y="30256"/>
                  </a:lnTo>
                  <a:lnTo>
                    <a:pt x="1547616" y="21135"/>
                  </a:lnTo>
                  <a:lnTo>
                    <a:pt x="1501447" y="13605"/>
                  </a:lnTo>
                  <a:lnTo>
                    <a:pt x="1454752" y="7697"/>
                  </a:lnTo>
                  <a:lnTo>
                    <a:pt x="1407562" y="3440"/>
                  </a:lnTo>
                  <a:lnTo>
                    <a:pt x="1359906" y="865"/>
                  </a:lnTo>
                  <a:lnTo>
                    <a:pt x="1311814" y="0"/>
                  </a:lnTo>
                  <a:close/>
                </a:path>
              </a:pathLst>
            </a:custGeom>
            <a:solidFill>
              <a:srgbClr val="6767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53383" y="4324150"/>
              <a:ext cx="2623820" cy="2623820"/>
            </a:xfrm>
            <a:custGeom>
              <a:avLst/>
              <a:gdLst/>
              <a:ahLst/>
              <a:cxnLst/>
              <a:rect l="l" t="t" r="r" b="b"/>
              <a:pathLst>
                <a:path w="2623820" h="2623820">
                  <a:moveTo>
                    <a:pt x="1311814" y="0"/>
                  </a:moveTo>
                  <a:lnTo>
                    <a:pt x="1263723" y="865"/>
                  </a:lnTo>
                  <a:lnTo>
                    <a:pt x="1216067" y="3440"/>
                  </a:lnTo>
                  <a:lnTo>
                    <a:pt x="1168878" y="7697"/>
                  </a:lnTo>
                  <a:lnTo>
                    <a:pt x="1122183" y="13605"/>
                  </a:lnTo>
                  <a:lnTo>
                    <a:pt x="1076014" y="21135"/>
                  </a:lnTo>
                  <a:lnTo>
                    <a:pt x="1030399" y="30256"/>
                  </a:lnTo>
                  <a:lnTo>
                    <a:pt x="985369" y="40940"/>
                  </a:lnTo>
                  <a:lnTo>
                    <a:pt x="940952" y="53157"/>
                  </a:lnTo>
                  <a:lnTo>
                    <a:pt x="897179" y="66877"/>
                  </a:lnTo>
                  <a:lnTo>
                    <a:pt x="854079" y="82070"/>
                  </a:lnTo>
                  <a:lnTo>
                    <a:pt x="811683" y="98708"/>
                  </a:lnTo>
                  <a:lnTo>
                    <a:pt x="770018" y="116759"/>
                  </a:lnTo>
                  <a:lnTo>
                    <a:pt x="729116" y="136195"/>
                  </a:lnTo>
                  <a:lnTo>
                    <a:pt x="689005" y="156986"/>
                  </a:lnTo>
                  <a:lnTo>
                    <a:pt x="649716" y="179102"/>
                  </a:lnTo>
                  <a:lnTo>
                    <a:pt x="611278" y="202513"/>
                  </a:lnTo>
                  <a:lnTo>
                    <a:pt x="573720" y="227191"/>
                  </a:lnTo>
                  <a:lnTo>
                    <a:pt x="537073" y="253105"/>
                  </a:lnTo>
                  <a:lnTo>
                    <a:pt x="501366" y="280226"/>
                  </a:lnTo>
                  <a:lnTo>
                    <a:pt x="466629" y="308523"/>
                  </a:lnTo>
                  <a:lnTo>
                    <a:pt x="432890" y="337969"/>
                  </a:lnTo>
                  <a:lnTo>
                    <a:pt x="400181" y="368532"/>
                  </a:lnTo>
                  <a:lnTo>
                    <a:pt x="368530" y="400183"/>
                  </a:lnTo>
                  <a:lnTo>
                    <a:pt x="337967" y="432892"/>
                  </a:lnTo>
                  <a:lnTo>
                    <a:pt x="308522" y="466631"/>
                  </a:lnTo>
                  <a:lnTo>
                    <a:pt x="280224" y="501369"/>
                  </a:lnTo>
                  <a:lnTo>
                    <a:pt x="253104" y="537076"/>
                  </a:lnTo>
                  <a:lnTo>
                    <a:pt x="227190" y="573723"/>
                  </a:lnTo>
                  <a:lnTo>
                    <a:pt x="202512" y="611281"/>
                  </a:lnTo>
                  <a:lnTo>
                    <a:pt x="179101" y="649719"/>
                  </a:lnTo>
                  <a:lnTo>
                    <a:pt x="156985" y="689008"/>
                  </a:lnTo>
                  <a:lnTo>
                    <a:pt x="136194" y="729119"/>
                  </a:lnTo>
                  <a:lnTo>
                    <a:pt x="116758" y="770021"/>
                  </a:lnTo>
                  <a:lnTo>
                    <a:pt x="98707" y="811686"/>
                  </a:lnTo>
                  <a:lnTo>
                    <a:pt x="82070" y="854083"/>
                  </a:lnTo>
                  <a:lnTo>
                    <a:pt x="66877" y="897183"/>
                  </a:lnTo>
                  <a:lnTo>
                    <a:pt x="53157" y="940956"/>
                  </a:lnTo>
                  <a:lnTo>
                    <a:pt x="40940" y="985372"/>
                  </a:lnTo>
                  <a:lnTo>
                    <a:pt x="30256" y="1030403"/>
                  </a:lnTo>
                  <a:lnTo>
                    <a:pt x="21135" y="1076017"/>
                  </a:lnTo>
                  <a:lnTo>
                    <a:pt x="13605" y="1122187"/>
                  </a:lnTo>
                  <a:lnTo>
                    <a:pt x="7697" y="1168881"/>
                  </a:lnTo>
                  <a:lnTo>
                    <a:pt x="3440" y="1216071"/>
                  </a:lnTo>
                  <a:lnTo>
                    <a:pt x="865" y="1263727"/>
                  </a:lnTo>
                  <a:lnTo>
                    <a:pt x="0" y="1311818"/>
                  </a:lnTo>
                  <a:lnTo>
                    <a:pt x="865" y="1359910"/>
                  </a:lnTo>
                  <a:lnTo>
                    <a:pt x="3440" y="1407565"/>
                  </a:lnTo>
                  <a:lnTo>
                    <a:pt x="7697" y="1454755"/>
                  </a:lnTo>
                  <a:lnTo>
                    <a:pt x="13605" y="1501450"/>
                  </a:lnTo>
                  <a:lnTo>
                    <a:pt x="21135" y="1547619"/>
                  </a:lnTo>
                  <a:lnTo>
                    <a:pt x="30256" y="1593234"/>
                  </a:lnTo>
                  <a:lnTo>
                    <a:pt x="40940" y="1638264"/>
                  </a:lnTo>
                  <a:lnTo>
                    <a:pt x="53157" y="1682681"/>
                  </a:lnTo>
                  <a:lnTo>
                    <a:pt x="66877" y="1726454"/>
                  </a:lnTo>
                  <a:lnTo>
                    <a:pt x="82070" y="1769554"/>
                  </a:lnTo>
                  <a:lnTo>
                    <a:pt x="98707" y="1811951"/>
                  </a:lnTo>
                  <a:lnTo>
                    <a:pt x="116758" y="1853615"/>
                  </a:lnTo>
                  <a:lnTo>
                    <a:pt x="136194" y="1894518"/>
                  </a:lnTo>
                  <a:lnTo>
                    <a:pt x="156985" y="1934629"/>
                  </a:lnTo>
                  <a:lnTo>
                    <a:pt x="179101" y="1973918"/>
                  </a:lnTo>
                  <a:lnTo>
                    <a:pt x="202512" y="2012356"/>
                  </a:lnTo>
                  <a:lnTo>
                    <a:pt x="227190" y="2049914"/>
                  </a:lnTo>
                  <a:lnTo>
                    <a:pt x="253104" y="2086561"/>
                  </a:lnTo>
                  <a:lnTo>
                    <a:pt x="280224" y="2122268"/>
                  </a:lnTo>
                  <a:lnTo>
                    <a:pt x="308522" y="2157006"/>
                  </a:lnTo>
                  <a:lnTo>
                    <a:pt x="337967" y="2190744"/>
                  </a:lnTo>
                  <a:lnTo>
                    <a:pt x="368530" y="2223454"/>
                  </a:lnTo>
                  <a:lnTo>
                    <a:pt x="400181" y="2255105"/>
                  </a:lnTo>
                  <a:lnTo>
                    <a:pt x="432890" y="2285668"/>
                  </a:lnTo>
                  <a:lnTo>
                    <a:pt x="466629" y="2315113"/>
                  </a:lnTo>
                  <a:lnTo>
                    <a:pt x="501366" y="2343411"/>
                  </a:lnTo>
                  <a:lnTo>
                    <a:pt x="537073" y="2370532"/>
                  </a:lnTo>
                  <a:lnTo>
                    <a:pt x="573720" y="2396446"/>
                  </a:lnTo>
                  <a:lnTo>
                    <a:pt x="611278" y="2421123"/>
                  </a:lnTo>
                  <a:lnTo>
                    <a:pt x="649716" y="2444535"/>
                  </a:lnTo>
                  <a:lnTo>
                    <a:pt x="689005" y="2466651"/>
                  </a:lnTo>
                  <a:lnTo>
                    <a:pt x="729116" y="2487442"/>
                  </a:lnTo>
                  <a:lnTo>
                    <a:pt x="770018" y="2506877"/>
                  </a:lnTo>
                  <a:lnTo>
                    <a:pt x="811683" y="2524929"/>
                  </a:lnTo>
                  <a:lnTo>
                    <a:pt x="854079" y="2541566"/>
                  </a:lnTo>
                  <a:lnTo>
                    <a:pt x="897179" y="2556759"/>
                  </a:lnTo>
                  <a:lnTo>
                    <a:pt x="940952" y="2570479"/>
                  </a:lnTo>
                  <a:lnTo>
                    <a:pt x="985369" y="2582696"/>
                  </a:lnTo>
                  <a:lnTo>
                    <a:pt x="1030399" y="2593380"/>
                  </a:lnTo>
                  <a:lnTo>
                    <a:pt x="1076014" y="2602501"/>
                  </a:lnTo>
                  <a:lnTo>
                    <a:pt x="1122183" y="2610031"/>
                  </a:lnTo>
                  <a:lnTo>
                    <a:pt x="1168878" y="2615939"/>
                  </a:lnTo>
                  <a:lnTo>
                    <a:pt x="1216067" y="2620196"/>
                  </a:lnTo>
                  <a:lnTo>
                    <a:pt x="1263723" y="2622771"/>
                  </a:lnTo>
                  <a:lnTo>
                    <a:pt x="1311814" y="2623637"/>
                  </a:lnTo>
                  <a:lnTo>
                    <a:pt x="1359906" y="2622771"/>
                  </a:lnTo>
                  <a:lnTo>
                    <a:pt x="1407562" y="2620196"/>
                  </a:lnTo>
                  <a:lnTo>
                    <a:pt x="1454752" y="2615939"/>
                  </a:lnTo>
                  <a:lnTo>
                    <a:pt x="1501447" y="2610031"/>
                  </a:lnTo>
                  <a:lnTo>
                    <a:pt x="1547616" y="2602501"/>
                  </a:lnTo>
                  <a:lnTo>
                    <a:pt x="1593231" y="2593380"/>
                  </a:lnTo>
                  <a:lnTo>
                    <a:pt x="1638262" y="2582696"/>
                  </a:lnTo>
                  <a:lnTo>
                    <a:pt x="1682679" y="2570479"/>
                  </a:lnTo>
                  <a:lnTo>
                    <a:pt x="1726452" y="2556759"/>
                  </a:lnTo>
                  <a:lnTo>
                    <a:pt x="1769552" y="2541566"/>
                  </a:lnTo>
                  <a:lnTo>
                    <a:pt x="1811949" y="2524929"/>
                  </a:lnTo>
                  <a:lnTo>
                    <a:pt x="1853613" y="2506877"/>
                  </a:lnTo>
                  <a:lnTo>
                    <a:pt x="1894516" y="2487442"/>
                  </a:lnTo>
                  <a:lnTo>
                    <a:pt x="1934626" y="2466651"/>
                  </a:lnTo>
                  <a:lnTo>
                    <a:pt x="1973916" y="2444535"/>
                  </a:lnTo>
                  <a:lnTo>
                    <a:pt x="2012354" y="2421123"/>
                  </a:lnTo>
                  <a:lnTo>
                    <a:pt x="2049911" y="2396446"/>
                  </a:lnTo>
                  <a:lnTo>
                    <a:pt x="2086559" y="2370532"/>
                  </a:lnTo>
                  <a:lnTo>
                    <a:pt x="2122266" y="2343411"/>
                  </a:lnTo>
                  <a:lnTo>
                    <a:pt x="2157004" y="2315113"/>
                  </a:lnTo>
                  <a:lnTo>
                    <a:pt x="2190742" y="2285668"/>
                  </a:lnTo>
                  <a:lnTo>
                    <a:pt x="2223452" y="2255105"/>
                  </a:lnTo>
                  <a:lnTo>
                    <a:pt x="2255103" y="2223454"/>
                  </a:lnTo>
                  <a:lnTo>
                    <a:pt x="2285666" y="2190744"/>
                  </a:lnTo>
                  <a:lnTo>
                    <a:pt x="2315111" y="2157006"/>
                  </a:lnTo>
                  <a:lnTo>
                    <a:pt x="2343408" y="2122268"/>
                  </a:lnTo>
                  <a:lnTo>
                    <a:pt x="2370529" y="2086561"/>
                  </a:lnTo>
                  <a:lnTo>
                    <a:pt x="2396443" y="2049914"/>
                  </a:lnTo>
                  <a:lnTo>
                    <a:pt x="2421120" y="2012356"/>
                  </a:lnTo>
                  <a:lnTo>
                    <a:pt x="2444532" y="1973918"/>
                  </a:lnTo>
                  <a:lnTo>
                    <a:pt x="2466648" y="1934629"/>
                  </a:lnTo>
                  <a:lnTo>
                    <a:pt x="2487438" y="1894518"/>
                  </a:lnTo>
                  <a:lnTo>
                    <a:pt x="2506874" y="1853615"/>
                  </a:lnTo>
                  <a:lnTo>
                    <a:pt x="2524925" y="1811951"/>
                  </a:lnTo>
                  <a:lnTo>
                    <a:pt x="2541563" y="1769554"/>
                  </a:lnTo>
                  <a:lnTo>
                    <a:pt x="2556756" y="1726454"/>
                  </a:lnTo>
                  <a:lnTo>
                    <a:pt x="2570476" y="1682681"/>
                  </a:lnTo>
                  <a:lnTo>
                    <a:pt x="2582692" y="1638264"/>
                  </a:lnTo>
                  <a:lnTo>
                    <a:pt x="2593376" y="1593234"/>
                  </a:lnTo>
                  <a:lnTo>
                    <a:pt x="2602498" y="1547619"/>
                  </a:lnTo>
                  <a:lnTo>
                    <a:pt x="2610027" y="1501450"/>
                  </a:lnTo>
                  <a:lnTo>
                    <a:pt x="2615935" y="1454755"/>
                  </a:lnTo>
                  <a:lnTo>
                    <a:pt x="2620192" y="1407565"/>
                  </a:lnTo>
                  <a:lnTo>
                    <a:pt x="2622768" y="1359910"/>
                  </a:lnTo>
                  <a:lnTo>
                    <a:pt x="2623633" y="1311818"/>
                  </a:lnTo>
                  <a:lnTo>
                    <a:pt x="2622768" y="1263727"/>
                  </a:lnTo>
                  <a:lnTo>
                    <a:pt x="2620192" y="1216071"/>
                  </a:lnTo>
                  <a:lnTo>
                    <a:pt x="2615935" y="1168881"/>
                  </a:lnTo>
                  <a:lnTo>
                    <a:pt x="2610027" y="1122187"/>
                  </a:lnTo>
                  <a:lnTo>
                    <a:pt x="2602498" y="1076017"/>
                  </a:lnTo>
                  <a:lnTo>
                    <a:pt x="2593376" y="1030403"/>
                  </a:lnTo>
                  <a:lnTo>
                    <a:pt x="2582692" y="985372"/>
                  </a:lnTo>
                  <a:lnTo>
                    <a:pt x="2570476" y="940956"/>
                  </a:lnTo>
                  <a:lnTo>
                    <a:pt x="2556756" y="897183"/>
                  </a:lnTo>
                  <a:lnTo>
                    <a:pt x="2541563" y="854083"/>
                  </a:lnTo>
                  <a:lnTo>
                    <a:pt x="2524925" y="811686"/>
                  </a:lnTo>
                  <a:lnTo>
                    <a:pt x="2506874" y="770021"/>
                  </a:lnTo>
                  <a:lnTo>
                    <a:pt x="2487438" y="729119"/>
                  </a:lnTo>
                  <a:lnTo>
                    <a:pt x="2466648" y="689008"/>
                  </a:lnTo>
                  <a:lnTo>
                    <a:pt x="2444532" y="649719"/>
                  </a:lnTo>
                  <a:lnTo>
                    <a:pt x="2421120" y="611281"/>
                  </a:lnTo>
                  <a:lnTo>
                    <a:pt x="2396443" y="573723"/>
                  </a:lnTo>
                  <a:lnTo>
                    <a:pt x="2370529" y="537076"/>
                  </a:lnTo>
                  <a:lnTo>
                    <a:pt x="2343408" y="501369"/>
                  </a:lnTo>
                  <a:lnTo>
                    <a:pt x="2315111" y="466631"/>
                  </a:lnTo>
                  <a:lnTo>
                    <a:pt x="2285666" y="432892"/>
                  </a:lnTo>
                  <a:lnTo>
                    <a:pt x="2255103" y="400183"/>
                  </a:lnTo>
                  <a:lnTo>
                    <a:pt x="2223452" y="368532"/>
                  </a:lnTo>
                  <a:lnTo>
                    <a:pt x="2190742" y="337969"/>
                  </a:lnTo>
                  <a:lnTo>
                    <a:pt x="2157004" y="308523"/>
                  </a:lnTo>
                  <a:lnTo>
                    <a:pt x="2122266" y="280226"/>
                  </a:lnTo>
                  <a:lnTo>
                    <a:pt x="2086559" y="253105"/>
                  </a:lnTo>
                  <a:lnTo>
                    <a:pt x="2049911" y="227191"/>
                  </a:lnTo>
                  <a:lnTo>
                    <a:pt x="2012354" y="202513"/>
                  </a:lnTo>
                  <a:lnTo>
                    <a:pt x="1973916" y="179102"/>
                  </a:lnTo>
                  <a:lnTo>
                    <a:pt x="1934626" y="156986"/>
                  </a:lnTo>
                  <a:lnTo>
                    <a:pt x="1894516" y="136195"/>
                  </a:lnTo>
                  <a:lnTo>
                    <a:pt x="1853613" y="116759"/>
                  </a:lnTo>
                  <a:lnTo>
                    <a:pt x="1811949" y="98708"/>
                  </a:lnTo>
                  <a:lnTo>
                    <a:pt x="1769552" y="82070"/>
                  </a:lnTo>
                  <a:lnTo>
                    <a:pt x="1726452" y="66877"/>
                  </a:lnTo>
                  <a:lnTo>
                    <a:pt x="1682679" y="53157"/>
                  </a:lnTo>
                  <a:lnTo>
                    <a:pt x="1638262" y="40940"/>
                  </a:lnTo>
                  <a:lnTo>
                    <a:pt x="1593231" y="30256"/>
                  </a:lnTo>
                  <a:lnTo>
                    <a:pt x="1547616" y="21135"/>
                  </a:lnTo>
                  <a:lnTo>
                    <a:pt x="1501447" y="13605"/>
                  </a:lnTo>
                  <a:lnTo>
                    <a:pt x="1454752" y="7697"/>
                  </a:lnTo>
                  <a:lnTo>
                    <a:pt x="1407562" y="3440"/>
                  </a:lnTo>
                  <a:lnTo>
                    <a:pt x="1359906" y="865"/>
                  </a:lnTo>
                  <a:lnTo>
                    <a:pt x="1311814" y="0"/>
                  </a:lnTo>
                  <a:close/>
                </a:path>
              </a:pathLst>
            </a:custGeom>
            <a:ln w="126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0" name="object 10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53383" y="4324150"/>
              <a:ext cx="2623633" cy="2126275"/>
            </a:xfrm>
            <a:prstGeom prst="rect">
              <a:avLst/>
            </a:prstGeom>
          </p:spPr>
        </p:pic>
        <p:sp>
          <p:nvSpPr>
            <p:cNvPr id="11" name="object 1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53383" y="1240588"/>
              <a:ext cx="6644640" cy="5210175"/>
            </a:xfrm>
            <a:custGeom>
              <a:avLst/>
              <a:gdLst/>
              <a:ahLst/>
              <a:cxnLst/>
              <a:rect l="l" t="t" r="r" b="b"/>
              <a:pathLst>
                <a:path w="6644640" h="5210175">
                  <a:moveTo>
                    <a:pt x="1311814" y="3083561"/>
                  </a:moveTo>
                  <a:lnTo>
                    <a:pt x="1263723" y="3084426"/>
                  </a:lnTo>
                  <a:lnTo>
                    <a:pt x="1216067" y="3087002"/>
                  </a:lnTo>
                  <a:lnTo>
                    <a:pt x="1168878" y="3091258"/>
                  </a:lnTo>
                  <a:lnTo>
                    <a:pt x="1122183" y="3097166"/>
                  </a:lnTo>
                  <a:lnTo>
                    <a:pt x="1076014" y="3104696"/>
                  </a:lnTo>
                  <a:lnTo>
                    <a:pt x="1030399" y="3113818"/>
                  </a:lnTo>
                  <a:lnTo>
                    <a:pt x="985369" y="3124502"/>
                  </a:lnTo>
                  <a:lnTo>
                    <a:pt x="940952" y="3136718"/>
                  </a:lnTo>
                  <a:lnTo>
                    <a:pt x="897179" y="3150438"/>
                  </a:lnTo>
                  <a:lnTo>
                    <a:pt x="854079" y="3165632"/>
                  </a:lnTo>
                  <a:lnTo>
                    <a:pt x="811683" y="3182269"/>
                  </a:lnTo>
                  <a:lnTo>
                    <a:pt x="770018" y="3200320"/>
                  </a:lnTo>
                  <a:lnTo>
                    <a:pt x="729116" y="3219756"/>
                  </a:lnTo>
                  <a:lnTo>
                    <a:pt x="689005" y="3240547"/>
                  </a:lnTo>
                  <a:lnTo>
                    <a:pt x="649716" y="3262663"/>
                  </a:lnTo>
                  <a:lnTo>
                    <a:pt x="611278" y="3286075"/>
                  </a:lnTo>
                  <a:lnTo>
                    <a:pt x="573720" y="3310752"/>
                  </a:lnTo>
                  <a:lnTo>
                    <a:pt x="537073" y="3336666"/>
                  </a:lnTo>
                  <a:lnTo>
                    <a:pt x="501366" y="3363787"/>
                  </a:lnTo>
                  <a:lnTo>
                    <a:pt x="466629" y="3392085"/>
                  </a:lnTo>
                  <a:lnTo>
                    <a:pt x="432890" y="3421530"/>
                  </a:lnTo>
                  <a:lnTo>
                    <a:pt x="400181" y="3452093"/>
                  </a:lnTo>
                  <a:lnTo>
                    <a:pt x="368530" y="3483744"/>
                  </a:lnTo>
                  <a:lnTo>
                    <a:pt x="337967" y="3516454"/>
                  </a:lnTo>
                  <a:lnTo>
                    <a:pt x="308522" y="3550192"/>
                  </a:lnTo>
                  <a:lnTo>
                    <a:pt x="280224" y="3584930"/>
                  </a:lnTo>
                  <a:lnTo>
                    <a:pt x="253104" y="3620637"/>
                  </a:lnTo>
                  <a:lnTo>
                    <a:pt x="227190" y="3657284"/>
                  </a:lnTo>
                  <a:lnTo>
                    <a:pt x="202512" y="3694842"/>
                  </a:lnTo>
                  <a:lnTo>
                    <a:pt x="179101" y="3733280"/>
                  </a:lnTo>
                  <a:lnTo>
                    <a:pt x="156985" y="3772569"/>
                  </a:lnTo>
                  <a:lnTo>
                    <a:pt x="136194" y="3812680"/>
                  </a:lnTo>
                  <a:lnTo>
                    <a:pt x="116758" y="3853583"/>
                  </a:lnTo>
                  <a:lnTo>
                    <a:pt x="98707" y="3895247"/>
                  </a:lnTo>
                  <a:lnTo>
                    <a:pt x="82070" y="3937644"/>
                  </a:lnTo>
                  <a:lnTo>
                    <a:pt x="66877" y="3980744"/>
                  </a:lnTo>
                  <a:lnTo>
                    <a:pt x="53157" y="4024517"/>
                  </a:lnTo>
                  <a:lnTo>
                    <a:pt x="40940" y="4068933"/>
                  </a:lnTo>
                  <a:lnTo>
                    <a:pt x="30256" y="4113964"/>
                  </a:lnTo>
                  <a:lnTo>
                    <a:pt x="21135" y="4159579"/>
                  </a:lnTo>
                  <a:lnTo>
                    <a:pt x="13605" y="4205748"/>
                  </a:lnTo>
                  <a:lnTo>
                    <a:pt x="7697" y="4252443"/>
                  </a:lnTo>
                  <a:lnTo>
                    <a:pt x="3440" y="4299632"/>
                  </a:lnTo>
                  <a:lnTo>
                    <a:pt x="865" y="4347288"/>
                  </a:lnTo>
                  <a:lnTo>
                    <a:pt x="0" y="4395379"/>
                  </a:lnTo>
                  <a:lnTo>
                    <a:pt x="1048" y="4448597"/>
                  </a:lnTo>
                  <a:lnTo>
                    <a:pt x="4169" y="4501293"/>
                  </a:lnTo>
                  <a:lnTo>
                    <a:pt x="9327" y="4553422"/>
                  </a:lnTo>
                  <a:lnTo>
                    <a:pt x="16485" y="4604941"/>
                  </a:lnTo>
                  <a:lnTo>
                    <a:pt x="25608" y="4655806"/>
                  </a:lnTo>
                  <a:lnTo>
                    <a:pt x="36659" y="4705975"/>
                  </a:lnTo>
                  <a:lnTo>
                    <a:pt x="49603" y="4755404"/>
                  </a:lnTo>
                  <a:lnTo>
                    <a:pt x="64404" y="4804049"/>
                  </a:lnTo>
                  <a:lnTo>
                    <a:pt x="81025" y="4851866"/>
                  </a:lnTo>
                  <a:lnTo>
                    <a:pt x="99430" y="4898813"/>
                  </a:lnTo>
                  <a:lnTo>
                    <a:pt x="119583" y="4944845"/>
                  </a:lnTo>
                  <a:lnTo>
                    <a:pt x="141449" y="4989920"/>
                  </a:lnTo>
                  <a:lnTo>
                    <a:pt x="164992" y="5033993"/>
                  </a:lnTo>
                  <a:lnTo>
                    <a:pt x="190174" y="5077021"/>
                  </a:lnTo>
                  <a:lnTo>
                    <a:pt x="216961" y="5118962"/>
                  </a:lnTo>
                  <a:lnTo>
                    <a:pt x="245315" y="5159770"/>
                  </a:lnTo>
                  <a:lnTo>
                    <a:pt x="275202" y="5199404"/>
                  </a:lnTo>
                  <a:lnTo>
                    <a:pt x="283392" y="5209837"/>
                  </a:lnTo>
                  <a:lnTo>
                    <a:pt x="2336403" y="5205585"/>
                  </a:lnTo>
                  <a:lnTo>
                    <a:pt x="2386839" y="5147372"/>
                  </a:lnTo>
                  <a:lnTo>
                    <a:pt x="2414088" y="5106911"/>
                  </a:lnTo>
                  <a:lnTo>
                    <a:pt x="2439855" y="5065401"/>
                  </a:lnTo>
                  <a:lnTo>
                    <a:pt x="2464101" y="5022880"/>
                  </a:lnTo>
                  <a:lnTo>
                    <a:pt x="2486788" y="4979385"/>
                  </a:lnTo>
                  <a:lnTo>
                    <a:pt x="2507879" y="4934956"/>
                  </a:lnTo>
                  <a:lnTo>
                    <a:pt x="2527335" y="4889629"/>
                  </a:lnTo>
                  <a:lnTo>
                    <a:pt x="2545119" y="4843444"/>
                  </a:lnTo>
                  <a:lnTo>
                    <a:pt x="2561192" y="4796437"/>
                  </a:lnTo>
                  <a:lnTo>
                    <a:pt x="2575516" y="4748647"/>
                  </a:lnTo>
                  <a:lnTo>
                    <a:pt x="2588054" y="4700111"/>
                  </a:lnTo>
                  <a:lnTo>
                    <a:pt x="2598767" y="4650869"/>
                  </a:lnTo>
                  <a:lnTo>
                    <a:pt x="2607617" y="4600957"/>
                  </a:lnTo>
                  <a:lnTo>
                    <a:pt x="2614567" y="4550415"/>
                  </a:lnTo>
                  <a:lnTo>
                    <a:pt x="2619578" y="4499279"/>
                  </a:lnTo>
                  <a:lnTo>
                    <a:pt x="2622613" y="4447588"/>
                  </a:lnTo>
                  <a:lnTo>
                    <a:pt x="2623633" y="4395379"/>
                  </a:lnTo>
                  <a:lnTo>
                    <a:pt x="2622768" y="4347288"/>
                  </a:lnTo>
                  <a:lnTo>
                    <a:pt x="2620192" y="4299632"/>
                  </a:lnTo>
                  <a:lnTo>
                    <a:pt x="2615935" y="4252443"/>
                  </a:lnTo>
                  <a:lnTo>
                    <a:pt x="2610027" y="4205748"/>
                  </a:lnTo>
                  <a:lnTo>
                    <a:pt x="2602498" y="4159579"/>
                  </a:lnTo>
                  <a:lnTo>
                    <a:pt x="2593376" y="4113964"/>
                  </a:lnTo>
                  <a:lnTo>
                    <a:pt x="2582692" y="4068933"/>
                  </a:lnTo>
                  <a:lnTo>
                    <a:pt x="2570476" y="4024517"/>
                  </a:lnTo>
                  <a:lnTo>
                    <a:pt x="2556756" y="3980744"/>
                  </a:lnTo>
                  <a:lnTo>
                    <a:pt x="2541563" y="3937644"/>
                  </a:lnTo>
                  <a:lnTo>
                    <a:pt x="2524925" y="3895247"/>
                  </a:lnTo>
                  <a:lnTo>
                    <a:pt x="2506874" y="3853583"/>
                  </a:lnTo>
                  <a:lnTo>
                    <a:pt x="2487438" y="3812680"/>
                  </a:lnTo>
                  <a:lnTo>
                    <a:pt x="2466648" y="3772569"/>
                  </a:lnTo>
                  <a:lnTo>
                    <a:pt x="2444532" y="3733280"/>
                  </a:lnTo>
                  <a:lnTo>
                    <a:pt x="2421120" y="3694842"/>
                  </a:lnTo>
                  <a:lnTo>
                    <a:pt x="2396443" y="3657284"/>
                  </a:lnTo>
                  <a:lnTo>
                    <a:pt x="2370529" y="3620637"/>
                  </a:lnTo>
                  <a:lnTo>
                    <a:pt x="2343408" y="3584930"/>
                  </a:lnTo>
                  <a:lnTo>
                    <a:pt x="2315111" y="3550192"/>
                  </a:lnTo>
                  <a:lnTo>
                    <a:pt x="2285666" y="3516454"/>
                  </a:lnTo>
                  <a:lnTo>
                    <a:pt x="2255103" y="3483744"/>
                  </a:lnTo>
                  <a:lnTo>
                    <a:pt x="2223452" y="3452093"/>
                  </a:lnTo>
                  <a:lnTo>
                    <a:pt x="2190742" y="3421530"/>
                  </a:lnTo>
                  <a:lnTo>
                    <a:pt x="2157004" y="3392085"/>
                  </a:lnTo>
                  <a:lnTo>
                    <a:pt x="2122266" y="3363787"/>
                  </a:lnTo>
                  <a:lnTo>
                    <a:pt x="2086559" y="3336666"/>
                  </a:lnTo>
                  <a:lnTo>
                    <a:pt x="2049911" y="3310752"/>
                  </a:lnTo>
                  <a:lnTo>
                    <a:pt x="2012354" y="3286075"/>
                  </a:lnTo>
                  <a:lnTo>
                    <a:pt x="1973916" y="3262663"/>
                  </a:lnTo>
                  <a:lnTo>
                    <a:pt x="1934626" y="3240547"/>
                  </a:lnTo>
                  <a:lnTo>
                    <a:pt x="1894516" y="3219756"/>
                  </a:lnTo>
                  <a:lnTo>
                    <a:pt x="1853613" y="3200320"/>
                  </a:lnTo>
                  <a:lnTo>
                    <a:pt x="1811949" y="3182269"/>
                  </a:lnTo>
                  <a:lnTo>
                    <a:pt x="1769552" y="3165632"/>
                  </a:lnTo>
                  <a:lnTo>
                    <a:pt x="1726452" y="3150438"/>
                  </a:lnTo>
                  <a:lnTo>
                    <a:pt x="1682679" y="3136718"/>
                  </a:lnTo>
                  <a:lnTo>
                    <a:pt x="1638262" y="3124502"/>
                  </a:lnTo>
                  <a:lnTo>
                    <a:pt x="1593231" y="3113818"/>
                  </a:lnTo>
                  <a:lnTo>
                    <a:pt x="1547616" y="3104696"/>
                  </a:lnTo>
                  <a:lnTo>
                    <a:pt x="1501447" y="3097166"/>
                  </a:lnTo>
                  <a:lnTo>
                    <a:pt x="1454752" y="3091258"/>
                  </a:lnTo>
                  <a:lnTo>
                    <a:pt x="1407562" y="3087002"/>
                  </a:lnTo>
                  <a:lnTo>
                    <a:pt x="1359906" y="3084426"/>
                  </a:lnTo>
                  <a:lnTo>
                    <a:pt x="1311814" y="3083561"/>
                  </a:lnTo>
                  <a:close/>
                </a:path>
                <a:path w="6644640" h="5210175">
                  <a:moveTo>
                    <a:pt x="4872982" y="2631031"/>
                  </a:moveTo>
                  <a:lnTo>
                    <a:pt x="6644177" y="2631031"/>
                  </a:lnTo>
                  <a:lnTo>
                    <a:pt x="6644177" y="0"/>
                  </a:lnTo>
                  <a:lnTo>
                    <a:pt x="4875117" y="0"/>
                  </a:lnTo>
                </a:path>
              </a:pathLst>
            </a:custGeom>
            <a:ln w="126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477078" y="4270769"/>
              <a:ext cx="3615690" cy="2690495"/>
            </a:xfrm>
            <a:custGeom>
              <a:avLst/>
              <a:gdLst/>
              <a:ahLst/>
              <a:cxnLst/>
              <a:rect l="l" t="t" r="r" b="b"/>
              <a:pathLst>
                <a:path w="3615690" h="2690495">
                  <a:moveTo>
                    <a:pt x="3615476" y="0"/>
                  </a:moveTo>
                  <a:lnTo>
                    <a:pt x="0" y="0"/>
                  </a:lnTo>
                  <a:lnTo>
                    <a:pt x="0" y="2689909"/>
                  </a:lnTo>
                  <a:lnTo>
                    <a:pt x="3615476" y="2689909"/>
                  </a:lnTo>
                  <a:lnTo>
                    <a:pt x="3615476" y="0"/>
                  </a:lnTo>
                  <a:close/>
                </a:path>
              </a:pathLst>
            </a:custGeom>
            <a:ln w="7199">
              <a:solidFill>
                <a:srgbClr val="C4C4C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97498" y="6963336"/>
              <a:ext cx="6884034" cy="0"/>
            </a:xfrm>
            <a:custGeom>
              <a:avLst/>
              <a:gdLst/>
              <a:ahLst/>
              <a:cxnLst/>
              <a:rect l="l" t="t" r="r" b="b"/>
              <a:pathLst>
                <a:path w="6884034">
                  <a:moveTo>
                    <a:pt x="0" y="0"/>
                  </a:moveTo>
                  <a:lnTo>
                    <a:pt x="6883852" y="0"/>
                  </a:lnTo>
                </a:path>
              </a:pathLst>
            </a:custGeom>
            <a:ln w="7199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4" name="object 14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476678" y="4273653"/>
              <a:ext cx="3617827" cy="2684127"/>
            </a:xfrm>
            <a:prstGeom prst="rect">
              <a:avLst/>
            </a:prstGeom>
          </p:spPr>
        </p:pic>
        <p:sp>
          <p:nvSpPr>
            <p:cNvPr id="15" name="object 1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476678" y="4273653"/>
              <a:ext cx="3618229" cy="2684145"/>
            </a:xfrm>
            <a:custGeom>
              <a:avLst/>
              <a:gdLst/>
              <a:ahLst/>
              <a:cxnLst/>
              <a:rect l="l" t="t" r="r" b="b"/>
              <a:pathLst>
                <a:path w="3618229" h="2684145">
                  <a:moveTo>
                    <a:pt x="2299849" y="0"/>
                  </a:moveTo>
                  <a:lnTo>
                    <a:pt x="3617827" y="0"/>
                  </a:lnTo>
                  <a:lnTo>
                    <a:pt x="3617827" y="2684127"/>
                  </a:lnTo>
                  <a:lnTo>
                    <a:pt x="0" y="2684127"/>
                  </a:lnTo>
                  <a:lnTo>
                    <a:pt x="0" y="2634594"/>
                  </a:lnTo>
                  <a:lnTo>
                    <a:pt x="0" y="2585062"/>
                  </a:lnTo>
                  <a:lnTo>
                    <a:pt x="0" y="2287868"/>
                  </a:lnTo>
                  <a:lnTo>
                    <a:pt x="48083" y="2289352"/>
                  </a:lnTo>
                  <a:lnTo>
                    <a:pt x="95921" y="2289751"/>
                  </a:lnTo>
                  <a:lnTo>
                    <a:pt x="143504" y="2289075"/>
                  </a:lnTo>
                  <a:lnTo>
                    <a:pt x="190824" y="2287337"/>
                  </a:lnTo>
                  <a:lnTo>
                    <a:pt x="237869" y="2284549"/>
                  </a:lnTo>
                  <a:lnTo>
                    <a:pt x="284632" y="2280722"/>
                  </a:lnTo>
                  <a:lnTo>
                    <a:pt x="331103" y="2275869"/>
                  </a:lnTo>
                  <a:lnTo>
                    <a:pt x="377271" y="2270001"/>
                  </a:lnTo>
                  <a:lnTo>
                    <a:pt x="423129" y="2263131"/>
                  </a:lnTo>
                  <a:lnTo>
                    <a:pt x="468666" y="2255269"/>
                  </a:lnTo>
                  <a:lnTo>
                    <a:pt x="513873" y="2246428"/>
                  </a:lnTo>
                  <a:lnTo>
                    <a:pt x="558741" y="2236621"/>
                  </a:lnTo>
                  <a:lnTo>
                    <a:pt x="603261" y="2225858"/>
                  </a:lnTo>
                  <a:lnTo>
                    <a:pt x="647422" y="2214152"/>
                  </a:lnTo>
                  <a:lnTo>
                    <a:pt x="691215" y="2201514"/>
                  </a:lnTo>
                  <a:lnTo>
                    <a:pt x="734632" y="2187957"/>
                  </a:lnTo>
                  <a:lnTo>
                    <a:pt x="777663" y="2173493"/>
                  </a:lnTo>
                  <a:lnTo>
                    <a:pt x="820298" y="2158133"/>
                  </a:lnTo>
                  <a:lnTo>
                    <a:pt x="862528" y="2141889"/>
                  </a:lnTo>
                  <a:lnTo>
                    <a:pt x="904343" y="2124773"/>
                  </a:lnTo>
                  <a:lnTo>
                    <a:pt x="945735" y="2106797"/>
                  </a:lnTo>
                  <a:lnTo>
                    <a:pt x="986693" y="2087973"/>
                  </a:lnTo>
                  <a:lnTo>
                    <a:pt x="1027209" y="2068313"/>
                  </a:lnTo>
                  <a:lnTo>
                    <a:pt x="1067273" y="2047829"/>
                  </a:lnTo>
                  <a:lnTo>
                    <a:pt x="1106876" y="2026532"/>
                  </a:lnTo>
                  <a:lnTo>
                    <a:pt x="1146007" y="2004435"/>
                  </a:lnTo>
                  <a:lnTo>
                    <a:pt x="1184659" y="1981550"/>
                  </a:lnTo>
                  <a:lnTo>
                    <a:pt x="1222821" y="1957887"/>
                  </a:lnTo>
                  <a:lnTo>
                    <a:pt x="1260484" y="1933460"/>
                  </a:lnTo>
                  <a:lnTo>
                    <a:pt x="1297638" y="1908280"/>
                  </a:lnTo>
                  <a:lnTo>
                    <a:pt x="1334275" y="1882359"/>
                  </a:lnTo>
                  <a:lnTo>
                    <a:pt x="1370385" y="1855709"/>
                  </a:lnTo>
                  <a:lnTo>
                    <a:pt x="1405958" y="1828341"/>
                  </a:lnTo>
                  <a:lnTo>
                    <a:pt x="1440985" y="1800269"/>
                  </a:lnTo>
                  <a:lnTo>
                    <a:pt x="1475457" y="1771503"/>
                  </a:lnTo>
                  <a:lnTo>
                    <a:pt x="1509364" y="1742056"/>
                  </a:lnTo>
                  <a:lnTo>
                    <a:pt x="1542697" y="1711939"/>
                  </a:lnTo>
                  <a:lnTo>
                    <a:pt x="1575446" y="1681164"/>
                  </a:lnTo>
                  <a:lnTo>
                    <a:pt x="1607603" y="1649743"/>
                  </a:lnTo>
                  <a:lnTo>
                    <a:pt x="1639157" y="1617689"/>
                  </a:lnTo>
                  <a:lnTo>
                    <a:pt x="1670100" y="1585013"/>
                  </a:lnTo>
                  <a:lnTo>
                    <a:pt x="1700421" y="1551727"/>
                  </a:lnTo>
                  <a:lnTo>
                    <a:pt x="1730112" y="1517842"/>
                  </a:lnTo>
                  <a:lnTo>
                    <a:pt x="1759163" y="1483371"/>
                  </a:lnTo>
                  <a:lnTo>
                    <a:pt x="1787565" y="1448326"/>
                  </a:lnTo>
                  <a:lnTo>
                    <a:pt x="1815308" y="1412718"/>
                  </a:lnTo>
                  <a:lnTo>
                    <a:pt x="1842384" y="1376560"/>
                  </a:lnTo>
                  <a:lnTo>
                    <a:pt x="1868781" y="1339863"/>
                  </a:lnTo>
                  <a:lnTo>
                    <a:pt x="1894492" y="1302639"/>
                  </a:lnTo>
                  <a:lnTo>
                    <a:pt x="1919507" y="1264901"/>
                  </a:lnTo>
                  <a:lnTo>
                    <a:pt x="1943816" y="1226659"/>
                  </a:lnTo>
                  <a:lnTo>
                    <a:pt x="1967410" y="1187927"/>
                  </a:lnTo>
                  <a:lnTo>
                    <a:pt x="1990279" y="1148715"/>
                  </a:lnTo>
                  <a:lnTo>
                    <a:pt x="2012415" y="1109036"/>
                  </a:lnTo>
                  <a:lnTo>
                    <a:pt x="2033808" y="1068901"/>
                  </a:lnTo>
                  <a:lnTo>
                    <a:pt x="2054448" y="1028323"/>
                  </a:lnTo>
                  <a:lnTo>
                    <a:pt x="2074326" y="987314"/>
                  </a:lnTo>
                  <a:lnTo>
                    <a:pt x="2093433" y="945884"/>
                  </a:lnTo>
                  <a:lnTo>
                    <a:pt x="2111758" y="904047"/>
                  </a:lnTo>
                  <a:lnTo>
                    <a:pt x="2129294" y="861815"/>
                  </a:lnTo>
                  <a:lnTo>
                    <a:pt x="2146030" y="819198"/>
                  </a:lnTo>
                  <a:lnTo>
                    <a:pt x="2161958" y="776209"/>
                  </a:lnTo>
                  <a:lnTo>
                    <a:pt x="2177066" y="732860"/>
                  </a:lnTo>
                  <a:lnTo>
                    <a:pt x="2191348" y="689162"/>
                  </a:lnTo>
                  <a:lnTo>
                    <a:pt x="2204792" y="645128"/>
                  </a:lnTo>
                  <a:lnTo>
                    <a:pt x="2217389" y="600770"/>
                  </a:lnTo>
                  <a:lnTo>
                    <a:pt x="2229131" y="556099"/>
                  </a:lnTo>
                  <a:lnTo>
                    <a:pt x="2240007" y="511128"/>
                  </a:lnTo>
                  <a:lnTo>
                    <a:pt x="2250008" y="465868"/>
                  </a:lnTo>
                  <a:lnTo>
                    <a:pt x="2259126" y="420330"/>
                  </a:lnTo>
                  <a:lnTo>
                    <a:pt x="2267350" y="374528"/>
                  </a:lnTo>
                  <a:lnTo>
                    <a:pt x="2274671" y="328473"/>
                  </a:lnTo>
                  <a:lnTo>
                    <a:pt x="2281080" y="282177"/>
                  </a:lnTo>
                  <a:lnTo>
                    <a:pt x="2286567" y="235651"/>
                  </a:lnTo>
                  <a:lnTo>
                    <a:pt x="2291123" y="188908"/>
                  </a:lnTo>
                  <a:lnTo>
                    <a:pt x="2294739" y="141959"/>
                  </a:lnTo>
                  <a:lnTo>
                    <a:pt x="2297404" y="94817"/>
                  </a:lnTo>
                  <a:lnTo>
                    <a:pt x="2299111" y="47493"/>
                  </a:lnTo>
                  <a:lnTo>
                    <a:pt x="2299849" y="0"/>
                  </a:lnTo>
                  <a:close/>
                </a:path>
              </a:pathLst>
            </a:custGeom>
            <a:ln w="126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53617" y="1152337"/>
              <a:ext cx="3242945" cy="3242945"/>
            </a:xfrm>
            <a:custGeom>
              <a:avLst/>
              <a:gdLst/>
              <a:ahLst/>
              <a:cxnLst/>
              <a:rect l="l" t="t" r="r" b="b"/>
              <a:pathLst>
                <a:path w="3242945" h="3242945">
                  <a:moveTo>
                    <a:pt x="3242890" y="3242890"/>
                  </a:moveTo>
                  <a:lnTo>
                    <a:pt x="0" y="0"/>
                  </a:lnTo>
                </a:path>
              </a:pathLst>
            </a:custGeom>
            <a:ln w="12697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89098" y="6561169"/>
              <a:ext cx="3245485" cy="0"/>
            </a:xfrm>
            <a:custGeom>
              <a:avLst/>
              <a:gdLst/>
              <a:ahLst/>
              <a:cxnLst/>
              <a:rect l="l" t="t" r="r" b="b"/>
              <a:pathLst>
                <a:path w="3245485">
                  <a:moveTo>
                    <a:pt x="0" y="0"/>
                  </a:moveTo>
                  <a:lnTo>
                    <a:pt x="3245244" y="0"/>
                  </a:lnTo>
                </a:path>
              </a:pathLst>
            </a:custGeom>
            <a:ln w="7199">
              <a:solidFill>
                <a:srgbClr val="8874C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076041" y="3875403"/>
              <a:ext cx="2248535" cy="1842770"/>
            </a:xfrm>
            <a:custGeom>
              <a:avLst/>
              <a:gdLst/>
              <a:ahLst/>
              <a:cxnLst/>
              <a:rect l="l" t="t" r="r" b="b"/>
              <a:pathLst>
                <a:path w="2248535" h="1842770">
                  <a:moveTo>
                    <a:pt x="0" y="1842584"/>
                  </a:moveTo>
                  <a:lnTo>
                    <a:pt x="0" y="176"/>
                  </a:lnTo>
                  <a:lnTo>
                    <a:pt x="2248150" y="0"/>
                  </a:lnTo>
                </a:path>
              </a:pathLst>
            </a:custGeom>
            <a:ln w="7199">
              <a:solidFill>
                <a:srgbClr val="FFBAB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768427" y="5330829"/>
              <a:ext cx="0" cy="1331595"/>
            </a:xfrm>
            <a:custGeom>
              <a:avLst/>
              <a:gdLst/>
              <a:ahLst/>
              <a:cxnLst/>
              <a:rect l="l" t="t" r="r" b="b"/>
              <a:pathLst>
                <a:path h="1331595">
                  <a:moveTo>
                    <a:pt x="0" y="0"/>
                  </a:moveTo>
                  <a:lnTo>
                    <a:pt x="0" y="1070091"/>
                  </a:lnTo>
                </a:path>
                <a:path h="1331595">
                  <a:moveTo>
                    <a:pt x="0" y="1144752"/>
                  </a:moveTo>
                  <a:lnTo>
                    <a:pt x="0" y="1331391"/>
                  </a:lnTo>
                </a:path>
              </a:pathLst>
            </a:custGeom>
            <a:ln w="9522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766483" y="2563145"/>
              <a:ext cx="3175" cy="4616450"/>
            </a:xfrm>
            <a:custGeom>
              <a:avLst/>
              <a:gdLst/>
              <a:ahLst/>
              <a:cxnLst/>
              <a:rect l="l" t="t" r="r" b="b"/>
              <a:pathLst>
                <a:path w="3175" h="4616450">
                  <a:moveTo>
                    <a:pt x="2758" y="4615863"/>
                  </a:moveTo>
                  <a:lnTo>
                    <a:pt x="2758" y="4169398"/>
                  </a:lnTo>
                </a:path>
                <a:path w="3175" h="4616450">
                  <a:moveTo>
                    <a:pt x="608" y="602283"/>
                  </a:moveTo>
                  <a:lnTo>
                    <a:pt x="608" y="0"/>
                  </a:lnTo>
                </a:path>
                <a:path w="3175" h="4616450">
                  <a:moveTo>
                    <a:pt x="1108" y="823701"/>
                  </a:moveTo>
                  <a:lnTo>
                    <a:pt x="1108" y="645177"/>
                  </a:lnTo>
                </a:path>
                <a:path w="3175" h="4616450">
                  <a:moveTo>
                    <a:pt x="0" y="1371409"/>
                  </a:moveTo>
                  <a:lnTo>
                    <a:pt x="0" y="909248"/>
                  </a:lnTo>
                </a:path>
                <a:path w="3175" h="4616450">
                  <a:moveTo>
                    <a:pt x="1108" y="1614153"/>
                  </a:moveTo>
                  <a:lnTo>
                    <a:pt x="1108" y="1435633"/>
                  </a:lnTo>
                </a:path>
                <a:path w="3175" h="4616450">
                  <a:moveTo>
                    <a:pt x="0" y="2483766"/>
                  </a:moveTo>
                  <a:lnTo>
                    <a:pt x="0" y="1699704"/>
                  </a:lnTo>
                </a:path>
                <a:path w="3175" h="4616450">
                  <a:moveTo>
                    <a:pt x="1108" y="2706390"/>
                  </a:moveTo>
                  <a:lnTo>
                    <a:pt x="1108" y="2527870"/>
                  </a:lnTo>
                </a:path>
              </a:pathLst>
            </a:custGeom>
            <a:ln w="9522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390644" y="2562026"/>
              <a:ext cx="1610995" cy="0"/>
            </a:xfrm>
            <a:custGeom>
              <a:avLst/>
              <a:gdLst/>
              <a:ahLst/>
              <a:cxnLst/>
              <a:rect l="l" t="t" r="r" b="b"/>
              <a:pathLst>
                <a:path w="1610995">
                  <a:moveTo>
                    <a:pt x="1610377" y="0"/>
                  </a:moveTo>
                  <a:lnTo>
                    <a:pt x="316052" y="0"/>
                  </a:lnTo>
                </a:path>
                <a:path w="1610995">
                  <a:moveTo>
                    <a:pt x="225746" y="0"/>
                  </a:moveTo>
                  <a:lnTo>
                    <a:pt x="0" y="0"/>
                  </a:lnTo>
                </a:path>
              </a:pathLst>
            </a:custGeom>
            <a:ln w="9522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765565" y="2561212"/>
              <a:ext cx="5583555" cy="3175"/>
            </a:xfrm>
            <a:custGeom>
              <a:avLst/>
              <a:gdLst/>
              <a:ahLst/>
              <a:cxnLst/>
              <a:rect l="l" t="t" r="r" b="b"/>
              <a:pathLst>
                <a:path w="5583555" h="3175">
                  <a:moveTo>
                    <a:pt x="0" y="0"/>
                  </a:moveTo>
                  <a:lnTo>
                    <a:pt x="540017" y="0"/>
                  </a:lnTo>
                </a:path>
                <a:path w="5583555" h="3175">
                  <a:moveTo>
                    <a:pt x="4854611" y="2148"/>
                  </a:moveTo>
                  <a:lnTo>
                    <a:pt x="5583104" y="2148"/>
                  </a:lnTo>
                </a:path>
                <a:path w="5583555" h="3175">
                  <a:moveTo>
                    <a:pt x="4586796" y="1648"/>
                  </a:moveTo>
                  <a:lnTo>
                    <a:pt x="4802728" y="1648"/>
                  </a:lnTo>
                </a:path>
                <a:path w="5583555" h="3175">
                  <a:moveTo>
                    <a:pt x="3924317" y="2757"/>
                  </a:moveTo>
                  <a:lnTo>
                    <a:pt x="4483322" y="2757"/>
                  </a:lnTo>
                </a:path>
                <a:path w="5583555" h="3175">
                  <a:moveTo>
                    <a:pt x="3630709" y="1648"/>
                  </a:moveTo>
                  <a:lnTo>
                    <a:pt x="3846636" y="1648"/>
                  </a:lnTo>
                </a:path>
                <a:path w="5583555" h="3175">
                  <a:moveTo>
                    <a:pt x="2578870" y="2757"/>
                  </a:moveTo>
                  <a:lnTo>
                    <a:pt x="3527230" y="2757"/>
                  </a:lnTo>
                </a:path>
                <a:path w="5583555" h="3175">
                  <a:moveTo>
                    <a:pt x="2309599" y="1648"/>
                  </a:moveTo>
                  <a:lnTo>
                    <a:pt x="2525527" y="1648"/>
                  </a:lnTo>
                </a:path>
              </a:pathLst>
            </a:custGeom>
            <a:ln w="9522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477902" y="1511006"/>
              <a:ext cx="0" cy="5048250"/>
            </a:xfrm>
            <a:custGeom>
              <a:avLst/>
              <a:gdLst/>
              <a:ahLst/>
              <a:cxnLst/>
              <a:rect l="l" t="t" r="r" b="b"/>
              <a:pathLst>
                <a:path h="5048250">
                  <a:moveTo>
                    <a:pt x="0" y="5047962"/>
                  </a:moveTo>
                  <a:lnTo>
                    <a:pt x="0" y="0"/>
                  </a:lnTo>
                </a:path>
              </a:pathLst>
            </a:custGeom>
            <a:ln w="7199">
              <a:solidFill>
                <a:srgbClr val="8874C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34569" y="1287690"/>
              <a:ext cx="3954145" cy="5163185"/>
            </a:xfrm>
            <a:custGeom>
              <a:avLst/>
              <a:gdLst/>
              <a:ahLst/>
              <a:cxnLst/>
              <a:rect l="l" t="t" r="r" b="b"/>
              <a:pathLst>
                <a:path w="3954145" h="5163185">
                  <a:moveTo>
                    <a:pt x="0" y="5162904"/>
                  </a:moveTo>
                  <a:lnTo>
                    <a:pt x="3809019" y="5162896"/>
                  </a:lnTo>
                  <a:lnTo>
                    <a:pt x="3809019" y="0"/>
                  </a:lnTo>
                </a:path>
                <a:path w="3954145" h="5163185">
                  <a:moveTo>
                    <a:pt x="2368148" y="5161338"/>
                  </a:moveTo>
                  <a:lnTo>
                    <a:pt x="2368148" y="2303675"/>
                  </a:lnTo>
                  <a:lnTo>
                    <a:pt x="3877978" y="2303675"/>
                  </a:lnTo>
                </a:path>
                <a:path w="3954145" h="5163185">
                  <a:moveTo>
                    <a:pt x="297201" y="5161338"/>
                  </a:moveTo>
                  <a:lnTo>
                    <a:pt x="297201" y="238532"/>
                  </a:lnTo>
                  <a:lnTo>
                    <a:pt x="3953639" y="238532"/>
                  </a:lnTo>
                </a:path>
              </a:pathLst>
            </a:custGeom>
            <a:ln w="7199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740674" y="3563906"/>
              <a:ext cx="2529205" cy="3024505"/>
            </a:xfrm>
            <a:custGeom>
              <a:avLst/>
              <a:gdLst/>
              <a:ahLst/>
              <a:cxnLst/>
              <a:rect l="l" t="t" r="r" b="b"/>
              <a:pathLst>
                <a:path w="2529204" h="3024504">
                  <a:moveTo>
                    <a:pt x="54952" y="2996501"/>
                  </a:moveTo>
                  <a:lnTo>
                    <a:pt x="52793" y="2985808"/>
                  </a:lnTo>
                  <a:lnTo>
                    <a:pt x="46901" y="2977070"/>
                  </a:lnTo>
                  <a:lnTo>
                    <a:pt x="38176" y="2971177"/>
                  </a:lnTo>
                  <a:lnTo>
                    <a:pt x="27482" y="2969018"/>
                  </a:lnTo>
                  <a:lnTo>
                    <a:pt x="16776" y="2971177"/>
                  </a:lnTo>
                  <a:lnTo>
                    <a:pt x="8051" y="2977070"/>
                  </a:lnTo>
                  <a:lnTo>
                    <a:pt x="2159" y="2985808"/>
                  </a:lnTo>
                  <a:lnTo>
                    <a:pt x="0" y="2996501"/>
                  </a:lnTo>
                  <a:lnTo>
                    <a:pt x="2159" y="3007195"/>
                  </a:lnTo>
                  <a:lnTo>
                    <a:pt x="8051" y="3015919"/>
                  </a:lnTo>
                  <a:lnTo>
                    <a:pt x="16776" y="3021812"/>
                  </a:lnTo>
                  <a:lnTo>
                    <a:pt x="27482" y="3023971"/>
                  </a:lnTo>
                  <a:lnTo>
                    <a:pt x="38176" y="3021812"/>
                  </a:lnTo>
                  <a:lnTo>
                    <a:pt x="46901" y="3015919"/>
                  </a:lnTo>
                  <a:lnTo>
                    <a:pt x="52793" y="3007195"/>
                  </a:lnTo>
                  <a:lnTo>
                    <a:pt x="54952" y="2996501"/>
                  </a:lnTo>
                  <a:close/>
                </a:path>
                <a:path w="2529204" h="3024504">
                  <a:moveTo>
                    <a:pt x="1774024" y="2996501"/>
                  </a:moveTo>
                  <a:lnTo>
                    <a:pt x="1771865" y="2985808"/>
                  </a:lnTo>
                  <a:lnTo>
                    <a:pt x="1765973" y="2977070"/>
                  </a:lnTo>
                  <a:lnTo>
                    <a:pt x="1757235" y="2971177"/>
                  </a:lnTo>
                  <a:lnTo>
                    <a:pt x="1746542" y="2969018"/>
                  </a:lnTo>
                  <a:lnTo>
                    <a:pt x="1735848" y="2971177"/>
                  </a:lnTo>
                  <a:lnTo>
                    <a:pt x="1727111" y="2977070"/>
                  </a:lnTo>
                  <a:lnTo>
                    <a:pt x="1721231" y="2985808"/>
                  </a:lnTo>
                  <a:lnTo>
                    <a:pt x="1719072" y="2996501"/>
                  </a:lnTo>
                  <a:lnTo>
                    <a:pt x="1721231" y="3007195"/>
                  </a:lnTo>
                  <a:lnTo>
                    <a:pt x="1727111" y="3015919"/>
                  </a:lnTo>
                  <a:lnTo>
                    <a:pt x="1735848" y="3021812"/>
                  </a:lnTo>
                  <a:lnTo>
                    <a:pt x="1746542" y="3023971"/>
                  </a:lnTo>
                  <a:lnTo>
                    <a:pt x="1757235" y="3021812"/>
                  </a:lnTo>
                  <a:lnTo>
                    <a:pt x="1765973" y="3015919"/>
                  </a:lnTo>
                  <a:lnTo>
                    <a:pt x="1771865" y="3007195"/>
                  </a:lnTo>
                  <a:lnTo>
                    <a:pt x="1774024" y="2996501"/>
                  </a:lnTo>
                  <a:close/>
                </a:path>
                <a:path w="2529204" h="3024504">
                  <a:moveTo>
                    <a:pt x="2528938" y="27470"/>
                  </a:moveTo>
                  <a:lnTo>
                    <a:pt x="2526779" y="16776"/>
                  </a:lnTo>
                  <a:lnTo>
                    <a:pt x="2520886" y="8039"/>
                  </a:lnTo>
                  <a:lnTo>
                    <a:pt x="2512149" y="2159"/>
                  </a:lnTo>
                  <a:lnTo>
                    <a:pt x="2501455" y="0"/>
                  </a:lnTo>
                  <a:lnTo>
                    <a:pt x="2490762" y="2159"/>
                  </a:lnTo>
                  <a:lnTo>
                    <a:pt x="2482024" y="8039"/>
                  </a:lnTo>
                  <a:lnTo>
                    <a:pt x="2476144" y="16776"/>
                  </a:lnTo>
                  <a:lnTo>
                    <a:pt x="2473985" y="27470"/>
                  </a:lnTo>
                  <a:lnTo>
                    <a:pt x="2476144" y="38163"/>
                  </a:lnTo>
                  <a:lnTo>
                    <a:pt x="2482024" y="46901"/>
                  </a:lnTo>
                  <a:lnTo>
                    <a:pt x="2490762" y="52781"/>
                  </a:lnTo>
                  <a:lnTo>
                    <a:pt x="2501455" y="54940"/>
                  </a:lnTo>
                  <a:lnTo>
                    <a:pt x="2512149" y="52781"/>
                  </a:lnTo>
                  <a:lnTo>
                    <a:pt x="2520886" y="46901"/>
                  </a:lnTo>
                  <a:lnTo>
                    <a:pt x="2526779" y="38163"/>
                  </a:lnTo>
                  <a:lnTo>
                    <a:pt x="2528938" y="2747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358159" y="4149472"/>
              <a:ext cx="238760" cy="238760"/>
            </a:xfrm>
            <a:custGeom>
              <a:avLst/>
              <a:gdLst/>
              <a:ahLst/>
              <a:cxnLst/>
              <a:rect l="l" t="t" r="r" b="b"/>
              <a:pathLst>
                <a:path w="238760" h="238760">
                  <a:moveTo>
                    <a:pt x="119307" y="0"/>
                  </a:moveTo>
                  <a:lnTo>
                    <a:pt x="119307" y="238617"/>
                  </a:lnTo>
                </a:path>
                <a:path w="238760" h="238760">
                  <a:moveTo>
                    <a:pt x="0" y="122586"/>
                  </a:moveTo>
                  <a:lnTo>
                    <a:pt x="238619" y="122586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214326" y="1493683"/>
              <a:ext cx="55244" cy="55244"/>
            </a:xfrm>
            <a:custGeom>
              <a:avLst/>
              <a:gdLst/>
              <a:ahLst/>
              <a:cxnLst/>
              <a:rect l="l" t="t" r="r" b="b"/>
              <a:pathLst>
                <a:path w="55245" h="55244">
                  <a:moveTo>
                    <a:pt x="27475" y="0"/>
                  </a:moveTo>
                  <a:lnTo>
                    <a:pt x="16780" y="2159"/>
                  </a:lnTo>
                  <a:lnTo>
                    <a:pt x="8047" y="8047"/>
                  </a:lnTo>
                  <a:lnTo>
                    <a:pt x="2159" y="16780"/>
                  </a:lnTo>
                  <a:lnTo>
                    <a:pt x="0" y="27475"/>
                  </a:lnTo>
                  <a:lnTo>
                    <a:pt x="2159" y="38169"/>
                  </a:lnTo>
                  <a:lnTo>
                    <a:pt x="8047" y="46903"/>
                  </a:lnTo>
                  <a:lnTo>
                    <a:pt x="16780" y="52791"/>
                  </a:lnTo>
                  <a:lnTo>
                    <a:pt x="27475" y="54950"/>
                  </a:lnTo>
                  <a:lnTo>
                    <a:pt x="38171" y="52791"/>
                  </a:lnTo>
                  <a:lnTo>
                    <a:pt x="46905" y="46903"/>
                  </a:lnTo>
                  <a:lnTo>
                    <a:pt x="52793" y="38169"/>
                  </a:lnTo>
                  <a:lnTo>
                    <a:pt x="54952" y="27475"/>
                  </a:lnTo>
                  <a:lnTo>
                    <a:pt x="52793" y="16780"/>
                  </a:lnTo>
                  <a:lnTo>
                    <a:pt x="46905" y="8047"/>
                  </a:lnTo>
                  <a:lnTo>
                    <a:pt x="38171" y="2159"/>
                  </a:lnTo>
                  <a:lnTo>
                    <a:pt x="27475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45794" y="1489729"/>
              <a:ext cx="1966595" cy="4995545"/>
            </a:xfrm>
            <a:custGeom>
              <a:avLst/>
              <a:gdLst/>
              <a:ahLst/>
              <a:cxnLst/>
              <a:rect l="l" t="t" r="r" b="b"/>
              <a:pathLst>
                <a:path w="1966595" h="4995545">
                  <a:moveTo>
                    <a:pt x="138112" y="4960747"/>
                  </a:moveTo>
                  <a:lnTo>
                    <a:pt x="0" y="4925314"/>
                  </a:lnTo>
                  <a:lnTo>
                    <a:pt x="0" y="4995088"/>
                  </a:lnTo>
                  <a:lnTo>
                    <a:pt x="138112" y="4960747"/>
                  </a:lnTo>
                  <a:close/>
                </a:path>
                <a:path w="1966595" h="4995545">
                  <a:moveTo>
                    <a:pt x="435851" y="35420"/>
                  </a:moveTo>
                  <a:lnTo>
                    <a:pt x="297738" y="0"/>
                  </a:lnTo>
                  <a:lnTo>
                    <a:pt x="297738" y="69773"/>
                  </a:lnTo>
                  <a:lnTo>
                    <a:pt x="435851" y="35420"/>
                  </a:lnTo>
                  <a:close/>
                </a:path>
                <a:path w="1966595" h="4995545">
                  <a:moveTo>
                    <a:pt x="1966087" y="4960747"/>
                  </a:moveTo>
                  <a:lnTo>
                    <a:pt x="1827974" y="4925314"/>
                  </a:lnTo>
                  <a:lnTo>
                    <a:pt x="1827974" y="4995088"/>
                  </a:lnTo>
                  <a:lnTo>
                    <a:pt x="1966087" y="4960747"/>
                  </a:lnTo>
                  <a:close/>
                </a:path>
              </a:pathLst>
            </a:custGeom>
            <a:solidFill>
              <a:srgbClr val="DD2B1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06653" y="6415793"/>
              <a:ext cx="2117725" cy="59690"/>
            </a:xfrm>
            <a:custGeom>
              <a:avLst/>
              <a:gdLst/>
              <a:ahLst/>
              <a:cxnLst/>
              <a:rect l="l" t="t" r="r" b="b"/>
              <a:pathLst>
                <a:path w="2117725" h="59689">
                  <a:moveTo>
                    <a:pt x="54940" y="31813"/>
                  </a:moveTo>
                  <a:lnTo>
                    <a:pt x="52781" y="21120"/>
                  </a:lnTo>
                  <a:lnTo>
                    <a:pt x="46901" y="12382"/>
                  </a:lnTo>
                  <a:lnTo>
                    <a:pt x="38163" y="6489"/>
                  </a:lnTo>
                  <a:lnTo>
                    <a:pt x="27470" y="4330"/>
                  </a:lnTo>
                  <a:lnTo>
                    <a:pt x="16776" y="6489"/>
                  </a:lnTo>
                  <a:lnTo>
                    <a:pt x="8039" y="12382"/>
                  </a:lnTo>
                  <a:lnTo>
                    <a:pt x="2159" y="21120"/>
                  </a:lnTo>
                  <a:lnTo>
                    <a:pt x="0" y="31813"/>
                  </a:lnTo>
                  <a:lnTo>
                    <a:pt x="2159" y="42506"/>
                  </a:lnTo>
                  <a:lnTo>
                    <a:pt x="8039" y="51231"/>
                  </a:lnTo>
                  <a:lnTo>
                    <a:pt x="16776" y="57124"/>
                  </a:lnTo>
                  <a:lnTo>
                    <a:pt x="27470" y="59283"/>
                  </a:lnTo>
                  <a:lnTo>
                    <a:pt x="38163" y="57124"/>
                  </a:lnTo>
                  <a:lnTo>
                    <a:pt x="46901" y="51231"/>
                  </a:lnTo>
                  <a:lnTo>
                    <a:pt x="52781" y="42506"/>
                  </a:lnTo>
                  <a:lnTo>
                    <a:pt x="54940" y="31813"/>
                  </a:lnTo>
                  <a:close/>
                </a:path>
                <a:path w="2117725" h="59689">
                  <a:moveTo>
                    <a:pt x="2117217" y="27470"/>
                  </a:moveTo>
                  <a:lnTo>
                    <a:pt x="2115058" y="16776"/>
                  </a:lnTo>
                  <a:lnTo>
                    <a:pt x="2109165" y="8039"/>
                  </a:lnTo>
                  <a:lnTo>
                    <a:pt x="2100440" y="2159"/>
                  </a:lnTo>
                  <a:lnTo>
                    <a:pt x="2089734" y="0"/>
                  </a:lnTo>
                  <a:lnTo>
                    <a:pt x="2079040" y="2159"/>
                  </a:lnTo>
                  <a:lnTo>
                    <a:pt x="2070315" y="8039"/>
                  </a:lnTo>
                  <a:lnTo>
                    <a:pt x="2064423" y="16776"/>
                  </a:lnTo>
                  <a:lnTo>
                    <a:pt x="2062264" y="27470"/>
                  </a:lnTo>
                  <a:lnTo>
                    <a:pt x="2064423" y="38163"/>
                  </a:lnTo>
                  <a:lnTo>
                    <a:pt x="2070315" y="46901"/>
                  </a:lnTo>
                  <a:lnTo>
                    <a:pt x="2079040" y="52793"/>
                  </a:lnTo>
                  <a:lnTo>
                    <a:pt x="2089734" y="54952"/>
                  </a:lnTo>
                  <a:lnTo>
                    <a:pt x="2100440" y="52793"/>
                  </a:lnTo>
                  <a:lnTo>
                    <a:pt x="2109165" y="46901"/>
                  </a:lnTo>
                  <a:lnTo>
                    <a:pt x="2115058" y="38163"/>
                  </a:lnTo>
                  <a:lnTo>
                    <a:pt x="2117217" y="2747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97407" y="1492130"/>
              <a:ext cx="3085465" cy="4778375"/>
            </a:xfrm>
            <a:custGeom>
              <a:avLst/>
              <a:gdLst/>
              <a:ahLst/>
              <a:cxnLst/>
              <a:rect l="l" t="t" r="r" b="b"/>
              <a:pathLst>
                <a:path w="3085465" h="4778375">
                  <a:moveTo>
                    <a:pt x="69773" y="1384884"/>
                  </a:moveTo>
                  <a:lnTo>
                    <a:pt x="35433" y="1246771"/>
                  </a:lnTo>
                  <a:lnTo>
                    <a:pt x="0" y="1384884"/>
                  </a:lnTo>
                  <a:lnTo>
                    <a:pt x="69773" y="1384884"/>
                  </a:lnTo>
                  <a:close/>
                </a:path>
                <a:path w="3085465" h="4778375">
                  <a:moveTo>
                    <a:pt x="71539" y="4774743"/>
                  </a:moveTo>
                  <a:lnTo>
                    <a:pt x="36106" y="4636643"/>
                  </a:lnTo>
                  <a:lnTo>
                    <a:pt x="1765" y="4774743"/>
                  </a:lnTo>
                  <a:lnTo>
                    <a:pt x="71539" y="4774743"/>
                  </a:lnTo>
                  <a:close/>
                </a:path>
                <a:path w="3085465" h="4778375">
                  <a:moveTo>
                    <a:pt x="71539" y="2987256"/>
                  </a:moveTo>
                  <a:lnTo>
                    <a:pt x="36106" y="2849143"/>
                  </a:lnTo>
                  <a:lnTo>
                    <a:pt x="1765" y="2987256"/>
                  </a:lnTo>
                  <a:lnTo>
                    <a:pt x="71539" y="2987256"/>
                  </a:lnTo>
                  <a:close/>
                </a:path>
                <a:path w="3085465" h="4778375">
                  <a:moveTo>
                    <a:pt x="2138337" y="4778121"/>
                  </a:moveTo>
                  <a:lnTo>
                    <a:pt x="2102904" y="4640008"/>
                  </a:lnTo>
                  <a:lnTo>
                    <a:pt x="2068563" y="4778121"/>
                  </a:lnTo>
                  <a:lnTo>
                    <a:pt x="2138337" y="4778121"/>
                  </a:lnTo>
                  <a:close/>
                </a:path>
                <a:path w="3085465" h="4778375">
                  <a:moveTo>
                    <a:pt x="2138337" y="2950133"/>
                  </a:moveTo>
                  <a:lnTo>
                    <a:pt x="2102904" y="2812021"/>
                  </a:lnTo>
                  <a:lnTo>
                    <a:pt x="2068563" y="2950133"/>
                  </a:lnTo>
                  <a:lnTo>
                    <a:pt x="2138337" y="2950133"/>
                  </a:lnTo>
                  <a:close/>
                </a:path>
                <a:path w="3085465" h="4778375">
                  <a:moveTo>
                    <a:pt x="2321471" y="34353"/>
                  </a:moveTo>
                  <a:lnTo>
                    <a:pt x="2183358" y="0"/>
                  </a:lnTo>
                  <a:lnTo>
                    <a:pt x="2183358" y="69773"/>
                  </a:lnTo>
                  <a:lnTo>
                    <a:pt x="2321471" y="34353"/>
                  </a:lnTo>
                  <a:close/>
                </a:path>
                <a:path w="3085465" h="4778375">
                  <a:moveTo>
                    <a:pt x="3085058" y="2099589"/>
                  </a:moveTo>
                  <a:lnTo>
                    <a:pt x="2946946" y="2065248"/>
                  </a:lnTo>
                  <a:lnTo>
                    <a:pt x="2946946" y="2135022"/>
                  </a:lnTo>
                  <a:lnTo>
                    <a:pt x="3085058" y="2099589"/>
                  </a:lnTo>
                  <a:close/>
                </a:path>
              </a:pathLst>
            </a:custGeom>
            <a:solidFill>
              <a:srgbClr val="DD2B1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776376" y="2517937"/>
              <a:ext cx="0" cy="1751330"/>
            </a:xfrm>
            <a:custGeom>
              <a:avLst/>
              <a:gdLst/>
              <a:ahLst/>
              <a:cxnLst/>
              <a:rect l="l" t="t" r="r" b="b"/>
              <a:pathLst>
                <a:path h="1751329">
                  <a:moveTo>
                    <a:pt x="0" y="1751335"/>
                  </a:moveTo>
                  <a:lnTo>
                    <a:pt x="0" y="0"/>
                  </a:lnTo>
                </a:path>
              </a:pathLst>
            </a:custGeom>
            <a:ln w="7199">
              <a:solidFill>
                <a:srgbClr val="00A3D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049969" y="5605923"/>
              <a:ext cx="55244" cy="55244"/>
            </a:xfrm>
            <a:custGeom>
              <a:avLst/>
              <a:gdLst/>
              <a:ahLst/>
              <a:cxnLst/>
              <a:rect l="l" t="t" r="r" b="b"/>
              <a:pathLst>
                <a:path w="55244" h="55245">
                  <a:moveTo>
                    <a:pt x="27476" y="0"/>
                  </a:moveTo>
                  <a:lnTo>
                    <a:pt x="16781" y="2159"/>
                  </a:lnTo>
                  <a:lnTo>
                    <a:pt x="8047" y="8047"/>
                  </a:lnTo>
                  <a:lnTo>
                    <a:pt x="2159" y="16780"/>
                  </a:lnTo>
                  <a:lnTo>
                    <a:pt x="0" y="27475"/>
                  </a:lnTo>
                  <a:lnTo>
                    <a:pt x="2159" y="38169"/>
                  </a:lnTo>
                  <a:lnTo>
                    <a:pt x="8047" y="46903"/>
                  </a:lnTo>
                  <a:lnTo>
                    <a:pt x="16781" y="52791"/>
                  </a:lnTo>
                  <a:lnTo>
                    <a:pt x="27476" y="54950"/>
                  </a:lnTo>
                  <a:lnTo>
                    <a:pt x="38170" y="52791"/>
                  </a:lnTo>
                  <a:lnTo>
                    <a:pt x="46904" y="46903"/>
                  </a:lnTo>
                  <a:lnTo>
                    <a:pt x="52792" y="38169"/>
                  </a:lnTo>
                  <a:lnTo>
                    <a:pt x="54951" y="27475"/>
                  </a:lnTo>
                  <a:lnTo>
                    <a:pt x="52792" y="16780"/>
                  </a:lnTo>
                  <a:lnTo>
                    <a:pt x="46904" y="8047"/>
                  </a:lnTo>
                  <a:lnTo>
                    <a:pt x="38170" y="2159"/>
                  </a:lnTo>
                  <a:lnTo>
                    <a:pt x="27476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36603" y="1635378"/>
              <a:ext cx="2771140" cy="4923155"/>
            </a:xfrm>
            <a:custGeom>
              <a:avLst/>
              <a:gdLst/>
              <a:ahLst/>
              <a:cxnLst/>
              <a:rect l="l" t="t" r="r" b="b"/>
              <a:pathLst>
                <a:path w="2771140" h="4923155">
                  <a:moveTo>
                    <a:pt x="0" y="4922827"/>
                  </a:moveTo>
                  <a:lnTo>
                    <a:pt x="0" y="0"/>
                  </a:lnTo>
                  <a:lnTo>
                    <a:pt x="2765117" y="0"/>
                  </a:lnTo>
                </a:path>
                <a:path w="2771140" h="4923155">
                  <a:moveTo>
                    <a:pt x="1862691" y="4922827"/>
                  </a:moveTo>
                  <a:lnTo>
                    <a:pt x="1862691" y="1861251"/>
                  </a:lnTo>
                  <a:lnTo>
                    <a:pt x="2770920" y="1861251"/>
                  </a:lnTo>
                </a:path>
              </a:pathLst>
            </a:custGeom>
            <a:ln w="7199">
              <a:solidFill>
                <a:srgbClr val="8874C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448177" y="1604309"/>
              <a:ext cx="55244" cy="1917700"/>
            </a:xfrm>
            <a:custGeom>
              <a:avLst/>
              <a:gdLst/>
              <a:ahLst/>
              <a:cxnLst/>
              <a:rect l="l" t="t" r="r" b="b"/>
              <a:pathLst>
                <a:path w="55245" h="1917700">
                  <a:moveTo>
                    <a:pt x="54952" y="1890179"/>
                  </a:moveTo>
                  <a:lnTo>
                    <a:pt x="52793" y="1879485"/>
                  </a:lnTo>
                  <a:lnTo>
                    <a:pt x="46901" y="1870748"/>
                  </a:lnTo>
                  <a:lnTo>
                    <a:pt x="38176" y="1864855"/>
                  </a:lnTo>
                  <a:lnTo>
                    <a:pt x="27482" y="1862696"/>
                  </a:lnTo>
                  <a:lnTo>
                    <a:pt x="16776" y="1864855"/>
                  </a:lnTo>
                  <a:lnTo>
                    <a:pt x="8039" y="1870748"/>
                  </a:lnTo>
                  <a:lnTo>
                    <a:pt x="2159" y="1879485"/>
                  </a:lnTo>
                  <a:lnTo>
                    <a:pt x="0" y="1890179"/>
                  </a:lnTo>
                  <a:lnTo>
                    <a:pt x="2159" y="1900872"/>
                  </a:lnTo>
                  <a:lnTo>
                    <a:pt x="8039" y="1909597"/>
                  </a:lnTo>
                  <a:lnTo>
                    <a:pt x="16776" y="1915490"/>
                  </a:lnTo>
                  <a:lnTo>
                    <a:pt x="27482" y="1917649"/>
                  </a:lnTo>
                  <a:lnTo>
                    <a:pt x="38176" y="1915490"/>
                  </a:lnTo>
                  <a:lnTo>
                    <a:pt x="46901" y="1909597"/>
                  </a:lnTo>
                  <a:lnTo>
                    <a:pt x="52793" y="1900872"/>
                  </a:lnTo>
                  <a:lnTo>
                    <a:pt x="54952" y="1890179"/>
                  </a:lnTo>
                  <a:close/>
                </a:path>
                <a:path w="55245" h="1917700">
                  <a:moveTo>
                    <a:pt x="54952" y="27482"/>
                  </a:moveTo>
                  <a:lnTo>
                    <a:pt x="52793" y="16789"/>
                  </a:lnTo>
                  <a:lnTo>
                    <a:pt x="46901" y="8051"/>
                  </a:lnTo>
                  <a:lnTo>
                    <a:pt x="38176" y="2159"/>
                  </a:lnTo>
                  <a:lnTo>
                    <a:pt x="27482" y="0"/>
                  </a:lnTo>
                  <a:lnTo>
                    <a:pt x="16776" y="2159"/>
                  </a:lnTo>
                  <a:lnTo>
                    <a:pt x="8039" y="8051"/>
                  </a:lnTo>
                  <a:lnTo>
                    <a:pt x="2159" y="16789"/>
                  </a:lnTo>
                  <a:lnTo>
                    <a:pt x="0" y="27482"/>
                  </a:lnTo>
                  <a:lnTo>
                    <a:pt x="2159" y="38176"/>
                  </a:lnTo>
                  <a:lnTo>
                    <a:pt x="8039" y="46913"/>
                  </a:lnTo>
                  <a:lnTo>
                    <a:pt x="16776" y="52793"/>
                  </a:lnTo>
                  <a:lnTo>
                    <a:pt x="27482" y="54952"/>
                  </a:lnTo>
                  <a:lnTo>
                    <a:pt x="38176" y="52793"/>
                  </a:lnTo>
                  <a:lnTo>
                    <a:pt x="46901" y="46913"/>
                  </a:lnTo>
                  <a:lnTo>
                    <a:pt x="52793" y="38176"/>
                  </a:lnTo>
                  <a:lnTo>
                    <a:pt x="54952" y="27482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49762" y="1241340"/>
              <a:ext cx="4880610" cy="4476750"/>
            </a:xfrm>
            <a:custGeom>
              <a:avLst/>
              <a:gdLst/>
              <a:ahLst/>
              <a:cxnLst/>
              <a:rect l="l" t="t" r="r" b="b"/>
              <a:pathLst>
                <a:path w="4880610" h="4476750">
                  <a:moveTo>
                    <a:pt x="0" y="4476647"/>
                  </a:moveTo>
                  <a:lnTo>
                    <a:pt x="0" y="431"/>
                  </a:lnTo>
                  <a:lnTo>
                    <a:pt x="4880217" y="0"/>
                  </a:lnTo>
                </a:path>
              </a:pathLst>
            </a:custGeom>
            <a:ln w="7199">
              <a:solidFill>
                <a:srgbClr val="FFBAB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750514" y="2532761"/>
              <a:ext cx="55244" cy="55244"/>
            </a:xfrm>
            <a:custGeom>
              <a:avLst/>
              <a:gdLst/>
              <a:ahLst/>
              <a:cxnLst/>
              <a:rect l="l" t="t" r="r" b="b"/>
              <a:pathLst>
                <a:path w="55245" h="55244">
                  <a:moveTo>
                    <a:pt x="27475" y="0"/>
                  </a:moveTo>
                  <a:lnTo>
                    <a:pt x="16780" y="2159"/>
                  </a:lnTo>
                  <a:lnTo>
                    <a:pt x="8047" y="8047"/>
                  </a:lnTo>
                  <a:lnTo>
                    <a:pt x="2159" y="16780"/>
                  </a:lnTo>
                  <a:lnTo>
                    <a:pt x="0" y="27475"/>
                  </a:lnTo>
                  <a:lnTo>
                    <a:pt x="2159" y="38169"/>
                  </a:lnTo>
                  <a:lnTo>
                    <a:pt x="8047" y="46903"/>
                  </a:lnTo>
                  <a:lnTo>
                    <a:pt x="16780" y="52791"/>
                  </a:lnTo>
                  <a:lnTo>
                    <a:pt x="27475" y="54950"/>
                  </a:lnTo>
                  <a:lnTo>
                    <a:pt x="38169" y="52791"/>
                  </a:lnTo>
                  <a:lnTo>
                    <a:pt x="46903" y="46903"/>
                  </a:lnTo>
                  <a:lnTo>
                    <a:pt x="52791" y="38169"/>
                  </a:lnTo>
                  <a:lnTo>
                    <a:pt x="54950" y="27475"/>
                  </a:lnTo>
                  <a:lnTo>
                    <a:pt x="52791" y="16780"/>
                  </a:lnTo>
                  <a:lnTo>
                    <a:pt x="46903" y="8047"/>
                  </a:lnTo>
                  <a:lnTo>
                    <a:pt x="38169" y="2159"/>
                  </a:lnTo>
                  <a:lnTo>
                    <a:pt x="27475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496951" y="5634769"/>
              <a:ext cx="544195" cy="0"/>
            </a:xfrm>
            <a:custGeom>
              <a:avLst/>
              <a:gdLst/>
              <a:ahLst/>
              <a:cxnLst/>
              <a:rect l="l" t="t" r="r" b="b"/>
              <a:pathLst>
                <a:path w="544194">
                  <a:moveTo>
                    <a:pt x="0" y="0"/>
                  </a:moveTo>
                  <a:lnTo>
                    <a:pt x="543765" y="0"/>
                  </a:lnTo>
                </a:path>
              </a:pathLst>
            </a:custGeom>
            <a:ln w="126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8" name="object 38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5051088" y="948138"/>
            <a:ext cx="85598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PLAN</a:t>
            </a:r>
            <a:r>
              <a:rPr sz="12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VIEW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39" name="object 39"/>
          <p:cNvGrpSpPr>
            <a:grpSpLocks noGrp="1" noUngrp="1" noRot="1" noMove="1" noResize="1"/>
          </p:cNvGrpSpPr>
          <p:nvPr/>
        </p:nvGrpSpPr>
        <p:grpSpPr>
          <a:xfrm>
            <a:off x="806771" y="4014272"/>
            <a:ext cx="9193530" cy="2723515"/>
            <a:chOff x="806771" y="4014272"/>
            <a:chExt cx="9193530" cy="2723515"/>
          </a:xfrm>
        </p:grpSpPr>
        <p:sp>
          <p:nvSpPr>
            <p:cNvPr id="40" name="object 4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06767" y="6533268"/>
              <a:ext cx="1915795" cy="55244"/>
            </a:xfrm>
            <a:custGeom>
              <a:avLst/>
              <a:gdLst/>
              <a:ahLst/>
              <a:cxnLst/>
              <a:rect l="l" t="t" r="r" b="b"/>
              <a:pathLst>
                <a:path w="1915795" h="55245">
                  <a:moveTo>
                    <a:pt x="54952" y="27470"/>
                  </a:moveTo>
                  <a:lnTo>
                    <a:pt x="52793" y="16776"/>
                  </a:lnTo>
                  <a:lnTo>
                    <a:pt x="46901" y="8039"/>
                  </a:lnTo>
                  <a:lnTo>
                    <a:pt x="38163" y="2159"/>
                  </a:lnTo>
                  <a:lnTo>
                    <a:pt x="27470" y="0"/>
                  </a:lnTo>
                  <a:lnTo>
                    <a:pt x="16776" y="2159"/>
                  </a:lnTo>
                  <a:lnTo>
                    <a:pt x="8039" y="8039"/>
                  </a:lnTo>
                  <a:lnTo>
                    <a:pt x="2159" y="16776"/>
                  </a:lnTo>
                  <a:lnTo>
                    <a:pt x="0" y="27470"/>
                  </a:lnTo>
                  <a:lnTo>
                    <a:pt x="2159" y="38163"/>
                  </a:lnTo>
                  <a:lnTo>
                    <a:pt x="8039" y="46901"/>
                  </a:lnTo>
                  <a:lnTo>
                    <a:pt x="16776" y="52793"/>
                  </a:lnTo>
                  <a:lnTo>
                    <a:pt x="27470" y="54952"/>
                  </a:lnTo>
                  <a:lnTo>
                    <a:pt x="38163" y="52793"/>
                  </a:lnTo>
                  <a:lnTo>
                    <a:pt x="46901" y="46901"/>
                  </a:lnTo>
                  <a:lnTo>
                    <a:pt x="52793" y="38163"/>
                  </a:lnTo>
                  <a:lnTo>
                    <a:pt x="54952" y="27470"/>
                  </a:lnTo>
                  <a:close/>
                </a:path>
                <a:path w="1915795" h="55245">
                  <a:moveTo>
                    <a:pt x="1915502" y="27470"/>
                  </a:moveTo>
                  <a:lnTo>
                    <a:pt x="1913343" y="16776"/>
                  </a:lnTo>
                  <a:lnTo>
                    <a:pt x="1907451" y="8039"/>
                  </a:lnTo>
                  <a:lnTo>
                    <a:pt x="1898713" y="2159"/>
                  </a:lnTo>
                  <a:lnTo>
                    <a:pt x="1888020" y="0"/>
                  </a:lnTo>
                  <a:lnTo>
                    <a:pt x="1877326" y="2159"/>
                  </a:lnTo>
                  <a:lnTo>
                    <a:pt x="1868589" y="8039"/>
                  </a:lnTo>
                  <a:lnTo>
                    <a:pt x="1862709" y="16776"/>
                  </a:lnTo>
                  <a:lnTo>
                    <a:pt x="1860550" y="27470"/>
                  </a:lnTo>
                  <a:lnTo>
                    <a:pt x="1862709" y="38163"/>
                  </a:lnTo>
                  <a:lnTo>
                    <a:pt x="1868589" y="46901"/>
                  </a:lnTo>
                  <a:lnTo>
                    <a:pt x="1877326" y="52793"/>
                  </a:lnTo>
                  <a:lnTo>
                    <a:pt x="1888020" y="54952"/>
                  </a:lnTo>
                  <a:lnTo>
                    <a:pt x="1898713" y="52793"/>
                  </a:lnTo>
                  <a:lnTo>
                    <a:pt x="1907451" y="46901"/>
                  </a:lnTo>
                  <a:lnTo>
                    <a:pt x="1913343" y="38163"/>
                  </a:lnTo>
                  <a:lnTo>
                    <a:pt x="1915502" y="2747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210723" y="4106323"/>
              <a:ext cx="69850" cy="1925955"/>
            </a:xfrm>
            <a:custGeom>
              <a:avLst/>
              <a:gdLst/>
              <a:ahLst/>
              <a:cxnLst/>
              <a:rect l="l" t="t" r="r" b="b"/>
              <a:pathLst>
                <a:path w="69850" h="1925954">
                  <a:moveTo>
                    <a:pt x="69773" y="1925599"/>
                  </a:moveTo>
                  <a:lnTo>
                    <a:pt x="34340" y="1787499"/>
                  </a:lnTo>
                  <a:lnTo>
                    <a:pt x="0" y="1925599"/>
                  </a:lnTo>
                  <a:lnTo>
                    <a:pt x="69773" y="1925599"/>
                  </a:lnTo>
                  <a:close/>
                </a:path>
                <a:path w="69850" h="1925954">
                  <a:moveTo>
                    <a:pt x="69773" y="138112"/>
                  </a:moveTo>
                  <a:lnTo>
                    <a:pt x="34340" y="0"/>
                  </a:lnTo>
                  <a:lnTo>
                    <a:pt x="0" y="138112"/>
                  </a:lnTo>
                  <a:lnTo>
                    <a:pt x="69773" y="138112"/>
                  </a:lnTo>
                  <a:close/>
                </a:path>
              </a:pathLst>
            </a:custGeom>
            <a:solidFill>
              <a:srgbClr val="DD2B1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2" name="object 42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7788004" y="4014272"/>
              <a:ext cx="2212024" cy="2002238"/>
            </a:xfrm>
            <a:prstGeom prst="rect">
              <a:avLst/>
            </a:prstGeom>
          </p:spPr>
        </p:pic>
        <p:sp>
          <p:nvSpPr>
            <p:cNvPr id="43" name="object 4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643909" y="4689491"/>
              <a:ext cx="1165225" cy="1362075"/>
            </a:xfrm>
            <a:custGeom>
              <a:avLst/>
              <a:gdLst/>
              <a:ahLst/>
              <a:cxnLst/>
              <a:rect l="l" t="t" r="r" b="b"/>
              <a:pathLst>
                <a:path w="1165225" h="1362075">
                  <a:moveTo>
                    <a:pt x="312072" y="0"/>
                  </a:moveTo>
                  <a:lnTo>
                    <a:pt x="271087" y="957"/>
                  </a:lnTo>
                  <a:lnTo>
                    <a:pt x="232279" y="6372"/>
                  </a:lnTo>
                  <a:lnTo>
                    <a:pt x="161905" y="30275"/>
                  </a:lnTo>
                  <a:lnTo>
                    <a:pt x="102375" y="71116"/>
                  </a:lnTo>
                  <a:lnTo>
                    <a:pt x="55114" y="128302"/>
                  </a:lnTo>
                  <a:lnTo>
                    <a:pt x="36531" y="162839"/>
                  </a:lnTo>
                  <a:lnTo>
                    <a:pt x="21549" y="201239"/>
                  </a:lnTo>
                  <a:lnTo>
                    <a:pt x="10348" y="243430"/>
                  </a:lnTo>
                  <a:lnTo>
                    <a:pt x="3105" y="289336"/>
                  </a:lnTo>
                  <a:lnTo>
                    <a:pt x="0" y="338884"/>
                  </a:lnTo>
                  <a:lnTo>
                    <a:pt x="661" y="381791"/>
                  </a:lnTo>
                  <a:lnTo>
                    <a:pt x="4197" y="425579"/>
                  </a:lnTo>
                  <a:lnTo>
                    <a:pt x="10510" y="470090"/>
                  </a:lnTo>
                  <a:lnTo>
                    <a:pt x="19505" y="515166"/>
                  </a:lnTo>
                  <a:lnTo>
                    <a:pt x="31085" y="560650"/>
                  </a:lnTo>
                  <a:lnTo>
                    <a:pt x="45152" y="606384"/>
                  </a:lnTo>
                  <a:lnTo>
                    <a:pt x="61611" y="652211"/>
                  </a:lnTo>
                  <a:lnTo>
                    <a:pt x="80364" y="697973"/>
                  </a:lnTo>
                  <a:lnTo>
                    <a:pt x="101315" y="743514"/>
                  </a:lnTo>
                  <a:lnTo>
                    <a:pt x="124367" y="788674"/>
                  </a:lnTo>
                  <a:lnTo>
                    <a:pt x="149424" y="833298"/>
                  </a:lnTo>
                  <a:lnTo>
                    <a:pt x="176388" y="877227"/>
                  </a:lnTo>
                  <a:lnTo>
                    <a:pt x="205164" y="920304"/>
                  </a:lnTo>
                  <a:lnTo>
                    <a:pt x="235654" y="962372"/>
                  </a:lnTo>
                  <a:lnTo>
                    <a:pt x="267762" y="1003272"/>
                  </a:lnTo>
                  <a:lnTo>
                    <a:pt x="301391" y="1042848"/>
                  </a:lnTo>
                  <a:lnTo>
                    <a:pt x="336445" y="1080942"/>
                  </a:lnTo>
                  <a:lnTo>
                    <a:pt x="372827" y="1117397"/>
                  </a:lnTo>
                  <a:lnTo>
                    <a:pt x="410439" y="1152055"/>
                  </a:lnTo>
                  <a:lnTo>
                    <a:pt x="449186" y="1184758"/>
                  </a:lnTo>
                  <a:lnTo>
                    <a:pt x="488971" y="1215349"/>
                  </a:lnTo>
                  <a:lnTo>
                    <a:pt x="529698" y="1243671"/>
                  </a:lnTo>
                  <a:lnTo>
                    <a:pt x="571268" y="1269567"/>
                  </a:lnTo>
                  <a:lnTo>
                    <a:pt x="621569" y="1296906"/>
                  </a:lnTo>
                  <a:lnTo>
                    <a:pt x="670762" y="1319344"/>
                  </a:lnTo>
                  <a:lnTo>
                    <a:pt x="718670" y="1336954"/>
                  </a:lnTo>
                  <a:lnTo>
                    <a:pt x="765115" y="1349812"/>
                  </a:lnTo>
                  <a:lnTo>
                    <a:pt x="809918" y="1357990"/>
                  </a:lnTo>
                  <a:lnTo>
                    <a:pt x="852901" y="1361563"/>
                  </a:lnTo>
                  <a:lnTo>
                    <a:pt x="893885" y="1360605"/>
                  </a:lnTo>
                  <a:lnTo>
                    <a:pt x="932693" y="1355191"/>
                  </a:lnTo>
                  <a:lnTo>
                    <a:pt x="1003068" y="1331287"/>
                  </a:lnTo>
                  <a:lnTo>
                    <a:pt x="1062598" y="1290446"/>
                  </a:lnTo>
                  <a:lnTo>
                    <a:pt x="1109859" y="1233261"/>
                  </a:lnTo>
                  <a:lnTo>
                    <a:pt x="1128443" y="1198724"/>
                  </a:lnTo>
                  <a:lnTo>
                    <a:pt x="1143424" y="1160323"/>
                  </a:lnTo>
                  <a:lnTo>
                    <a:pt x="1154625" y="1118132"/>
                  </a:lnTo>
                  <a:lnTo>
                    <a:pt x="1161868" y="1072226"/>
                  </a:lnTo>
                  <a:lnTo>
                    <a:pt x="1164974" y="1022679"/>
                  </a:lnTo>
                  <a:lnTo>
                    <a:pt x="1164313" y="979771"/>
                  </a:lnTo>
                  <a:lnTo>
                    <a:pt x="1160777" y="935983"/>
                  </a:lnTo>
                  <a:lnTo>
                    <a:pt x="1154463" y="891473"/>
                  </a:lnTo>
                  <a:lnTo>
                    <a:pt x="1145468" y="846397"/>
                  </a:lnTo>
                  <a:lnTo>
                    <a:pt x="1133889" y="800913"/>
                  </a:lnTo>
                  <a:lnTo>
                    <a:pt x="1119821" y="755179"/>
                  </a:lnTo>
                  <a:lnTo>
                    <a:pt x="1103363" y="709352"/>
                  </a:lnTo>
                  <a:lnTo>
                    <a:pt x="1084609" y="663589"/>
                  </a:lnTo>
                  <a:lnTo>
                    <a:pt x="1063658" y="618049"/>
                  </a:lnTo>
                  <a:lnTo>
                    <a:pt x="1040606" y="572888"/>
                  </a:lnTo>
                  <a:lnTo>
                    <a:pt x="1015550" y="528264"/>
                  </a:lnTo>
                  <a:lnTo>
                    <a:pt x="988585" y="484335"/>
                  </a:lnTo>
                  <a:lnTo>
                    <a:pt x="959809" y="441258"/>
                  </a:lnTo>
                  <a:lnTo>
                    <a:pt x="929319" y="399191"/>
                  </a:lnTo>
                  <a:lnTo>
                    <a:pt x="897211" y="358290"/>
                  </a:lnTo>
                  <a:lnTo>
                    <a:pt x="863582" y="318714"/>
                  </a:lnTo>
                  <a:lnTo>
                    <a:pt x="828528" y="280620"/>
                  </a:lnTo>
                  <a:lnTo>
                    <a:pt x="792147" y="244165"/>
                  </a:lnTo>
                  <a:lnTo>
                    <a:pt x="754534" y="209508"/>
                  </a:lnTo>
                  <a:lnTo>
                    <a:pt x="715786" y="176804"/>
                  </a:lnTo>
                  <a:lnTo>
                    <a:pt x="676001" y="146213"/>
                  </a:lnTo>
                  <a:lnTo>
                    <a:pt x="635275" y="117891"/>
                  </a:lnTo>
                  <a:lnTo>
                    <a:pt x="593704" y="91996"/>
                  </a:lnTo>
                  <a:lnTo>
                    <a:pt x="543404" y="64656"/>
                  </a:lnTo>
                  <a:lnTo>
                    <a:pt x="494210" y="42219"/>
                  </a:lnTo>
                  <a:lnTo>
                    <a:pt x="446302" y="24608"/>
                  </a:lnTo>
                  <a:lnTo>
                    <a:pt x="399858" y="11751"/>
                  </a:lnTo>
                  <a:lnTo>
                    <a:pt x="355055" y="3573"/>
                  </a:lnTo>
                  <a:lnTo>
                    <a:pt x="312072" y="0"/>
                  </a:lnTo>
                  <a:close/>
                </a:path>
              </a:pathLst>
            </a:custGeom>
            <a:solidFill>
              <a:srgbClr val="6767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4" name="object 44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7822846" y="4322695"/>
              <a:ext cx="1387542" cy="1689958"/>
            </a:xfrm>
            <a:prstGeom prst="rect">
              <a:avLst/>
            </a:prstGeom>
          </p:spPr>
        </p:pic>
        <p:sp>
          <p:nvSpPr>
            <p:cNvPr id="45" name="object 4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482034" y="4280471"/>
              <a:ext cx="932180" cy="1322070"/>
            </a:xfrm>
            <a:custGeom>
              <a:avLst/>
              <a:gdLst/>
              <a:ahLst/>
              <a:cxnLst/>
              <a:rect l="l" t="t" r="r" b="b"/>
              <a:pathLst>
                <a:path w="932179" h="1322070">
                  <a:moveTo>
                    <a:pt x="748403" y="0"/>
                  </a:moveTo>
                  <a:lnTo>
                    <a:pt x="671153" y="29408"/>
                  </a:lnTo>
                  <a:lnTo>
                    <a:pt x="499220" y="95439"/>
                  </a:lnTo>
                  <a:lnTo>
                    <a:pt x="322328" y="164803"/>
                  </a:lnTo>
                  <a:lnTo>
                    <a:pt x="230201" y="204207"/>
                  </a:lnTo>
                  <a:lnTo>
                    <a:pt x="200747" y="271100"/>
                  </a:lnTo>
                  <a:lnTo>
                    <a:pt x="185167" y="314960"/>
                  </a:lnTo>
                  <a:lnTo>
                    <a:pt x="167614" y="366964"/>
                  </a:lnTo>
                  <a:lnTo>
                    <a:pt x="148631" y="425529"/>
                  </a:lnTo>
                  <a:lnTo>
                    <a:pt x="128764" y="489073"/>
                  </a:lnTo>
                  <a:lnTo>
                    <a:pt x="108557" y="556014"/>
                  </a:lnTo>
                  <a:lnTo>
                    <a:pt x="88555" y="624769"/>
                  </a:lnTo>
                  <a:lnTo>
                    <a:pt x="69301" y="693756"/>
                  </a:lnTo>
                  <a:lnTo>
                    <a:pt x="51341" y="761392"/>
                  </a:lnTo>
                  <a:lnTo>
                    <a:pt x="35219" y="826095"/>
                  </a:lnTo>
                  <a:lnTo>
                    <a:pt x="21479" y="886283"/>
                  </a:lnTo>
                  <a:lnTo>
                    <a:pt x="10666" y="940373"/>
                  </a:lnTo>
                  <a:lnTo>
                    <a:pt x="3325" y="986783"/>
                  </a:lnTo>
                  <a:lnTo>
                    <a:pt x="0" y="1023931"/>
                  </a:lnTo>
                  <a:lnTo>
                    <a:pt x="1234" y="1050234"/>
                  </a:lnTo>
                  <a:lnTo>
                    <a:pt x="7574" y="1064110"/>
                  </a:lnTo>
                  <a:lnTo>
                    <a:pt x="25824" y="1081667"/>
                  </a:lnTo>
                  <a:lnTo>
                    <a:pt x="50101" y="1108988"/>
                  </a:lnTo>
                  <a:lnTo>
                    <a:pt x="79244" y="1143072"/>
                  </a:lnTo>
                  <a:lnTo>
                    <a:pt x="112091" y="1180917"/>
                  </a:lnTo>
                  <a:lnTo>
                    <a:pt x="147477" y="1219522"/>
                  </a:lnTo>
                  <a:lnTo>
                    <a:pt x="184242" y="1255885"/>
                  </a:lnTo>
                  <a:lnTo>
                    <a:pt x="221221" y="1287006"/>
                  </a:lnTo>
                  <a:lnTo>
                    <a:pt x="257254" y="1309883"/>
                  </a:lnTo>
                  <a:lnTo>
                    <a:pt x="291176" y="1321514"/>
                  </a:lnTo>
                  <a:lnTo>
                    <a:pt x="321826" y="1318899"/>
                  </a:lnTo>
                  <a:lnTo>
                    <a:pt x="384391" y="1252308"/>
                  </a:lnTo>
                  <a:lnTo>
                    <a:pt x="415362" y="1209364"/>
                  </a:lnTo>
                  <a:lnTo>
                    <a:pt x="441560" y="1169029"/>
                  </a:lnTo>
                  <a:lnTo>
                    <a:pt x="463594" y="1130128"/>
                  </a:lnTo>
                  <a:lnTo>
                    <a:pt x="482069" y="1091485"/>
                  </a:lnTo>
                  <a:lnTo>
                    <a:pt x="497592" y="1051924"/>
                  </a:lnTo>
                  <a:lnTo>
                    <a:pt x="510772" y="1010270"/>
                  </a:lnTo>
                  <a:lnTo>
                    <a:pt x="522214" y="965347"/>
                  </a:lnTo>
                  <a:lnTo>
                    <a:pt x="532526" y="915981"/>
                  </a:lnTo>
                  <a:lnTo>
                    <a:pt x="562076" y="759776"/>
                  </a:lnTo>
                  <a:lnTo>
                    <a:pt x="571985" y="710310"/>
                  </a:lnTo>
                  <a:lnTo>
                    <a:pt x="582378" y="662090"/>
                  </a:lnTo>
                  <a:lnTo>
                    <a:pt x="593530" y="615080"/>
                  </a:lnTo>
                  <a:lnTo>
                    <a:pt x="605714" y="569247"/>
                  </a:lnTo>
                  <a:lnTo>
                    <a:pt x="619202" y="524558"/>
                  </a:lnTo>
                  <a:lnTo>
                    <a:pt x="634269" y="480979"/>
                  </a:lnTo>
                  <a:lnTo>
                    <a:pt x="651187" y="438476"/>
                  </a:lnTo>
                  <a:lnTo>
                    <a:pt x="670230" y="397014"/>
                  </a:lnTo>
                  <a:lnTo>
                    <a:pt x="691672" y="356561"/>
                  </a:lnTo>
                  <a:lnTo>
                    <a:pt x="715786" y="317083"/>
                  </a:lnTo>
                  <a:lnTo>
                    <a:pt x="742844" y="278545"/>
                  </a:lnTo>
                  <a:lnTo>
                    <a:pt x="773121" y="240914"/>
                  </a:lnTo>
                  <a:lnTo>
                    <a:pt x="806890" y="204156"/>
                  </a:lnTo>
                  <a:lnTo>
                    <a:pt x="844424" y="168238"/>
                  </a:lnTo>
                  <a:lnTo>
                    <a:pt x="885997" y="133125"/>
                  </a:lnTo>
                  <a:lnTo>
                    <a:pt x="931881" y="98784"/>
                  </a:lnTo>
                  <a:lnTo>
                    <a:pt x="748403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419208" y="6355199"/>
              <a:ext cx="965835" cy="377825"/>
            </a:xfrm>
            <a:custGeom>
              <a:avLst/>
              <a:gdLst/>
              <a:ahLst/>
              <a:cxnLst/>
              <a:rect l="l" t="t" r="r" b="b"/>
              <a:pathLst>
                <a:path w="965834" h="377825">
                  <a:moveTo>
                    <a:pt x="188790" y="0"/>
                  </a:moveTo>
                  <a:lnTo>
                    <a:pt x="238977" y="6743"/>
                  </a:lnTo>
                  <a:lnTo>
                    <a:pt x="284074" y="25775"/>
                  </a:lnTo>
                  <a:lnTo>
                    <a:pt x="322283" y="55295"/>
                  </a:lnTo>
                  <a:lnTo>
                    <a:pt x="351803" y="93503"/>
                  </a:lnTo>
                  <a:lnTo>
                    <a:pt x="370834" y="138602"/>
                  </a:lnTo>
                  <a:lnTo>
                    <a:pt x="377578" y="188790"/>
                  </a:lnTo>
                  <a:lnTo>
                    <a:pt x="370834" y="238978"/>
                  </a:lnTo>
                  <a:lnTo>
                    <a:pt x="351803" y="284076"/>
                  </a:lnTo>
                  <a:lnTo>
                    <a:pt x="322283" y="322284"/>
                  </a:lnTo>
                  <a:lnTo>
                    <a:pt x="284074" y="351804"/>
                  </a:lnTo>
                  <a:lnTo>
                    <a:pt x="238977" y="370835"/>
                  </a:lnTo>
                  <a:lnTo>
                    <a:pt x="188790" y="377578"/>
                  </a:lnTo>
                  <a:lnTo>
                    <a:pt x="138602" y="370835"/>
                  </a:lnTo>
                  <a:lnTo>
                    <a:pt x="93504" y="351804"/>
                  </a:lnTo>
                  <a:lnTo>
                    <a:pt x="55295" y="322284"/>
                  </a:lnTo>
                  <a:lnTo>
                    <a:pt x="25775" y="284076"/>
                  </a:lnTo>
                  <a:lnTo>
                    <a:pt x="6743" y="238978"/>
                  </a:lnTo>
                  <a:lnTo>
                    <a:pt x="0" y="188790"/>
                  </a:lnTo>
                  <a:lnTo>
                    <a:pt x="6743" y="138602"/>
                  </a:lnTo>
                  <a:lnTo>
                    <a:pt x="25775" y="93503"/>
                  </a:lnTo>
                  <a:lnTo>
                    <a:pt x="55295" y="55295"/>
                  </a:lnTo>
                  <a:lnTo>
                    <a:pt x="93504" y="25775"/>
                  </a:lnTo>
                  <a:lnTo>
                    <a:pt x="138602" y="6743"/>
                  </a:lnTo>
                  <a:lnTo>
                    <a:pt x="188790" y="0"/>
                  </a:lnTo>
                  <a:close/>
                </a:path>
                <a:path w="965834" h="377825">
                  <a:moveTo>
                    <a:pt x="539398" y="67424"/>
                  </a:moveTo>
                  <a:lnTo>
                    <a:pt x="965530" y="10784"/>
                  </a:lnTo>
                  <a:lnTo>
                    <a:pt x="965530" y="372182"/>
                  </a:lnTo>
                  <a:lnTo>
                    <a:pt x="539398" y="312846"/>
                  </a:lnTo>
                  <a:lnTo>
                    <a:pt x="539398" y="67424"/>
                  </a:lnTo>
                  <a:close/>
                </a:path>
                <a:path w="965834" h="377825">
                  <a:moveTo>
                    <a:pt x="188790" y="53945"/>
                  </a:moveTo>
                  <a:lnTo>
                    <a:pt x="231412" y="60820"/>
                  </a:lnTo>
                  <a:lnTo>
                    <a:pt x="268429" y="79962"/>
                  </a:lnTo>
                  <a:lnTo>
                    <a:pt x="297619" y="109152"/>
                  </a:lnTo>
                  <a:lnTo>
                    <a:pt x="316762" y="146169"/>
                  </a:lnTo>
                  <a:lnTo>
                    <a:pt x="323636" y="188790"/>
                  </a:lnTo>
                  <a:lnTo>
                    <a:pt x="316762" y="231411"/>
                  </a:lnTo>
                  <a:lnTo>
                    <a:pt x="297619" y="268428"/>
                  </a:lnTo>
                  <a:lnTo>
                    <a:pt x="268429" y="297618"/>
                  </a:lnTo>
                  <a:lnTo>
                    <a:pt x="231412" y="316760"/>
                  </a:lnTo>
                  <a:lnTo>
                    <a:pt x="188790" y="323635"/>
                  </a:lnTo>
                  <a:lnTo>
                    <a:pt x="146167" y="316760"/>
                  </a:lnTo>
                  <a:lnTo>
                    <a:pt x="109149" y="297618"/>
                  </a:lnTo>
                  <a:lnTo>
                    <a:pt x="79959" y="268428"/>
                  </a:lnTo>
                  <a:lnTo>
                    <a:pt x="60816" y="231411"/>
                  </a:lnTo>
                  <a:lnTo>
                    <a:pt x="53941" y="188790"/>
                  </a:lnTo>
                  <a:lnTo>
                    <a:pt x="60816" y="146169"/>
                  </a:lnTo>
                  <a:lnTo>
                    <a:pt x="79959" y="109152"/>
                  </a:lnTo>
                  <a:lnTo>
                    <a:pt x="109149" y="79962"/>
                  </a:lnTo>
                  <a:lnTo>
                    <a:pt x="146167" y="60820"/>
                  </a:lnTo>
                  <a:lnTo>
                    <a:pt x="188790" y="53945"/>
                  </a:lnTo>
                  <a:close/>
                </a:path>
              </a:pathLst>
            </a:custGeom>
            <a:ln w="90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7" name="object 47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343965" y="6865728"/>
            <a:ext cx="1095375" cy="1168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" dirty="0">
                <a:solidFill>
                  <a:srgbClr val="151616"/>
                </a:solidFill>
                <a:latin typeface="Arial"/>
                <a:cs typeface="Arial"/>
              </a:rPr>
              <a:t>THIRD</a:t>
            </a:r>
            <a:r>
              <a:rPr sz="600" spc="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600" dirty="0">
                <a:solidFill>
                  <a:srgbClr val="151616"/>
                </a:solidFill>
                <a:latin typeface="Arial"/>
                <a:cs typeface="Arial"/>
              </a:rPr>
              <a:t>ANGLE</a:t>
            </a:r>
            <a:r>
              <a:rPr sz="600" spc="9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600" spc="-10" dirty="0">
                <a:solidFill>
                  <a:srgbClr val="151616"/>
                </a:solidFill>
                <a:latin typeface="Arial"/>
                <a:cs typeface="Arial"/>
              </a:rPr>
              <a:t>PROJECTION</a:t>
            </a:r>
            <a:endParaRPr sz="600">
              <a:latin typeface="Arial"/>
              <a:cs typeface="Arial"/>
            </a:endParaRPr>
          </a:p>
        </p:txBody>
      </p:sp>
      <p:grpSp>
        <p:nvGrpSpPr>
          <p:cNvPr id="48" name="object 48"/>
          <p:cNvGrpSpPr>
            <a:grpSpLocks noGrp="1" noUngrp="1" noRot="1" noMove="1" noResize="1"/>
          </p:cNvGrpSpPr>
          <p:nvPr/>
        </p:nvGrpSpPr>
        <p:grpSpPr>
          <a:xfrm>
            <a:off x="3472277" y="1237939"/>
            <a:ext cx="5949315" cy="5631180"/>
            <a:chOff x="3472277" y="1237939"/>
            <a:chExt cx="5949315" cy="5631180"/>
          </a:xfrm>
        </p:grpSpPr>
        <p:sp>
          <p:nvSpPr>
            <p:cNvPr id="49" name="object 4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295998" y="6233089"/>
              <a:ext cx="1125855" cy="636270"/>
            </a:xfrm>
            <a:custGeom>
              <a:avLst/>
              <a:gdLst/>
              <a:ahLst/>
              <a:cxnLst/>
              <a:rect l="l" t="t" r="r" b="b"/>
              <a:pathLst>
                <a:path w="1125854" h="636270">
                  <a:moveTo>
                    <a:pt x="145047" y="311310"/>
                  </a:moveTo>
                  <a:lnTo>
                    <a:pt x="0" y="311310"/>
                  </a:lnTo>
                </a:path>
                <a:path w="1125854" h="636270">
                  <a:moveTo>
                    <a:pt x="214534" y="311310"/>
                  </a:moveTo>
                  <a:lnTo>
                    <a:pt x="158508" y="311310"/>
                  </a:lnTo>
                </a:path>
                <a:path w="1125854" h="636270">
                  <a:moveTo>
                    <a:pt x="381208" y="311310"/>
                  </a:moveTo>
                  <a:lnTo>
                    <a:pt x="236164" y="311310"/>
                  </a:lnTo>
                </a:path>
                <a:path w="1125854" h="636270">
                  <a:moveTo>
                    <a:pt x="468245" y="311310"/>
                  </a:moveTo>
                  <a:lnTo>
                    <a:pt x="412214" y="311310"/>
                  </a:lnTo>
                </a:path>
                <a:path w="1125854" h="636270">
                  <a:moveTo>
                    <a:pt x="634917" y="311310"/>
                  </a:moveTo>
                  <a:lnTo>
                    <a:pt x="489870" y="311310"/>
                  </a:lnTo>
                </a:path>
                <a:path w="1125854" h="636270">
                  <a:moveTo>
                    <a:pt x="704408" y="311310"/>
                  </a:moveTo>
                  <a:lnTo>
                    <a:pt x="648378" y="311310"/>
                  </a:lnTo>
                </a:path>
                <a:path w="1125854" h="636270">
                  <a:moveTo>
                    <a:pt x="876301" y="311310"/>
                  </a:moveTo>
                  <a:lnTo>
                    <a:pt x="731257" y="311310"/>
                  </a:lnTo>
                </a:path>
                <a:path w="1125854" h="636270">
                  <a:moveTo>
                    <a:pt x="954439" y="311310"/>
                  </a:moveTo>
                  <a:lnTo>
                    <a:pt x="898409" y="311310"/>
                  </a:lnTo>
                </a:path>
                <a:path w="1125854" h="636270">
                  <a:moveTo>
                    <a:pt x="1125540" y="311310"/>
                  </a:moveTo>
                  <a:lnTo>
                    <a:pt x="980495" y="311310"/>
                  </a:lnTo>
                </a:path>
                <a:path w="1125854" h="636270">
                  <a:moveTo>
                    <a:pt x="311731" y="490622"/>
                  </a:moveTo>
                  <a:lnTo>
                    <a:pt x="311731" y="635670"/>
                  </a:lnTo>
                </a:path>
                <a:path w="1125854" h="636270">
                  <a:moveTo>
                    <a:pt x="311731" y="421131"/>
                  </a:moveTo>
                  <a:lnTo>
                    <a:pt x="311731" y="477161"/>
                  </a:lnTo>
                </a:path>
                <a:path w="1125854" h="636270">
                  <a:moveTo>
                    <a:pt x="311731" y="249238"/>
                  </a:moveTo>
                  <a:lnTo>
                    <a:pt x="311731" y="394282"/>
                  </a:lnTo>
                </a:path>
                <a:path w="1125854" h="636270">
                  <a:moveTo>
                    <a:pt x="311731" y="171100"/>
                  </a:moveTo>
                  <a:lnTo>
                    <a:pt x="311731" y="227131"/>
                  </a:lnTo>
                </a:path>
                <a:path w="1125854" h="636270">
                  <a:moveTo>
                    <a:pt x="311731" y="0"/>
                  </a:moveTo>
                  <a:lnTo>
                    <a:pt x="311731" y="145044"/>
                  </a:lnTo>
                </a:path>
              </a:pathLst>
            </a:custGeom>
            <a:ln w="6346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478626" y="1632138"/>
              <a:ext cx="0" cy="1861185"/>
            </a:xfrm>
            <a:custGeom>
              <a:avLst/>
              <a:gdLst/>
              <a:ahLst/>
              <a:cxnLst/>
              <a:rect l="l" t="t" r="r" b="b"/>
              <a:pathLst>
                <a:path h="1861185">
                  <a:moveTo>
                    <a:pt x="0" y="0"/>
                  </a:moveTo>
                  <a:lnTo>
                    <a:pt x="0" y="1860558"/>
                  </a:lnTo>
                </a:path>
              </a:pathLst>
            </a:custGeom>
            <a:ln w="126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148384" y="1238307"/>
              <a:ext cx="1221105" cy="447040"/>
            </a:xfrm>
            <a:custGeom>
              <a:avLst/>
              <a:gdLst/>
              <a:ahLst/>
              <a:cxnLst/>
              <a:rect l="l" t="t" r="r" b="b"/>
              <a:pathLst>
                <a:path w="1221104" h="447039">
                  <a:moveTo>
                    <a:pt x="89293" y="327444"/>
                  </a:moveTo>
                  <a:lnTo>
                    <a:pt x="59537" y="327444"/>
                  </a:lnTo>
                  <a:lnTo>
                    <a:pt x="29768" y="327444"/>
                  </a:lnTo>
                  <a:lnTo>
                    <a:pt x="0" y="327444"/>
                  </a:lnTo>
                  <a:lnTo>
                    <a:pt x="0" y="357212"/>
                  </a:lnTo>
                  <a:lnTo>
                    <a:pt x="29768" y="357212"/>
                  </a:lnTo>
                  <a:lnTo>
                    <a:pt x="59537" y="357212"/>
                  </a:lnTo>
                  <a:lnTo>
                    <a:pt x="89293" y="357212"/>
                  </a:lnTo>
                  <a:lnTo>
                    <a:pt x="89293" y="327444"/>
                  </a:lnTo>
                  <a:close/>
                </a:path>
                <a:path w="1221104" h="447039">
                  <a:moveTo>
                    <a:pt x="119062" y="357212"/>
                  </a:moveTo>
                  <a:lnTo>
                    <a:pt x="89293" y="357212"/>
                  </a:lnTo>
                  <a:lnTo>
                    <a:pt x="89293" y="386981"/>
                  </a:lnTo>
                  <a:lnTo>
                    <a:pt x="119062" y="386981"/>
                  </a:lnTo>
                  <a:lnTo>
                    <a:pt x="119062" y="357212"/>
                  </a:lnTo>
                  <a:close/>
                </a:path>
                <a:path w="1221104" h="447039">
                  <a:moveTo>
                    <a:pt x="267906" y="297675"/>
                  </a:moveTo>
                  <a:lnTo>
                    <a:pt x="238137" y="297675"/>
                  </a:lnTo>
                  <a:lnTo>
                    <a:pt x="238137" y="238137"/>
                  </a:lnTo>
                  <a:lnTo>
                    <a:pt x="208368" y="238137"/>
                  </a:lnTo>
                  <a:lnTo>
                    <a:pt x="178600" y="238137"/>
                  </a:lnTo>
                  <a:lnTo>
                    <a:pt x="178600" y="267906"/>
                  </a:lnTo>
                  <a:lnTo>
                    <a:pt x="208368" y="267906"/>
                  </a:lnTo>
                  <a:lnTo>
                    <a:pt x="208368" y="297675"/>
                  </a:lnTo>
                  <a:lnTo>
                    <a:pt x="178600" y="297675"/>
                  </a:lnTo>
                  <a:lnTo>
                    <a:pt x="178600" y="267906"/>
                  </a:lnTo>
                  <a:lnTo>
                    <a:pt x="148831" y="267906"/>
                  </a:lnTo>
                  <a:lnTo>
                    <a:pt x="148831" y="297675"/>
                  </a:lnTo>
                  <a:lnTo>
                    <a:pt x="119062" y="297675"/>
                  </a:lnTo>
                  <a:lnTo>
                    <a:pt x="119062" y="267906"/>
                  </a:lnTo>
                  <a:lnTo>
                    <a:pt x="148831" y="267906"/>
                  </a:lnTo>
                  <a:lnTo>
                    <a:pt x="148831" y="238137"/>
                  </a:lnTo>
                  <a:lnTo>
                    <a:pt x="119062" y="238137"/>
                  </a:lnTo>
                  <a:lnTo>
                    <a:pt x="89293" y="238137"/>
                  </a:lnTo>
                  <a:lnTo>
                    <a:pt x="89293" y="267906"/>
                  </a:lnTo>
                  <a:lnTo>
                    <a:pt x="59537" y="267906"/>
                  </a:lnTo>
                  <a:lnTo>
                    <a:pt x="59537" y="297675"/>
                  </a:lnTo>
                  <a:lnTo>
                    <a:pt x="89293" y="297675"/>
                  </a:lnTo>
                  <a:lnTo>
                    <a:pt x="89293" y="327444"/>
                  </a:lnTo>
                  <a:lnTo>
                    <a:pt x="119062" y="327444"/>
                  </a:lnTo>
                  <a:lnTo>
                    <a:pt x="119062" y="357212"/>
                  </a:lnTo>
                  <a:lnTo>
                    <a:pt x="148831" y="357212"/>
                  </a:lnTo>
                  <a:lnTo>
                    <a:pt x="148831" y="327444"/>
                  </a:lnTo>
                  <a:lnTo>
                    <a:pt x="178600" y="327444"/>
                  </a:lnTo>
                  <a:lnTo>
                    <a:pt x="208368" y="327444"/>
                  </a:lnTo>
                  <a:lnTo>
                    <a:pt x="238137" y="327444"/>
                  </a:lnTo>
                  <a:lnTo>
                    <a:pt x="238137" y="357212"/>
                  </a:lnTo>
                  <a:lnTo>
                    <a:pt x="208368" y="357212"/>
                  </a:lnTo>
                  <a:lnTo>
                    <a:pt x="178600" y="357212"/>
                  </a:lnTo>
                  <a:lnTo>
                    <a:pt x="148831" y="357212"/>
                  </a:lnTo>
                  <a:lnTo>
                    <a:pt x="148831" y="386981"/>
                  </a:lnTo>
                  <a:lnTo>
                    <a:pt x="178600" y="386981"/>
                  </a:lnTo>
                  <a:lnTo>
                    <a:pt x="208368" y="386981"/>
                  </a:lnTo>
                  <a:lnTo>
                    <a:pt x="238137" y="386981"/>
                  </a:lnTo>
                  <a:lnTo>
                    <a:pt x="238137" y="446519"/>
                  </a:lnTo>
                  <a:lnTo>
                    <a:pt x="267906" y="446519"/>
                  </a:lnTo>
                  <a:lnTo>
                    <a:pt x="267906" y="297675"/>
                  </a:lnTo>
                  <a:close/>
                </a:path>
                <a:path w="1221104" h="447039">
                  <a:moveTo>
                    <a:pt x="267906" y="178612"/>
                  </a:moveTo>
                  <a:lnTo>
                    <a:pt x="238137" y="178612"/>
                  </a:lnTo>
                  <a:lnTo>
                    <a:pt x="238137" y="208368"/>
                  </a:lnTo>
                  <a:lnTo>
                    <a:pt x="267906" y="208368"/>
                  </a:lnTo>
                  <a:lnTo>
                    <a:pt x="267906" y="178612"/>
                  </a:lnTo>
                  <a:close/>
                </a:path>
                <a:path w="1221104" h="447039">
                  <a:moveTo>
                    <a:pt x="357212" y="297675"/>
                  </a:moveTo>
                  <a:lnTo>
                    <a:pt x="327444" y="297675"/>
                  </a:lnTo>
                  <a:lnTo>
                    <a:pt x="297675" y="297675"/>
                  </a:lnTo>
                  <a:lnTo>
                    <a:pt x="297675" y="327444"/>
                  </a:lnTo>
                  <a:lnTo>
                    <a:pt x="327444" y="327444"/>
                  </a:lnTo>
                  <a:lnTo>
                    <a:pt x="327444" y="386981"/>
                  </a:lnTo>
                  <a:lnTo>
                    <a:pt x="357212" y="386981"/>
                  </a:lnTo>
                  <a:lnTo>
                    <a:pt x="357212" y="297675"/>
                  </a:lnTo>
                  <a:close/>
                </a:path>
                <a:path w="1221104" h="447039">
                  <a:moveTo>
                    <a:pt x="357212" y="0"/>
                  </a:moveTo>
                  <a:lnTo>
                    <a:pt x="327444" y="0"/>
                  </a:lnTo>
                  <a:lnTo>
                    <a:pt x="297675" y="0"/>
                  </a:lnTo>
                  <a:lnTo>
                    <a:pt x="267906" y="0"/>
                  </a:lnTo>
                  <a:lnTo>
                    <a:pt x="267906" y="29768"/>
                  </a:lnTo>
                  <a:lnTo>
                    <a:pt x="297675" y="29768"/>
                  </a:lnTo>
                  <a:lnTo>
                    <a:pt x="297675" y="59537"/>
                  </a:lnTo>
                  <a:lnTo>
                    <a:pt x="267906" y="59537"/>
                  </a:lnTo>
                  <a:lnTo>
                    <a:pt x="238137" y="59537"/>
                  </a:lnTo>
                  <a:lnTo>
                    <a:pt x="238137" y="119075"/>
                  </a:lnTo>
                  <a:lnTo>
                    <a:pt x="267906" y="119075"/>
                  </a:lnTo>
                  <a:lnTo>
                    <a:pt x="267906" y="89306"/>
                  </a:lnTo>
                  <a:lnTo>
                    <a:pt x="297675" y="89306"/>
                  </a:lnTo>
                  <a:lnTo>
                    <a:pt x="327444" y="89306"/>
                  </a:lnTo>
                  <a:lnTo>
                    <a:pt x="327444" y="29768"/>
                  </a:lnTo>
                  <a:lnTo>
                    <a:pt x="357212" y="29768"/>
                  </a:lnTo>
                  <a:lnTo>
                    <a:pt x="357212" y="0"/>
                  </a:lnTo>
                  <a:close/>
                </a:path>
                <a:path w="1221104" h="447039">
                  <a:moveTo>
                    <a:pt x="386981" y="238137"/>
                  </a:moveTo>
                  <a:lnTo>
                    <a:pt x="357212" y="238137"/>
                  </a:lnTo>
                  <a:lnTo>
                    <a:pt x="357212" y="267906"/>
                  </a:lnTo>
                  <a:lnTo>
                    <a:pt x="386981" y="267906"/>
                  </a:lnTo>
                  <a:lnTo>
                    <a:pt x="386981" y="238137"/>
                  </a:lnTo>
                  <a:close/>
                </a:path>
                <a:path w="1221104" h="447039">
                  <a:moveTo>
                    <a:pt x="416750" y="0"/>
                  </a:moveTo>
                  <a:lnTo>
                    <a:pt x="386981" y="0"/>
                  </a:lnTo>
                  <a:lnTo>
                    <a:pt x="386981" y="29768"/>
                  </a:lnTo>
                  <a:lnTo>
                    <a:pt x="357212" y="29768"/>
                  </a:lnTo>
                  <a:lnTo>
                    <a:pt x="357212" y="59537"/>
                  </a:lnTo>
                  <a:lnTo>
                    <a:pt x="386981" y="59537"/>
                  </a:lnTo>
                  <a:lnTo>
                    <a:pt x="416750" y="59537"/>
                  </a:lnTo>
                  <a:lnTo>
                    <a:pt x="416750" y="0"/>
                  </a:lnTo>
                  <a:close/>
                </a:path>
                <a:path w="1221104" h="447039">
                  <a:moveTo>
                    <a:pt x="565581" y="178612"/>
                  </a:moveTo>
                  <a:lnTo>
                    <a:pt x="535813" y="178612"/>
                  </a:lnTo>
                  <a:lnTo>
                    <a:pt x="535813" y="208368"/>
                  </a:lnTo>
                  <a:lnTo>
                    <a:pt x="565581" y="208368"/>
                  </a:lnTo>
                  <a:lnTo>
                    <a:pt x="565581" y="178612"/>
                  </a:lnTo>
                  <a:close/>
                </a:path>
                <a:path w="1221104" h="447039">
                  <a:moveTo>
                    <a:pt x="684657" y="0"/>
                  </a:moveTo>
                  <a:lnTo>
                    <a:pt x="654888" y="0"/>
                  </a:lnTo>
                  <a:lnTo>
                    <a:pt x="654888" y="29768"/>
                  </a:lnTo>
                  <a:lnTo>
                    <a:pt x="684657" y="29768"/>
                  </a:lnTo>
                  <a:lnTo>
                    <a:pt x="684657" y="0"/>
                  </a:lnTo>
                  <a:close/>
                </a:path>
                <a:path w="1221104" h="447039">
                  <a:moveTo>
                    <a:pt x="714425" y="29768"/>
                  </a:moveTo>
                  <a:lnTo>
                    <a:pt x="684657" y="29768"/>
                  </a:lnTo>
                  <a:lnTo>
                    <a:pt x="684657" y="59537"/>
                  </a:lnTo>
                  <a:lnTo>
                    <a:pt x="714425" y="59537"/>
                  </a:lnTo>
                  <a:lnTo>
                    <a:pt x="714425" y="29768"/>
                  </a:lnTo>
                  <a:close/>
                </a:path>
                <a:path w="1221104" h="447039">
                  <a:moveTo>
                    <a:pt x="744194" y="357212"/>
                  </a:moveTo>
                  <a:lnTo>
                    <a:pt x="714425" y="357212"/>
                  </a:lnTo>
                  <a:lnTo>
                    <a:pt x="714425" y="386981"/>
                  </a:lnTo>
                  <a:lnTo>
                    <a:pt x="744194" y="386981"/>
                  </a:lnTo>
                  <a:lnTo>
                    <a:pt x="744194" y="357212"/>
                  </a:lnTo>
                  <a:close/>
                </a:path>
                <a:path w="1221104" h="447039">
                  <a:moveTo>
                    <a:pt x="744194" y="178612"/>
                  </a:moveTo>
                  <a:lnTo>
                    <a:pt x="714425" y="178612"/>
                  </a:lnTo>
                  <a:lnTo>
                    <a:pt x="714425" y="208368"/>
                  </a:lnTo>
                  <a:lnTo>
                    <a:pt x="744194" y="208368"/>
                  </a:lnTo>
                  <a:lnTo>
                    <a:pt x="744194" y="178612"/>
                  </a:lnTo>
                  <a:close/>
                </a:path>
                <a:path w="1221104" h="447039">
                  <a:moveTo>
                    <a:pt x="773963" y="297675"/>
                  </a:moveTo>
                  <a:lnTo>
                    <a:pt x="744194" y="297675"/>
                  </a:lnTo>
                  <a:lnTo>
                    <a:pt x="744194" y="238137"/>
                  </a:lnTo>
                  <a:lnTo>
                    <a:pt x="714425" y="238137"/>
                  </a:lnTo>
                  <a:lnTo>
                    <a:pt x="714425" y="327444"/>
                  </a:lnTo>
                  <a:lnTo>
                    <a:pt x="744194" y="327444"/>
                  </a:lnTo>
                  <a:lnTo>
                    <a:pt x="773963" y="327444"/>
                  </a:lnTo>
                  <a:lnTo>
                    <a:pt x="773963" y="297675"/>
                  </a:lnTo>
                  <a:close/>
                </a:path>
                <a:path w="1221104" h="447039">
                  <a:moveTo>
                    <a:pt x="773963" y="119075"/>
                  </a:moveTo>
                  <a:lnTo>
                    <a:pt x="744194" y="119075"/>
                  </a:lnTo>
                  <a:lnTo>
                    <a:pt x="714425" y="119075"/>
                  </a:lnTo>
                  <a:lnTo>
                    <a:pt x="714425" y="89306"/>
                  </a:lnTo>
                  <a:lnTo>
                    <a:pt x="684657" y="89306"/>
                  </a:lnTo>
                  <a:lnTo>
                    <a:pt x="684657" y="119075"/>
                  </a:lnTo>
                  <a:lnTo>
                    <a:pt x="654888" y="119075"/>
                  </a:lnTo>
                  <a:lnTo>
                    <a:pt x="625119" y="119075"/>
                  </a:lnTo>
                  <a:lnTo>
                    <a:pt x="625119" y="89306"/>
                  </a:lnTo>
                  <a:lnTo>
                    <a:pt x="654888" y="89306"/>
                  </a:lnTo>
                  <a:lnTo>
                    <a:pt x="654888" y="29768"/>
                  </a:lnTo>
                  <a:lnTo>
                    <a:pt x="625119" y="29768"/>
                  </a:lnTo>
                  <a:lnTo>
                    <a:pt x="625119" y="59537"/>
                  </a:lnTo>
                  <a:lnTo>
                    <a:pt x="595350" y="59537"/>
                  </a:lnTo>
                  <a:lnTo>
                    <a:pt x="595350" y="29768"/>
                  </a:lnTo>
                  <a:lnTo>
                    <a:pt x="565581" y="29768"/>
                  </a:lnTo>
                  <a:lnTo>
                    <a:pt x="565581" y="89306"/>
                  </a:lnTo>
                  <a:lnTo>
                    <a:pt x="535813" y="89306"/>
                  </a:lnTo>
                  <a:lnTo>
                    <a:pt x="535813" y="148844"/>
                  </a:lnTo>
                  <a:lnTo>
                    <a:pt x="565581" y="148844"/>
                  </a:lnTo>
                  <a:lnTo>
                    <a:pt x="565581" y="178612"/>
                  </a:lnTo>
                  <a:lnTo>
                    <a:pt x="595350" y="178612"/>
                  </a:lnTo>
                  <a:lnTo>
                    <a:pt x="595350" y="208368"/>
                  </a:lnTo>
                  <a:lnTo>
                    <a:pt x="625119" y="208368"/>
                  </a:lnTo>
                  <a:lnTo>
                    <a:pt x="625119" y="148844"/>
                  </a:lnTo>
                  <a:lnTo>
                    <a:pt x="654888" y="148844"/>
                  </a:lnTo>
                  <a:lnTo>
                    <a:pt x="654888" y="208368"/>
                  </a:lnTo>
                  <a:lnTo>
                    <a:pt x="684657" y="208368"/>
                  </a:lnTo>
                  <a:lnTo>
                    <a:pt x="684657" y="178612"/>
                  </a:lnTo>
                  <a:lnTo>
                    <a:pt x="714425" y="178612"/>
                  </a:lnTo>
                  <a:lnTo>
                    <a:pt x="714425" y="148844"/>
                  </a:lnTo>
                  <a:lnTo>
                    <a:pt x="744194" y="148844"/>
                  </a:lnTo>
                  <a:lnTo>
                    <a:pt x="773963" y="148844"/>
                  </a:lnTo>
                  <a:lnTo>
                    <a:pt x="773963" y="119075"/>
                  </a:lnTo>
                  <a:close/>
                </a:path>
                <a:path w="1221104" h="447039">
                  <a:moveTo>
                    <a:pt x="803732" y="357212"/>
                  </a:moveTo>
                  <a:lnTo>
                    <a:pt x="773963" y="357212"/>
                  </a:lnTo>
                  <a:lnTo>
                    <a:pt x="773963" y="386981"/>
                  </a:lnTo>
                  <a:lnTo>
                    <a:pt x="803732" y="386981"/>
                  </a:lnTo>
                  <a:lnTo>
                    <a:pt x="803732" y="357212"/>
                  </a:lnTo>
                  <a:close/>
                </a:path>
                <a:path w="1221104" h="447039">
                  <a:moveTo>
                    <a:pt x="803732" y="0"/>
                  </a:moveTo>
                  <a:lnTo>
                    <a:pt x="773963" y="0"/>
                  </a:lnTo>
                  <a:lnTo>
                    <a:pt x="744194" y="0"/>
                  </a:lnTo>
                  <a:lnTo>
                    <a:pt x="714425" y="0"/>
                  </a:lnTo>
                  <a:lnTo>
                    <a:pt x="714425" y="29768"/>
                  </a:lnTo>
                  <a:lnTo>
                    <a:pt x="744194" y="29768"/>
                  </a:lnTo>
                  <a:lnTo>
                    <a:pt x="744194" y="89306"/>
                  </a:lnTo>
                  <a:lnTo>
                    <a:pt x="773963" y="89306"/>
                  </a:lnTo>
                  <a:lnTo>
                    <a:pt x="773963" y="119075"/>
                  </a:lnTo>
                  <a:lnTo>
                    <a:pt x="803732" y="119075"/>
                  </a:lnTo>
                  <a:lnTo>
                    <a:pt x="803732" y="0"/>
                  </a:lnTo>
                  <a:close/>
                </a:path>
                <a:path w="1221104" h="447039">
                  <a:moveTo>
                    <a:pt x="833501" y="267906"/>
                  </a:moveTo>
                  <a:lnTo>
                    <a:pt x="803732" y="267906"/>
                  </a:lnTo>
                  <a:lnTo>
                    <a:pt x="803732" y="357212"/>
                  </a:lnTo>
                  <a:lnTo>
                    <a:pt x="833501" y="357212"/>
                  </a:lnTo>
                  <a:lnTo>
                    <a:pt x="833501" y="267906"/>
                  </a:lnTo>
                  <a:close/>
                </a:path>
                <a:path w="1221104" h="447039">
                  <a:moveTo>
                    <a:pt x="922807" y="59537"/>
                  </a:moveTo>
                  <a:lnTo>
                    <a:pt x="893038" y="59537"/>
                  </a:lnTo>
                  <a:lnTo>
                    <a:pt x="893038" y="29768"/>
                  </a:lnTo>
                  <a:lnTo>
                    <a:pt x="863269" y="29768"/>
                  </a:lnTo>
                  <a:lnTo>
                    <a:pt x="863269" y="89306"/>
                  </a:lnTo>
                  <a:lnTo>
                    <a:pt x="893038" y="89306"/>
                  </a:lnTo>
                  <a:lnTo>
                    <a:pt x="922807" y="89306"/>
                  </a:lnTo>
                  <a:lnTo>
                    <a:pt x="922807" y="59537"/>
                  </a:lnTo>
                  <a:close/>
                </a:path>
                <a:path w="1221104" h="447039">
                  <a:moveTo>
                    <a:pt x="922807" y="0"/>
                  </a:moveTo>
                  <a:lnTo>
                    <a:pt x="893038" y="0"/>
                  </a:lnTo>
                  <a:lnTo>
                    <a:pt x="893038" y="29768"/>
                  </a:lnTo>
                  <a:lnTo>
                    <a:pt x="922807" y="29768"/>
                  </a:lnTo>
                  <a:lnTo>
                    <a:pt x="922807" y="0"/>
                  </a:lnTo>
                  <a:close/>
                </a:path>
                <a:path w="1221104" h="447039">
                  <a:moveTo>
                    <a:pt x="952576" y="119075"/>
                  </a:moveTo>
                  <a:lnTo>
                    <a:pt x="922807" y="119075"/>
                  </a:lnTo>
                  <a:lnTo>
                    <a:pt x="893038" y="119075"/>
                  </a:lnTo>
                  <a:lnTo>
                    <a:pt x="863269" y="119075"/>
                  </a:lnTo>
                  <a:lnTo>
                    <a:pt x="863269" y="89306"/>
                  </a:lnTo>
                  <a:lnTo>
                    <a:pt x="833501" y="89306"/>
                  </a:lnTo>
                  <a:lnTo>
                    <a:pt x="833501" y="148844"/>
                  </a:lnTo>
                  <a:lnTo>
                    <a:pt x="863269" y="148844"/>
                  </a:lnTo>
                  <a:lnTo>
                    <a:pt x="863269" y="178612"/>
                  </a:lnTo>
                  <a:lnTo>
                    <a:pt x="893038" y="178612"/>
                  </a:lnTo>
                  <a:lnTo>
                    <a:pt x="893038" y="148844"/>
                  </a:lnTo>
                  <a:lnTo>
                    <a:pt x="922807" y="148844"/>
                  </a:lnTo>
                  <a:lnTo>
                    <a:pt x="952576" y="148844"/>
                  </a:lnTo>
                  <a:lnTo>
                    <a:pt x="952576" y="119075"/>
                  </a:lnTo>
                  <a:close/>
                </a:path>
                <a:path w="1221104" h="447039">
                  <a:moveTo>
                    <a:pt x="952576" y="29768"/>
                  </a:moveTo>
                  <a:lnTo>
                    <a:pt x="922807" y="29768"/>
                  </a:lnTo>
                  <a:lnTo>
                    <a:pt x="922807" y="59537"/>
                  </a:lnTo>
                  <a:lnTo>
                    <a:pt x="952576" y="59537"/>
                  </a:lnTo>
                  <a:lnTo>
                    <a:pt x="952576" y="29768"/>
                  </a:lnTo>
                  <a:close/>
                </a:path>
                <a:path w="1221104" h="447039">
                  <a:moveTo>
                    <a:pt x="982345" y="238137"/>
                  </a:moveTo>
                  <a:lnTo>
                    <a:pt x="952576" y="238137"/>
                  </a:lnTo>
                  <a:lnTo>
                    <a:pt x="952576" y="208368"/>
                  </a:lnTo>
                  <a:lnTo>
                    <a:pt x="922807" y="208368"/>
                  </a:lnTo>
                  <a:lnTo>
                    <a:pt x="922807" y="178612"/>
                  </a:lnTo>
                  <a:lnTo>
                    <a:pt x="893038" y="178612"/>
                  </a:lnTo>
                  <a:lnTo>
                    <a:pt x="893038" y="238137"/>
                  </a:lnTo>
                  <a:lnTo>
                    <a:pt x="922807" y="238137"/>
                  </a:lnTo>
                  <a:lnTo>
                    <a:pt x="922807" y="267906"/>
                  </a:lnTo>
                  <a:lnTo>
                    <a:pt x="893038" y="267906"/>
                  </a:lnTo>
                  <a:lnTo>
                    <a:pt x="893038" y="238137"/>
                  </a:lnTo>
                  <a:lnTo>
                    <a:pt x="863269" y="238137"/>
                  </a:lnTo>
                  <a:lnTo>
                    <a:pt x="863269" y="178612"/>
                  </a:lnTo>
                  <a:lnTo>
                    <a:pt x="833501" y="178612"/>
                  </a:lnTo>
                  <a:lnTo>
                    <a:pt x="833501" y="208368"/>
                  </a:lnTo>
                  <a:lnTo>
                    <a:pt x="803732" y="208368"/>
                  </a:lnTo>
                  <a:lnTo>
                    <a:pt x="803732" y="148844"/>
                  </a:lnTo>
                  <a:lnTo>
                    <a:pt x="773963" y="148844"/>
                  </a:lnTo>
                  <a:lnTo>
                    <a:pt x="773963" y="208368"/>
                  </a:lnTo>
                  <a:lnTo>
                    <a:pt x="744194" y="208368"/>
                  </a:lnTo>
                  <a:lnTo>
                    <a:pt x="744194" y="238137"/>
                  </a:lnTo>
                  <a:lnTo>
                    <a:pt x="773963" y="238137"/>
                  </a:lnTo>
                  <a:lnTo>
                    <a:pt x="803732" y="238137"/>
                  </a:lnTo>
                  <a:lnTo>
                    <a:pt x="833501" y="238137"/>
                  </a:lnTo>
                  <a:lnTo>
                    <a:pt x="833501" y="267906"/>
                  </a:lnTo>
                  <a:lnTo>
                    <a:pt x="863269" y="267906"/>
                  </a:lnTo>
                  <a:lnTo>
                    <a:pt x="863269" y="297675"/>
                  </a:lnTo>
                  <a:lnTo>
                    <a:pt x="893038" y="297675"/>
                  </a:lnTo>
                  <a:lnTo>
                    <a:pt x="922807" y="297675"/>
                  </a:lnTo>
                  <a:lnTo>
                    <a:pt x="952576" y="297675"/>
                  </a:lnTo>
                  <a:lnTo>
                    <a:pt x="952576" y="267906"/>
                  </a:lnTo>
                  <a:lnTo>
                    <a:pt x="982345" y="267906"/>
                  </a:lnTo>
                  <a:lnTo>
                    <a:pt x="982345" y="238137"/>
                  </a:lnTo>
                  <a:close/>
                </a:path>
                <a:path w="1221104" h="447039">
                  <a:moveTo>
                    <a:pt x="982345" y="148844"/>
                  </a:moveTo>
                  <a:lnTo>
                    <a:pt x="952576" y="148844"/>
                  </a:lnTo>
                  <a:lnTo>
                    <a:pt x="952576" y="208368"/>
                  </a:lnTo>
                  <a:lnTo>
                    <a:pt x="982345" y="208368"/>
                  </a:lnTo>
                  <a:lnTo>
                    <a:pt x="982345" y="148844"/>
                  </a:lnTo>
                  <a:close/>
                </a:path>
                <a:path w="1221104" h="447039">
                  <a:moveTo>
                    <a:pt x="982345" y="89306"/>
                  </a:moveTo>
                  <a:lnTo>
                    <a:pt x="952576" y="89306"/>
                  </a:lnTo>
                  <a:lnTo>
                    <a:pt x="952576" y="119075"/>
                  </a:lnTo>
                  <a:lnTo>
                    <a:pt x="982345" y="119075"/>
                  </a:lnTo>
                  <a:lnTo>
                    <a:pt x="982345" y="89306"/>
                  </a:lnTo>
                  <a:close/>
                </a:path>
                <a:path w="1221104" h="447039">
                  <a:moveTo>
                    <a:pt x="982345" y="0"/>
                  </a:moveTo>
                  <a:lnTo>
                    <a:pt x="952576" y="0"/>
                  </a:lnTo>
                  <a:lnTo>
                    <a:pt x="952576" y="29768"/>
                  </a:lnTo>
                  <a:lnTo>
                    <a:pt x="982345" y="29768"/>
                  </a:lnTo>
                  <a:lnTo>
                    <a:pt x="982345" y="0"/>
                  </a:lnTo>
                  <a:close/>
                </a:path>
                <a:path w="1221104" h="447039">
                  <a:moveTo>
                    <a:pt x="1012113" y="267906"/>
                  </a:moveTo>
                  <a:lnTo>
                    <a:pt x="982345" y="267906"/>
                  </a:lnTo>
                  <a:lnTo>
                    <a:pt x="982345" y="297675"/>
                  </a:lnTo>
                  <a:lnTo>
                    <a:pt x="1012113" y="297675"/>
                  </a:lnTo>
                  <a:lnTo>
                    <a:pt x="1012113" y="267906"/>
                  </a:lnTo>
                  <a:close/>
                </a:path>
                <a:path w="1221104" h="447039">
                  <a:moveTo>
                    <a:pt x="1160945" y="238137"/>
                  </a:moveTo>
                  <a:lnTo>
                    <a:pt x="1131176" y="238137"/>
                  </a:lnTo>
                  <a:lnTo>
                    <a:pt x="1101407" y="238137"/>
                  </a:lnTo>
                  <a:lnTo>
                    <a:pt x="1101407" y="267906"/>
                  </a:lnTo>
                  <a:lnTo>
                    <a:pt x="1131176" y="267906"/>
                  </a:lnTo>
                  <a:lnTo>
                    <a:pt x="1160945" y="267906"/>
                  </a:lnTo>
                  <a:lnTo>
                    <a:pt x="1160945" y="238137"/>
                  </a:lnTo>
                  <a:close/>
                </a:path>
                <a:path w="1221104" h="447039">
                  <a:moveTo>
                    <a:pt x="1220482" y="357212"/>
                  </a:moveTo>
                  <a:lnTo>
                    <a:pt x="1190713" y="357212"/>
                  </a:lnTo>
                  <a:lnTo>
                    <a:pt x="1190713" y="297675"/>
                  </a:lnTo>
                  <a:lnTo>
                    <a:pt x="1160945" y="297675"/>
                  </a:lnTo>
                  <a:lnTo>
                    <a:pt x="1131176" y="297675"/>
                  </a:lnTo>
                  <a:lnTo>
                    <a:pt x="1131176" y="327444"/>
                  </a:lnTo>
                  <a:lnTo>
                    <a:pt x="1160945" y="327444"/>
                  </a:lnTo>
                  <a:lnTo>
                    <a:pt x="1160945" y="386981"/>
                  </a:lnTo>
                  <a:lnTo>
                    <a:pt x="1190713" y="386981"/>
                  </a:lnTo>
                  <a:lnTo>
                    <a:pt x="1190713" y="446519"/>
                  </a:lnTo>
                  <a:lnTo>
                    <a:pt x="1220482" y="446519"/>
                  </a:lnTo>
                  <a:lnTo>
                    <a:pt x="1220482" y="357212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148384" y="1268825"/>
              <a:ext cx="1191260" cy="565150"/>
            </a:xfrm>
            <a:custGeom>
              <a:avLst/>
              <a:gdLst/>
              <a:ahLst/>
              <a:cxnLst/>
              <a:rect l="l" t="t" r="r" b="b"/>
              <a:pathLst>
                <a:path w="1191259" h="565150">
                  <a:moveTo>
                    <a:pt x="178600" y="416001"/>
                  </a:moveTo>
                  <a:lnTo>
                    <a:pt x="148831" y="416001"/>
                  </a:lnTo>
                  <a:lnTo>
                    <a:pt x="119062" y="416001"/>
                  </a:lnTo>
                  <a:lnTo>
                    <a:pt x="89293" y="416001"/>
                  </a:lnTo>
                  <a:lnTo>
                    <a:pt x="59537" y="416001"/>
                  </a:lnTo>
                  <a:lnTo>
                    <a:pt x="59537" y="386232"/>
                  </a:lnTo>
                  <a:lnTo>
                    <a:pt x="29768" y="386232"/>
                  </a:lnTo>
                  <a:lnTo>
                    <a:pt x="0" y="386232"/>
                  </a:lnTo>
                  <a:lnTo>
                    <a:pt x="0" y="475538"/>
                  </a:lnTo>
                  <a:lnTo>
                    <a:pt x="29768" y="475538"/>
                  </a:lnTo>
                  <a:lnTo>
                    <a:pt x="59537" y="475538"/>
                  </a:lnTo>
                  <a:lnTo>
                    <a:pt x="59537" y="445770"/>
                  </a:lnTo>
                  <a:lnTo>
                    <a:pt x="89293" y="445770"/>
                  </a:lnTo>
                  <a:lnTo>
                    <a:pt x="119062" y="445770"/>
                  </a:lnTo>
                  <a:lnTo>
                    <a:pt x="119062" y="475538"/>
                  </a:lnTo>
                  <a:lnTo>
                    <a:pt x="148831" y="475538"/>
                  </a:lnTo>
                  <a:lnTo>
                    <a:pt x="148831" y="445770"/>
                  </a:lnTo>
                  <a:lnTo>
                    <a:pt x="178600" y="445770"/>
                  </a:lnTo>
                  <a:lnTo>
                    <a:pt x="178600" y="416001"/>
                  </a:lnTo>
                  <a:close/>
                </a:path>
                <a:path w="1191259" h="565150">
                  <a:moveTo>
                    <a:pt x="208368" y="445770"/>
                  </a:moveTo>
                  <a:lnTo>
                    <a:pt x="178600" y="445770"/>
                  </a:lnTo>
                  <a:lnTo>
                    <a:pt x="178600" y="475538"/>
                  </a:lnTo>
                  <a:lnTo>
                    <a:pt x="208368" y="475538"/>
                  </a:lnTo>
                  <a:lnTo>
                    <a:pt x="208368" y="445770"/>
                  </a:lnTo>
                  <a:close/>
                </a:path>
                <a:path w="1191259" h="565150">
                  <a:moveTo>
                    <a:pt x="208368" y="386232"/>
                  </a:moveTo>
                  <a:lnTo>
                    <a:pt x="178600" y="386232"/>
                  </a:lnTo>
                  <a:lnTo>
                    <a:pt x="178600" y="416001"/>
                  </a:lnTo>
                  <a:lnTo>
                    <a:pt x="208368" y="416001"/>
                  </a:lnTo>
                  <a:lnTo>
                    <a:pt x="208368" y="386232"/>
                  </a:lnTo>
                  <a:close/>
                </a:path>
                <a:path w="1191259" h="565150">
                  <a:moveTo>
                    <a:pt x="238137" y="416001"/>
                  </a:moveTo>
                  <a:lnTo>
                    <a:pt x="208368" y="416001"/>
                  </a:lnTo>
                  <a:lnTo>
                    <a:pt x="208368" y="445770"/>
                  </a:lnTo>
                  <a:lnTo>
                    <a:pt x="238137" y="445770"/>
                  </a:lnTo>
                  <a:lnTo>
                    <a:pt x="238137" y="416001"/>
                  </a:lnTo>
                  <a:close/>
                </a:path>
                <a:path w="1191259" h="565150">
                  <a:moveTo>
                    <a:pt x="327444" y="356463"/>
                  </a:moveTo>
                  <a:lnTo>
                    <a:pt x="297675" y="356463"/>
                  </a:lnTo>
                  <a:lnTo>
                    <a:pt x="297675" y="416001"/>
                  </a:lnTo>
                  <a:lnTo>
                    <a:pt x="327444" y="416001"/>
                  </a:lnTo>
                  <a:lnTo>
                    <a:pt x="327444" y="356463"/>
                  </a:lnTo>
                  <a:close/>
                </a:path>
                <a:path w="1191259" h="565150">
                  <a:moveTo>
                    <a:pt x="565581" y="475538"/>
                  </a:moveTo>
                  <a:lnTo>
                    <a:pt x="535813" y="475538"/>
                  </a:lnTo>
                  <a:lnTo>
                    <a:pt x="506044" y="475538"/>
                  </a:lnTo>
                  <a:lnTo>
                    <a:pt x="506044" y="416001"/>
                  </a:lnTo>
                  <a:lnTo>
                    <a:pt x="476288" y="416001"/>
                  </a:lnTo>
                  <a:lnTo>
                    <a:pt x="476288" y="505307"/>
                  </a:lnTo>
                  <a:lnTo>
                    <a:pt x="506044" y="505307"/>
                  </a:lnTo>
                  <a:lnTo>
                    <a:pt x="535813" y="505307"/>
                  </a:lnTo>
                  <a:lnTo>
                    <a:pt x="535813" y="535076"/>
                  </a:lnTo>
                  <a:lnTo>
                    <a:pt x="565581" y="535076"/>
                  </a:lnTo>
                  <a:lnTo>
                    <a:pt x="565581" y="475538"/>
                  </a:lnTo>
                  <a:close/>
                </a:path>
                <a:path w="1191259" h="565150">
                  <a:moveTo>
                    <a:pt x="654888" y="505307"/>
                  </a:moveTo>
                  <a:lnTo>
                    <a:pt x="625119" y="505307"/>
                  </a:lnTo>
                  <a:lnTo>
                    <a:pt x="625119" y="445770"/>
                  </a:lnTo>
                  <a:lnTo>
                    <a:pt x="595350" y="445770"/>
                  </a:lnTo>
                  <a:lnTo>
                    <a:pt x="595350" y="564845"/>
                  </a:lnTo>
                  <a:lnTo>
                    <a:pt x="625119" y="564845"/>
                  </a:lnTo>
                  <a:lnTo>
                    <a:pt x="625119" y="535076"/>
                  </a:lnTo>
                  <a:lnTo>
                    <a:pt x="654888" y="535076"/>
                  </a:lnTo>
                  <a:lnTo>
                    <a:pt x="654888" y="505307"/>
                  </a:lnTo>
                  <a:close/>
                </a:path>
                <a:path w="1191259" h="565150">
                  <a:moveTo>
                    <a:pt x="714425" y="386232"/>
                  </a:moveTo>
                  <a:lnTo>
                    <a:pt x="684657" y="386232"/>
                  </a:lnTo>
                  <a:lnTo>
                    <a:pt x="684657" y="267157"/>
                  </a:lnTo>
                  <a:lnTo>
                    <a:pt x="654888" y="267157"/>
                  </a:lnTo>
                  <a:lnTo>
                    <a:pt x="654888" y="296926"/>
                  </a:lnTo>
                  <a:lnTo>
                    <a:pt x="625119" y="296926"/>
                  </a:lnTo>
                  <a:lnTo>
                    <a:pt x="625119" y="237490"/>
                  </a:lnTo>
                  <a:lnTo>
                    <a:pt x="654888" y="237490"/>
                  </a:lnTo>
                  <a:lnTo>
                    <a:pt x="684657" y="237490"/>
                  </a:lnTo>
                  <a:lnTo>
                    <a:pt x="684657" y="208280"/>
                  </a:lnTo>
                  <a:lnTo>
                    <a:pt x="654888" y="208280"/>
                  </a:lnTo>
                  <a:lnTo>
                    <a:pt x="625119" y="208280"/>
                  </a:lnTo>
                  <a:lnTo>
                    <a:pt x="595350" y="208280"/>
                  </a:lnTo>
                  <a:lnTo>
                    <a:pt x="595350" y="267970"/>
                  </a:lnTo>
                  <a:lnTo>
                    <a:pt x="595350" y="296926"/>
                  </a:lnTo>
                  <a:lnTo>
                    <a:pt x="565581" y="296926"/>
                  </a:lnTo>
                  <a:lnTo>
                    <a:pt x="535813" y="296926"/>
                  </a:lnTo>
                  <a:lnTo>
                    <a:pt x="506044" y="296926"/>
                  </a:lnTo>
                  <a:lnTo>
                    <a:pt x="506044" y="267970"/>
                  </a:lnTo>
                  <a:lnTo>
                    <a:pt x="476288" y="267970"/>
                  </a:lnTo>
                  <a:lnTo>
                    <a:pt x="446519" y="267970"/>
                  </a:lnTo>
                  <a:lnTo>
                    <a:pt x="446519" y="237490"/>
                  </a:lnTo>
                  <a:lnTo>
                    <a:pt x="476288" y="237490"/>
                  </a:lnTo>
                  <a:lnTo>
                    <a:pt x="476288" y="208280"/>
                  </a:lnTo>
                  <a:lnTo>
                    <a:pt x="446519" y="208280"/>
                  </a:lnTo>
                  <a:lnTo>
                    <a:pt x="446519" y="148590"/>
                  </a:lnTo>
                  <a:lnTo>
                    <a:pt x="476288" y="148590"/>
                  </a:lnTo>
                  <a:lnTo>
                    <a:pt x="476288" y="208280"/>
                  </a:lnTo>
                  <a:lnTo>
                    <a:pt x="506044" y="208280"/>
                  </a:lnTo>
                  <a:lnTo>
                    <a:pt x="506044" y="267970"/>
                  </a:lnTo>
                  <a:lnTo>
                    <a:pt x="535813" y="267970"/>
                  </a:lnTo>
                  <a:lnTo>
                    <a:pt x="565581" y="267970"/>
                  </a:lnTo>
                  <a:lnTo>
                    <a:pt x="595350" y="267970"/>
                  </a:lnTo>
                  <a:lnTo>
                    <a:pt x="595350" y="208280"/>
                  </a:lnTo>
                  <a:lnTo>
                    <a:pt x="595350" y="179070"/>
                  </a:lnTo>
                  <a:lnTo>
                    <a:pt x="565581" y="179070"/>
                  </a:lnTo>
                  <a:lnTo>
                    <a:pt x="565581" y="237490"/>
                  </a:lnTo>
                  <a:lnTo>
                    <a:pt x="535813" y="237490"/>
                  </a:lnTo>
                  <a:lnTo>
                    <a:pt x="535813" y="179070"/>
                  </a:lnTo>
                  <a:lnTo>
                    <a:pt x="506044" y="179070"/>
                  </a:lnTo>
                  <a:lnTo>
                    <a:pt x="506044" y="119380"/>
                  </a:lnTo>
                  <a:lnTo>
                    <a:pt x="476288" y="119380"/>
                  </a:lnTo>
                  <a:lnTo>
                    <a:pt x="476288" y="88900"/>
                  </a:lnTo>
                  <a:lnTo>
                    <a:pt x="506044" y="88900"/>
                  </a:lnTo>
                  <a:lnTo>
                    <a:pt x="506044" y="59690"/>
                  </a:lnTo>
                  <a:lnTo>
                    <a:pt x="535813" y="59690"/>
                  </a:lnTo>
                  <a:lnTo>
                    <a:pt x="535813" y="0"/>
                  </a:lnTo>
                  <a:lnTo>
                    <a:pt x="506044" y="0"/>
                  </a:lnTo>
                  <a:lnTo>
                    <a:pt x="476288" y="0"/>
                  </a:lnTo>
                  <a:lnTo>
                    <a:pt x="476288" y="59690"/>
                  </a:lnTo>
                  <a:lnTo>
                    <a:pt x="446519" y="59690"/>
                  </a:lnTo>
                  <a:lnTo>
                    <a:pt x="446519" y="88900"/>
                  </a:lnTo>
                  <a:lnTo>
                    <a:pt x="267906" y="88900"/>
                  </a:lnTo>
                  <a:lnTo>
                    <a:pt x="267906" y="119380"/>
                  </a:lnTo>
                  <a:lnTo>
                    <a:pt x="297675" y="119380"/>
                  </a:lnTo>
                  <a:lnTo>
                    <a:pt x="297675" y="179070"/>
                  </a:lnTo>
                  <a:lnTo>
                    <a:pt x="267906" y="179070"/>
                  </a:lnTo>
                  <a:lnTo>
                    <a:pt x="267906" y="208280"/>
                  </a:lnTo>
                  <a:lnTo>
                    <a:pt x="297675" y="208280"/>
                  </a:lnTo>
                  <a:lnTo>
                    <a:pt x="327444" y="208280"/>
                  </a:lnTo>
                  <a:lnTo>
                    <a:pt x="357212" y="208280"/>
                  </a:lnTo>
                  <a:lnTo>
                    <a:pt x="357212" y="179070"/>
                  </a:lnTo>
                  <a:lnTo>
                    <a:pt x="327444" y="179070"/>
                  </a:lnTo>
                  <a:lnTo>
                    <a:pt x="327444" y="119380"/>
                  </a:lnTo>
                  <a:lnTo>
                    <a:pt x="357212" y="119380"/>
                  </a:lnTo>
                  <a:lnTo>
                    <a:pt x="357212" y="179070"/>
                  </a:lnTo>
                  <a:lnTo>
                    <a:pt x="386981" y="179070"/>
                  </a:lnTo>
                  <a:lnTo>
                    <a:pt x="386981" y="119380"/>
                  </a:lnTo>
                  <a:lnTo>
                    <a:pt x="416750" y="119380"/>
                  </a:lnTo>
                  <a:lnTo>
                    <a:pt x="416750" y="267970"/>
                  </a:lnTo>
                  <a:lnTo>
                    <a:pt x="386981" y="267970"/>
                  </a:lnTo>
                  <a:lnTo>
                    <a:pt x="386981" y="356870"/>
                  </a:lnTo>
                  <a:lnTo>
                    <a:pt x="357212" y="356870"/>
                  </a:lnTo>
                  <a:lnTo>
                    <a:pt x="357212" y="416560"/>
                  </a:lnTo>
                  <a:lnTo>
                    <a:pt x="386981" y="416560"/>
                  </a:lnTo>
                  <a:lnTo>
                    <a:pt x="416750" y="416560"/>
                  </a:lnTo>
                  <a:lnTo>
                    <a:pt x="416750" y="445770"/>
                  </a:lnTo>
                  <a:lnTo>
                    <a:pt x="446519" y="445770"/>
                  </a:lnTo>
                  <a:lnTo>
                    <a:pt x="446519" y="387350"/>
                  </a:lnTo>
                  <a:lnTo>
                    <a:pt x="416750" y="387350"/>
                  </a:lnTo>
                  <a:lnTo>
                    <a:pt x="416750" y="297180"/>
                  </a:lnTo>
                  <a:lnTo>
                    <a:pt x="446519" y="297180"/>
                  </a:lnTo>
                  <a:lnTo>
                    <a:pt x="446519" y="356870"/>
                  </a:lnTo>
                  <a:lnTo>
                    <a:pt x="476288" y="356870"/>
                  </a:lnTo>
                  <a:lnTo>
                    <a:pt x="506044" y="356870"/>
                  </a:lnTo>
                  <a:lnTo>
                    <a:pt x="506044" y="327660"/>
                  </a:lnTo>
                  <a:lnTo>
                    <a:pt x="476288" y="327660"/>
                  </a:lnTo>
                  <a:lnTo>
                    <a:pt x="476288" y="297180"/>
                  </a:lnTo>
                  <a:lnTo>
                    <a:pt x="506044" y="297180"/>
                  </a:lnTo>
                  <a:lnTo>
                    <a:pt x="506044" y="326694"/>
                  </a:lnTo>
                  <a:lnTo>
                    <a:pt x="535813" y="326694"/>
                  </a:lnTo>
                  <a:lnTo>
                    <a:pt x="535813" y="386232"/>
                  </a:lnTo>
                  <a:lnTo>
                    <a:pt x="506044" y="386232"/>
                  </a:lnTo>
                  <a:lnTo>
                    <a:pt x="506044" y="416001"/>
                  </a:lnTo>
                  <a:lnTo>
                    <a:pt x="535813" y="416001"/>
                  </a:lnTo>
                  <a:lnTo>
                    <a:pt x="535813" y="445770"/>
                  </a:lnTo>
                  <a:lnTo>
                    <a:pt x="565581" y="445770"/>
                  </a:lnTo>
                  <a:lnTo>
                    <a:pt x="565581" y="326694"/>
                  </a:lnTo>
                  <a:lnTo>
                    <a:pt x="595350" y="326694"/>
                  </a:lnTo>
                  <a:lnTo>
                    <a:pt x="595350" y="297180"/>
                  </a:lnTo>
                  <a:lnTo>
                    <a:pt x="625119" y="297180"/>
                  </a:lnTo>
                  <a:lnTo>
                    <a:pt x="625119" y="356463"/>
                  </a:lnTo>
                  <a:lnTo>
                    <a:pt x="595350" y="356463"/>
                  </a:lnTo>
                  <a:lnTo>
                    <a:pt x="595350" y="416001"/>
                  </a:lnTo>
                  <a:lnTo>
                    <a:pt x="625119" y="416001"/>
                  </a:lnTo>
                  <a:lnTo>
                    <a:pt x="625119" y="386232"/>
                  </a:lnTo>
                  <a:lnTo>
                    <a:pt x="654888" y="386232"/>
                  </a:lnTo>
                  <a:lnTo>
                    <a:pt x="654888" y="416001"/>
                  </a:lnTo>
                  <a:lnTo>
                    <a:pt x="684657" y="416001"/>
                  </a:lnTo>
                  <a:lnTo>
                    <a:pt x="714425" y="416001"/>
                  </a:lnTo>
                  <a:lnTo>
                    <a:pt x="714425" y="386232"/>
                  </a:lnTo>
                  <a:close/>
                </a:path>
                <a:path w="1191259" h="565150">
                  <a:moveTo>
                    <a:pt x="773963" y="386232"/>
                  </a:moveTo>
                  <a:lnTo>
                    <a:pt x="744194" y="386232"/>
                  </a:lnTo>
                  <a:lnTo>
                    <a:pt x="744194" y="416001"/>
                  </a:lnTo>
                  <a:lnTo>
                    <a:pt x="773963" y="416001"/>
                  </a:lnTo>
                  <a:lnTo>
                    <a:pt x="773963" y="386232"/>
                  </a:lnTo>
                  <a:close/>
                </a:path>
                <a:path w="1191259" h="565150">
                  <a:moveTo>
                    <a:pt x="803732" y="326694"/>
                  </a:moveTo>
                  <a:lnTo>
                    <a:pt x="773963" y="326694"/>
                  </a:lnTo>
                  <a:lnTo>
                    <a:pt x="773963" y="356463"/>
                  </a:lnTo>
                  <a:lnTo>
                    <a:pt x="803732" y="356463"/>
                  </a:lnTo>
                  <a:lnTo>
                    <a:pt x="803732" y="326694"/>
                  </a:lnTo>
                  <a:close/>
                </a:path>
                <a:path w="1191259" h="565150">
                  <a:moveTo>
                    <a:pt x="833501" y="416001"/>
                  </a:moveTo>
                  <a:lnTo>
                    <a:pt x="803732" y="416001"/>
                  </a:lnTo>
                  <a:lnTo>
                    <a:pt x="773963" y="416001"/>
                  </a:lnTo>
                  <a:lnTo>
                    <a:pt x="773963" y="445770"/>
                  </a:lnTo>
                  <a:lnTo>
                    <a:pt x="803732" y="445770"/>
                  </a:lnTo>
                  <a:lnTo>
                    <a:pt x="833501" y="445770"/>
                  </a:lnTo>
                  <a:lnTo>
                    <a:pt x="833501" y="416001"/>
                  </a:lnTo>
                  <a:close/>
                </a:path>
                <a:path w="1191259" h="565150">
                  <a:moveTo>
                    <a:pt x="893038" y="356463"/>
                  </a:moveTo>
                  <a:lnTo>
                    <a:pt x="863269" y="356463"/>
                  </a:lnTo>
                  <a:lnTo>
                    <a:pt x="863269" y="326694"/>
                  </a:lnTo>
                  <a:lnTo>
                    <a:pt x="833501" y="326694"/>
                  </a:lnTo>
                  <a:lnTo>
                    <a:pt x="833501" y="416001"/>
                  </a:lnTo>
                  <a:lnTo>
                    <a:pt x="863269" y="416001"/>
                  </a:lnTo>
                  <a:lnTo>
                    <a:pt x="893038" y="416001"/>
                  </a:lnTo>
                  <a:lnTo>
                    <a:pt x="893038" y="356463"/>
                  </a:lnTo>
                  <a:close/>
                </a:path>
                <a:path w="1191259" h="565150">
                  <a:moveTo>
                    <a:pt x="1131176" y="296926"/>
                  </a:moveTo>
                  <a:lnTo>
                    <a:pt x="1101407" y="296926"/>
                  </a:lnTo>
                  <a:lnTo>
                    <a:pt x="1101407" y="237388"/>
                  </a:lnTo>
                  <a:lnTo>
                    <a:pt x="1071638" y="237388"/>
                  </a:lnTo>
                  <a:lnTo>
                    <a:pt x="1041869" y="237388"/>
                  </a:lnTo>
                  <a:lnTo>
                    <a:pt x="1041869" y="267157"/>
                  </a:lnTo>
                  <a:lnTo>
                    <a:pt x="1012113" y="267157"/>
                  </a:lnTo>
                  <a:lnTo>
                    <a:pt x="1012113" y="296926"/>
                  </a:lnTo>
                  <a:lnTo>
                    <a:pt x="982345" y="296926"/>
                  </a:lnTo>
                  <a:lnTo>
                    <a:pt x="952576" y="296926"/>
                  </a:lnTo>
                  <a:lnTo>
                    <a:pt x="922807" y="296926"/>
                  </a:lnTo>
                  <a:lnTo>
                    <a:pt x="893038" y="296926"/>
                  </a:lnTo>
                  <a:lnTo>
                    <a:pt x="863269" y="296926"/>
                  </a:lnTo>
                  <a:lnTo>
                    <a:pt x="863269" y="326694"/>
                  </a:lnTo>
                  <a:lnTo>
                    <a:pt x="1012113" y="326694"/>
                  </a:lnTo>
                  <a:lnTo>
                    <a:pt x="1012113" y="386232"/>
                  </a:lnTo>
                  <a:lnTo>
                    <a:pt x="982345" y="386232"/>
                  </a:lnTo>
                  <a:lnTo>
                    <a:pt x="982345" y="356463"/>
                  </a:lnTo>
                  <a:lnTo>
                    <a:pt x="952576" y="356463"/>
                  </a:lnTo>
                  <a:lnTo>
                    <a:pt x="922807" y="356463"/>
                  </a:lnTo>
                  <a:lnTo>
                    <a:pt x="922807" y="416001"/>
                  </a:lnTo>
                  <a:lnTo>
                    <a:pt x="952576" y="416001"/>
                  </a:lnTo>
                  <a:lnTo>
                    <a:pt x="952576" y="445770"/>
                  </a:lnTo>
                  <a:lnTo>
                    <a:pt x="982345" y="445770"/>
                  </a:lnTo>
                  <a:lnTo>
                    <a:pt x="982345" y="505307"/>
                  </a:lnTo>
                  <a:lnTo>
                    <a:pt x="1012113" y="505307"/>
                  </a:lnTo>
                  <a:lnTo>
                    <a:pt x="1012113" y="416001"/>
                  </a:lnTo>
                  <a:lnTo>
                    <a:pt x="1041869" y="416001"/>
                  </a:lnTo>
                  <a:lnTo>
                    <a:pt x="1071638" y="416001"/>
                  </a:lnTo>
                  <a:lnTo>
                    <a:pt x="1071638" y="386232"/>
                  </a:lnTo>
                  <a:lnTo>
                    <a:pt x="1101407" y="386232"/>
                  </a:lnTo>
                  <a:lnTo>
                    <a:pt x="1101407" y="356463"/>
                  </a:lnTo>
                  <a:lnTo>
                    <a:pt x="1071638" y="356463"/>
                  </a:lnTo>
                  <a:lnTo>
                    <a:pt x="1041869" y="356463"/>
                  </a:lnTo>
                  <a:lnTo>
                    <a:pt x="1041869" y="326694"/>
                  </a:lnTo>
                  <a:lnTo>
                    <a:pt x="1071638" y="326694"/>
                  </a:lnTo>
                  <a:lnTo>
                    <a:pt x="1101407" y="326694"/>
                  </a:lnTo>
                  <a:lnTo>
                    <a:pt x="1131176" y="326694"/>
                  </a:lnTo>
                  <a:lnTo>
                    <a:pt x="1131176" y="296926"/>
                  </a:lnTo>
                  <a:close/>
                </a:path>
                <a:path w="1191259" h="565150">
                  <a:moveTo>
                    <a:pt x="1190713" y="416001"/>
                  </a:moveTo>
                  <a:lnTo>
                    <a:pt x="1160945" y="416001"/>
                  </a:lnTo>
                  <a:lnTo>
                    <a:pt x="1160945" y="386232"/>
                  </a:lnTo>
                  <a:lnTo>
                    <a:pt x="1131176" y="386232"/>
                  </a:lnTo>
                  <a:lnTo>
                    <a:pt x="1131176" y="416001"/>
                  </a:lnTo>
                  <a:lnTo>
                    <a:pt x="1101407" y="416001"/>
                  </a:lnTo>
                  <a:lnTo>
                    <a:pt x="1071638" y="416001"/>
                  </a:lnTo>
                  <a:lnTo>
                    <a:pt x="1071638" y="445770"/>
                  </a:lnTo>
                  <a:lnTo>
                    <a:pt x="1101407" y="445770"/>
                  </a:lnTo>
                  <a:lnTo>
                    <a:pt x="1131176" y="445770"/>
                  </a:lnTo>
                  <a:lnTo>
                    <a:pt x="1160945" y="445770"/>
                  </a:lnTo>
                  <a:lnTo>
                    <a:pt x="1190713" y="445770"/>
                  </a:lnTo>
                  <a:lnTo>
                    <a:pt x="1190713" y="416001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148384" y="1684827"/>
              <a:ext cx="1221105" cy="387350"/>
            </a:xfrm>
            <a:custGeom>
              <a:avLst/>
              <a:gdLst/>
              <a:ahLst/>
              <a:cxnLst/>
              <a:rect l="l" t="t" r="r" b="b"/>
              <a:pathLst>
                <a:path w="1221104" h="387350">
                  <a:moveTo>
                    <a:pt x="29768" y="119075"/>
                  </a:moveTo>
                  <a:lnTo>
                    <a:pt x="0" y="119075"/>
                  </a:lnTo>
                  <a:lnTo>
                    <a:pt x="0" y="148844"/>
                  </a:lnTo>
                  <a:lnTo>
                    <a:pt x="29768" y="148844"/>
                  </a:lnTo>
                  <a:lnTo>
                    <a:pt x="29768" y="119075"/>
                  </a:lnTo>
                  <a:close/>
                </a:path>
                <a:path w="1221104" h="387350">
                  <a:moveTo>
                    <a:pt x="89293" y="148844"/>
                  </a:moveTo>
                  <a:lnTo>
                    <a:pt x="59537" y="148844"/>
                  </a:lnTo>
                  <a:lnTo>
                    <a:pt x="59537" y="178612"/>
                  </a:lnTo>
                  <a:lnTo>
                    <a:pt x="89293" y="178612"/>
                  </a:lnTo>
                  <a:lnTo>
                    <a:pt x="89293" y="148844"/>
                  </a:lnTo>
                  <a:close/>
                </a:path>
                <a:path w="1221104" h="387350">
                  <a:moveTo>
                    <a:pt x="119062" y="59537"/>
                  </a:moveTo>
                  <a:lnTo>
                    <a:pt x="89293" y="59537"/>
                  </a:lnTo>
                  <a:lnTo>
                    <a:pt x="89293" y="119075"/>
                  </a:lnTo>
                  <a:lnTo>
                    <a:pt x="119062" y="119075"/>
                  </a:lnTo>
                  <a:lnTo>
                    <a:pt x="119062" y="59537"/>
                  </a:lnTo>
                  <a:close/>
                </a:path>
                <a:path w="1221104" h="387350">
                  <a:moveTo>
                    <a:pt x="178600" y="59537"/>
                  </a:moveTo>
                  <a:lnTo>
                    <a:pt x="148831" y="59537"/>
                  </a:lnTo>
                  <a:lnTo>
                    <a:pt x="148831" y="89306"/>
                  </a:lnTo>
                  <a:lnTo>
                    <a:pt x="178600" y="89306"/>
                  </a:lnTo>
                  <a:lnTo>
                    <a:pt x="178600" y="59537"/>
                  </a:lnTo>
                  <a:close/>
                </a:path>
                <a:path w="1221104" h="387350">
                  <a:moveTo>
                    <a:pt x="208368" y="267906"/>
                  </a:moveTo>
                  <a:lnTo>
                    <a:pt x="178600" y="267906"/>
                  </a:lnTo>
                  <a:lnTo>
                    <a:pt x="178600" y="297675"/>
                  </a:lnTo>
                  <a:lnTo>
                    <a:pt x="208368" y="297675"/>
                  </a:lnTo>
                  <a:lnTo>
                    <a:pt x="208368" y="267906"/>
                  </a:lnTo>
                  <a:close/>
                </a:path>
                <a:path w="1221104" h="387350">
                  <a:moveTo>
                    <a:pt x="208368" y="148844"/>
                  </a:moveTo>
                  <a:lnTo>
                    <a:pt x="178600" y="148844"/>
                  </a:lnTo>
                  <a:lnTo>
                    <a:pt x="178600" y="119075"/>
                  </a:lnTo>
                  <a:lnTo>
                    <a:pt x="148831" y="119075"/>
                  </a:lnTo>
                  <a:lnTo>
                    <a:pt x="148831" y="148844"/>
                  </a:lnTo>
                  <a:lnTo>
                    <a:pt x="119062" y="148844"/>
                  </a:lnTo>
                  <a:lnTo>
                    <a:pt x="119062" y="178612"/>
                  </a:lnTo>
                  <a:lnTo>
                    <a:pt x="89293" y="178612"/>
                  </a:lnTo>
                  <a:lnTo>
                    <a:pt x="89293" y="238137"/>
                  </a:lnTo>
                  <a:lnTo>
                    <a:pt x="59537" y="238137"/>
                  </a:lnTo>
                  <a:lnTo>
                    <a:pt x="59537" y="208368"/>
                  </a:lnTo>
                  <a:lnTo>
                    <a:pt x="29768" y="208368"/>
                  </a:lnTo>
                  <a:lnTo>
                    <a:pt x="29768" y="267906"/>
                  </a:lnTo>
                  <a:lnTo>
                    <a:pt x="59537" y="267906"/>
                  </a:lnTo>
                  <a:lnTo>
                    <a:pt x="89293" y="267906"/>
                  </a:lnTo>
                  <a:lnTo>
                    <a:pt x="119062" y="267906"/>
                  </a:lnTo>
                  <a:lnTo>
                    <a:pt x="119062" y="297675"/>
                  </a:lnTo>
                  <a:lnTo>
                    <a:pt x="148831" y="297675"/>
                  </a:lnTo>
                  <a:lnTo>
                    <a:pt x="148831" y="238137"/>
                  </a:lnTo>
                  <a:lnTo>
                    <a:pt x="178600" y="238137"/>
                  </a:lnTo>
                  <a:lnTo>
                    <a:pt x="208368" y="238137"/>
                  </a:lnTo>
                  <a:lnTo>
                    <a:pt x="208368" y="208368"/>
                  </a:lnTo>
                  <a:lnTo>
                    <a:pt x="178600" y="208368"/>
                  </a:lnTo>
                  <a:lnTo>
                    <a:pt x="148831" y="208368"/>
                  </a:lnTo>
                  <a:lnTo>
                    <a:pt x="148831" y="178612"/>
                  </a:lnTo>
                  <a:lnTo>
                    <a:pt x="178600" y="178612"/>
                  </a:lnTo>
                  <a:lnTo>
                    <a:pt x="208368" y="178612"/>
                  </a:lnTo>
                  <a:lnTo>
                    <a:pt x="208368" y="148844"/>
                  </a:lnTo>
                  <a:close/>
                </a:path>
                <a:path w="1221104" h="387350">
                  <a:moveTo>
                    <a:pt x="208368" y="89306"/>
                  </a:moveTo>
                  <a:lnTo>
                    <a:pt x="178600" y="89306"/>
                  </a:lnTo>
                  <a:lnTo>
                    <a:pt x="178600" y="119075"/>
                  </a:lnTo>
                  <a:lnTo>
                    <a:pt x="208368" y="119075"/>
                  </a:lnTo>
                  <a:lnTo>
                    <a:pt x="208368" y="89306"/>
                  </a:lnTo>
                  <a:close/>
                </a:path>
                <a:path w="1221104" h="387350">
                  <a:moveTo>
                    <a:pt x="297675" y="0"/>
                  </a:moveTo>
                  <a:lnTo>
                    <a:pt x="267906" y="0"/>
                  </a:lnTo>
                  <a:lnTo>
                    <a:pt x="267906" y="59537"/>
                  </a:lnTo>
                  <a:lnTo>
                    <a:pt x="238137" y="59537"/>
                  </a:lnTo>
                  <a:lnTo>
                    <a:pt x="238137" y="89306"/>
                  </a:lnTo>
                  <a:lnTo>
                    <a:pt x="267906" y="89306"/>
                  </a:lnTo>
                  <a:lnTo>
                    <a:pt x="267906" y="148844"/>
                  </a:lnTo>
                  <a:lnTo>
                    <a:pt x="297675" y="148844"/>
                  </a:lnTo>
                  <a:lnTo>
                    <a:pt x="297675" y="0"/>
                  </a:lnTo>
                  <a:close/>
                </a:path>
                <a:path w="1221104" h="387350">
                  <a:moveTo>
                    <a:pt x="416750" y="148844"/>
                  </a:moveTo>
                  <a:lnTo>
                    <a:pt x="386981" y="148844"/>
                  </a:lnTo>
                  <a:lnTo>
                    <a:pt x="386981" y="178612"/>
                  </a:lnTo>
                  <a:lnTo>
                    <a:pt x="416750" y="178612"/>
                  </a:lnTo>
                  <a:lnTo>
                    <a:pt x="416750" y="148844"/>
                  </a:lnTo>
                  <a:close/>
                </a:path>
                <a:path w="1221104" h="387350">
                  <a:moveTo>
                    <a:pt x="446519" y="238137"/>
                  </a:moveTo>
                  <a:lnTo>
                    <a:pt x="416750" y="238137"/>
                  </a:lnTo>
                  <a:lnTo>
                    <a:pt x="416750" y="208368"/>
                  </a:lnTo>
                  <a:lnTo>
                    <a:pt x="386981" y="208368"/>
                  </a:lnTo>
                  <a:lnTo>
                    <a:pt x="386981" y="238137"/>
                  </a:lnTo>
                  <a:lnTo>
                    <a:pt x="357212" y="238137"/>
                  </a:lnTo>
                  <a:lnTo>
                    <a:pt x="357212" y="178612"/>
                  </a:lnTo>
                  <a:lnTo>
                    <a:pt x="327444" y="178612"/>
                  </a:lnTo>
                  <a:lnTo>
                    <a:pt x="327444" y="208368"/>
                  </a:lnTo>
                  <a:lnTo>
                    <a:pt x="297675" y="208368"/>
                  </a:lnTo>
                  <a:lnTo>
                    <a:pt x="297675" y="178612"/>
                  </a:lnTo>
                  <a:lnTo>
                    <a:pt x="267906" y="178612"/>
                  </a:lnTo>
                  <a:lnTo>
                    <a:pt x="238137" y="178612"/>
                  </a:lnTo>
                  <a:lnTo>
                    <a:pt x="208368" y="178612"/>
                  </a:lnTo>
                  <a:lnTo>
                    <a:pt x="208368" y="208368"/>
                  </a:lnTo>
                  <a:lnTo>
                    <a:pt x="238137" y="208368"/>
                  </a:lnTo>
                  <a:lnTo>
                    <a:pt x="267906" y="208368"/>
                  </a:lnTo>
                  <a:lnTo>
                    <a:pt x="267906" y="297675"/>
                  </a:lnTo>
                  <a:lnTo>
                    <a:pt x="297675" y="297675"/>
                  </a:lnTo>
                  <a:lnTo>
                    <a:pt x="297675" y="267906"/>
                  </a:lnTo>
                  <a:lnTo>
                    <a:pt x="327444" y="267906"/>
                  </a:lnTo>
                  <a:lnTo>
                    <a:pt x="327444" y="297675"/>
                  </a:lnTo>
                  <a:lnTo>
                    <a:pt x="357212" y="297675"/>
                  </a:lnTo>
                  <a:lnTo>
                    <a:pt x="357212" y="267906"/>
                  </a:lnTo>
                  <a:lnTo>
                    <a:pt x="386981" y="267906"/>
                  </a:lnTo>
                  <a:lnTo>
                    <a:pt x="416750" y="267906"/>
                  </a:lnTo>
                  <a:lnTo>
                    <a:pt x="446519" y="267906"/>
                  </a:lnTo>
                  <a:lnTo>
                    <a:pt x="446519" y="238137"/>
                  </a:lnTo>
                  <a:close/>
                </a:path>
                <a:path w="1221104" h="387350">
                  <a:moveTo>
                    <a:pt x="476288" y="178612"/>
                  </a:moveTo>
                  <a:lnTo>
                    <a:pt x="446519" y="178612"/>
                  </a:lnTo>
                  <a:lnTo>
                    <a:pt x="446519" y="238137"/>
                  </a:lnTo>
                  <a:lnTo>
                    <a:pt x="476288" y="238137"/>
                  </a:lnTo>
                  <a:lnTo>
                    <a:pt x="476288" y="178612"/>
                  </a:lnTo>
                  <a:close/>
                </a:path>
                <a:path w="1221104" h="387350">
                  <a:moveTo>
                    <a:pt x="476288" y="119075"/>
                  </a:moveTo>
                  <a:lnTo>
                    <a:pt x="446519" y="119075"/>
                  </a:lnTo>
                  <a:lnTo>
                    <a:pt x="446519" y="59537"/>
                  </a:lnTo>
                  <a:lnTo>
                    <a:pt x="416750" y="59537"/>
                  </a:lnTo>
                  <a:lnTo>
                    <a:pt x="386981" y="59537"/>
                  </a:lnTo>
                  <a:lnTo>
                    <a:pt x="357212" y="59537"/>
                  </a:lnTo>
                  <a:lnTo>
                    <a:pt x="327444" y="59537"/>
                  </a:lnTo>
                  <a:lnTo>
                    <a:pt x="327444" y="148844"/>
                  </a:lnTo>
                  <a:lnTo>
                    <a:pt x="357212" y="148844"/>
                  </a:lnTo>
                  <a:lnTo>
                    <a:pt x="357212" y="119075"/>
                  </a:lnTo>
                  <a:lnTo>
                    <a:pt x="386981" y="119075"/>
                  </a:lnTo>
                  <a:lnTo>
                    <a:pt x="386981" y="89306"/>
                  </a:lnTo>
                  <a:lnTo>
                    <a:pt x="416750" y="89306"/>
                  </a:lnTo>
                  <a:lnTo>
                    <a:pt x="416750" y="148844"/>
                  </a:lnTo>
                  <a:lnTo>
                    <a:pt x="446519" y="148844"/>
                  </a:lnTo>
                  <a:lnTo>
                    <a:pt x="476288" y="148844"/>
                  </a:lnTo>
                  <a:lnTo>
                    <a:pt x="476288" y="119075"/>
                  </a:lnTo>
                  <a:close/>
                </a:path>
                <a:path w="1221104" h="387350">
                  <a:moveTo>
                    <a:pt x="476288" y="29768"/>
                  </a:moveTo>
                  <a:lnTo>
                    <a:pt x="446519" y="29768"/>
                  </a:lnTo>
                  <a:lnTo>
                    <a:pt x="446519" y="59537"/>
                  </a:lnTo>
                  <a:lnTo>
                    <a:pt x="476288" y="59537"/>
                  </a:lnTo>
                  <a:lnTo>
                    <a:pt x="476288" y="29768"/>
                  </a:lnTo>
                  <a:close/>
                </a:path>
                <a:path w="1221104" h="387350">
                  <a:moveTo>
                    <a:pt x="506044" y="148844"/>
                  </a:moveTo>
                  <a:lnTo>
                    <a:pt x="476288" y="148844"/>
                  </a:lnTo>
                  <a:lnTo>
                    <a:pt x="476288" y="178612"/>
                  </a:lnTo>
                  <a:lnTo>
                    <a:pt x="506044" y="178612"/>
                  </a:lnTo>
                  <a:lnTo>
                    <a:pt x="506044" y="148844"/>
                  </a:lnTo>
                  <a:close/>
                </a:path>
                <a:path w="1221104" h="387350">
                  <a:moveTo>
                    <a:pt x="535813" y="178612"/>
                  </a:moveTo>
                  <a:lnTo>
                    <a:pt x="506044" y="178612"/>
                  </a:lnTo>
                  <a:lnTo>
                    <a:pt x="506044" y="208368"/>
                  </a:lnTo>
                  <a:lnTo>
                    <a:pt x="535813" y="208368"/>
                  </a:lnTo>
                  <a:lnTo>
                    <a:pt x="535813" y="178612"/>
                  </a:lnTo>
                  <a:close/>
                </a:path>
                <a:path w="1221104" h="387350">
                  <a:moveTo>
                    <a:pt x="535813" y="59537"/>
                  </a:moveTo>
                  <a:lnTo>
                    <a:pt x="506044" y="59537"/>
                  </a:lnTo>
                  <a:lnTo>
                    <a:pt x="506044" y="89306"/>
                  </a:lnTo>
                  <a:lnTo>
                    <a:pt x="535813" y="89306"/>
                  </a:lnTo>
                  <a:lnTo>
                    <a:pt x="535813" y="59537"/>
                  </a:lnTo>
                  <a:close/>
                </a:path>
                <a:path w="1221104" h="387350">
                  <a:moveTo>
                    <a:pt x="565581" y="148844"/>
                  </a:moveTo>
                  <a:lnTo>
                    <a:pt x="535813" y="148844"/>
                  </a:lnTo>
                  <a:lnTo>
                    <a:pt x="535813" y="178612"/>
                  </a:lnTo>
                  <a:lnTo>
                    <a:pt x="565581" y="178612"/>
                  </a:lnTo>
                  <a:lnTo>
                    <a:pt x="565581" y="148844"/>
                  </a:lnTo>
                  <a:close/>
                </a:path>
                <a:path w="1221104" h="387350">
                  <a:moveTo>
                    <a:pt x="595350" y="297675"/>
                  </a:moveTo>
                  <a:lnTo>
                    <a:pt x="565581" y="297675"/>
                  </a:lnTo>
                  <a:lnTo>
                    <a:pt x="565581" y="267906"/>
                  </a:lnTo>
                  <a:lnTo>
                    <a:pt x="535813" y="267906"/>
                  </a:lnTo>
                  <a:lnTo>
                    <a:pt x="535813" y="297675"/>
                  </a:lnTo>
                  <a:lnTo>
                    <a:pt x="506044" y="297675"/>
                  </a:lnTo>
                  <a:lnTo>
                    <a:pt x="506044" y="327444"/>
                  </a:lnTo>
                  <a:lnTo>
                    <a:pt x="506044" y="357212"/>
                  </a:lnTo>
                  <a:lnTo>
                    <a:pt x="476288" y="357212"/>
                  </a:lnTo>
                  <a:lnTo>
                    <a:pt x="476288" y="327444"/>
                  </a:lnTo>
                  <a:lnTo>
                    <a:pt x="506044" y="327444"/>
                  </a:lnTo>
                  <a:lnTo>
                    <a:pt x="506044" y="297675"/>
                  </a:lnTo>
                  <a:lnTo>
                    <a:pt x="506044" y="238137"/>
                  </a:lnTo>
                  <a:lnTo>
                    <a:pt x="476288" y="238137"/>
                  </a:lnTo>
                  <a:lnTo>
                    <a:pt x="476288" y="267906"/>
                  </a:lnTo>
                  <a:lnTo>
                    <a:pt x="446519" y="267906"/>
                  </a:lnTo>
                  <a:lnTo>
                    <a:pt x="446519" y="386981"/>
                  </a:lnTo>
                  <a:lnTo>
                    <a:pt x="476288" y="386981"/>
                  </a:lnTo>
                  <a:lnTo>
                    <a:pt x="506044" y="386981"/>
                  </a:lnTo>
                  <a:lnTo>
                    <a:pt x="535813" y="386981"/>
                  </a:lnTo>
                  <a:lnTo>
                    <a:pt x="535813" y="327444"/>
                  </a:lnTo>
                  <a:lnTo>
                    <a:pt x="565581" y="327444"/>
                  </a:lnTo>
                  <a:lnTo>
                    <a:pt x="565581" y="357212"/>
                  </a:lnTo>
                  <a:lnTo>
                    <a:pt x="595350" y="357212"/>
                  </a:lnTo>
                  <a:lnTo>
                    <a:pt x="595350" y="297675"/>
                  </a:lnTo>
                  <a:close/>
                </a:path>
                <a:path w="1221104" h="387350">
                  <a:moveTo>
                    <a:pt x="595350" y="238137"/>
                  </a:moveTo>
                  <a:lnTo>
                    <a:pt x="565581" y="238137"/>
                  </a:lnTo>
                  <a:lnTo>
                    <a:pt x="565581" y="267906"/>
                  </a:lnTo>
                  <a:lnTo>
                    <a:pt x="595350" y="267906"/>
                  </a:lnTo>
                  <a:lnTo>
                    <a:pt x="595350" y="238137"/>
                  </a:lnTo>
                  <a:close/>
                </a:path>
                <a:path w="1221104" h="387350">
                  <a:moveTo>
                    <a:pt x="595350" y="29768"/>
                  </a:moveTo>
                  <a:lnTo>
                    <a:pt x="565581" y="29768"/>
                  </a:lnTo>
                  <a:lnTo>
                    <a:pt x="565581" y="89306"/>
                  </a:lnTo>
                  <a:lnTo>
                    <a:pt x="595350" y="89306"/>
                  </a:lnTo>
                  <a:lnTo>
                    <a:pt x="595350" y="29768"/>
                  </a:lnTo>
                  <a:close/>
                </a:path>
                <a:path w="1221104" h="387350">
                  <a:moveTo>
                    <a:pt x="684657" y="297675"/>
                  </a:moveTo>
                  <a:lnTo>
                    <a:pt x="654888" y="297675"/>
                  </a:lnTo>
                  <a:lnTo>
                    <a:pt x="654888" y="267906"/>
                  </a:lnTo>
                  <a:lnTo>
                    <a:pt x="625119" y="267906"/>
                  </a:lnTo>
                  <a:lnTo>
                    <a:pt x="625119" y="327444"/>
                  </a:lnTo>
                  <a:lnTo>
                    <a:pt x="654888" y="327444"/>
                  </a:lnTo>
                  <a:lnTo>
                    <a:pt x="684657" y="327444"/>
                  </a:lnTo>
                  <a:lnTo>
                    <a:pt x="684657" y="297675"/>
                  </a:lnTo>
                  <a:close/>
                </a:path>
                <a:path w="1221104" h="387350">
                  <a:moveTo>
                    <a:pt x="684657" y="148844"/>
                  </a:moveTo>
                  <a:lnTo>
                    <a:pt x="654888" y="148844"/>
                  </a:lnTo>
                  <a:lnTo>
                    <a:pt x="625119" y="148844"/>
                  </a:lnTo>
                  <a:lnTo>
                    <a:pt x="625119" y="178612"/>
                  </a:lnTo>
                  <a:lnTo>
                    <a:pt x="595350" y="178612"/>
                  </a:lnTo>
                  <a:lnTo>
                    <a:pt x="595350" y="208368"/>
                  </a:lnTo>
                  <a:lnTo>
                    <a:pt x="625119" y="208368"/>
                  </a:lnTo>
                  <a:lnTo>
                    <a:pt x="654888" y="208368"/>
                  </a:lnTo>
                  <a:lnTo>
                    <a:pt x="654888" y="178612"/>
                  </a:lnTo>
                  <a:lnTo>
                    <a:pt x="684657" y="178612"/>
                  </a:lnTo>
                  <a:lnTo>
                    <a:pt x="684657" y="148844"/>
                  </a:lnTo>
                  <a:close/>
                </a:path>
                <a:path w="1221104" h="387350">
                  <a:moveTo>
                    <a:pt x="714425" y="267906"/>
                  </a:moveTo>
                  <a:lnTo>
                    <a:pt x="684657" y="267906"/>
                  </a:lnTo>
                  <a:lnTo>
                    <a:pt x="684657" y="297675"/>
                  </a:lnTo>
                  <a:lnTo>
                    <a:pt x="714425" y="297675"/>
                  </a:lnTo>
                  <a:lnTo>
                    <a:pt x="714425" y="267906"/>
                  </a:lnTo>
                  <a:close/>
                </a:path>
                <a:path w="1221104" h="387350">
                  <a:moveTo>
                    <a:pt x="714425" y="178612"/>
                  </a:moveTo>
                  <a:lnTo>
                    <a:pt x="684657" y="178612"/>
                  </a:lnTo>
                  <a:lnTo>
                    <a:pt x="684657" y="208368"/>
                  </a:lnTo>
                  <a:lnTo>
                    <a:pt x="714425" y="208368"/>
                  </a:lnTo>
                  <a:lnTo>
                    <a:pt x="714425" y="178612"/>
                  </a:lnTo>
                  <a:close/>
                </a:path>
                <a:path w="1221104" h="387350">
                  <a:moveTo>
                    <a:pt x="744194" y="119075"/>
                  </a:moveTo>
                  <a:lnTo>
                    <a:pt x="714425" y="119075"/>
                  </a:lnTo>
                  <a:lnTo>
                    <a:pt x="714425" y="148844"/>
                  </a:lnTo>
                  <a:lnTo>
                    <a:pt x="744194" y="148844"/>
                  </a:lnTo>
                  <a:lnTo>
                    <a:pt x="744194" y="119075"/>
                  </a:lnTo>
                  <a:close/>
                </a:path>
                <a:path w="1221104" h="387350">
                  <a:moveTo>
                    <a:pt x="744194" y="0"/>
                  </a:moveTo>
                  <a:lnTo>
                    <a:pt x="714425" y="0"/>
                  </a:lnTo>
                  <a:lnTo>
                    <a:pt x="714425" y="29768"/>
                  </a:lnTo>
                  <a:lnTo>
                    <a:pt x="684657" y="29768"/>
                  </a:lnTo>
                  <a:lnTo>
                    <a:pt x="654888" y="29768"/>
                  </a:lnTo>
                  <a:lnTo>
                    <a:pt x="654888" y="89306"/>
                  </a:lnTo>
                  <a:lnTo>
                    <a:pt x="684657" y="89306"/>
                  </a:lnTo>
                  <a:lnTo>
                    <a:pt x="684657" y="59537"/>
                  </a:lnTo>
                  <a:lnTo>
                    <a:pt x="714425" y="59537"/>
                  </a:lnTo>
                  <a:lnTo>
                    <a:pt x="714425" y="89306"/>
                  </a:lnTo>
                  <a:lnTo>
                    <a:pt x="744194" y="89306"/>
                  </a:lnTo>
                  <a:lnTo>
                    <a:pt x="744194" y="0"/>
                  </a:lnTo>
                  <a:close/>
                </a:path>
                <a:path w="1221104" h="387350">
                  <a:moveTo>
                    <a:pt x="773963" y="89306"/>
                  </a:moveTo>
                  <a:lnTo>
                    <a:pt x="744194" y="89306"/>
                  </a:lnTo>
                  <a:lnTo>
                    <a:pt x="744194" y="119075"/>
                  </a:lnTo>
                  <a:lnTo>
                    <a:pt x="773963" y="119075"/>
                  </a:lnTo>
                  <a:lnTo>
                    <a:pt x="773963" y="89306"/>
                  </a:lnTo>
                  <a:close/>
                </a:path>
                <a:path w="1221104" h="387350">
                  <a:moveTo>
                    <a:pt x="863269" y="29768"/>
                  </a:moveTo>
                  <a:lnTo>
                    <a:pt x="833501" y="29768"/>
                  </a:lnTo>
                  <a:lnTo>
                    <a:pt x="833501" y="59537"/>
                  </a:lnTo>
                  <a:lnTo>
                    <a:pt x="863269" y="59537"/>
                  </a:lnTo>
                  <a:lnTo>
                    <a:pt x="863269" y="29768"/>
                  </a:lnTo>
                  <a:close/>
                </a:path>
                <a:path w="1221104" h="387350">
                  <a:moveTo>
                    <a:pt x="922807" y="148844"/>
                  </a:moveTo>
                  <a:lnTo>
                    <a:pt x="893038" y="148844"/>
                  </a:lnTo>
                  <a:lnTo>
                    <a:pt x="893038" y="178612"/>
                  </a:lnTo>
                  <a:lnTo>
                    <a:pt x="922807" y="178612"/>
                  </a:lnTo>
                  <a:lnTo>
                    <a:pt x="922807" y="148844"/>
                  </a:lnTo>
                  <a:close/>
                </a:path>
                <a:path w="1221104" h="387350">
                  <a:moveTo>
                    <a:pt x="952576" y="178612"/>
                  </a:moveTo>
                  <a:lnTo>
                    <a:pt x="922807" y="178612"/>
                  </a:lnTo>
                  <a:lnTo>
                    <a:pt x="922807" y="208368"/>
                  </a:lnTo>
                  <a:lnTo>
                    <a:pt x="952576" y="208368"/>
                  </a:lnTo>
                  <a:lnTo>
                    <a:pt x="952576" y="178612"/>
                  </a:lnTo>
                  <a:close/>
                </a:path>
                <a:path w="1221104" h="387350">
                  <a:moveTo>
                    <a:pt x="1041869" y="148844"/>
                  </a:moveTo>
                  <a:lnTo>
                    <a:pt x="1012113" y="148844"/>
                  </a:lnTo>
                  <a:lnTo>
                    <a:pt x="1012113" y="178612"/>
                  </a:lnTo>
                  <a:lnTo>
                    <a:pt x="1041869" y="178612"/>
                  </a:lnTo>
                  <a:lnTo>
                    <a:pt x="1041869" y="148844"/>
                  </a:lnTo>
                  <a:close/>
                </a:path>
                <a:path w="1221104" h="387350">
                  <a:moveTo>
                    <a:pt x="1071638" y="297675"/>
                  </a:moveTo>
                  <a:lnTo>
                    <a:pt x="1041869" y="297675"/>
                  </a:lnTo>
                  <a:lnTo>
                    <a:pt x="1041869" y="357212"/>
                  </a:lnTo>
                  <a:lnTo>
                    <a:pt x="1071638" y="357212"/>
                  </a:lnTo>
                  <a:lnTo>
                    <a:pt x="1071638" y="297675"/>
                  </a:lnTo>
                  <a:close/>
                </a:path>
                <a:path w="1221104" h="387350">
                  <a:moveTo>
                    <a:pt x="1160945" y="89306"/>
                  </a:moveTo>
                  <a:lnTo>
                    <a:pt x="1131176" y="89306"/>
                  </a:lnTo>
                  <a:lnTo>
                    <a:pt x="1131176" y="59537"/>
                  </a:lnTo>
                  <a:lnTo>
                    <a:pt x="1101407" y="59537"/>
                  </a:lnTo>
                  <a:lnTo>
                    <a:pt x="1071638" y="59537"/>
                  </a:lnTo>
                  <a:lnTo>
                    <a:pt x="1071638" y="89306"/>
                  </a:lnTo>
                  <a:lnTo>
                    <a:pt x="1041869" y="89306"/>
                  </a:lnTo>
                  <a:lnTo>
                    <a:pt x="1012113" y="89306"/>
                  </a:lnTo>
                  <a:lnTo>
                    <a:pt x="1012113" y="119075"/>
                  </a:lnTo>
                  <a:lnTo>
                    <a:pt x="1041869" y="119075"/>
                  </a:lnTo>
                  <a:lnTo>
                    <a:pt x="1071638" y="119075"/>
                  </a:lnTo>
                  <a:lnTo>
                    <a:pt x="1071638" y="148844"/>
                  </a:lnTo>
                  <a:lnTo>
                    <a:pt x="1101407" y="148844"/>
                  </a:lnTo>
                  <a:lnTo>
                    <a:pt x="1101407" y="119075"/>
                  </a:lnTo>
                  <a:lnTo>
                    <a:pt x="1131176" y="119075"/>
                  </a:lnTo>
                  <a:lnTo>
                    <a:pt x="1131176" y="148844"/>
                  </a:lnTo>
                  <a:lnTo>
                    <a:pt x="1101407" y="148844"/>
                  </a:lnTo>
                  <a:lnTo>
                    <a:pt x="1101407" y="178612"/>
                  </a:lnTo>
                  <a:lnTo>
                    <a:pt x="1071638" y="178612"/>
                  </a:lnTo>
                  <a:lnTo>
                    <a:pt x="1041869" y="178612"/>
                  </a:lnTo>
                  <a:lnTo>
                    <a:pt x="1041869" y="238137"/>
                  </a:lnTo>
                  <a:lnTo>
                    <a:pt x="1071638" y="238137"/>
                  </a:lnTo>
                  <a:lnTo>
                    <a:pt x="1071638" y="267906"/>
                  </a:lnTo>
                  <a:lnTo>
                    <a:pt x="1101407" y="267906"/>
                  </a:lnTo>
                  <a:lnTo>
                    <a:pt x="1101407" y="297675"/>
                  </a:lnTo>
                  <a:lnTo>
                    <a:pt x="1131176" y="297675"/>
                  </a:lnTo>
                  <a:lnTo>
                    <a:pt x="1131176" y="238137"/>
                  </a:lnTo>
                  <a:lnTo>
                    <a:pt x="1101407" y="238137"/>
                  </a:lnTo>
                  <a:lnTo>
                    <a:pt x="1101407" y="208368"/>
                  </a:lnTo>
                  <a:lnTo>
                    <a:pt x="1131176" y="208368"/>
                  </a:lnTo>
                  <a:lnTo>
                    <a:pt x="1131176" y="178612"/>
                  </a:lnTo>
                  <a:lnTo>
                    <a:pt x="1160945" y="178612"/>
                  </a:lnTo>
                  <a:lnTo>
                    <a:pt x="1160945" y="89306"/>
                  </a:lnTo>
                  <a:close/>
                </a:path>
                <a:path w="1221104" h="387350">
                  <a:moveTo>
                    <a:pt x="1220482" y="89306"/>
                  </a:moveTo>
                  <a:lnTo>
                    <a:pt x="1190713" y="89306"/>
                  </a:lnTo>
                  <a:lnTo>
                    <a:pt x="1190713" y="119075"/>
                  </a:lnTo>
                  <a:lnTo>
                    <a:pt x="1220482" y="119075"/>
                  </a:lnTo>
                  <a:lnTo>
                    <a:pt x="1220482" y="89306"/>
                  </a:lnTo>
                  <a:close/>
                </a:path>
                <a:path w="1221104" h="387350">
                  <a:moveTo>
                    <a:pt x="1220482" y="29768"/>
                  </a:moveTo>
                  <a:lnTo>
                    <a:pt x="1190713" y="29768"/>
                  </a:lnTo>
                  <a:lnTo>
                    <a:pt x="1190713" y="59537"/>
                  </a:lnTo>
                  <a:lnTo>
                    <a:pt x="1220482" y="59537"/>
                  </a:lnTo>
                  <a:lnTo>
                    <a:pt x="1220482" y="29768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148384" y="1744555"/>
              <a:ext cx="1221105" cy="476250"/>
            </a:xfrm>
            <a:custGeom>
              <a:avLst/>
              <a:gdLst/>
              <a:ahLst/>
              <a:cxnLst/>
              <a:rect l="l" t="t" r="r" b="b"/>
              <a:pathLst>
                <a:path w="1221104" h="476250">
                  <a:moveTo>
                    <a:pt x="59537" y="237947"/>
                  </a:moveTo>
                  <a:lnTo>
                    <a:pt x="29768" y="237947"/>
                  </a:lnTo>
                  <a:lnTo>
                    <a:pt x="0" y="237947"/>
                  </a:lnTo>
                  <a:lnTo>
                    <a:pt x="0" y="267716"/>
                  </a:lnTo>
                  <a:lnTo>
                    <a:pt x="29768" y="267716"/>
                  </a:lnTo>
                  <a:lnTo>
                    <a:pt x="59537" y="267716"/>
                  </a:lnTo>
                  <a:lnTo>
                    <a:pt x="59537" y="237947"/>
                  </a:lnTo>
                  <a:close/>
                </a:path>
                <a:path w="1221104" h="476250">
                  <a:moveTo>
                    <a:pt x="119062" y="386791"/>
                  </a:moveTo>
                  <a:lnTo>
                    <a:pt x="89293" y="386791"/>
                  </a:lnTo>
                  <a:lnTo>
                    <a:pt x="89293" y="357022"/>
                  </a:lnTo>
                  <a:lnTo>
                    <a:pt x="59537" y="357022"/>
                  </a:lnTo>
                  <a:lnTo>
                    <a:pt x="59537" y="386791"/>
                  </a:lnTo>
                  <a:lnTo>
                    <a:pt x="29768" y="386791"/>
                  </a:lnTo>
                  <a:lnTo>
                    <a:pt x="29768" y="297484"/>
                  </a:lnTo>
                  <a:lnTo>
                    <a:pt x="0" y="297484"/>
                  </a:lnTo>
                  <a:lnTo>
                    <a:pt x="0" y="476097"/>
                  </a:lnTo>
                  <a:lnTo>
                    <a:pt x="29768" y="476097"/>
                  </a:lnTo>
                  <a:lnTo>
                    <a:pt x="59537" y="476097"/>
                  </a:lnTo>
                  <a:lnTo>
                    <a:pt x="59537" y="446328"/>
                  </a:lnTo>
                  <a:lnTo>
                    <a:pt x="89293" y="446328"/>
                  </a:lnTo>
                  <a:lnTo>
                    <a:pt x="119062" y="446328"/>
                  </a:lnTo>
                  <a:lnTo>
                    <a:pt x="119062" y="386791"/>
                  </a:lnTo>
                  <a:close/>
                </a:path>
                <a:path w="1221104" h="476250">
                  <a:moveTo>
                    <a:pt x="119062" y="267716"/>
                  </a:moveTo>
                  <a:lnTo>
                    <a:pt x="89293" y="267716"/>
                  </a:lnTo>
                  <a:lnTo>
                    <a:pt x="59537" y="267716"/>
                  </a:lnTo>
                  <a:lnTo>
                    <a:pt x="59537" y="327253"/>
                  </a:lnTo>
                  <a:lnTo>
                    <a:pt x="89293" y="327253"/>
                  </a:lnTo>
                  <a:lnTo>
                    <a:pt x="89293" y="297484"/>
                  </a:lnTo>
                  <a:lnTo>
                    <a:pt x="119062" y="297484"/>
                  </a:lnTo>
                  <a:lnTo>
                    <a:pt x="119062" y="267716"/>
                  </a:lnTo>
                  <a:close/>
                </a:path>
                <a:path w="1221104" h="476250">
                  <a:moveTo>
                    <a:pt x="148831" y="327253"/>
                  </a:moveTo>
                  <a:lnTo>
                    <a:pt x="119062" y="327253"/>
                  </a:lnTo>
                  <a:lnTo>
                    <a:pt x="119062" y="386791"/>
                  </a:lnTo>
                  <a:lnTo>
                    <a:pt x="148831" y="386791"/>
                  </a:lnTo>
                  <a:lnTo>
                    <a:pt x="148831" y="327253"/>
                  </a:lnTo>
                  <a:close/>
                </a:path>
                <a:path w="1221104" h="476250">
                  <a:moveTo>
                    <a:pt x="208368" y="386791"/>
                  </a:moveTo>
                  <a:lnTo>
                    <a:pt x="178600" y="386791"/>
                  </a:lnTo>
                  <a:lnTo>
                    <a:pt x="148831" y="386791"/>
                  </a:lnTo>
                  <a:lnTo>
                    <a:pt x="148831" y="416560"/>
                  </a:lnTo>
                  <a:lnTo>
                    <a:pt x="178600" y="416560"/>
                  </a:lnTo>
                  <a:lnTo>
                    <a:pt x="208368" y="416560"/>
                  </a:lnTo>
                  <a:lnTo>
                    <a:pt x="208368" y="386791"/>
                  </a:lnTo>
                  <a:close/>
                </a:path>
                <a:path w="1221104" h="476250">
                  <a:moveTo>
                    <a:pt x="208368" y="327253"/>
                  </a:moveTo>
                  <a:lnTo>
                    <a:pt x="178600" y="327253"/>
                  </a:lnTo>
                  <a:lnTo>
                    <a:pt x="178600" y="357022"/>
                  </a:lnTo>
                  <a:lnTo>
                    <a:pt x="208368" y="357022"/>
                  </a:lnTo>
                  <a:lnTo>
                    <a:pt x="208368" y="327253"/>
                  </a:lnTo>
                  <a:close/>
                </a:path>
                <a:path w="1221104" h="476250">
                  <a:moveTo>
                    <a:pt x="238137" y="357022"/>
                  </a:moveTo>
                  <a:lnTo>
                    <a:pt x="208368" y="357022"/>
                  </a:lnTo>
                  <a:lnTo>
                    <a:pt x="208368" y="386791"/>
                  </a:lnTo>
                  <a:lnTo>
                    <a:pt x="238137" y="386791"/>
                  </a:lnTo>
                  <a:lnTo>
                    <a:pt x="238137" y="357022"/>
                  </a:lnTo>
                  <a:close/>
                </a:path>
                <a:path w="1221104" h="476250">
                  <a:moveTo>
                    <a:pt x="238137" y="237947"/>
                  </a:moveTo>
                  <a:lnTo>
                    <a:pt x="208368" y="237947"/>
                  </a:lnTo>
                  <a:lnTo>
                    <a:pt x="208368" y="267716"/>
                  </a:lnTo>
                  <a:lnTo>
                    <a:pt x="178600" y="267716"/>
                  </a:lnTo>
                  <a:lnTo>
                    <a:pt x="178600" y="297484"/>
                  </a:lnTo>
                  <a:lnTo>
                    <a:pt x="208368" y="297484"/>
                  </a:lnTo>
                  <a:lnTo>
                    <a:pt x="238137" y="297484"/>
                  </a:lnTo>
                  <a:lnTo>
                    <a:pt x="238137" y="237947"/>
                  </a:lnTo>
                  <a:close/>
                </a:path>
                <a:path w="1221104" h="476250">
                  <a:moveTo>
                    <a:pt x="267906" y="297484"/>
                  </a:moveTo>
                  <a:lnTo>
                    <a:pt x="238137" y="297484"/>
                  </a:lnTo>
                  <a:lnTo>
                    <a:pt x="238137" y="327253"/>
                  </a:lnTo>
                  <a:lnTo>
                    <a:pt x="267906" y="327253"/>
                  </a:lnTo>
                  <a:lnTo>
                    <a:pt x="267906" y="297484"/>
                  </a:lnTo>
                  <a:close/>
                </a:path>
                <a:path w="1221104" h="476250">
                  <a:moveTo>
                    <a:pt x="297675" y="267716"/>
                  </a:moveTo>
                  <a:lnTo>
                    <a:pt x="267906" y="267716"/>
                  </a:lnTo>
                  <a:lnTo>
                    <a:pt x="267906" y="297484"/>
                  </a:lnTo>
                  <a:lnTo>
                    <a:pt x="297675" y="297484"/>
                  </a:lnTo>
                  <a:lnTo>
                    <a:pt x="297675" y="267716"/>
                  </a:lnTo>
                  <a:close/>
                </a:path>
                <a:path w="1221104" h="476250">
                  <a:moveTo>
                    <a:pt x="327444" y="357022"/>
                  </a:moveTo>
                  <a:lnTo>
                    <a:pt x="297675" y="357022"/>
                  </a:lnTo>
                  <a:lnTo>
                    <a:pt x="297675" y="327253"/>
                  </a:lnTo>
                  <a:lnTo>
                    <a:pt x="267906" y="327253"/>
                  </a:lnTo>
                  <a:lnTo>
                    <a:pt x="267906" y="386791"/>
                  </a:lnTo>
                  <a:lnTo>
                    <a:pt x="238137" y="386791"/>
                  </a:lnTo>
                  <a:lnTo>
                    <a:pt x="238137" y="416560"/>
                  </a:lnTo>
                  <a:lnTo>
                    <a:pt x="267906" y="416560"/>
                  </a:lnTo>
                  <a:lnTo>
                    <a:pt x="267906" y="446328"/>
                  </a:lnTo>
                  <a:lnTo>
                    <a:pt x="297675" y="446328"/>
                  </a:lnTo>
                  <a:lnTo>
                    <a:pt x="327444" y="446328"/>
                  </a:lnTo>
                  <a:lnTo>
                    <a:pt x="327444" y="357022"/>
                  </a:lnTo>
                  <a:close/>
                </a:path>
                <a:path w="1221104" h="476250">
                  <a:moveTo>
                    <a:pt x="327444" y="297484"/>
                  </a:moveTo>
                  <a:lnTo>
                    <a:pt x="297675" y="297484"/>
                  </a:lnTo>
                  <a:lnTo>
                    <a:pt x="297675" y="327253"/>
                  </a:lnTo>
                  <a:lnTo>
                    <a:pt x="327444" y="327253"/>
                  </a:lnTo>
                  <a:lnTo>
                    <a:pt x="327444" y="297484"/>
                  </a:lnTo>
                  <a:close/>
                </a:path>
                <a:path w="1221104" h="476250">
                  <a:moveTo>
                    <a:pt x="327444" y="237947"/>
                  </a:moveTo>
                  <a:lnTo>
                    <a:pt x="297675" y="237947"/>
                  </a:lnTo>
                  <a:lnTo>
                    <a:pt x="297675" y="267716"/>
                  </a:lnTo>
                  <a:lnTo>
                    <a:pt x="327444" y="267716"/>
                  </a:lnTo>
                  <a:lnTo>
                    <a:pt x="327444" y="237947"/>
                  </a:lnTo>
                  <a:close/>
                </a:path>
                <a:path w="1221104" h="476250">
                  <a:moveTo>
                    <a:pt x="357212" y="327253"/>
                  </a:moveTo>
                  <a:lnTo>
                    <a:pt x="327444" y="327253"/>
                  </a:lnTo>
                  <a:lnTo>
                    <a:pt x="327444" y="357022"/>
                  </a:lnTo>
                  <a:lnTo>
                    <a:pt x="357212" y="357022"/>
                  </a:lnTo>
                  <a:lnTo>
                    <a:pt x="357212" y="327253"/>
                  </a:lnTo>
                  <a:close/>
                </a:path>
                <a:path w="1221104" h="476250">
                  <a:moveTo>
                    <a:pt x="386981" y="357022"/>
                  </a:moveTo>
                  <a:lnTo>
                    <a:pt x="357212" y="357022"/>
                  </a:lnTo>
                  <a:lnTo>
                    <a:pt x="357212" y="386791"/>
                  </a:lnTo>
                  <a:lnTo>
                    <a:pt x="386981" y="386791"/>
                  </a:lnTo>
                  <a:lnTo>
                    <a:pt x="386981" y="357022"/>
                  </a:lnTo>
                  <a:close/>
                </a:path>
                <a:path w="1221104" h="476250">
                  <a:moveTo>
                    <a:pt x="416750" y="297484"/>
                  </a:moveTo>
                  <a:lnTo>
                    <a:pt x="386981" y="297484"/>
                  </a:lnTo>
                  <a:lnTo>
                    <a:pt x="357212" y="297484"/>
                  </a:lnTo>
                  <a:lnTo>
                    <a:pt x="357212" y="327253"/>
                  </a:lnTo>
                  <a:lnTo>
                    <a:pt x="386981" y="327253"/>
                  </a:lnTo>
                  <a:lnTo>
                    <a:pt x="416750" y="327253"/>
                  </a:lnTo>
                  <a:lnTo>
                    <a:pt x="416750" y="297484"/>
                  </a:lnTo>
                  <a:close/>
                </a:path>
                <a:path w="1221104" h="476250">
                  <a:moveTo>
                    <a:pt x="535813" y="357022"/>
                  </a:moveTo>
                  <a:lnTo>
                    <a:pt x="506044" y="357022"/>
                  </a:lnTo>
                  <a:lnTo>
                    <a:pt x="476288" y="357022"/>
                  </a:lnTo>
                  <a:lnTo>
                    <a:pt x="446519" y="357022"/>
                  </a:lnTo>
                  <a:lnTo>
                    <a:pt x="446519" y="327253"/>
                  </a:lnTo>
                  <a:lnTo>
                    <a:pt x="416750" y="327253"/>
                  </a:lnTo>
                  <a:lnTo>
                    <a:pt x="416750" y="386791"/>
                  </a:lnTo>
                  <a:lnTo>
                    <a:pt x="386981" y="386791"/>
                  </a:lnTo>
                  <a:lnTo>
                    <a:pt x="386981" y="416560"/>
                  </a:lnTo>
                  <a:lnTo>
                    <a:pt x="416750" y="416560"/>
                  </a:lnTo>
                  <a:lnTo>
                    <a:pt x="416750" y="446328"/>
                  </a:lnTo>
                  <a:lnTo>
                    <a:pt x="446519" y="446328"/>
                  </a:lnTo>
                  <a:lnTo>
                    <a:pt x="446519" y="386791"/>
                  </a:lnTo>
                  <a:lnTo>
                    <a:pt x="476288" y="386791"/>
                  </a:lnTo>
                  <a:lnTo>
                    <a:pt x="506044" y="386791"/>
                  </a:lnTo>
                  <a:lnTo>
                    <a:pt x="535813" y="386791"/>
                  </a:lnTo>
                  <a:lnTo>
                    <a:pt x="535813" y="357022"/>
                  </a:lnTo>
                  <a:close/>
                </a:path>
                <a:path w="1221104" h="476250">
                  <a:moveTo>
                    <a:pt x="565581" y="386791"/>
                  </a:moveTo>
                  <a:lnTo>
                    <a:pt x="535813" y="386791"/>
                  </a:lnTo>
                  <a:lnTo>
                    <a:pt x="535813" y="416560"/>
                  </a:lnTo>
                  <a:lnTo>
                    <a:pt x="565581" y="416560"/>
                  </a:lnTo>
                  <a:lnTo>
                    <a:pt x="565581" y="386791"/>
                  </a:lnTo>
                  <a:close/>
                </a:path>
                <a:path w="1221104" h="476250">
                  <a:moveTo>
                    <a:pt x="684657" y="297484"/>
                  </a:moveTo>
                  <a:lnTo>
                    <a:pt x="654888" y="297484"/>
                  </a:lnTo>
                  <a:lnTo>
                    <a:pt x="625119" y="297484"/>
                  </a:lnTo>
                  <a:lnTo>
                    <a:pt x="625119" y="327253"/>
                  </a:lnTo>
                  <a:lnTo>
                    <a:pt x="654888" y="327253"/>
                  </a:lnTo>
                  <a:lnTo>
                    <a:pt x="654888" y="357022"/>
                  </a:lnTo>
                  <a:lnTo>
                    <a:pt x="625119" y="357022"/>
                  </a:lnTo>
                  <a:lnTo>
                    <a:pt x="595350" y="357022"/>
                  </a:lnTo>
                  <a:lnTo>
                    <a:pt x="595350" y="327253"/>
                  </a:lnTo>
                  <a:lnTo>
                    <a:pt x="565581" y="327253"/>
                  </a:lnTo>
                  <a:lnTo>
                    <a:pt x="535813" y="327253"/>
                  </a:lnTo>
                  <a:lnTo>
                    <a:pt x="535813" y="357022"/>
                  </a:lnTo>
                  <a:lnTo>
                    <a:pt x="565581" y="357022"/>
                  </a:lnTo>
                  <a:lnTo>
                    <a:pt x="565581" y="386791"/>
                  </a:lnTo>
                  <a:lnTo>
                    <a:pt x="595350" y="386791"/>
                  </a:lnTo>
                  <a:lnTo>
                    <a:pt x="625119" y="386791"/>
                  </a:lnTo>
                  <a:lnTo>
                    <a:pt x="654888" y="386791"/>
                  </a:lnTo>
                  <a:lnTo>
                    <a:pt x="654888" y="416560"/>
                  </a:lnTo>
                  <a:lnTo>
                    <a:pt x="684657" y="416560"/>
                  </a:lnTo>
                  <a:lnTo>
                    <a:pt x="684657" y="297484"/>
                  </a:lnTo>
                  <a:close/>
                </a:path>
                <a:path w="1221104" h="476250">
                  <a:moveTo>
                    <a:pt x="1041869" y="357022"/>
                  </a:moveTo>
                  <a:lnTo>
                    <a:pt x="1012113" y="357022"/>
                  </a:lnTo>
                  <a:lnTo>
                    <a:pt x="1012113" y="327660"/>
                  </a:lnTo>
                  <a:lnTo>
                    <a:pt x="982345" y="327660"/>
                  </a:lnTo>
                  <a:lnTo>
                    <a:pt x="952576" y="327660"/>
                  </a:lnTo>
                  <a:lnTo>
                    <a:pt x="952576" y="298450"/>
                  </a:lnTo>
                  <a:lnTo>
                    <a:pt x="982345" y="298450"/>
                  </a:lnTo>
                  <a:lnTo>
                    <a:pt x="982345" y="179070"/>
                  </a:lnTo>
                  <a:lnTo>
                    <a:pt x="1012113" y="179070"/>
                  </a:lnTo>
                  <a:lnTo>
                    <a:pt x="1012113" y="119380"/>
                  </a:lnTo>
                  <a:lnTo>
                    <a:pt x="982345" y="119380"/>
                  </a:lnTo>
                  <a:lnTo>
                    <a:pt x="982345" y="149860"/>
                  </a:lnTo>
                  <a:lnTo>
                    <a:pt x="952576" y="149860"/>
                  </a:lnTo>
                  <a:lnTo>
                    <a:pt x="952576" y="208280"/>
                  </a:lnTo>
                  <a:lnTo>
                    <a:pt x="922807" y="208280"/>
                  </a:lnTo>
                  <a:lnTo>
                    <a:pt x="922807" y="237947"/>
                  </a:lnTo>
                  <a:lnTo>
                    <a:pt x="893038" y="237947"/>
                  </a:lnTo>
                  <a:lnTo>
                    <a:pt x="893038" y="267716"/>
                  </a:lnTo>
                  <a:lnTo>
                    <a:pt x="922807" y="267716"/>
                  </a:lnTo>
                  <a:lnTo>
                    <a:pt x="922807" y="238760"/>
                  </a:lnTo>
                  <a:lnTo>
                    <a:pt x="952576" y="238760"/>
                  </a:lnTo>
                  <a:lnTo>
                    <a:pt x="952576" y="267970"/>
                  </a:lnTo>
                  <a:lnTo>
                    <a:pt x="922807" y="267970"/>
                  </a:lnTo>
                  <a:lnTo>
                    <a:pt x="922807" y="298450"/>
                  </a:lnTo>
                  <a:lnTo>
                    <a:pt x="893038" y="298450"/>
                  </a:lnTo>
                  <a:lnTo>
                    <a:pt x="893038" y="358140"/>
                  </a:lnTo>
                  <a:lnTo>
                    <a:pt x="863269" y="358140"/>
                  </a:lnTo>
                  <a:lnTo>
                    <a:pt x="863269" y="208280"/>
                  </a:lnTo>
                  <a:lnTo>
                    <a:pt x="893038" y="208280"/>
                  </a:lnTo>
                  <a:lnTo>
                    <a:pt x="893038" y="149860"/>
                  </a:lnTo>
                  <a:lnTo>
                    <a:pt x="863269" y="149860"/>
                  </a:lnTo>
                  <a:lnTo>
                    <a:pt x="833501" y="149860"/>
                  </a:lnTo>
                  <a:lnTo>
                    <a:pt x="833501" y="119380"/>
                  </a:lnTo>
                  <a:lnTo>
                    <a:pt x="863269" y="119380"/>
                  </a:lnTo>
                  <a:lnTo>
                    <a:pt x="863269" y="90170"/>
                  </a:lnTo>
                  <a:lnTo>
                    <a:pt x="833501" y="90170"/>
                  </a:lnTo>
                  <a:lnTo>
                    <a:pt x="833501" y="59690"/>
                  </a:lnTo>
                  <a:lnTo>
                    <a:pt x="863269" y="59690"/>
                  </a:lnTo>
                  <a:lnTo>
                    <a:pt x="893038" y="59690"/>
                  </a:lnTo>
                  <a:lnTo>
                    <a:pt x="922807" y="59690"/>
                  </a:lnTo>
                  <a:lnTo>
                    <a:pt x="952576" y="59690"/>
                  </a:lnTo>
                  <a:lnTo>
                    <a:pt x="952576" y="0"/>
                  </a:lnTo>
                  <a:lnTo>
                    <a:pt x="922807" y="0"/>
                  </a:lnTo>
                  <a:lnTo>
                    <a:pt x="893038" y="0"/>
                  </a:lnTo>
                  <a:lnTo>
                    <a:pt x="863269" y="0"/>
                  </a:lnTo>
                  <a:lnTo>
                    <a:pt x="863269" y="30480"/>
                  </a:lnTo>
                  <a:lnTo>
                    <a:pt x="833501" y="30480"/>
                  </a:lnTo>
                  <a:lnTo>
                    <a:pt x="833501" y="0"/>
                  </a:lnTo>
                  <a:lnTo>
                    <a:pt x="803732" y="0"/>
                  </a:lnTo>
                  <a:lnTo>
                    <a:pt x="803732" y="59690"/>
                  </a:lnTo>
                  <a:lnTo>
                    <a:pt x="773963" y="59690"/>
                  </a:lnTo>
                  <a:lnTo>
                    <a:pt x="773963" y="90170"/>
                  </a:lnTo>
                  <a:lnTo>
                    <a:pt x="803732" y="90170"/>
                  </a:lnTo>
                  <a:lnTo>
                    <a:pt x="803732" y="179070"/>
                  </a:lnTo>
                  <a:lnTo>
                    <a:pt x="773963" y="179070"/>
                  </a:lnTo>
                  <a:lnTo>
                    <a:pt x="773963" y="149860"/>
                  </a:lnTo>
                  <a:lnTo>
                    <a:pt x="744194" y="149860"/>
                  </a:lnTo>
                  <a:lnTo>
                    <a:pt x="744194" y="179070"/>
                  </a:lnTo>
                  <a:lnTo>
                    <a:pt x="714425" y="179070"/>
                  </a:lnTo>
                  <a:lnTo>
                    <a:pt x="714425" y="208280"/>
                  </a:lnTo>
                  <a:lnTo>
                    <a:pt x="744194" y="208280"/>
                  </a:lnTo>
                  <a:lnTo>
                    <a:pt x="744194" y="238760"/>
                  </a:lnTo>
                  <a:lnTo>
                    <a:pt x="714425" y="238760"/>
                  </a:lnTo>
                  <a:lnTo>
                    <a:pt x="714425" y="267716"/>
                  </a:lnTo>
                  <a:lnTo>
                    <a:pt x="684657" y="267716"/>
                  </a:lnTo>
                  <a:lnTo>
                    <a:pt x="684657" y="297484"/>
                  </a:lnTo>
                  <a:lnTo>
                    <a:pt x="714425" y="297484"/>
                  </a:lnTo>
                  <a:lnTo>
                    <a:pt x="714425" y="267970"/>
                  </a:lnTo>
                  <a:lnTo>
                    <a:pt x="744194" y="267970"/>
                  </a:lnTo>
                  <a:lnTo>
                    <a:pt x="744194" y="327660"/>
                  </a:lnTo>
                  <a:lnTo>
                    <a:pt x="714425" y="327660"/>
                  </a:lnTo>
                  <a:lnTo>
                    <a:pt x="714425" y="358140"/>
                  </a:lnTo>
                  <a:lnTo>
                    <a:pt x="744194" y="358140"/>
                  </a:lnTo>
                  <a:lnTo>
                    <a:pt x="773963" y="358140"/>
                  </a:lnTo>
                  <a:lnTo>
                    <a:pt x="773963" y="386791"/>
                  </a:lnTo>
                  <a:lnTo>
                    <a:pt x="803732" y="386791"/>
                  </a:lnTo>
                  <a:lnTo>
                    <a:pt x="803732" y="357022"/>
                  </a:lnTo>
                  <a:lnTo>
                    <a:pt x="773963" y="357022"/>
                  </a:lnTo>
                  <a:lnTo>
                    <a:pt x="773963" y="327660"/>
                  </a:lnTo>
                  <a:lnTo>
                    <a:pt x="803732" y="327660"/>
                  </a:lnTo>
                  <a:lnTo>
                    <a:pt x="803732" y="298450"/>
                  </a:lnTo>
                  <a:lnTo>
                    <a:pt x="833501" y="298450"/>
                  </a:lnTo>
                  <a:lnTo>
                    <a:pt x="833501" y="387350"/>
                  </a:lnTo>
                  <a:lnTo>
                    <a:pt x="863269" y="387350"/>
                  </a:lnTo>
                  <a:lnTo>
                    <a:pt x="893038" y="387350"/>
                  </a:lnTo>
                  <a:lnTo>
                    <a:pt x="893038" y="416560"/>
                  </a:lnTo>
                  <a:lnTo>
                    <a:pt x="922807" y="416560"/>
                  </a:lnTo>
                  <a:lnTo>
                    <a:pt x="922807" y="358140"/>
                  </a:lnTo>
                  <a:lnTo>
                    <a:pt x="952576" y="358140"/>
                  </a:lnTo>
                  <a:lnTo>
                    <a:pt x="952576" y="416560"/>
                  </a:lnTo>
                  <a:lnTo>
                    <a:pt x="982345" y="416560"/>
                  </a:lnTo>
                  <a:lnTo>
                    <a:pt x="1012113" y="416560"/>
                  </a:lnTo>
                  <a:lnTo>
                    <a:pt x="1012113" y="387350"/>
                  </a:lnTo>
                  <a:lnTo>
                    <a:pt x="982345" y="387350"/>
                  </a:lnTo>
                  <a:lnTo>
                    <a:pt x="982345" y="358140"/>
                  </a:lnTo>
                  <a:lnTo>
                    <a:pt x="1012113" y="358140"/>
                  </a:lnTo>
                  <a:lnTo>
                    <a:pt x="1012113" y="386791"/>
                  </a:lnTo>
                  <a:lnTo>
                    <a:pt x="1041869" y="386791"/>
                  </a:lnTo>
                  <a:lnTo>
                    <a:pt x="1041869" y="357022"/>
                  </a:lnTo>
                  <a:close/>
                </a:path>
                <a:path w="1221104" h="476250">
                  <a:moveTo>
                    <a:pt x="1041869" y="297484"/>
                  </a:moveTo>
                  <a:lnTo>
                    <a:pt x="1012113" y="297484"/>
                  </a:lnTo>
                  <a:lnTo>
                    <a:pt x="1012113" y="327253"/>
                  </a:lnTo>
                  <a:lnTo>
                    <a:pt x="1041869" y="327253"/>
                  </a:lnTo>
                  <a:lnTo>
                    <a:pt x="1041869" y="297484"/>
                  </a:lnTo>
                  <a:close/>
                </a:path>
                <a:path w="1221104" h="476250">
                  <a:moveTo>
                    <a:pt x="1101407" y="237947"/>
                  </a:moveTo>
                  <a:lnTo>
                    <a:pt x="1071638" y="237947"/>
                  </a:lnTo>
                  <a:lnTo>
                    <a:pt x="1041869" y="237947"/>
                  </a:lnTo>
                  <a:lnTo>
                    <a:pt x="1041869" y="208178"/>
                  </a:lnTo>
                  <a:lnTo>
                    <a:pt x="1012113" y="208178"/>
                  </a:lnTo>
                  <a:lnTo>
                    <a:pt x="1012113" y="267716"/>
                  </a:lnTo>
                  <a:lnTo>
                    <a:pt x="1041869" y="267716"/>
                  </a:lnTo>
                  <a:lnTo>
                    <a:pt x="1041869" y="297484"/>
                  </a:lnTo>
                  <a:lnTo>
                    <a:pt x="1071638" y="297484"/>
                  </a:lnTo>
                  <a:lnTo>
                    <a:pt x="1071638" y="267716"/>
                  </a:lnTo>
                  <a:lnTo>
                    <a:pt x="1101407" y="267716"/>
                  </a:lnTo>
                  <a:lnTo>
                    <a:pt x="1101407" y="237947"/>
                  </a:lnTo>
                  <a:close/>
                </a:path>
                <a:path w="1221104" h="476250">
                  <a:moveTo>
                    <a:pt x="1220482" y="208178"/>
                  </a:moveTo>
                  <a:lnTo>
                    <a:pt x="1190713" y="208178"/>
                  </a:lnTo>
                  <a:lnTo>
                    <a:pt x="1160945" y="208178"/>
                  </a:lnTo>
                  <a:lnTo>
                    <a:pt x="1160945" y="237947"/>
                  </a:lnTo>
                  <a:lnTo>
                    <a:pt x="1131176" y="237947"/>
                  </a:lnTo>
                  <a:lnTo>
                    <a:pt x="1131176" y="267716"/>
                  </a:lnTo>
                  <a:lnTo>
                    <a:pt x="1160945" y="267716"/>
                  </a:lnTo>
                  <a:lnTo>
                    <a:pt x="1160945" y="297484"/>
                  </a:lnTo>
                  <a:lnTo>
                    <a:pt x="1131176" y="297484"/>
                  </a:lnTo>
                  <a:lnTo>
                    <a:pt x="1131176" y="267716"/>
                  </a:lnTo>
                  <a:lnTo>
                    <a:pt x="1101407" y="267716"/>
                  </a:lnTo>
                  <a:lnTo>
                    <a:pt x="1101407" y="297484"/>
                  </a:lnTo>
                  <a:lnTo>
                    <a:pt x="1071638" y="297484"/>
                  </a:lnTo>
                  <a:lnTo>
                    <a:pt x="1071638" y="327253"/>
                  </a:lnTo>
                  <a:lnTo>
                    <a:pt x="1101407" y="327253"/>
                  </a:lnTo>
                  <a:lnTo>
                    <a:pt x="1101407" y="357022"/>
                  </a:lnTo>
                  <a:lnTo>
                    <a:pt x="1071638" y="357022"/>
                  </a:lnTo>
                  <a:lnTo>
                    <a:pt x="1071638" y="416560"/>
                  </a:lnTo>
                  <a:lnTo>
                    <a:pt x="1101407" y="416560"/>
                  </a:lnTo>
                  <a:lnTo>
                    <a:pt x="1101407" y="386791"/>
                  </a:lnTo>
                  <a:lnTo>
                    <a:pt x="1131176" y="386791"/>
                  </a:lnTo>
                  <a:lnTo>
                    <a:pt x="1131176" y="327253"/>
                  </a:lnTo>
                  <a:lnTo>
                    <a:pt x="1160945" y="327253"/>
                  </a:lnTo>
                  <a:lnTo>
                    <a:pt x="1190713" y="327253"/>
                  </a:lnTo>
                  <a:lnTo>
                    <a:pt x="1220482" y="327253"/>
                  </a:lnTo>
                  <a:lnTo>
                    <a:pt x="1220482" y="208178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267446" y="2131346"/>
              <a:ext cx="1101725" cy="327660"/>
            </a:xfrm>
            <a:custGeom>
              <a:avLst/>
              <a:gdLst/>
              <a:ahLst/>
              <a:cxnLst/>
              <a:rect l="l" t="t" r="r" b="b"/>
              <a:pathLst>
                <a:path w="1101725" h="327660">
                  <a:moveTo>
                    <a:pt x="29768" y="59537"/>
                  </a:moveTo>
                  <a:lnTo>
                    <a:pt x="0" y="59537"/>
                  </a:lnTo>
                  <a:lnTo>
                    <a:pt x="0" y="89306"/>
                  </a:lnTo>
                  <a:lnTo>
                    <a:pt x="29768" y="89306"/>
                  </a:lnTo>
                  <a:lnTo>
                    <a:pt x="29768" y="59537"/>
                  </a:lnTo>
                  <a:close/>
                </a:path>
                <a:path w="1101725" h="327660">
                  <a:moveTo>
                    <a:pt x="89306" y="59537"/>
                  </a:moveTo>
                  <a:lnTo>
                    <a:pt x="59537" y="59537"/>
                  </a:lnTo>
                  <a:lnTo>
                    <a:pt x="59537" y="89306"/>
                  </a:lnTo>
                  <a:lnTo>
                    <a:pt x="89306" y="89306"/>
                  </a:lnTo>
                  <a:lnTo>
                    <a:pt x="89306" y="59537"/>
                  </a:lnTo>
                  <a:close/>
                </a:path>
                <a:path w="1101725" h="327660">
                  <a:moveTo>
                    <a:pt x="148844" y="178600"/>
                  </a:moveTo>
                  <a:lnTo>
                    <a:pt x="119075" y="178600"/>
                  </a:lnTo>
                  <a:lnTo>
                    <a:pt x="119075" y="238137"/>
                  </a:lnTo>
                  <a:lnTo>
                    <a:pt x="148844" y="238137"/>
                  </a:lnTo>
                  <a:lnTo>
                    <a:pt x="148844" y="178600"/>
                  </a:lnTo>
                  <a:close/>
                </a:path>
                <a:path w="1101725" h="327660">
                  <a:moveTo>
                    <a:pt x="267919" y="29768"/>
                  </a:moveTo>
                  <a:lnTo>
                    <a:pt x="238150" y="29768"/>
                  </a:lnTo>
                  <a:lnTo>
                    <a:pt x="238150" y="59537"/>
                  </a:lnTo>
                  <a:lnTo>
                    <a:pt x="267919" y="59537"/>
                  </a:lnTo>
                  <a:lnTo>
                    <a:pt x="267919" y="29768"/>
                  </a:lnTo>
                  <a:close/>
                </a:path>
                <a:path w="1101725" h="327660">
                  <a:moveTo>
                    <a:pt x="297688" y="119075"/>
                  </a:moveTo>
                  <a:lnTo>
                    <a:pt x="267919" y="119075"/>
                  </a:lnTo>
                  <a:lnTo>
                    <a:pt x="267919" y="89306"/>
                  </a:lnTo>
                  <a:lnTo>
                    <a:pt x="238150" y="89306"/>
                  </a:lnTo>
                  <a:lnTo>
                    <a:pt x="238150" y="119075"/>
                  </a:lnTo>
                  <a:lnTo>
                    <a:pt x="208381" y="119075"/>
                  </a:lnTo>
                  <a:lnTo>
                    <a:pt x="208381" y="148831"/>
                  </a:lnTo>
                  <a:lnTo>
                    <a:pt x="238150" y="148831"/>
                  </a:lnTo>
                  <a:lnTo>
                    <a:pt x="238150" y="178600"/>
                  </a:lnTo>
                  <a:lnTo>
                    <a:pt x="267919" y="178600"/>
                  </a:lnTo>
                  <a:lnTo>
                    <a:pt x="267919" y="148831"/>
                  </a:lnTo>
                  <a:lnTo>
                    <a:pt x="297688" y="148831"/>
                  </a:lnTo>
                  <a:lnTo>
                    <a:pt x="297688" y="119075"/>
                  </a:lnTo>
                  <a:close/>
                </a:path>
                <a:path w="1101725" h="327660">
                  <a:moveTo>
                    <a:pt x="297688" y="59537"/>
                  </a:moveTo>
                  <a:lnTo>
                    <a:pt x="267919" y="59537"/>
                  </a:lnTo>
                  <a:lnTo>
                    <a:pt x="267919" y="89306"/>
                  </a:lnTo>
                  <a:lnTo>
                    <a:pt x="297688" y="89306"/>
                  </a:lnTo>
                  <a:lnTo>
                    <a:pt x="297688" y="59537"/>
                  </a:lnTo>
                  <a:close/>
                </a:path>
                <a:path w="1101725" h="327660">
                  <a:moveTo>
                    <a:pt x="327456" y="148831"/>
                  </a:moveTo>
                  <a:lnTo>
                    <a:pt x="297688" y="148831"/>
                  </a:lnTo>
                  <a:lnTo>
                    <a:pt x="297688" y="178600"/>
                  </a:lnTo>
                  <a:lnTo>
                    <a:pt x="327456" y="178600"/>
                  </a:lnTo>
                  <a:lnTo>
                    <a:pt x="327456" y="148831"/>
                  </a:lnTo>
                  <a:close/>
                </a:path>
                <a:path w="1101725" h="327660">
                  <a:moveTo>
                    <a:pt x="327456" y="89306"/>
                  </a:moveTo>
                  <a:lnTo>
                    <a:pt x="297688" y="89306"/>
                  </a:lnTo>
                  <a:lnTo>
                    <a:pt x="297688" y="119075"/>
                  </a:lnTo>
                  <a:lnTo>
                    <a:pt x="327456" y="119075"/>
                  </a:lnTo>
                  <a:lnTo>
                    <a:pt x="327456" y="89306"/>
                  </a:lnTo>
                  <a:close/>
                </a:path>
                <a:path w="1101725" h="327660">
                  <a:moveTo>
                    <a:pt x="357225" y="238137"/>
                  </a:moveTo>
                  <a:lnTo>
                    <a:pt x="327456" y="238137"/>
                  </a:lnTo>
                  <a:lnTo>
                    <a:pt x="297688" y="238137"/>
                  </a:lnTo>
                  <a:lnTo>
                    <a:pt x="297688" y="178600"/>
                  </a:lnTo>
                  <a:lnTo>
                    <a:pt x="267919" y="178600"/>
                  </a:lnTo>
                  <a:lnTo>
                    <a:pt x="267919" y="208368"/>
                  </a:lnTo>
                  <a:lnTo>
                    <a:pt x="238150" y="208368"/>
                  </a:lnTo>
                  <a:lnTo>
                    <a:pt x="238150" y="238137"/>
                  </a:lnTo>
                  <a:lnTo>
                    <a:pt x="267919" y="238137"/>
                  </a:lnTo>
                  <a:lnTo>
                    <a:pt x="267919" y="267906"/>
                  </a:lnTo>
                  <a:lnTo>
                    <a:pt x="238150" y="267906"/>
                  </a:lnTo>
                  <a:lnTo>
                    <a:pt x="238150" y="238137"/>
                  </a:lnTo>
                  <a:lnTo>
                    <a:pt x="208381" y="238137"/>
                  </a:lnTo>
                  <a:lnTo>
                    <a:pt x="208381" y="208368"/>
                  </a:lnTo>
                  <a:lnTo>
                    <a:pt x="238150" y="208368"/>
                  </a:lnTo>
                  <a:lnTo>
                    <a:pt x="238150" y="178600"/>
                  </a:lnTo>
                  <a:lnTo>
                    <a:pt x="208381" y="178600"/>
                  </a:lnTo>
                  <a:lnTo>
                    <a:pt x="208381" y="148831"/>
                  </a:lnTo>
                  <a:lnTo>
                    <a:pt x="178612" y="148831"/>
                  </a:lnTo>
                  <a:lnTo>
                    <a:pt x="178612" y="89306"/>
                  </a:lnTo>
                  <a:lnTo>
                    <a:pt x="148844" y="89306"/>
                  </a:lnTo>
                  <a:lnTo>
                    <a:pt x="148844" y="59537"/>
                  </a:lnTo>
                  <a:lnTo>
                    <a:pt x="119075" y="59537"/>
                  </a:lnTo>
                  <a:lnTo>
                    <a:pt x="119075" y="148831"/>
                  </a:lnTo>
                  <a:lnTo>
                    <a:pt x="148844" y="148831"/>
                  </a:lnTo>
                  <a:lnTo>
                    <a:pt x="148844" y="178600"/>
                  </a:lnTo>
                  <a:lnTo>
                    <a:pt x="178612" y="178600"/>
                  </a:lnTo>
                  <a:lnTo>
                    <a:pt x="178612" y="267906"/>
                  </a:lnTo>
                  <a:lnTo>
                    <a:pt x="208381" y="267906"/>
                  </a:lnTo>
                  <a:lnTo>
                    <a:pt x="208381" y="297675"/>
                  </a:lnTo>
                  <a:lnTo>
                    <a:pt x="178612" y="297675"/>
                  </a:lnTo>
                  <a:lnTo>
                    <a:pt x="178612" y="267906"/>
                  </a:lnTo>
                  <a:lnTo>
                    <a:pt x="148844" y="267906"/>
                  </a:lnTo>
                  <a:lnTo>
                    <a:pt x="148844" y="327444"/>
                  </a:lnTo>
                  <a:lnTo>
                    <a:pt x="178612" y="327444"/>
                  </a:lnTo>
                  <a:lnTo>
                    <a:pt x="208381" y="327444"/>
                  </a:lnTo>
                  <a:lnTo>
                    <a:pt x="238150" y="327444"/>
                  </a:lnTo>
                  <a:lnTo>
                    <a:pt x="238150" y="297675"/>
                  </a:lnTo>
                  <a:lnTo>
                    <a:pt x="267919" y="297675"/>
                  </a:lnTo>
                  <a:lnTo>
                    <a:pt x="297688" y="297675"/>
                  </a:lnTo>
                  <a:lnTo>
                    <a:pt x="297688" y="267906"/>
                  </a:lnTo>
                  <a:lnTo>
                    <a:pt x="327456" y="267906"/>
                  </a:lnTo>
                  <a:lnTo>
                    <a:pt x="357225" y="267906"/>
                  </a:lnTo>
                  <a:lnTo>
                    <a:pt x="357225" y="238137"/>
                  </a:lnTo>
                  <a:close/>
                </a:path>
                <a:path w="1101725" h="327660">
                  <a:moveTo>
                    <a:pt x="357225" y="178600"/>
                  </a:moveTo>
                  <a:lnTo>
                    <a:pt x="327456" y="178600"/>
                  </a:lnTo>
                  <a:lnTo>
                    <a:pt x="327456" y="208368"/>
                  </a:lnTo>
                  <a:lnTo>
                    <a:pt x="357225" y="208368"/>
                  </a:lnTo>
                  <a:lnTo>
                    <a:pt x="357225" y="178600"/>
                  </a:lnTo>
                  <a:close/>
                </a:path>
                <a:path w="1101725" h="327660">
                  <a:moveTo>
                    <a:pt x="386981" y="267906"/>
                  </a:moveTo>
                  <a:lnTo>
                    <a:pt x="357225" y="267906"/>
                  </a:lnTo>
                  <a:lnTo>
                    <a:pt x="357225" y="327444"/>
                  </a:lnTo>
                  <a:lnTo>
                    <a:pt x="386981" y="327444"/>
                  </a:lnTo>
                  <a:lnTo>
                    <a:pt x="386981" y="267906"/>
                  </a:lnTo>
                  <a:close/>
                </a:path>
                <a:path w="1101725" h="327660">
                  <a:moveTo>
                    <a:pt x="416750" y="29768"/>
                  </a:moveTo>
                  <a:lnTo>
                    <a:pt x="386981" y="29768"/>
                  </a:lnTo>
                  <a:lnTo>
                    <a:pt x="357225" y="29768"/>
                  </a:lnTo>
                  <a:lnTo>
                    <a:pt x="357225" y="59537"/>
                  </a:lnTo>
                  <a:lnTo>
                    <a:pt x="386981" y="59537"/>
                  </a:lnTo>
                  <a:lnTo>
                    <a:pt x="416750" y="59537"/>
                  </a:lnTo>
                  <a:lnTo>
                    <a:pt x="416750" y="29768"/>
                  </a:lnTo>
                  <a:close/>
                </a:path>
                <a:path w="1101725" h="327660">
                  <a:moveTo>
                    <a:pt x="446519" y="148831"/>
                  </a:moveTo>
                  <a:lnTo>
                    <a:pt x="416750" y="148831"/>
                  </a:lnTo>
                  <a:lnTo>
                    <a:pt x="416750" y="89306"/>
                  </a:lnTo>
                  <a:lnTo>
                    <a:pt x="386981" y="89306"/>
                  </a:lnTo>
                  <a:lnTo>
                    <a:pt x="386981" y="119075"/>
                  </a:lnTo>
                  <a:lnTo>
                    <a:pt x="357225" y="119075"/>
                  </a:lnTo>
                  <a:lnTo>
                    <a:pt x="357225" y="148831"/>
                  </a:lnTo>
                  <a:lnTo>
                    <a:pt x="386981" y="148831"/>
                  </a:lnTo>
                  <a:lnTo>
                    <a:pt x="386981" y="178600"/>
                  </a:lnTo>
                  <a:lnTo>
                    <a:pt x="416750" y="178600"/>
                  </a:lnTo>
                  <a:lnTo>
                    <a:pt x="446519" y="178600"/>
                  </a:lnTo>
                  <a:lnTo>
                    <a:pt x="446519" y="148831"/>
                  </a:lnTo>
                  <a:close/>
                </a:path>
                <a:path w="1101725" h="327660">
                  <a:moveTo>
                    <a:pt x="446519" y="59537"/>
                  </a:moveTo>
                  <a:lnTo>
                    <a:pt x="416750" y="59537"/>
                  </a:lnTo>
                  <a:lnTo>
                    <a:pt x="416750" y="89306"/>
                  </a:lnTo>
                  <a:lnTo>
                    <a:pt x="446519" y="89306"/>
                  </a:lnTo>
                  <a:lnTo>
                    <a:pt x="446519" y="59537"/>
                  </a:lnTo>
                  <a:close/>
                </a:path>
                <a:path w="1101725" h="327660">
                  <a:moveTo>
                    <a:pt x="446519" y="0"/>
                  </a:moveTo>
                  <a:lnTo>
                    <a:pt x="416750" y="0"/>
                  </a:lnTo>
                  <a:lnTo>
                    <a:pt x="416750" y="29768"/>
                  </a:lnTo>
                  <a:lnTo>
                    <a:pt x="446519" y="29768"/>
                  </a:lnTo>
                  <a:lnTo>
                    <a:pt x="446519" y="0"/>
                  </a:lnTo>
                  <a:close/>
                </a:path>
                <a:path w="1101725" h="327660">
                  <a:moveTo>
                    <a:pt x="476288" y="89306"/>
                  </a:moveTo>
                  <a:lnTo>
                    <a:pt x="446519" y="89306"/>
                  </a:lnTo>
                  <a:lnTo>
                    <a:pt x="446519" y="119075"/>
                  </a:lnTo>
                  <a:lnTo>
                    <a:pt x="476288" y="119075"/>
                  </a:lnTo>
                  <a:lnTo>
                    <a:pt x="476288" y="89306"/>
                  </a:lnTo>
                  <a:close/>
                </a:path>
                <a:path w="1101725" h="327660">
                  <a:moveTo>
                    <a:pt x="506056" y="238137"/>
                  </a:moveTo>
                  <a:lnTo>
                    <a:pt x="476288" y="238137"/>
                  </a:lnTo>
                  <a:lnTo>
                    <a:pt x="476288" y="208368"/>
                  </a:lnTo>
                  <a:lnTo>
                    <a:pt x="446519" y="208368"/>
                  </a:lnTo>
                  <a:lnTo>
                    <a:pt x="446519" y="238137"/>
                  </a:lnTo>
                  <a:lnTo>
                    <a:pt x="416750" y="238137"/>
                  </a:lnTo>
                  <a:lnTo>
                    <a:pt x="386981" y="238137"/>
                  </a:lnTo>
                  <a:lnTo>
                    <a:pt x="386981" y="267906"/>
                  </a:lnTo>
                  <a:lnTo>
                    <a:pt x="416750" y="267906"/>
                  </a:lnTo>
                  <a:lnTo>
                    <a:pt x="446519" y="267906"/>
                  </a:lnTo>
                  <a:lnTo>
                    <a:pt x="476288" y="267906"/>
                  </a:lnTo>
                  <a:lnTo>
                    <a:pt x="506056" y="267906"/>
                  </a:lnTo>
                  <a:lnTo>
                    <a:pt x="506056" y="238137"/>
                  </a:lnTo>
                  <a:close/>
                </a:path>
                <a:path w="1101725" h="327660">
                  <a:moveTo>
                    <a:pt x="535825" y="29768"/>
                  </a:moveTo>
                  <a:lnTo>
                    <a:pt x="506056" y="29768"/>
                  </a:lnTo>
                  <a:lnTo>
                    <a:pt x="476288" y="29768"/>
                  </a:lnTo>
                  <a:lnTo>
                    <a:pt x="476288" y="59537"/>
                  </a:lnTo>
                  <a:lnTo>
                    <a:pt x="506056" y="59537"/>
                  </a:lnTo>
                  <a:lnTo>
                    <a:pt x="535825" y="59537"/>
                  </a:lnTo>
                  <a:lnTo>
                    <a:pt x="535825" y="29768"/>
                  </a:lnTo>
                  <a:close/>
                </a:path>
                <a:path w="1101725" h="327660">
                  <a:moveTo>
                    <a:pt x="565594" y="267906"/>
                  </a:moveTo>
                  <a:lnTo>
                    <a:pt x="535825" y="267906"/>
                  </a:lnTo>
                  <a:lnTo>
                    <a:pt x="535825" y="327444"/>
                  </a:lnTo>
                  <a:lnTo>
                    <a:pt x="565594" y="327444"/>
                  </a:lnTo>
                  <a:lnTo>
                    <a:pt x="565594" y="267906"/>
                  </a:lnTo>
                  <a:close/>
                </a:path>
                <a:path w="1101725" h="327660">
                  <a:moveTo>
                    <a:pt x="595363" y="178600"/>
                  </a:moveTo>
                  <a:lnTo>
                    <a:pt x="565594" y="178600"/>
                  </a:lnTo>
                  <a:lnTo>
                    <a:pt x="565594" y="119075"/>
                  </a:lnTo>
                  <a:lnTo>
                    <a:pt x="535825" y="119075"/>
                  </a:lnTo>
                  <a:lnTo>
                    <a:pt x="535825" y="178600"/>
                  </a:lnTo>
                  <a:lnTo>
                    <a:pt x="506056" y="178600"/>
                  </a:lnTo>
                  <a:lnTo>
                    <a:pt x="506056" y="208368"/>
                  </a:lnTo>
                  <a:lnTo>
                    <a:pt x="535825" y="208368"/>
                  </a:lnTo>
                  <a:lnTo>
                    <a:pt x="565594" y="208368"/>
                  </a:lnTo>
                  <a:lnTo>
                    <a:pt x="595363" y="208368"/>
                  </a:lnTo>
                  <a:lnTo>
                    <a:pt x="595363" y="178600"/>
                  </a:lnTo>
                  <a:close/>
                </a:path>
                <a:path w="1101725" h="327660">
                  <a:moveTo>
                    <a:pt x="625132" y="208368"/>
                  </a:moveTo>
                  <a:lnTo>
                    <a:pt x="595363" y="208368"/>
                  </a:lnTo>
                  <a:lnTo>
                    <a:pt x="595363" y="238137"/>
                  </a:lnTo>
                  <a:lnTo>
                    <a:pt x="565594" y="238137"/>
                  </a:lnTo>
                  <a:lnTo>
                    <a:pt x="565594" y="267906"/>
                  </a:lnTo>
                  <a:lnTo>
                    <a:pt x="595363" y="267906"/>
                  </a:lnTo>
                  <a:lnTo>
                    <a:pt x="625132" y="267906"/>
                  </a:lnTo>
                  <a:lnTo>
                    <a:pt x="625132" y="208368"/>
                  </a:lnTo>
                  <a:close/>
                </a:path>
                <a:path w="1101725" h="327660">
                  <a:moveTo>
                    <a:pt x="654900" y="0"/>
                  </a:moveTo>
                  <a:lnTo>
                    <a:pt x="625132" y="0"/>
                  </a:lnTo>
                  <a:lnTo>
                    <a:pt x="595363" y="0"/>
                  </a:lnTo>
                  <a:lnTo>
                    <a:pt x="595363" y="29768"/>
                  </a:lnTo>
                  <a:lnTo>
                    <a:pt x="565594" y="29768"/>
                  </a:lnTo>
                  <a:lnTo>
                    <a:pt x="565594" y="59537"/>
                  </a:lnTo>
                  <a:lnTo>
                    <a:pt x="535825" y="59537"/>
                  </a:lnTo>
                  <a:lnTo>
                    <a:pt x="535825" y="89306"/>
                  </a:lnTo>
                  <a:lnTo>
                    <a:pt x="565594" y="89306"/>
                  </a:lnTo>
                  <a:lnTo>
                    <a:pt x="565594" y="119075"/>
                  </a:lnTo>
                  <a:lnTo>
                    <a:pt x="595363" y="119075"/>
                  </a:lnTo>
                  <a:lnTo>
                    <a:pt x="595363" y="59537"/>
                  </a:lnTo>
                  <a:lnTo>
                    <a:pt x="625132" y="59537"/>
                  </a:lnTo>
                  <a:lnTo>
                    <a:pt x="625132" y="29768"/>
                  </a:lnTo>
                  <a:lnTo>
                    <a:pt x="654900" y="29768"/>
                  </a:lnTo>
                  <a:lnTo>
                    <a:pt x="654900" y="0"/>
                  </a:lnTo>
                  <a:close/>
                </a:path>
                <a:path w="1101725" h="327660">
                  <a:moveTo>
                    <a:pt x="714438" y="0"/>
                  </a:moveTo>
                  <a:lnTo>
                    <a:pt x="684669" y="0"/>
                  </a:lnTo>
                  <a:lnTo>
                    <a:pt x="684669" y="29768"/>
                  </a:lnTo>
                  <a:lnTo>
                    <a:pt x="714438" y="29768"/>
                  </a:lnTo>
                  <a:lnTo>
                    <a:pt x="714438" y="0"/>
                  </a:lnTo>
                  <a:close/>
                </a:path>
                <a:path w="1101725" h="327660">
                  <a:moveTo>
                    <a:pt x="773976" y="59537"/>
                  </a:moveTo>
                  <a:lnTo>
                    <a:pt x="744207" y="59537"/>
                  </a:lnTo>
                  <a:lnTo>
                    <a:pt x="744207" y="119075"/>
                  </a:lnTo>
                  <a:lnTo>
                    <a:pt x="773976" y="119075"/>
                  </a:lnTo>
                  <a:lnTo>
                    <a:pt x="773976" y="59537"/>
                  </a:lnTo>
                  <a:close/>
                </a:path>
                <a:path w="1101725" h="327660">
                  <a:moveTo>
                    <a:pt x="803744" y="208368"/>
                  </a:moveTo>
                  <a:lnTo>
                    <a:pt x="773976" y="208368"/>
                  </a:lnTo>
                  <a:lnTo>
                    <a:pt x="773976" y="238137"/>
                  </a:lnTo>
                  <a:lnTo>
                    <a:pt x="744207" y="238137"/>
                  </a:lnTo>
                  <a:lnTo>
                    <a:pt x="744207" y="178600"/>
                  </a:lnTo>
                  <a:lnTo>
                    <a:pt x="714438" y="178600"/>
                  </a:lnTo>
                  <a:lnTo>
                    <a:pt x="684669" y="178600"/>
                  </a:lnTo>
                  <a:lnTo>
                    <a:pt x="684669" y="238137"/>
                  </a:lnTo>
                  <a:lnTo>
                    <a:pt x="654900" y="238137"/>
                  </a:lnTo>
                  <a:lnTo>
                    <a:pt x="654900" y="267906"/>
                  </a:lnTo>
                  <a:lnTo>
                    <a:pt x="625132" y="267906"/>
                  </a:lnTo>
                  <a:lnTo>
                    <a:pt x="625132" y="297675"/>
                  </a:lnTo>
                  <a:lnTo>
                    <a:pt x="654900" y="297675"/>
                  </a:lnTo>
                  <a:lnTo>
                    <a:pt x="654900" y="327444"/>
                  </a:lnTo>
                  <a:lnTo>
                    <a:pt x="684669" y="327444"/>
                  </a:lnTo>
                  <a:lnTo>
                    <a:pt x="684669" y="297675"/>
                  </a:lnTo>
                  <a:lnTo>
                    <a:pt x="714438" y="297675"/>
                  </a:lnTo>
                  <a:lnTo>
                    <a:pt x="714438" y="267906"/>
                  </a:lnTo>
                  <a:lnTo>
                    <a:pt x="744207" y="267906"/>
                  </a:lnTo>
                  <a:lnTo>
                    <a:pt x="773976" y="267906"/>
                  </a:lnTo>
                  <a:lnTo>
                    <a:pt x="803744" y="267906"/>
                  </a:lnTo>
                  <a:lnTo>
                    <a:pt x="803744" y="208368"/>
                  </a:lnTo>
                  <a:close/>
                </a:path>
                <a:path w="1101725" h="327660">
                  <a:moveTo>
                    <a:pt x="833513" y="148831"/>
                  </a:moveTo>
                  <a:lnTo>
                    <a:pt x="803744" y="148831"/>
                  </a:lnTo>
                  <a:lnTo>
                    <a:pt x="773976" y="148831"/>
                  </a:lnTo>
                  <a:lnTo>
                    <a:pt x="773976" y="178600"/>
                  </a:lnTo>
                  <a:lnTo>
                    <a:pt x="803744" y="178600"/>
                  </a:lnTo>
                  <a:lnTo>
                    <a:pt x="803744" y="208368"/>
                  </a:lnTo>
                  <a:lnTo>
                    <a:pt x="833513" y="208368"/>
                  </a:lnTo>
                  <a:lnTo>
                    <a:pt x="833513" y="148831"/>
                  </a:lnTo>
                  <a:close/>
                </a:path>
                <a:path w="1101725" h="327660">
                  <a:moveTo>
                    <a:pt x="833513" y="89306"/>
                  </a:moveTo>
                  <a:lnTo>
                    <a:pt x="803744" y="89306"/>
                  </a:lnTo>
                  <a:lnTo>
                    <a:pt x="803744" y="119075"/>
                  </a:lnTo>
                  <a:lnTo>
                    <a:pt x="833513" y="119075"/>
                  </a:lnTo>
                  <a:lnTo>
                    <a:pt x="833513" y="89306"/>
                  </a:lnTo>
                  <a:close/>
                </a:path>
                <a:path w="1101725" h="327660">
                  <a:moveTo>
                    <a:pt x="922807" y="267906"/>
                  </a:moveTo>
                  <a:lnTo>
                    <a:pt x="893051" y="267906"/>
                  </a:lnTo>
                  <a:lnTo>
                    <a:pt x="893051" y="238137"/>
                  </a:lnTo>
                  <a:lnTo>
                    <a:pt x="863282" y="238137"/>
                  </a:lnTo>
                  <a:lnTo>
                    <a:pt x="833513" y="238137"/>
                  </a:lnTo>
                  <a:lnTo>
                    <a:pt x="833513" y="267906"/>
                  </a:lnTo>
                  <a:lnTo>
                    <a:pt x="863282" y="267906"/>
                  </a:lnTo>
                  <a:lnTo>
                    <a:pt x="863282" y="297675"/>
                  </a:lnTo>
                  <a:lnTo>
                    <a:pt x="893051" y="297675"/>
                  </a:lnTo>
                  <a:lnTo>
                    <a:pt x="922807" y="297675"/>
                  </a:lnTo>
                  <a:lnTo>
                    <a:pt x="922807" y="267906"/>
                  </a:lnTo>
                  <a:close/>
                </a:path>
                <a:path w="1101725" h="327660">
                  <a:moveTo>
                    <a:pt x="922807" y="29768"/>
                  </a:moveTo>
                  <a:lnTo>
                    <a:pt x="893051" y="29768"/>
                  </a:lnTo>
                  <a:lnTo>
                    <a:pt x="893051" y="59537"/>
                  </a:lnTo>
                  <a:lnTo>
                    <a:pt x="922807" y="59537"/>
                  </a:lnTo>
                  <a:lnTo>
                    <a:pt x="922807" y="29768"/>
                  </a:lnTo>
                  <a:close/>
                </a:path>
                <a:path w="1101725" h="327660">
                  <a:moveTo>
                    <a:pt x="1041882" y="267906"/>
                  </a:moveTo>
                  <a:lnTo>
                    <a:pt x="1012113" y="267906"/>
                  </a:lnTo>
                  <a:lnTo>
                    <a:pt x="1012113" y="208368"/>
                  </a:lnTo>
                  <a:lnTo>
                    <a:pt x="982345" y="208368"/>
                  </a:lnTo>
                  <a:lnTo>
                    <a:pt x="982345" y="238137"/>
                  </a:lnTo>
                  <a:lnTo>
                    <a:pt x="952576" y="238137"/>
                  </a:lnTo>
                  <a:lnTo>
                    <a:pt x="952576" y="208368"/>
                  </a:lnTo>
                  <a:lnTo>
                    <a:pt x="922807" y="208368"/>
                  </a:lnTo>
                  <a:lnTo>
                    <a:pt x="922807" y="267906"/>
                  </a:lnTo>
                  <a:lnTo>
                    <a:pt x="952576" y="267906"/>
                  </a:lnTo>
                  <a:lnTo>
                    <a:pt x="952576" y="327444"/>
                  </a:lnTo>
                  <a:lnTo>
                    <a:pt x="982345" y="327444"/>
                  </a:lnTo>
                  <a:lnTo>
                    <a:pt x="1012113" y="327444"/>
                  </a:lnTo>
                  <a:lnTo>
                    <a:pt x="1012113" y="297675"/>
                  </a:lnTo>
                  <a:lnTo>
                    <a:pt x="1041882" y="297675"/>
                  </a:lnTo>
                  <a:lnTo>
                    <a:pt x="1041882" y="267906"/>
                  </a:lnTo>
                  <a:close/>
                </a:path>
                <a:path w="1101725" h="327660">
                  <a:moveTo>
                    <a:pt x="1071651" y="148831"/>
                  </a:moveTo>
                  <a:lnTo>
                    <a:pt x="1041882" y="148831"/>
                  </a:lnTo>
                  <a:lnTo>
                    <a:pt x="1041882" y="178600"/>
                  </a:lnTo>
                  <a:lnTo>
                    <a:pt x="1071651" y="178600"/>
                  </a:lnTo>
                  <a:lnTo>
                    <a:pt x="1071651" y="148831"/>
                  </a:lnTo>
                  <a:close/>
                </a:path>
                <a:path w="1101725" h="327660">
                  <a:moveTo>
                    <a:pt x="1101420" y="208368"/>
                  </a:moveTo>
                  <a:lnTo>
                    <a:pt x="1071651" y="208368"/>
                  </a:lnTo>
                  <a:lnTo>
                    <a:pt x="1041882" y="208368"/>
                  </a:lnTo>
                  <a:lnTo>
                    <a:pt x="1041882" y="267906"/>
                  </a:lnTo>
                  <a:lnTo>
                    <a:pt x="1071651" y="267906"/>
                  </a:lnTo>
                  <a:lnTo>
                    <a:pt x="1071651" y="297675"/>
                  </a:lnTo>
                  <a:lnTo>
                    <a:pt x="1101420" y="297675"/>
                  </a:lnTo>
                  <a:lnTo>
                    <a:pt x="1101420" y="208368"/>
                  </a:lnTo>
                  <a:close/>
                </a:path>
                <a:path w="1101725" h="327660">
                  <a:moveTo>
                    <a:pt x="1101420" y="0"/>
                  </a:moveTo>
                  <a:lnTo>
                    <a:pt x="1071651" y="0"/>
                  </a:lnTo>
                  <a:lnTo>
                    <a:pt x="1041882" y="0"/>
                  </a:lnTo>
                  <a:lnTo>
                    <a:pt x="1041882" y="29768"/>
                  </a:lnTo>
                  <a:lnTo>
                    <a:pt x="1012113" y="29768"/>
                  </a:lnTo>
                  <a:lnTo>
                    <a:pt x="1012113" y="89306"/>
                  </a:lnTo>
                  <a:lnTo>
                    <a:pt x="982345" y="89306"/>
                  </a:lnTo>
                  <a:lnTo>
                    <a:pt x="982345" y="178600"/>
                  </a:lnTo>
                  <a:lnTo>
                    <a:pt x="1012113" y="178600"/>
                  </a:lnTo>
                  <a:lnTo>
                    <a:pt x="1012113" y="148831"/>
                  </a:lnTo>
                  <a:lnTo>
                    <a:pt x="1041882" y="148831"/>
                  </a:lnTo>
                  <a:lnTo>
                    <a:pt x="1041882" y="59537"/>
                  </a:lnTo>
                  <a:lnTo>
                    <a:pt x="1071651" y="59537"/>
                  </a:lnTo>
                  <a:lnTo>
                    <a:pt x="1071651" y="29768"/>
                  </a:lnTo>
                  <a:lnTo>
                    <a:pt x="1101420" y="29768"/>
                  </a:lnTo>
                  <a:lnTo>
                    <a:pt x="1101420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148384" y="1237939"/>
              <a:ext cx="1221105" cy="1221105"/>
            </a:xfrm>
            <a:custGeom>
              <a:avLst/>
              <a:gdLst/>
              <a:ahLst/>
              <a:cxnLst/>
              <a:rect l="l" t="t" r="r" b="b"/>
              <a:pathLst>
                <a:path w="1221104" h="1221105">
                  <a:moveTo>
                    <a:pt x="148831" y="1072007"/>
                  </a:moveTo>
                  <a:lnTo>
                    <a:pt x="59537" y="1072007"/>
                  </a:lnTo>
                  <a:lnTo>
                    <a:pt x="59537" y="1161313"/>
                  </a:lnTo>
                  <a:lnTo>
                    <a:pt x="148831" y="1161313"/>
                  </a:lnTo>
                  <a:lnTo>
                    <a:pt x="148831" y="1072007"/>
                  </a:lnTo>
                  <a:close/>
                </a:path>
                <a:path w="1221104" h="1221105">
                  <a:moveTo>
                    <a:pt x="148831" y="59905"/>
                  </a:moveTo>
                  <a:lnTo>
                    <a:pt x="59537" y="59905"/>
                  </a:lnTo>
                  <a:lnTo>
                    <a:pt x="59537" y="149212"/>
                  </a:lnTo>
                  <a:lnTo>
                    <a:pt x="148831" y="149212"/>
                  </a:lnTo>
                  <a:lnTo>
                    <a:pt x="148831" y="59905"/>
                  </a:lnTo>
                  <a:close/>
                </a:path>
                <a:path w="1221104" h="1221105">
                  <a:moveTo>
                    <a:pt x="208368" y="1012190"/>
                  </a:moveTo>
                  <a:lnTo>
                    <a:pt x="0" y="1012190"/>
                  </a:lnTo>
                  <a:lnTo>
                    <a:pt x="0" y="1042670"/>
                  </a:lnTo>
                  <a:lnTo>
                    <a:pt x="0" y="1191260"/>
                  </a:lnTo>
                  <a:lnTo>
                    <a:pt x="0" y="1220470"/>
                  </a:lnTo>
                  <a:lnTo>
                    <a:pt x="208368" y="1220470"/>
                  </a:lnTo>
                  <a:lnTo>
                    <a:pt x="208368" y="1191260"/>
                  </a:lnTo>
                  <a:lnTo>
                    <a:pt x="29768" y="1191260"/>
                  </a:lnTo>
                  <a:lnTo>
                    <a:pt x="29768" y="1042670"/>
                  </a:lnTo>
                  <a:lnTo>
                    <a:pt x="178600" y="1042670"/>
                  </a:lnTo>
                  <a:lnTo>
                    <a:pt x="178600" y="1191082"/>
                  </a:lnTo>
                  <a:lnTo>
                    <a:pt x="208368" y="1191082"/>
                  </a:lnTo>
                  <a:lnTo>
                    <a:pt x="208368" y="1042670"/>
                  </a:lnTo>
                  <a:lnTo>
                    <a:pt x="208368" y="1042238"/>
                  </a:lnTo>
                  <a:lnTo>
                    <a:pt x="208368" y="1012190"/>
                  </a:lnTo>
                  <a:close/>
                </a:path>
                <a:path w="1221104" h="1221105">
                  <a:moveTo>
                    <a:pt x="208368" y="0"/>
                  </a:moveTo>
                  <a:lnTo>
                    <a:pt x="0" y="0"/>
                  </a:lnTo>
                  <a:lnTo>
                    <a:pt x="0" y="30480"/>
                  </a:lnTo>
                  <a:lnTo>
                    <a:pt x="0" y="179070"/>
                  </a:lnTo>
                  <a:lnTo>
                    <a:pt x="0" y="208280"/>
                  </a:lnTo>
                  <a:lnTo>
                    <a:pt x="208368" y="208280"/>
                  </a:lnTo>
                  <a:lnTo>
                    <a:pt x="208368" y="179070"/>
                  </a:lnTo>
                  <a:lnTo>
                    <a:pt x="29768" y="179070"/>
                  </a:lnTo>
                  <a:lnTo>
                    <a:pt x="29768" y="30480"/>
                  </a:lnTo>
                  <a:lnTo>
                    <a:pt x="178600" y="30480"/>
                  </a:lnTo>
                  <a:lnTo>
                    <a:pt x="178600" y="178981"/>
                  </a:lnTo>
                  <a:lnTo>
                    <a:pt x="208368" y="178981"/>
                  </a:lnTo>
                  <a:lnTo>
                    <a:pt x="208368" y="30480"/>
                  </a:lnTo>
                  <a:lnTo>
                    <a:pt x="208368" y="30137"/>
                  </a:lnTo>
                  <a:lnTo>
                    <a:pt x="208368" y="0"/>
                  </a:lnTo>
                  <a:close/>
                </a:path>
                <a:path w="1221104" h="1221105">
                  <a:moveTo>
                    <a:pt x="625119" y="1191082"/>
                  </a:moveTo>
                  <a:lnTo>
                    <a:pt x="595350" y="1191082"/>
                  </a:lnTo>
                  <a:lnTo>
                    <a:pt x="595350" y="1220851"/>
                  </a:lnTo>
                  <a:lnTo>
                    <a:pt x="625119" y="1220851"/>
                  </a:lnTo>
                  <a:lnTo>
                    <a:pt x="625119" y="1191082"/>
                  </a:lnTo>
                  <a:close/>
                </a:path>
                <a:path w="1221104" h="1221105">
                  <a:moveTo>
                    <a:pt x="744194" y="1191082"/>
                  </a:moveTo>
                  <a:lnTo>
                    <a:pt x="714425" y="1191082"/>
                  </a:lnTo>
                  <a:lnTo>
                    <a:pt x="714425" y="1220851"/>
                  </a:lnTo>
                  <a:lnTo>
                    <a:pt x="744194" y="1220851"/>
                  </a:lnTo>
                  <a:lnTo>
                    <a:pt x="744194" y="1191082"/>
                  </a:lnTo>
                  <a:close/>
                </a:path>
                <a:path w="1221104" h="1221105">
                  <a:moveTo>
                    <a:pt x="863269" y="1012482"/>
                  </a:moveTo>
                  <a:lnTo>
                    <a:pt x="833501" y="1012482"/>
                  </a:lnTo>
                  <a:lnTo>
                    <a:pt x="833501" y="952944"/>
                  </a:lnTo>
                  <a:lnTo>
                    <a:pt x="803732" y="952944"/>
                  </a:lnTo>
                  <a:lnTo>
                    <a:pt x="773963" y="952944"/>
                  </a:lnTo>
                  <a:lnTo>
                    <a:pt x="744194" y="952944"/>
                  </a:lnTo>
                  <a:lnTo>
                    <a:pt x="744194" y="1012482"/>
                  </a:lnTo>
                  <a:lnTo>
                    <a:pt x="714425" y="1012482"/>
                  </a:lnTo>
                  <a:lnTo>
                    <a:pt x="714425" y="1072007"/>
                  </a:lnTo>
                  <a:lnTo>
                    <a:pt x="744194" y="1072007"/>
                  </a:lnTo>
                  <a:lnTo>
                    <a:pt x="744194" y="1131544"/>
                  </a:lnTo>
                  <a:lnTo>
                    <a:pt x="773963" y="1131544"/>
                  </a:lnTo>
                  <a:lnTo>
                    <a:pt x="773963" y="1101775"/>
                  </a:lnTo>
                  <a:lnTo>
                    <a:pt x="803732" y="1101775"/>
                  </a:lnTo>
                  <a:lnTo>
                    <a:pt x="803732" y="1072007"/>
                  </a:lnTo>
                  <a:lnTo>
                    <a:pt x="773963" y="1072007"/>
                  </a:lnTo>
                  <a:lnTo>
                    <a:pt x="773963" y="982713"/>
                  </a:lnTo>
                  <a:lnTo>
                    <a:pt x="803732" y="982713"/>
                  </a:lnTo>
                  <a:lnTo>
                    <a:pt x="803732" y="1042238"/>
                  </a:lnTo>
                  <a:lnTo>
                    <a:pt x="833501" y="1042238"/>
                  </a:lnTo>
                  <a:lnTo>
                    <a:pt x="863269" y="1042238"/>
                  </a:lnTo>
                  <a:lnTo>
                    <a:pt x="863269" y="1012482"/>
                  </a:lnTo>
                  <a:close/>
                </a:path>
                <a:path w="1221104" h="1221105">
                  <a:moveTo>
                    <a:pt x="893038" y="1072007"/>
                  </a:moveTo>
                  <a:lnTo>
                    <a:pt x="863269" y="1072007"/>
                  </a:lnTo>
                  <a:lnTo>
                    <a:pt x="863269" y="1101775"/>
                  </a:lnTo>
                  <a:lnTo>
                    <a:pt x="893038" y="1101775"/>
                  </a:lnTo>
                  <a:lnTo>
                    <a:pt x="893038" y="1072007"/>
                  </a:lnTo>
                  <a:close/>
                </a:path>
                <a:path w="1221104" h="1221105">
                  <a:moveTo>
                    <a:pt x="922807" y="1101775"/>
                  </a:moveTo>
                  <a:lnTo>
                    <a:pt x="893038" y="1101775"/>
                  </a:lnTo>
                  <a:lnTo>
                    <a:pt x="893038" y="1161313"/>
                  </a:lnTo>
                  <a:lnTo>
                    <a:pt x="922807" y="1161313"/>
                  </a:lnTo>
                  <a:lnTo>
                    <a:pt x="922807" y="1101775"/>
                  </a:lnTo>
                  <a:close/>
                </a:path>
                <a:path w="1221104" h="1221105">
                  <a:moveTo>
                    <a:pt x="982345" y="1191082"/>
                  </a:moveTo>
                  <a:lnTo>
                    <a:pt x="952576" y="1191082"/>
                  </a:lnTo>
                  <a:lnTo>
                    <a:pt x="922807" y="1191082"/>
                  </a:lnTo>
                  <a:lnTo>
                    <a:pt x="922807" y="1220851"/>
                  </a:lnTo>
                  <a:lnTo>
                    <a:pt x="952576" y="1220851"/>
                  </a:lnTo>
                  <a:lnTo>
                    <a:pt x="982345" y="1220851"/>
                  </a:lnTo>
                  <a:lnTo>
                    <a:pt x="982345" y="1191082"/>
                  </a:lnTo>
                  <a:close/>
                </a:path>
                <a:path w="1221104" h="1221105">
                  <a:moveTo>
                    <a:pt x="1041869" y="1012482"/>
                  </a:moveTo>
                  <a:lnTo>
                    <a:pt x="1012113" y="1012482"/>
                  </a:lnTo>
                  <a:lnTo>
                    <a:pt x="1012113" y="1042238"/>
                  </a:lnTo>
                  <a:lnTo>
                    <a:pt x="1041869" y="1042238"/>
                  </a:lnTo>
                  <a:lnTo>
                    <a:pt x="1041869" y="1012482"/>
                  </a:lnTo>
                  <a:close/>
                </a:path>
                <a:path w="1221104" h="1221105">
                  <a:moveTo>
                    <a:pt x="1101407" y="952500"/>
                  </a:moveTo>
                  <a:lnTo>
                    <a:pt x="1071638" y="952500"/>
                  </a:lnTo>
                  <a:lnTo>
                    <a:pt x="1071638" y="982980"/>
                  </a:lnTo>
                  <a:lnTo>
                    <a:pt x="1071638" y="1071880"/>
                  </a:lnTo>
                  <a:lnTo>
                    <a:pt x="982345" y="1071880"/>
                  </a:lnTo>
                  <a:lnTo>
                    <a:pt x="982345" y="982980"/>
                  </a:lnTo>
                  <a:lnTo>
                    <a:pt x="1071638" y="982980"/>
                  </a:lnTo>
                  <a:lnTo>
                    <a:pt x="1071638" y="952500"/>
                  </a:lnTo>
                  <a:lnTo>
                    <a:pt x="952576" y="952500"/>
                  </a:lnTo>
                  <a:lnTo>
                    <a:pt x="952576" y="982980"/>
                  </a:lnTo>
                  <a:lnTo>
                    <a:pt x="952576" y="1071880"/>
                  </a:lnTo>
                  <a:lnTo>
                    <a:pt x="952576" y="1102360"/>
                  </a:lnTo>
                  <a:lnTo>
                    <a:pt x="1101407" y="1102360"/>
                  </a:lnTo>
                  <a:lnTo>
                    <a:pt x="1101407" y="1072007"/>
                  </a:lnTo>
                  <a:lnTo>
                    <a:pt x="1101407" y="1071880"/>
                  </a:lnTo>
                  <a:lnTo>
                    <a:pt x="1101407" y="982980"/>
                  </a:lnTo>
                  <a:lnTo>
                    <a:pt x="1101407" y="982713"/>
                  </a:lnTo>
                  <a:lnTo>
                    <a:pt x="1101407" y="952500"/>
                  </a:lnTo>
                  <a:close/>
                </a:path>
                <a:path w="1221104" h="1221105">
                  <a:moveTo>
                    <a:pt x="1160945" y="59905"/>
                  </a:moveTo>
                  <a:lnTo>
                    <a:pt x="1071638" y="59905"/>
                  </a:lnTo>
                  <a:lnTo>
                    <a:pt x="1071638" y="149212"/>
                  </a:lnTo>
                  <a:lnTo>
                    <a:pt x="1160945" y="149212"/>
                  </a:lnTo>
                  <a:lnTo>
                    <a:pt x="1160945" y="59905"/>
                  </a:lnTo>
                  <a:close/>
                </a:path>
                <a:path w="1221104" h="1221105">
                  <a:moveTo>
                    <a:pt x="1220482" y="0"/>
                  </a:moveTo>
                  <a:lnTo>
                    <a:pt x="1012113" y="0"/>
                  </a:lnTo>
                  <a:lnTo>
                    <a:pt x="1012113" y="30480"/>
                  </a:lnTo>
                  <a:lnTo>
                    <a:pt x="1012113" y="179070"/>
                  </a:lnTo>
                  <a:lnTo>
                    <a:pt x="1012113" y="208280"/>
                  </a:lnTo>
                  <a:lnTo>
                    <a:pt x="1220482" y="208280"/>
                  </a:lnTo>
                  <a:lnTo>
                    <a:pt x="1220482" y="179070"/>
                  </a:lnTo>
                  <a:lnTo>
                    <a:pt x="1041869" y="179070"/>
                  </a:lnTo>
                  <a:lnTo>
                    <a:pt x="1041869" y="30480"/>
                  </a:lnTo>
                  <a:lnTo>
                    <a:pt x="1190713" y="30480"/>
                  </a:lnTo>
                  <a:lnTo>
                    <a:pt x="1190713" y="178981"/>
                  </a:lnTo>
                  <a:lnTo>
                    <a:pt x="1220482" y="178981"/>
                  </a:lnTo>
                  <a:lnTo>
                    <a:pt x="1220482" y="30480"/>
                  </a:lnTo>
                  <a:lnTo>
                    <a:pt x="1220482" y="30137"/>
                  </a:lnTo>
                  <a:lnTo>
                    <a:pt x="1220482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7" name="object 57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7444533" y="2623866"/>
            <a:ext cx="3016885" cy="1098550"/>
          </a:xfrm>
          <a:prstGeom prst="rect">
            <a:avLst/>
          </a:prstGeom>
          <a:solidFill>
            <a:srgbClr val="ECECEC"/>
          </a:solidFill>
        </p:spPr>
        <p:txBody>
          <a:bodyPr vert="horz" wrap="square" lIns="0" tIns="90805" rIns="0" bIns="0" rtlCol="0">
            <a:spAutoFit/>
          </a:bodyPr>
          <a:lstStyle/>
          <a:p>
            <a:pPr marL="153035" marR="170815" algn="ctr">
              <a:lnSpc>
                <a:spcPts val="1340"/>
              </a:lnSpc>
              <a:spcBef>
                <a:spcPts val="715"/>
              </a:spcBef>
            </a:pP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COMPLETE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PLAN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VIEW</a:t>
            </a:r>
            <a:r>
              <a:rPr sz="12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spc="-25" dirty="0">
                <a:solidFill>
                  <a:srgbClr val="151616"/>
                </a:solidFill>
                <a:latin typeface="Arial"/>
                <a:cs typeface="Arial"/>
              </a:rPr>
              <a:t>THE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SOLID</a:t>
            </a:r>
            <a:r>
              <a:rPr sz="1200" b="1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OBJECT,</a:t>
            </a:r>
            <a:r>
              <a:rPr sz="12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BY</a:t>
            </a:r>
            <a:r>
              <a:rPr sz="1200" b="1" spc="-7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ADDING</a:t>
            </a:r>
            <a:r>
              <a:rPr sz="12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spc="-25" dirty="0">
                <a:solidFill>
                  <a:srgbClr val="151616"/>
                </a:solidFill>
                <a:latin typeface="Arial"/>
                <a:cs typeface="Arial"/>
              </a:rPr>
              <a:t>THE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CURVE</a:t>
            </a:r>
            <a:r>
              <a:rPr sz="1200" b="1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2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INTERSECTION.</a:t>
            </a:r>
            <a:r>
              <a:rPr sz="1200" b="1" spc="-20" dirty="0">
                <a:solidFill>
                  <a:srgbClr val="151616"/>
                </a:solidFill>
                <a:latin typeface="Arial"/>
                <a:cs typeface="Arial"/>
              </a:rPr>
              <a:t> SOME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POINTS</a:t>
            </a:r>
            <a:r>
              <a:rPr sz="1200" b="1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spc="-25" dirty="0">
                <a:solidFill>
                  <a:srgbClr val="151616"/>
                </a:solidFill>
                <a:latin typeface="Arial"/>
                <a:cs typeface="Arial"/>
              </a:rPr>
              <a:t>HAVE</a:t>
            </a:r>
            <a:r>
              <a:rPr sz="1200" b="1" spc="-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ALREADY</a:t>
            </a:r>
            <a:r>
              <a:rPr sz="1200" b="1" spc="-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spc="-20" dirty="0">
                <a:solidFill>
                  <a:srgbClr val="151616"/>
                </a:solidFill>
                <a:latin typeface="Arial"/>
                <a:cs typeface="Arial"/>
              </a:rPr>
              <a:t>BEEN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PLOTTED FOR</a:t>
            </a:r>
            <a:r>
              <a:rPr sz="1200" b="1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spc="-20" dirty="0">
                <a:solidFill>
                  <a:srgbClr val="151616"/>
                </a:solidFill>
                <a:latin typeface="Arial"/>
                <a:cs typeface="Arial"/>
              </a:rPr>
              <a:t>YOU.</a:t>
            </a:r>
            <a:endParaRPr sz="1200">
              <a:latin typeface="Arial"/>
              <a:cs typeface="Arial"/>
            </a:endParaRPr>
          </a:p>
        </p:txBody>
      </p:sp>
      <p:sp>
        <p:nvSpPr>
          <p:cNvPr id="58" name="object 58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199089" y="6769319"/>
            <a:ext cx="87693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10" dirty="0">
                <a:solidFill>
                  <a:srgbClr val="151616"/>
                </a:solidFill>
                <a:latin typeface="Arial"/>
                <a:cs typeface="Arial"/>
              </a:rPr>
              <a:t>V.Ryan</a:t>
            </a:r>
            <a:r>
              <a:rPr sz="10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151616"/>
                </a:solidFill>
                <a:latin typeface="Arial"/>
                <a:cs typeface="Arial"/>
              </a:rPr>
              <a:t>©</a:t>
            </a:r>
            <a:r>
              <a:rPr sz="10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000" spc="-20" dirty="0">
                <a:solidFill>
                  <a:srgbClr val="151616"/>
                </a:solidFill>
                <a:latin typeface="Arial"/>
                <a:cs typeface="Arial"/>
              </a:rPr>
              <a:t>2023</a:t>
            </a:r>
            <a:endParaRPr sz="1000">
              <a:latin typeface="Arial"/>
              <a:cs typeface="Arial"/>
            </a:endParaRPr>
          </a:p>
        </p:txBody>
      </p:sp>
      <p:sp>
        <p:nvSpPr>
          <p:cNvPr id="59" name="object 59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762243" y="630647"/>
            <a:ext cx="3797935" cy="468630"/>
          </a:xfrm>
          <a:prstGeom prst="rect">
            <a:avLst/>
          </a:prstGeom>
          <a:ln w="7199">
            <a:solidFill>
              <a:srgbClr val="DD2B1C"/>
            </a:solidFill>
          </a:ln>
        </p:spPr>
        <p:txBody>
          <a:bodyPr vert="horz" wrap="square" lIns="0" tIns="36195" rIns="0" bIns="0" rtlCol="0">
            <a:spAutoFit/>
          </a:bodyPr>
          <a:lstStyle/>
          <a:p>
            <a:pPr marR="62865" algn="ctr">
              <a:lnSpc>
                <a:spcPct val="100000"/>
              </a:lnSpc>
              <a:spcBef>
                <a:spcPts val="285"/>
              </a:spcBef>
            </a:pPr>
            <a:r>
              <a:rPr sz="1200" spc="-10" dirty="0">
                <a:solidFill>
                  <a:srgbClr val="DD2B1C"/>
                </a:solidFill>
                <a:latin typeface="Arial"/>
                <a:cs typeface="Arial"/>
              </a:rPr>
              <a:t>HELPFUL</a:t>
            </a:r>
            <a:r>
              <a:rPr sz="1200" spc="-30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DD2B1C"/>
                </a:solidFill>
                <a:latin typeface="Arial"/>
                <a:cs typeface="Arial"/>
              </a:rPr>
              <a:t>LINK:</a:t>
            </a:r>
            <a:endParaRPr sz="1200">
              <a:latin typeface="Arial"/>
              <a:cs typeface="Arial"/>
            </a:endParaRPr>
          </a:p>
          <a:p>
            <a:pPr marL="130810">
              <a:lnSpc>
                <a:spcPct val="100000"/>
              </a:lnSpc>
              <a:spcBef>
                <a:spcPts val="200"/>
              </a:spcBef>
            </a:pPr>
            <a:r>
              <a:rPr sz="1200" spc="-10" dirty="0">
                <a:solidFill>
                  <a:srgbClr val="151616"/>
                </a:solidFill>
                <a:latin typeface="Arial"/>
                <a:cs typeface="Arial"/>
                <a:hlinkClick r:id="rId7"/>
              </a:rPr>
              <a:t>https://technologystudent.com/despro_3/curve3.html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151616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83</Words>
  <Application>Microsoft Office PowerPoint</Application>
  <PresentationFormat>Custom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CURVES OF INTERSECTION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curveq3.cdr</dc:title>
  <dc:creator>BY V.RYAN</dc:creator>
  <cp:keywords>CURVES OF INTERSECTION - EXAMINATION QUESTION</cp:keywords>
  <cp:lastModifiedBy>Vincent RYan</cp:lastModifiedBy>
  <cp:revision>1</cp:revision>
  <dcterms:created xsi:type="dcterms:W3CDTF">2023-12-15T14:14:31Z</dcterms:created>
  <dcterms:modified xsi:type="dcterms:W3CDTF">2023-12-15T14:14:48Z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2023-12-15T00:00:00Z</vt:filetime>
  </property>
  <property fmtid="{D5CDD505-2E9C-101B-9397-08002B2CF9AE}" pid="3" name="Creator">
    <vt:lpwstr>CorelDRAW 2017</vt:lpwstr>
  </property>
  <property fmtid="{D5CDD505-2E9C-101B-9397-08002B2CF9AE}" pid="4" name="LastSaved">
    <vt:filetime>2023-12-15T00:00:00Z</vt:filetime>
  </property>
  <property fmtid="{D5CDD505-2E9C-101B-9397-08002B2CF9AE}" pid="5" name="Producer">
    <vt:lpwstr>Corel PDF Engine Version 19.1.0.419</vt:lpwstr>
  </property>
</Properties>
</file>