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40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2563" y="5"/>
      </p:cViewPr>
      <p:guideLst>
        <p:guide orient="horz" pos="284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79003" y="658015"/>
            <a:ext cx="7073900" cy="0"/>
          </a:xfrm>
          <a:custGeom>
            <a:avLst/>
            <a:gdLst/>
            <a:ahLst/>
            <a:cxnLst/>
            <a:rect l="l" t="t" r="r" b="b"/>
            <a:pathLst>
              <a:path w="7073900">
                <a:moveTo>
                  <a:pt x="0" y="0"/>
                </a:moveTo>
                <a:lnTo>
                  <a:pt x="7073902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79003" y="1311598"/>
            <a:ext cx="7073900" cy="0"/>
          </a:xfrm>
          <a:custGeom>
            <a:avLst/>
            <a:gdLst/>
            <a:ahLst/>
            <a:cxnLst/>
            <a:rect l="l" t="t" r="r" b="b"/>
            <a:pathLst>
              <a:path w="7073900">
                <a:moveTo>
                  <a:pt x="0" y="0"/>
                </a:moveTo>
                <a:lnTo>
                  <a:pt x="7073902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79003" y="1965172"/>
            <a:ext cx="7073900" cy="0"/>
          </a:xfrm>
          <a:custGeom>
            <a:avLst/>
            <a:gdLst/>
            <a:ahLst/>
            <a:cxnLst/>
            <a:rect l="l" t="t" r="r" b="b"/>
            <a:pathLst>
              <a:path w="7073900">
                <a:moveTo>
                  <a:pt x="0" y="0"/>
                </a:moveTo>
                <a:lnTo>
                  <a:pt x="7073902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279003" y="2618744"/>
            <a:ext cx="7073900" cy="0"/>
          </a:xfrm>
          <a:custGeom>
            <a:avLst/>
            <a:gdLst/>
            <a:ahLst/>
            <a:cxnLst/>
            <a:rect l="l" t="t" r="r" b="b"/>
            <a:pathLst>
              <a:path w="7073900">
                <a:moveTo>
                  <a:pt x="0" y="0"/>
                </a:moveTo>
                <a:lnTo>
                  <a:pt x="7073902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279003" y="3272317"/>
            <a:ext cx="7073900" cy="0"/>
          </a:xfrm>
          <a:custGeom>
            <a:avLst/>
            <a:gdLst/>
            <a:ahLst/>
            <a:cxnLst/>
            <a:rect l="l" t="t" r="r" b="b"/>
            <a:pathLst>
              <a:path w="7073900">
                <a:moveTo>
                  <a:pt x="0" y="0"/>
                </a:moveTo>
                <a:lnTo>
                  <a:pt x="7073902" y="0"/>
                </a:lnTo>
              </a:path>
            </a:pathLst>
          </a:custGeom>
          <a:ln w="7199">
            <a:solidFill>
              <a:srgbClr val="15161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s://www.facebook.com/groups/254963448192823/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technologystudent.com/enerflsh/kinetic1.html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png"/><Relationship Id="rId11" Type="http://schemas.openxmlformats.org/officeDocument/2006/relationships/image" Target="../media/image7.jp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hyperlink" Target="http://www.technologystudent.com/" TargetMode="External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1.jp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725" y="740149"/>
            <a:ext cx="5537835" cy="35306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63500" rIns="0" bIns="0" rtlCol="0">
            <a:spAutoFit/>
          </a:bodyPr>
          <a:lstStyle/>
          <a:p>
            <a:pPr marL="153035">
              <a:lnSpc>
                <a:spcPct val="100000"/>
              </a:lnSpc>
              <a:spcBef>
                <a:spcPts val="500"/>
              </a:spcBef>
              <a:tabLst>
                <a:tab pos="1725295" algn="l"/>
              </a:tabLst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3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LINKS: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https://technologystudent.com/enerflsh/kinetic1.html</a:t>
            </a:r>
            <a:endParaRPr sz="1800" baseline="2314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3865" y="78197"/>
            <a:ext cx="7366000" cy="448309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45"/>
              </a:spcBef>
            </a:pP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HYDROKINETIC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HYDROELECTRIC</a:t>
            </a:r>
            <a:r>
              <a:rPr sz="1600" b="1" u="sng" spc="-2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TURBINES</a:t>
            </a:r>
            <a:endParaRPr sz="1600">
              <a:latin typeface="Arial"/>
              <a:cs typeface="Arial"/>
            </a:endParaRPr>
          </a:p>
          <a:p>
            <a:pPr marL="761365">
              <a:lnSpc>
                <a:spcPct val="100000"/>
              </a:lnSpc>
              <a:spcBef>
                <a:spcPts val="195"/>
              </a:spcBef>
              <a:tabLst>
                <a:tab pos="2776855" algn="l"/>
                <a:tab pos="4658995" algn="l"/>
              </a:tabLst>
            </a:pP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1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4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  <a:hlinkClick r:id="rId4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©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6306" y="1368891"/>
            <a:ext cx="563880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97268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basic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terms,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Hydrokinetic</a:t>
            </a:r>
            <a:r>
              <a:rPr sz="1400" spc="-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Hydroelectric</a:t>
            </a:r>
            <a:r>
              <a:rPr sz="1400" spc="-1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Turbine?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56603" y="6563921"/>
            <a:ext cx="7059930" cy="3633470"/>
            <a:chOff x="256603" y="6563921"/>
            <a:chExt cx="7059930" cy="3633470"/>
          </a:xfrm>
        </p:grpSpPr>
        <p:sp>
          <p:nvSpPr>
            <p:cNvPr id="11" name="object 11"/>
            <p:cNvSpPr/>
            <p:nvPr/>
          </p:nvSpPr>
          <p:spPr>
            <a:xfrm>
              <a:off x="299974" y="6563928"/>
              <a:ext cx="7016750" cy="3629025"/>
            </a:xfrm>
            <a:custGeom>
              <a:avLst/>
              <a:gdLst/>
              <a:ahLst/>
              <a:cxnLst/>
              <a:rect l="l" t="t" r="r" b="b"/>
              <a:pathLst>
                <a:path w="7016750" h="3629025">
                  <a:moveTo>
                    <a:pt x="7016534" y="236143"/>
                  </a:moveTo>
                  <a:lnTo>
                    <a:pt x="7016369" y="236143"/>
                  </a:lnTo>
                  <a:lnTo>
                    <a:pt x="6926847" y="200342"/>
                  </a:lnTo>
                  <a:lnTo>
                    <a:pt x="6711239" y="120929"/>
                  </a:lnTo>
                  <a:lnTo>
                    <a:pt x="6449733" y="40132"/>
                  </a:lnTo>
                  <a:lnTo>
                    <a:pt x="6222365" y="152"/>
                  </a:lnTo>
                  <a:lnTo>
                    <a:pt x="6181395" y="0"/>
                  </a:lnTo>
                  <a:lnTo>
                    <a:pt x="6140031" y="1917"/>
                  </a:lnTo>
                  <a:lnTo>
                    <a:pt x="6098159" y="5791"/>
                  </a:lnTo>
                  <a:lnTo>
                    <a:pt x="6055677" y="11531"/>
                  </a:lnTo>
                  <a:lnTo>
                    <a:pt x="6012485" y="19011"/>
                  </a:lnTo>
                  <a:lnTo>
                    <a:pt x="5968466" y="28143"/>
                  </a:lnTo>
                  <a:lnTo>
                    <a:pt x="5923534" y="38811"/>
                  </a:lnTo>
                  <a:lnTo>
                    <a:pt x="5877458" y="50939"/>
                  </a:lnTo>
                  <a:lnTo>
                    <a:pt x="5830455" y="64338"/>
                  </a:lnTo>
                  <a:lnTo>
                    <a:pt x="5782094" y="78994"/>
                  </a:lnTo>
                  <a:lnTo>
                    <a:pt x="5732399" y="94767"/>
                  </a:lnTo>
                  <a:lnTo>
                    <a:pt x="5337848" y="227558"/>
                  </a:lnTo>
                  <a:lnTo>
                    <a:pt x="5309082" y="236143"/>
                  </a:lnTo>
                  <a:lnTo>
                    <a:pt x="4689957" y="236143"/>
                  </a:lnTo>
                  <a:lnTo>
                    <a:pt x="4652734" y="228041"/>
                  </a:lnTo>
                  <a:lnTo>
                    <a:pt x="4604931" y="216789"/>
                  </a:lnTo>
                  <a:lnTo>
                    <a:pt x="4557357" y="204901"/>
                  </a:lnTo>
                  <a:lnTo>
                    <a:pt x="4277703" y="129311"/>
                  </a:lnTo>
                  <a:lnTo>
                    <a:pt x="4232199" y="117525"/>
                  </a:lnTo>
                  <a:lnTo>
                    <a:pt x="4180535" y="104863"/>
                  </a:lnTo>
                  <a:lnTo>
                    <a:pt x="4129722" y="93294"/>
                  </a:lnTo>
                  <a:lnTo>
                    <a:pt x="4079659" y="82816"/>
                  </a:lnTo>
                  <a:lnTo>
                    <a:pt x="4030268" y="73393"/>
                  </a:lnTo>
                  <a:lnTo>
                    <a:pt x="3981450" y="65024"/>
                  </a:lnTo>
                  <a:lnTo>
                    <a:pt x="3933101" y="57708"/>
                  </a:lnTo>
                  <a:lnTo>
                    <a:pt x="3885133" y="51422"/>
                  </a:lnTo>
                  <a:lnTo>
                    <a:pt x="3837444" y="46151"/>
                  </a:lnTo>
                  <a:lnTo>
                    <a:pt x="3789946" y="41910"/>
                  </a:lnTo>
                  <a:lnTo>
                    <a:pt x="3742550" y="38658"/>
                  </a:lnTo>
                  <a:lnTo>
                    <a:pt x="3695154" y="36398"/>
                  </a:lnTo>
                  <a:lnTo>
                    <a:pt x="3647656" y="35128"/>
                  </a:lnTo>
                  <a:lnTo>
                    <a:pt x="3599967" y="34810"/>
                  </a:lnTo>
                  <a:lnTo>
                    <a:pt x="3551999" y="35458"/>
                  </a:lnTo>
                  <a:lnTo>
                    <a:pt x="3503650" y="37058"/>
                  </a:lnTo>
                  <a:lnTo>
                    <a:pt x="3454831" y="39585"/>
                  </a:lnTo>
                  <a:lnTo>
                    <a:pt x="3405441" y="43040"/>
                  </a:lnTo>
                  <a:lnTo>
                    <a:pt x="3355378" y="47409"/>
                  </a:lnTo>
                  <a:lnTo>
                    <a:pt x="3304565" y="52679"/>
                  </a:lnTo>
                  <a:lnTo>
                    <a:pt x="3252800" y="58851"/>
                  </a:lnTo>
                  <a:lnTo>
                    <a:pt x="3201174" y="65976"/>
                  </a:lnTo>
                  <a:lnTo>
                    <a:pt x="3150184" y="74079"/>
                  </a:lnTo>
                  <a:lnTo>
                    <a:pt x="3099816" y="83058"/>
                  </a:lnTo>
                  <a:lnTo>
                    <a:pt x="3049968" y="92760"/>
                  </a:lnTo>
                  <a:lnTo>
                    <a:pt x="3000552" y="103085"/>
                  </a:lnTo>
                  <a:lnTo>
                    <a:pt x="2951467" y="113906"/>
                  </a:lnTo>
                  <a:lnTo>
                    <a:pt x="2707386" y="171183"/>
                  </a:lnTo>
                  <a:lnTo>
                    <a:pt x="2608503" y="193332"/>
                  </a:lnTo>
                  <a:lnTo>
                    <a:pt x="2558402" y="203746"/>
                  </a:lnTo>
                  <a:lnTo>
                    <a:pt x="2507704" y="213575"/>
                  </a:lnTo>
                  <a:lnTo>
                    <a:pt x="2456332" y="222694"/>
                  </a:lnTo>
                  <a:lnTo>
                    <a:pt x="2404186" y="230962"/>
                  </a:lnTo>
                  <a:lnTo>
                    <a:pt x="2366683" y="236143"/>
                  </a:lnTo>
                  <a:lnTo>
                    <a:pt x="1918411" y="236143"/>
                  </a:lnTo>
                  <a:lnTo>
                    <a:pt x="1827110" y="223672"/>
                  </a:lnTo>
                  <a:lnTo>
                    <a:pt x="1770405" y="214630"/>
                  </a:lnTo>
                  <a:lnTo>
                    <a:pt x="1713458" y="204724"/>
                  </a:lnTo>
                  <a:lnTo>
                    <a:pt x="1656537" y="194106"/>
                  </a:lnTo>
                  <a:lnTo>
                    <a:pt x="1543735" y="171246"/>
                  </a:lnTo>
                  <a:lnTo>
                    <a:pt x="1434020" y="147104"/>
                  </a:lnTo>
                  <a:lnTo>
                    <a:pt x="1066165" y="58839"/>
                  </a:lnTo>
                  <a:lnTo>
                    <a:pt x="1032395" y="50939"/>
                  </a:lnTo>
                  <a:lnTo>
                    <a:pt x="1002118" y="44170"/>
                  </a:lnTo>
                  <a:lnTo>
                    <a:pt x="745629" y="40830"/>
                  </a:lnTo>
                  <a:lnTo>
                    <a:pt x="412343" y="83540"/>
                  </a:lnTo>
                  <a:lnTo>
                    <a:pt x="123482" y="135890"/>
                  </a:lnTo>
                  <a:lnTo>
                    <a:pt x="254" y="161429"/>
                  </a:lnTo>
                  <a:lnTo>
                    <a:pt x="152" y="236143"/>
                  </a:lnTo>
                  <a:lnTo>
                    <a:pt x="0" y="236143"/>
                  </a:lnTo>
                  <a:lnTo>
                    <a:pt x="0" y="3629012"/>
                  </a:lnTo>
                  <a:lnTo>
                    <a:pt x="7016534" y="3629012"/>
                  </a:lnTo>
                  <a:lnTo>
                    <a:pt x="7016534" y="236143"/>
                  </a:lnTo>
                  <a:close/>
                </a:path>
              </a:pathLst>
            </a:custGeom>
            <a:solidFill>
              <a:srgbClr val="AEDEF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03909" y="7276855"/>
              <a:ext cx="4545139" cy="2548851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4000709" y="7488878"/>
              <a:ext cx="495934" cy="2137410"/>
            </a:xfrm>
            <a:custGeom>
              <a:avLst/>
              <a:gdLst/>
              <a:ahLst/>
              <a:cxnLst/>
              <a:rect l="l" t="t" r="r" b="b"/>
              <a:pathLst>
                <a:path w="495935" h="2137409">
                  <a:moveTo>
                    <a:pt x="495381" y="0"/>
                  </a:moveTo>
                  <a:lnTo>
                    <a:pt x="221" y="0"/>
                  </a:lnTo>
                  <a:lnTo>
                    <a:pt x="0" y="102118"/>
                  </a:lnTo>
                  <a:lnTo>
                    <a:pt x="118" y="206456"/>
                  </a:lnTo>
                  <a:lnTo>
                    <a:pt x="673" y="259111"/>
                  </a:lnTo>
                  <a:lnTo>
                    <a:pt x="1752" y="311904"/>
                  </a:lnTo>
                  <a:lnTo>
                    <a:pt x="3505" y="364697"/>
                  </a:lnTo>
                  <a:lnTo>
                    <a:pt x="6076" y="417351"/>
                  </a:lnTo>
                  <a:lnTo>
                    <a:pt x="9614" y="469728"/>
                  </a:lnTo>
                  <a:lnTo>
                    <a:pt x="14265" y="521688"/>
                  </a:lnTo>
                  <a:lnTo>
                    <a:pt x="20176" y="573094"/>
                  </a:lnTo>
                  <a:lnTo>
                    <a:pt x="27493" y="623806"/>
                  </a:lnTo>
                  <a:lnTo>
                    <a:pt x="36364" y="673685"/>
                  </a:lnTo>
                  <a:lnTo>
                    <a:pt x="46935" y="722593"/>
                  </a:lnTo>
                  <a:lnTo>
                    <a:pt x="59354" y="770391"/>
                  </a:lnTo>
                  <a:lnTo>
                    <a:pt x="73767" y="816940"/>
                  </a:lnTo>
                  <a:lnTo>
                    <a:pt x="90320" y="862102"/>
                  </a:lnTo>
                  <a:lnTo>
                    <a:pt x="109162" y="905738"/>
                  </a:lnTo>
                  <a:lnTo>
                    <a:pt x="109162" y="1230998"/>
                  </a:lnTo>
                  <a:lnTo>
                    <a:pt x="91995" y="1275676"/>
                  </a:lnTo>
                  <a:lnTo>
                    <a:pt x="76733" y="1321645"/>
                  </a:lnTo>
                  <a:lnTo>
                    <a:pt x="63265" y="1368788"/>
                  </a:lnTo>
                  <a:lnTo>
                    <a:pt x="51478" y="1416988"/>
                  </a:lnTo>
                  <a:lnTo>
                    <a:pt x="41260" y="1466128"/>
                  </a:lnTo>
                  <a:lnTo>
                    <a:pt x="32500" y="1516089"/>
                  </a:lnTo>
                  <a:lnTo>
                    <a:pt x="25084" y="1566755"/>
                  </a:lnTo>
                  <a:lnTo>
                    <a:pt x="18901" y="1618008"/>
                  </a:lnTo>
                  <a:lnTo>
                    <a:pt x="13838" y="1669730"/>
                  </a:lnTo>
                  <a:lnTo>
                    <a:pt x="9785" y="1721805"/>
                  </a:lnTo>
                  <a:lnTo>
                    <a:pt x="6628" y="1774114"/>
                  </a:lnTo>
                  <a:lnTo>
                    <a:pt x="4256" y="1826541"/>
                  </a:lnTo>
                  <a:lnTo>
                    <a:pt x="2556" y="1878968"/>
                  </a:lnTo>
                  <a:lnTo>
                    <a:pt x="1416" y="1931277"/>
                  </a:lnTo>
                  <a:lnTo>
                    <a:pt x="725" y="1983351"/>
                  </a:lnTo>
                  <a:lnTo>
                    <a:pt x="370" y="2035073"/>
                  </a:lnTo>
                  <a:lnTo>
                    <a:pt x="221" y="2136990"/>
                  </a:lnTo>
                  <a:lnTo>
                    <a:pt x="495381" y="2136990"/>
                  </a:lnTo>
                  <a:lnTo>
                    <a:pt x="495363" y="2086325"/>
                  </a:lnTo>
                  <a:lnTo>
                    <a:pt x="494877" y="1983351"/>
                  </a:lnTo>
                  <a:lnTo>
                    <a:pt x="494186" y="1931277"/>
                  </a:lnTo>
                  <a:lnTo>
                    <a:pt x="493046" y="1878968"/>
                  </a:lnTo>
                  <a:lnTo>
                    <a:pt x="491346" y="1826541"/>
                  </a:lnTo>
                  <a:lnTo>
                    <a:pt x="488974" y="1774114"/>
                  </a:lnTo>
                  <a:lnTo>
                    <a:pt x="485817" y="1721805"/>
                  </a:lnTo>
                  <a:lnTo>
                    <a:pt x="481764" y="1669730"/>
                  </a:lnTo>
                  <a:lnTo>
                    <a:pt x="476701" y="1618008"/>
                  </a:lnTo>
                  <a:lnTo>
                    <a:pt x="470518" y="1566755"/>
                  </a:lnTo>
                  <a:lnTo>
                    <a:pt x="463103" y="1516089"/>
                  </a:lnTo>
                  <a:lnTo>
                    <a:pt x="454342" y="1466128"/>
                  </a:lnTo>
                  <a:lnTo>
                    <a:pt x="444124" y="1416988"/>
                  </a:lnTo>
                  <a:lnTo>
                    <a:pt x="432337" y="1368788"/>
                  </a:lnTo>
                  <a:lnTo>
                    <a:pt x="418869" y="1321645"/>
                  </a:lnTo>
                  <a:lnTo>
                    <a:pt x="403607" y="1275676"/>
                  </a:lnTo>
                  <a:lnTo>
                    <a:pt x="386441" y="1230998"/>
                  </a:lnTo>
                  <a:lnTo>
                    <a:pt x="386441" y="905738"/>
                  </a:lnTo>
                  <a:lnTo>
                    <a:pt x="405282" y="862102"/>
                  </a:lnTo>
                  <a:lnTo>
                    <a:pt x="421836" y="816940"/>
                  </a:lnTo>
                  <a:lnTo>
                    <a:pt x="436248" y="770391"/>
                  </a:lnTo>
                  <a:lnTo>
                    <a:pt x="448667" y="722593"/>
                  </a:lnTo>
                  <a:lnTo>
                    <a:pt x="459238" y="673685"/>
                  </a:lnTo>
                  <a:lnTo>
                    <a:pt x="468109" y="623806"/>
                  </a:lnTo>
                  <a:lnTo>
                    <a:pt x="475427" y="573094"/>
                  </a:lnTo>
                  <a:lnTo>
                    <a:pt x="481337" y="521688"/>
                  </a:lnTo>
                  <a:lnTo>
                    <a:pt x="485988" y="469728"/>
                  </a:lnTo>
                  <a:lnTo>
                    <a:pt x="489526" y="417351"/>
                  </a:lnTo>
                  <a:lnTo>
                    <a:pt x="492097" y="364697"/>
                  </a:lnTo>
                  <a:lnTo>
                    <a:pt x="493850" y="311904"/>
                  </a:lnTo>
                  <a:lnTo>
                    <a:pt x="494930" y="259111"/>
                  </a:lnTo>
                  <a:lnTo>
                    <a:pt x="495484" y="206456"/>
                  </a:lnTo>
                  <a:lnTo>
                    <a:pt x="495659" y="154079"/>
                  </a:lnTo>
                  <a:lnTo>
                    <a:pt x="495381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007929" y="8391877"/>
              <a:ext cx="855776" cy="330974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3943759" y="8321190"/>
              <a:ext cx="67945" cy="473709"/>
            </a:xfrm>
            <a:custGeom>
              <a:avLst/>
              <a:gdLst/>
              <a:ahLst/>
              <a:cxnLst/>
              <a:rect l="l" t="t" r="r" b="b"/>
              <a:pathLst>
                <a:path w="67945" h="473709">
                  <a:moveTo>
                    <a:pt x="67462" y="0"/>
                  </a:moveTo>
                  <a:lnTo>
                    <a:pt x="0" y="0"/>
                  </a:lnTo>
                  <a:lnTo>
                    <a:pt x="0" y="473278"/>
                  </a:lnTo>
                  <a:lnTo>
                    <a:pt x="67462" y="473278"/>
                  </a:lnTo>
                  <a:lnTo>
                    <a:pt x="67462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519591" y="8065589"/>
              <a:ext cx="934516" cy="984491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3292259" y="8035020"/>
              <a:ext cx="80645" cy="1035050"/>
            </a:xfrm>
            <a:custGeom>
              <a:avLst/>
              <a:gdLst/>
              <a:ahLst/>
              <a:cxnLst/>
              <a:rect l="l" t="t" r="r" b="b"/>
              <a:pathLst>
                <a:path w="80645" h="1035050">
                  <a:moveTo>
                    <a:pt x="80543" y="950645"/>
                  </a:moveTo>
                  <a:lnTo>
                    <a:pt x="0" y="950645"/>
                  </a:lnTo>
                  <a:lnTo>
                    <a:pt x="0" y="1034973"/>
                  </a:lnTo>
                  <a:lnTo>
                    <a:pt x="80543" y="1034973"/>
                  </a:lnTo>
                  <a:lnTo>
                    <a:pt x="80543" y="950645"/>
                  </a:lnTo>
                  <a:close/>
                </a:path>
                <a:path w="80645" h="1035050">
                  <a:moveTo>
                    <a:pt x="80543" y="825525"/>
                  </a:moveTo>
                  <a:lnTo>
                    <a:pt x="0" y="825525"/>
                  </a:lnTo>
                  <a:lnTo>
                    <a:pt x="0" y="926172"/>
                  </a:lnTo>
                  <a:lnTo>
                    <a:pt x="80543" y="926172"/>
                  </a:lnTo>
                  <a:lnTo>
                    <a:pt x="80543" y="825525"/>
                  </a:lnTo>
                  <a:close/>
                </a:path>
                <a:path w="80645" h="1035050">
                  <a:moveTo>
                    <a:pt x="80543" y="689533"/>
                  </a:moveTo>
                  <a:lnTo>
                    <a:pt x="0" y="689533"/>
                  </a:lnTo>
                  <a:lnTo>
                    <a:pt x="0" y="795616"/>
                  </a:lnTo>
                  <a:lnTo>
                    <a:pt x="80543" y="795616"/>
                  </a:lnTo>
                  <a:lnTo>
                    <a:pt x="80543" y="689533"/>
                  </a:lnTo>
                  <a:close/>
                </a:path>
                <a:path w="80645" h="1035050">
                  <a:moveTo>
                    <a:pt x="80543" y="375361"/>
                  </a:moveTo>
                  <a:lnTo>
                    <a:pt x="0" y="375361"/>
                  </a:lnTo>
                  <a:lnTo>
                    <a:pt x="0" y="650087"/>
                  </a:lnTo>
                  <a:lnTo>
                    <a:pt x="80543" y="650087"/>
                  </a:lnTo>
                  <a:lnTo>
                    <a:pt x="80543" y="375361"/>
                  </a:lnTo>
                  <a:close/>
                </a:path>
                <a:path w="80645" h="1035050">
                  <a:moveTo>
                    <a:pt x="80543" y="239356"/>
                  </a:moveTo>
                  <a:lnTo>
                    <a:pt x="0" y="239356"/>
                  </a:lnTo>
                  <a:lnTo>
                    <a:pt x="0" y="345440"/>
                  </a:lnTo>
                  <a:lnTo>
                    <a:pt x="80543" y="345440"/>
                  </a:lnTo>
                  <a:lnTo>
                    <a:pt x="80543" y="239356"/>
                  </a:lnTo>
                  <a:close/>
                </a:path>
                <a:path w="80645" h="1035050">
                  <a:moveTo>
                    <a:pt x="80543" y="108800"/>
                  </a:moveTo>
                  <a:lnTo>
                    <a:pt x="0" y="108800"/>
                  </a:lnTo>
                  <a:lnTo>
                    <a:pt x="0" y="209448"/>
                  </a:lnTo>
                  <a:lnTo>
                    <a:pt x="80543" y="209448"/>
                  </a:lnTo>
                  <a:lnTo>
                    <a:pt x="80543" y="108800"/>
                  </a:lnTo>
                  <a:close/>
                </a:path>
                <a:path w="80645" h="1035050">
                  <a:moveTo>
                    <a:pt x="80543" y="0"/>
                  </a:moveTo>
                  <a:lnTo>
                    <a:pt x="0" y="0"/>
                  </a:lnTo>
                  <a:lnTo>
                    <a:pt x="0" y="84328"/>
                  </a:lnTo>
                  <a:lnTo>
                    <a:pt x="80543" y="84328"/>
                  </a:lnTo>
                  <a:lnTo>
                    <a:pt x="80543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000720" y="7683476"/>
              <a:ext cx="495934" cy="1748155"/>
            </a:xfrm>
            <a:custGeom>
              <a:avLst/>
              <a:gdLst/>
              <a:ahLst/>
              <a:cxnLst/>
              <a:rect l="l" t="t" r="r" b="b"/>
              <a:pathLst>
                <a:path w="495935" h="1748154">
                  <a:moveTo>
                    <a:pt x="495370" y="0"/>
                  </a:moveTo>
                  <a:lnTo>
                    <a:pt x="209" y="0"/>
                  </a:lnTo>
                  <a:lnTo>
                    <a:pt x="0" y="151685"/>
                  </a:lnTo>
                  <a:lnTo>
                    <a:pt x="513" y="203292"/>
                  </a:lnTo>
                  <a:lnTo>
                    <a:pt x="1741" y="255096"/>
                  </a:lnTo>
                  <a:lnTo>
                    <a:pt x="3937" y="306900"/>
                  </a:lnTo>
                  <a:lnTo>
                    <a:pt x="7356" y="358507"/>
                  </a:lnTo>
                  <a:lnTo>
                    <a:pt x="12250" y="409722"/>
                  </a:lnTo>
                  <a:lnTo>
                    <a:pt x="18874" y="460350"/>
                  </a:lnTo>
                  <a:lnTo>
                    <a:pt x="27481" y="510192"/>
                  </a:lnTo>
                  <a:lnTo>
                    <a:pt x="38326" y="559055"/>
                  </a:lnTo>
                  <a:lnTo>
                    <a:pt x="51661" y="606740"/>
                  </a:lnTo>
                  <a:lnTo>
                    <a:pt x="67741" y="653054"/>
                  </a:lnTo>
                  <a:lnTo>
                    <a:pt x="86820" y="697798"/>
                  </a:lnTo>
                  <a:lnTo>
                    <a:pt x="109150" y="740778"/>
                  </a:lnTo>
                  <a:lnTo>
                    <a:pt x="109150" y="1006805"/>
                  </a:lnTo>
                  <a:lnTo>
                    <a:pt x="88782" y="1050784"/>
                  </a:lnTo>
                  <a:lnTo>
                    <a:pt x="71126" y="1096257"/>
                  </a:lnTo>
                  <a:lnTo>
                    <a:pt x="55987" y="1143056"/>
                  </a:lnTo>
                  <a:lnTo>
                    <a:pt x="43172" y="1191018"/>
                  </a:lnTo>
                  <a:lnTo>
                    <a:pt x="32488" y="1239974"/>
                  </a:lnTo>
                  <a:lnTo>
                    <a:pt x="23741" y="1289760"/>
                  </a:lnTo>
                  <a:lnTo>
                    <a:pt x="16736" y="1340210"/>
                  </a:lnTo>
                  <a:lnTo>
                    <a:pt x="11281" y="1391158"/>
                  </a:lnTo>
                  <a:lnTo>
                    <a:pt x="7182" y="1442437"/>
                  </a:lnTo>
                  <a:lnTo>
                    <a:pt x="4244" y="1493882"/>
                  </a:lnTo>
                  <a:lnTo>
                    <a:pt x="2275" y="1545327"/>
                  </a:lnTo>
                  <a:lnTo>
                    <a:pt x="1081" y="1596605"/>
                  </a:lnTo>
                  <a:lnTo>
                    <a:pt x="468" y="1647552"/>
                  </a:lnTo>
                  <a:lnTo>
                    <a:pt x="209" y="1747786"/>
                  </a:lnTo>
                  <a:lnTo>
                    <a:pt x="495370" y="1747786"/>
                  </a:lnTo>
                  <a:lnTo>
                    <a:pt x="495111" y="1647552"/>
                  </a:lnTo>
                  <a:lnTo>
                    <a:pt x="494498" y="1596605"/>
                  </a:lnTo>
                  <a:lnTo>
                    <a:pt x="493304" y="1545327"/>
                  </a:lnTo>
                  <a:lnTo>
                    <a:pt x="491335" y="1493882"/>
                  </a:lnTo>
                  <a:lnTo>
                    <a:pt x="488398" y="1442437"/>
                  </a:lnTo>
                  <a:lnTo>
                    <a:pt x="484298" y="1391158"/>
                  </a:lnTo>
                  <a:lnTo>
                    <a:pt x="478843" y="1340210"/>
                  </a:lnTo>
                  <a:lnTo>
                    <a:pt x="471839" y="1289760"/>
                  </a:lnTo>
                  <a:lnTo>
                    <a:pt x="463091" y="1239974"/>
                  </a:lnTo>
                  <a:lnTo>
                    <a:pt x="452407" y="1191018"/>
                  </a:lnTo>
                  <a:lnTo>
                    <a:pt x="439592" y="1143056"/>
                  </a:lnTo>
                  <a:lnTo>
                    <a:pt x="424453" y="1096257"/>
                  </a:lnTo>
                  <a:lnTo>
                    <a:pt x="406797" y="1050784"/>
                  </a:lnTo>
                  <a:lnTo>
                    <a:pt x="386429" y="1006805"/>
                  </a:lnTo>
                  <a:lnTo>
                    <a:pt x="386429" y="740778"/>
                  </a:lnTo>
                  <a:lnTo>
                    <a:pt x="408760" y="697798"/>
                  </a:lnTo>
                  <a:lnTo>
                    <a:pt x="427838" y="653054"/>
                  </a:lnTo>
                  <a:lnTo>
                    <a:pt x="443918" y="606740"/>
                  </a:lnTo>
                  <a:lnTo>
                    <a:pt x="457253" y="559055"/>
                  </a:lnTo>
                  <a:lnTo>
                    <a:pt x="468098" y="510192"/>
                  </a:lnTo>
                  <a:lnTo>
                    <a:pt x="476705" y="460350"/>
                  </a:lnTo>
                  <a:lnTo>
                    <a:pt x="483329" y="409722"/>
                  </a:lnTo>
                  <a:lnTo>
                    <a:pt x="488223" y="358507"/>
                  </a:lnTo>
                  <a:lnTo>
                    <a:pt x="491642" y="306900"/>
                  </a:lnTo>
                  <a:lnTo>
                    <a:pt x="493838" y="255096"/>
                  </a:lnTo>
                  <a:lnTo>
                    <a:pt x="495066" y="203292"/>
                  </a:lnTo>
                  <a:lnTo>
                    <a:pt x="495580" y="151685"/>
                  </a:lnTo>
                  <a:lnTo>
                    <a:pt x="495370" y="0"/>
                  </a:lnTo>
                  <a:close/>
                </a:path>
              </a:pathLst>
            </a:custGeom>
            <a:solidFill>
              <a:srgbClr val="8B8B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000356" y="7682111"/>
              <a:ext cx="496570" cy="0"/>
            </a:xfrm>
            <a:custGeom>
              <a:avLst/>
              <a:gdLst/>
              <a:ahLst/>
              <a:cxnLst/>
              <a:rect l="l" t="t" r="r" b="b"/>
              <a:pathLst>
                <a:path w="496570">
                  <a:moveTo>
                    <a:pt x="496392" y="0"/>
                  </a:moveTo>
                  <a:lnTo>
                    <a:pt x="0" y="0"/>
                  </a:lnTo>
                </a:path>
              </a:pathLst>
            </a:custGeom>
            <a:ln w="27000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000671" y="7942848"/>
              <a:ext cx="495934" cy="1228725"/>
            </a:xfrm>
            <a:custGeom>
              <a:avLst/>
              <a:gdLst/>
              <a:ahLst/>
              <a:cxnLst/>
              <a:rect l="l" t="t" r="r" b="b"/>
              <a:pathLst>
                <a:path w="495935" h="1228725">
                  <a:moveTo>
                    <a:pt x="495419" y="0"/>
                  </a:moveTo>
                  <a:lnTo>
                    <a:pt x="259" y="0"/>
                  </a:lnTo>
                  <a:lnTo>
                    <a:pt x="0" y="96777"/>
                  </a:lnTo>
                  <a:lnTo>
                    <a:pt x="641" y="146214"/>
                  </a:lnTo>
                  <a:lnTo>
                    <a:pt x="2653" y="195884"/>
                  </a:lnTo>
                  <a:lnTo>
                    <a:pt x="6681" y="245437"/>
                  </a:lnTo>
                  <a:lnTo>
                    <a:pt x="13368" y="294524"/>
                  </a:lnTo>
                  <a:lnTo>
                    <a:pt x="23356" y="342795"/>
                  </a:lnTo>
                  <a:lnTo>
                    <a:pt x="37290" y="389901"/>
                  </a:lnTo>
                  <a:lnTo>
                    <a:pt x="55813" y="435494"/>
                  </a:lnTo>
                  <a:lnTo>
                    <a:pt x="79568" y="479222"/>
                  </a:lnTo>
                  <a:lnTo>
                    <a:pt x="109199" y="520738"/>
                  </a:lnTo>
                  <a:lnTo>
                    <a:pt x="109199" y="707745"/>
                  </a:lnTo>
                  <a:lnTo>
                    <a:pt x="82107" y="750171"/>
                  </a:lnTo>
                  <a:lnTo>
                    <a:pt x="59926" y="794469"/>
                  </a:lnTo>
                  <a:lnTo>
                    <a:pt x="42165" y="840345"/>
                  </a:lnTo>
                  <a:lnTo>
                    <a:pt x="28333" y="887503"/>
                  </a:lnTo>
                  <a:lnTo>
                    <a:pt x="17938" y="935645"/>
                  </a:lnTo>
                  <a:lnTo>
                    <a:pt x="10490" y="984478"/>
                  </a:lnTo>
                  <a:lnTo>
                    <a:pt x="5497" y="1033705"/>
                  </a:lnTo>
                  <a:lnTo>
                    <a:pt x="2469" y="1083030"/>
                  </a:lnTo>
                  <a:lnTo>
                    <a:pt x="914" y="1132157"/>
                  </a:lnTo>
                  <a:lnTo>
                    <a:pt x="341" y="1180791"/>
                  </a:lnTo>
                  <a:lnTo>
                    <a:pt x="259" y="1228636"/>
                  </a:lnTo>
                  <a:lnTo>
                    <a:pt x="495419" y="1228636"/>
                  </a:lnTo>
                  <a:lnTo>
                    <a:pt x="495337" y="1180791"/>
                  </a:lnTo>
                  <a:lnTo>
                    <a:pt x="494764" y="1132157"/>
                  </a:lnTo>
                  <a:lnTo>
                    <a:pt x="493209" y="1083030"/>
                  </a:lnTo>
                  <a:lnTo>
                    <a:pt x="490181" y="1033705"/>
                  </a:lnTo>
                  <a:lnTo>
                    <a:pt x="485188" y="984478"/>
                  </a:lnTo>
                  <a:lnTo>
                    <a:pt x="477740" y="935645"/>
                  </a:lnTo>
                  <a:lnTo>
                    <a:pt x="467345" y="887503"/>
                  </a:lnTo>
                  <a:lnTo>
                    <a:pt x="453513" y="840345"/>
                  </a:lnTo>
                  <a:lnTo>
                    <a:pt x="435751" y="794469"/>
                  </a:lnTo>
                  <a:lnTo>
                    <a:pt x="413570" y="750171"/>
                  </a:lnTo>
                  <a:lnTo>
                    <a:pt x="386478" y="707745"/>
                  </a:lnTo>
                  <a:lnTo>
                    <a:pt x="386478" y="520738"/>
                  </a:lnTo>
                  <a:lnTo>
                    <a:pt x="416109" y="479222"/>
                  </a:lnTo>
                  <a:lnTo>
                    <a:pt x="439865" y="435494"/>
                  </a:lnTo>
                  <a:lnTo>
                    <a:pt x="458388" y="389901"/>
                  </a:lnTo>
                  <a:lnTo>
                    <a:pt x="472321" y="342795"/>
                  </a:lnTo>
                  <a:lnTo>
                    <a:pt x="482310" y="294524"/>
                  </a:lnTo>
                  <a:lnTo>
                    <a:pt x="488997" y="245437"/>
                  </a:lnTo>
                  <a:lnTo>
                    <a:pt x="493024" y="195884"/>
                  </a:lnTo>
                  <a:lnTo>
                    <a:pt x="495037" y="146214"/>
                  </a:lnTo>
                  <a:lnTo>
                    <a:pt x="495678" y="96777"/>
                  </a:lnTo>
                  <a:lnTo>
                    <a:pt x="495419" y="0"/>
                  </a:lnTo>
                  <a:close/>
                </a:path>
              </a:pathLst>
            </a:custGeom>
            <a:solidFill>
              <a:srgbClr val="84868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000356" y="7941891"/>
              <a:ext cx="496570" cy="0"/>
            </a:xfrm>
            <a:custGeom>
              <a:avLst/>
              <a:gdLst/>
              <a:ahLst/>
              <a:cxnLst/>
              <a:rect l="l" t="t" r="r" b="b"/>
              <a:pathLst>
                <a:path w="496570">
                  <a:moveTo>
                    <a:pt x="496392" y="0"/>
                  </a:moveTo>
                  <a:lnTo>
                    <a:pt x="0" y="0"/>
                  </a:lnTo>
                </a:path>
              </a:pathLst>
            </a:custGeom>
            <a:ln w="27000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00657" y="8217133"/>
              <a:ext cx="495934" cy="919480"/>
            </a:xfrm>
            <a:custGeom>
              <a:avLst/>
              <a:gdLst/>
              <a:ahLst/>
              <a:cxnLst/>
              <a:rect l="l" t="t" r="r" b="b"/>
              <a:pathLst>
                <a:path w="495935" h="919479">
                  <a:moveTo>
                    <a:pt x="495433" y="0"/>
                  </a:moveTo>
                  <a:lnTo>
                    <a:pt x="273" y="0"/>
                  </a:lnTo>
                  <a:lnTo>
                    <a:pt x="0" y="41899"/>
                  </a:lnTo>
                  <a:lnTo>
                    <a:pt x="843" y="84800"/>
                  </a:lnTo>
                  <a:lnTo>
                    <a:pt x="5302" y="127952"/>
                  </a:lnTo>
                  <a:lnTo>
                    <a:pt x="15871" y="170605"/>
                  </a:lnTo>
                  <a:lnTo>
                    <a:pt x="35048" y="212008"/>
                  </a:lnTo>
                  <a:lnTo>
                    <a:pt x="65330" y="251410"/>
                  </a:lnTo>
                  <a:lnTo>
                    <a:pt x="109214" y="288061"/>
                  </a:lnTo>
                  <a:lnTo>
                    <a:pt x="109214" y="391502"/>
                  </a:lnTo>
                  <a:lnTo>
                    <a:pt x="82122" y="420544"/>
                  </a:lnTo>
                  <a:lnTo>
                    <a:pt x="59941" y="460333"/>
                  </a:lnTo>
                  <a:lnTo>
                    <a:pt x="42180" y="508548"/>
                  </a:lnTo>
                  <a:lnTo>
                    <a:pt x="28347" y="562866"/>
                  </a:lnTo>
                  <a:lnTo>
                    <a:pt x="17952" y="620966"/>
                  </a:lnTo>
                  <a:lnTo>
                    <a:pt x="10504" y="680527"/>
                  </a:lnTo>
                  <a:lnTo>
                    <a:pt x="5511" y="739227"/>
                  </a:lnTo>
                  <a:lnTo>
                    <a:pt x="2483" y="794744"/>
                  </a:lnTo>
                  <a:lnTo>
                    <a:pt x="928" y="844757"/>
                  </a:lnTo>
                  <a:lnTo>
                    <a:pt x="355" y="886945"/>
                  </a:lnTo>
                  <a:lnTo>
                    <a:pt x="273" y="918984"/>
                  </a:lnTo>
                  <a:lnTo>
                    <a:pt x="495433" y="918984"/>
                  </a:lnTo>
                  <a:lnTo>
                    <a:pt x="494779" y="844757"/>
                  </a:lnTo>
                  <a:lnTo>
                    <a:pt x="493223" y="794744"/>
                  </a:lnTo>
                  <a:lnTo>
                    <a:pt x="490195" y="739227"/>
                  </a:lnTo>
                  <a:lnTo>
                    <a:pt x="485202" y="680527"/>
                  </a:lnTo>
                  <a:lnTo>
                    <a:pt x="477754" y="620966"/>
                  </a:lnTo>
                  <a:lnTo>
                    <a:pt x="467359" y="562866"/>
                  </a:lnTo>
                  <a:lnTo>
                    <a:pt x="453527" y="508548"/>
                  </a:lnTo>
                  <a:lnTo>
                    <a:pt x="435766" y="460333"/>
                  </a:lnTo>
                  <a:lnTo>
                    <a:pt x="413585" y="420544"/>
                  </a:lnTo>
                  <a:lnTo>
                    <a:pt x="386493" y="391502"/>
                  </a:lnTo>
                  <a:lnTo>
                    <a:pt x="386493" y="288061"/>
                  </a:lnTo>
                  <a:lnTo>
                    <a:pt x="430376" y="251410"/>
                  </a:lnTo>
                  <a:lnTo>
                    <a:pt x="460658" y="212008"/>
                  </a:lnTo>
                  <a:lnTo>
                    <a:pt x="479836" y="170605"/>
                  </a:lnTo>
                  <a:lnTo>
                    <a:pt x="490405" y="127952"/>
                  </a:lnTo>
                  <a:lnTo>
                    <a:pt x="494863" y="84800"/>
                  </a:lnTo>
                  <a:lnTo>
                    <a:pt x="495707" y="41899"/>
                  </a:lnTo>
                  <a:lnTo>
                    <a:pt x="495433" y="0"/>
                  </a:lnTo>
                  <a:close/>
                </a:path>
              </a:pathLst>
            </a:custGeom>
            <a:solidFill>
              <a:srgbClr val="8B8B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00356" y="8564756"/>
              <a:ext cx="496570" cy="0"/>
            </a:xfrm>
            <a:custGeom>
              <a:avLst/>
              <a:gdLst/>
              <a:ahLst/>
              <a:cxnLst/>
              <a:rect l="l" t="t" r="r" b="b"/>
              <a:pathLst>
                <a:path w="496570">
                  <a:moveTo>
                    <a:pt x="496392" y="0"/>
                  </a:moveTo>
                  <a:lnTo>
                    <a:pt x="0" y="0"/>
                  </a:lnTo>
                </a:path>
              </a:pathLst>
            </a:custGeom>
            <a:ln w="27000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00356" y="9432443"/>
              <a:ext cx="496570" cy="0"/>
            </a:xfrm>
            <a:custGeom>
              <a:avLst/>
              <a:gdLst/>
              <a:ahLst/>
              <a:cxnLst/>
              <a:rect l="l" t="t" r="r" b="b"/>
              <a:pathLst>
                <a:path w="496570">
                  <a:moveTo>
                    <a:pt x="496392" y="0"/>
                  </a:moveTo>
                  <a:lnTo>
                    <a:pt x="0" y="0"/>
                  </a:lnTo>
                </a:path>
              </a:pathLst>
            </a:custGeom>
            <a:ln w="27000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00356" y="9172663"/>
              <a:ext cx="496570" cy="0"/>
            </a:xfrm>
            <a:custGeom>
              <a:avLst/>
              <a:gdLst/>
              <a:ahLst/>
              <a:cxnLst/>
              <a:rect l="l" t="t" r="r" b="b"/>
              <a:pathLst>
                <a:path w="496570">
                  <a:moveTo>
                    <a:pt x="496392" y="0"/>
                  </a:moveTo>
                  <a:lnTo>
                    <a:pt x="0" y="0"/>
                  </a:lnTo>
                </a:path>
              </a:pathLst>
            </a:custGeom>
            <a:ln w="27000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00356" y="8897951"/>
              <a:ext cx="496570" cy="0"/>
            </a:xfrm>
            <a:custGeom>
              <a:avLst/>
              <a:gdLst/>
              <a:ahLst/>
              <a:cxnLst/>
              <a:rect l="l" t="t" r="r" b="b"/>
              <a:pathLst>
                <a:path w="496570">
                  <a:moveTo>
                    <a:pt x="496392" y="0"/>
                  </a:moveTo>
                  <a:lnTo>
                    <a:pt x="0" y="0"/>
                  </a:lnTo>
                </a:path>
              </a:pathLst>
            </a:custGeom>
            <a:ln w="27000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000356" y="8216611"/>
              <a:ext cx="496570" cy="0"/>
            </a:xfrm>
            <a:custGeom>
              <a:avLst/>
              <a:gdLst/>
              <a:ahLst/>
              <a:cxnLst/>
              <a:rect l="l" t="t" r="r" b="b"/>
              <a:pathLst>
                <a:path w="496570">
                  <a:moveTo>
                    <a:pt x="496392" y="0"/>
                  </a:moveTo>
                  <a:lnTo>
                    <a:pt x="0" y="0"/>
                  </a:lnTo>
                </a:path>
              </a:pathLst>
            </a:custGeom>
            <a:ln w="27000">
              <a:solidFill>
                <a:srgbClr val="81828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392267" y="7472765"/>
              <a:ext cx="1788795" cy="2090420"/>
            </a:xfrm>
            <a:custGeom>
              <a:avLst/>
              <a:gdLst/>
              <a:ahLst/>
              <a:cxnLst/>
              <a:rect l="l" t="t" r="r" b="b"/>
              <a:pathLst>
                <a:path w="1788795" h="2090420">
                  <a:moveTo>
                    <a:pt x="1273098" y="76098"/>
                  </a:moveTo>
                  <a:lnTo>
                    <a:pt x="171069" y="76098"/>
                  </a:lnTo>
                  <a:lnTo>
                    <a:pt x="171069" y="0"/>
                  </a:lnTo>
                  <a:lnTo>
                    <a:pt x="0" y="94094"/>
                  </a:lnTo>
                  <a:lnTo>
                    <a:pt x="171069" y="188201"/>
                  </a:lnTo>
                  <a:lnTo>
                    <a:pt x="171069" y="112102"/>
                  </a:lnTo>
                  <a:lnTo>
                    <a:pt x="1273098" y="112102"/>
                  </a:lnTo>
                  <a:lnTo>
                    <a:pt x="1273098" y="76098"/>
                  </a:lnTo>
                  <a:close/>
                </a:path>
                <a:path w="1788795" h="2090420">
                  <a:moveTo>
                    <a:pt x="1375054" y="514375"/>
                  </a:moveTo>
                  <a:lnTo>
                    <a:pt x="273024" y="514375"/>
                  </a:lnTo>
                  <a:lnTo>
                    <a:pt x="273024" y="438277"/>
                  </a:lnTo>
                  <a:lnTo>
                    <a:pt x="101955" y="532371"/>
                  </a:lnTo>
                  <a:lnTo>
                    <a:pt x="273024" y="626478"/>
                  </a:lnTo>
                  <a:lnTo>
                    <a:pt x="273024" y="550379"/>
                  </a:lnTo>
                  <a:lnTo>
                    <a:pt x="1375054" y="550379"/>
                  </a:lnTo>
                  <a:lnTo>
                    <a:pt x="1375054" y="514375"/>
                  </a:lnTo>
                  <a:close/>
                </a:path>
                <a:path w="1788795" h="2090420">
                  <a:moveTo>
                    <a:pt x="1527987" y="1059230"/>
                  </a:moveTo>
                  <a:lnTo>
                    <a:pt x="425958" y="1059230"/>
                  </a:lnTo>
                  <a:lnTo>
                    <a:pt x="425958" y="983132"/>
                  </a:lnTo>
                  <a:lnTo>
                    <a:pt x="254889" y="1077226"/>
                  </a:lnTo>
                  <a:lnTo>
                    <a:pt x="425958" y="1171333"/>
                  </a:lnTo>
                  <a:lnTo>
                    <a:pt x="425958" y="1095235"/>
                  </a:lnTo>
                  <a:lnTo>
                    <a:pt x="1527987" y="1095235"/>
                  </a:lnTo>
                  <a:lnTo>
                    <a:pt x="1527987" y="1059230"/>
                  </a:lnTo>
                  <a:close/>
                </a:path>
                <a:path w="1788795" h="2090420">
                  <a:moveTo>
                    <a:pt x="1636814" y="1497507"/>
                  </a:moveTo>
                  <a:lnTo>
                    <a:pt x="534784" y="1497507"/>
                  </a:lnTo>
                  <a:lnTo>
                    <a:pt x="534784" y="1421409"/>
                  </a:lnTo>
                  <a:lnTo>
                    <a:pt x="363715" y="1515503"/>
                  </a:lnTo>
                  <a:lnTo>
                    <a:pt x="534784" y="1609610"/>
                  </a:lnTo>
                  <a:lnTo>
                    <a:pt x="534784" y="1533512"/>
                  </a:lnTo>
                  <a:lnTo>
                    <a:pt x="1636814" y="1533512"/>
                  </a:lnTo>
                  <a:lnTo>
                    <a:pt x="1636814" y="1497507"/>
                  </a:lnTo>
                  <a:close/>
                </a:path>
                <a:path w="1788795" h="2090420">
                  <a:moveTo>
                    <a:pt x="1788490" y="1978152"/>
                  </a:moveTo>
                  <a:lnTo>
                    <a:pt x="686460" y="1978152"/>
                  </a:lnTo>
                  <a:lnTo>
                    <a:pt x="686460" y="1902053"/>
                  </a:lnTo>
                  <a:lnTo>
                    <a:pt x="515391" y="1996147"/>
                  </a:lnTo>
                  <a:lnTo>
                    <a:pt x="686460" y="2090254"/>
                  </a:lnTo>
                  <a:lnTo>
                    <a:pt x="686460" y="2014156"/>
                  </a:lnTo>
                  <a:lnTo>
                    <a:pt x="1788490" y="2014156"/>
                  </a:lnTo>
                  <a:lnTo>
                    <a:pt x="1788490" y="1978152"/>
                  </a:lnTo>
                  <a:close/>
                </a:path>
              </a:pathLst>
            </a:custGeom>
            <a:solidFill>
              <a:srgbClr val="1E6A8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01688" y="8613518"/>
              <a:ext cx="1107440" cy="1538605"/>
            </a:xfrm>
            <a:custGeom>
              <a:avLst/>
              <a:gdLst/>
              <a:ahLst/>
              <a:cxnLst/>
              <a:rect l="l" t="t" r="r" b="b"/>
              <a:pathLst>
                <a:path w="1107440" h="1538604">
                  <a:moveTo>
                    <a:pt x="1106919" y="0"/>
                  </a:moveTo>
                  <a:lnTo>
                    <a:pt x="873887" y="0"/>
                  </a:lnTo>
                  <a:lnTo>
                    <a:pt x="804475" y="3902"/>
                  </a:lnTo>
                  <a:lnTo>
                    <a:pt x="651770" y="47734"/>
                  </a:lnTo>
                  <a:lnTo>
                    <a:pt x="499065" y="179684"/>
                  </a:lnTo>
                  <a:lnTo>
                    <a:pt x="429653" y="447941"/>
                  </a:lnTo>
                  <a:lnTo>
                    <a:pt x="429653" y="480136"/>
                  </a:lnTo>
                  <a:lnTo>
                    <a:pt x="429653" y="516541"/>
                  </a:lnTo>
                  <a:lnTo>
                    <a:pt x="429653" y="1118234"/>
                  </a:lnTo>
                  <a:lnTo>
                    <a:pt x="427208" y="1181265"/>
                  </a:lnTo>
                  <a:lnTo>
                    <a:pt x="420078" y="1237769"/>
                  </a:lnTo>
                  <a:lnTo>
                    <a:pt x="408568" y="1288092"/>
                  </a:lnTo>
                  <a:lnTo>
                    <a:pt x="392986" y="1332584"/>
                  </a:lnTo>
                  <a:lnTo>
                    <a:pt x="373639" y="1371592"/>
                  </a:lnTo>
                  <a:lnTo>
                    <a:pt x="350832" y="1405464"/>
                  </a:lnTo>
                  <a:lnTo>
                    <a:pt x="324874" y="1434549"/>
                  </a:lnTo>
                  <a:lnTo>
                    <a:pt x="264727" y="1479745"/>
                  </a:lnTo>
                  <a:lnTo>
                    <a:pt x="195651" y="1509966"/>
                  </a:lnTo>
                  <a:lnTo>
                    <a:pt x="158532" y="1520329"/>
                  </a:lnTo>
                  <a:lnTo>
                    <a:pt x="120100" y="1527993"/>
                  </a:lnTo>
                  <a:lnTo>
                    <a:pt x="80663" y="1533304"/>
                  </a:lnTo>
                  <a:lnTo>
                    <a:pt x="40527" y="1536611"/>
                  </a:lnTo>
                  <a:lnTo>
                    <a:pt x="0" y="1538262"/>
                  </a:lnTo>
                </a:path>
              </a:pathLst>
            </a:custGeom>
            <a:ln w="90004">
              <a:solidFill>
                <a:srgbClr val="DD2B1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316926" y="7919615"/>
              <a:ext cx="2661678" cy="1325600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177371" y="8521218"/>
              <a:ext cx="198450" cy="214833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1991419" y="7915957"/>
              <a:ext cx="29209" cy="1336675"/>
            </a:xfrm>
            <a:custGeom>
              <a:avLst/>
              <a:gdLst/>
              <a:ahLst/>
              <a:cxnLst/>
              <a:rect l="l" t="t" r="r" b="b"/>
              <a:pathLst>
                <a:path w="29210" h="1336675">
                  <a:moveTo>
                    <a:pt x="29133" y="0"/>
                  </a:moveTo>
                  <a:lnTo>
                    <a:pt x="0" y="0"/>
                  </a:lnTo>
                  <a:lnTo>
                    <a:pt x="0" y="1336332"/>
                  </a:lnTo>
                  <a:lnTo>
                    <a:pt x="29133" y="1336332"/>
                  </a:lnTo>
                  <a:lnTo>
                    <a:pt x="29133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066992" y="7295979"/>
              <a:ext cx="761365" cy="2517140"/>
            </a:xfrm>
            <a:custGeom>
              <a:avLst/>
              <a:gdLst/>
              <a:ahLst/>
              <a:cxnLst/>
              <a:rect l="l" t="t" r="r" b="b"/>
              <a:pathLst>
                <a:path w="761364" h="2517140">
                  <a:moveTo>
                    <a:pt x="0" y="0"/>
                  </a:moveTo>
                  <a:lnTo>
                    <a:pt x="57111" y="210870"/>
                  </a:lnTo>
                  <a:lnTo>
                    <a:pt x="191541" y="174459"/>
                  </a:lnTo>
                  <a:lnTo>
                    <a:pt x="760793" y="2276182"/>
                  </a:lnTo>
                  <a:lnTo>
                    <a:pt x="625487" y="2312835"/>
                  </a:lnTo>
                  <a:lnTo>
                    <a:pt x="680707" y="2516682"/>
                  </a:lnTo>
                </a:path>
              </a:pathLst>
            </a:custGeom>
            <a:ln w="17995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5083883" y="7361190"/>
              <a:ext cx="655320" cy="2418080"/>
            </a:xfrm>
            <a:custGeom>
              <a:avLst/>
              <a:gdLst/>
              <a:ahLst/>
              <a:cxnLst/>
              <a:rect l="l" t="t" r="r" b="b"/>
              <a:pathLst>
                <a:path w="655320" h="2418079">
                  <a:moveTo>
                    <a:pt x="0" y="0"/>
                  </a:moveTo>
                  <a:lnTo>
                    <a:pt x="654926" y="2418029"/>
                  </a:lnTo>
                </a:path>
              </a:pathLst>
            </a:custGeom>
            <a:ln w="17995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5163858" y="7618128"/>
              <a:ext cx="127635" cy="34925"/>
            </a:xfrm>
            <a:custGeom>
              <a:avLst/>
              <a:gdLst/>
              <a:ahLst/>
              <a:cxnLst/>
              <a:rect l="l" t="t" r="r" b="b"/>
              <a:pathLst>
                <a:path w="127635" h="34925">
                  <a:moveTo>
                    <a:pt x="0" y="34505"/>
                  </a:moveTo>
                  <a:lnTo>
                    <a:pt x="127406" y="0"/>
                  </a:lnTo>
                </a:path>
              </a:pathLst>
            </a:custGeom>
            <a:ln w="17995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5209074" y="7785071"/>
              <a:ext cx="127635" cy="34925"/>
            </a:xfrm>
            <a:custGeom>
              <a:avLst/>
              <a:gdLst/>
              <a:ahLst/>
              <a:cxnLst/>
              <a:rect l="l" t="t" r="r" b="b"/>
              <a:pathLst>
                <a:path w="127635" h="34925">
                  <a:moveTo>
                    <a:pt x="0" y="34505"/>
                  </a:moveTo>
                  <a:lnTo>
                    <a:pt x="127406" y="0"/>
                  </a:lnTo>
                </a:path>
              </a:pathLst>
            </a:custGeom>
            <a:ln w="17995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260953" y="7976616"/>
              <a:ext cx="127635" cy="34925"/>
            </a:xfrm>
            <a:custGeom>
              <a:avLst/>
              <a:gdLst/>
              <a:ahLst/>
              <a:cxnLst/>
              <a:rect l="l" t="t" r="r" b="b"/>
              <a:pathLst>
                <a:path w="127635" h="34925">
                  <a:moveTo>
                    <a:pt x="0" y="34505"/>
                  </a:moveTo>
                  <a:lnTo>
                    <a:pt x="127406" y="0"/>
                  </a:lnTo>
                </a:path>
              </a:pathLst>
            </a:custGeom>
            <a:ln w="17995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323780" y="8208583"/>
              <a:ext cx="127635" cy="34925"/>
            </a:xfrm>
            <a:custGeom>
              <a:avLst/>
              <a:gdLst/>
              <a:ahLst/>
              <a:cxnLst/>
              <a:rect l="l" t="t" r="r" b="b"/>
              <a:pathLst>
                <a:path w="127635" h="34925">
                  <a:moveTo>
                    <a:pt x="0" y="34505"/>
                  </a:moveTo>
                  <a:lnTo>
                    <a:pt x="127406" y="0"/>
                  </a:lnTo>
                </a:path>
              </a:pathLst>
            </a:custGeom>
            <a:ln w="17995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412312" y="8535438"/>
              <a:ext cx="127635" cy="34925"/>
            </a:xfrm>
            <a:custGeom>
              <a:avLst/>
              <a:gdLst/>
              <a:ahLst/>
              <a:cxnLst/>
              <a:rect l="l" t="t" r="r" b="b"/>
              <a:pathLst>
                <a:path w="127635" h="34925">
                  <a:moveTo>
                    <a:pt x="0" y="34505"/>
                  </a:moveTo>
                  <a:lnTo>
                    <a:pt x="127406" y="0"/>
                  </a:lnTo>
                </a:path>
              </a:pathLst>
            </a:custGeom>
            <a:ln w="17995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491216" y="8826761"/>
              <a:ext cx="127635" cy="34925"/>
            </a:xfrm>
            <a:custGeom>
              <a:avLst/>
              <a:gdLst/>
              <a:ahLst/>
              <a:cxnLst/>
              <a:rect l="l" t="t" r="r" b="b"/>
              <a:pathLst>
                <a:path w="127635" h="34925">
                  <a:moveTo>
                    <a:pt x="0" y="34505"/>
                  </a:moveTo>
                  <a:lnTo>
                    <a:pt x="127406" y="0"/>
                  </a:lnTo>
                </a:path>
              </a:pathLst>
            </a:custGeom>
            <a:ln w="17995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536432" y="8993703"/>
              <a:ext cx="127635" cy="34925"/>
            </a:xfrm>
            <a:custGeom>
              <a:avLst/>
              <a:gdLst/>
              <a:ahLst/>
              <a:cxnLst/>
              <a:rect l="l" t="t" r="r" b="b"/>
              <a:pathLst>
                <a:path w="127635" h="34925">
                  <a:moveTo>
                    <a:pt x="0" y="34505"/>
                  </a:moveTo>
                  <a:lnTo>
                    <a:pt x="127406" y="0"/>
                  </a:lnTo>
                </a:path>
              </a:pathLst>
            </a:custGeom>
            <a:ln w="17995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588312" y="9185245"/>
              <a:ext cx="127635" cy="34925"/>
            </a:xfrm>
            <a:custGeom>
              <a:avLst/>
              <a:gdLst/>
              <a:ahLst/>
              <a:cxnLst/>
              <a:rect l="l" t="t" r="r" b="b"/>
              <a:pathLst>
                <a:path w="127635" h="34925">
                  <a:moveTo>
                    <a:pt x="0" y="34505"/>
                  </a:moveTo>
                  <a:lnTo>
                    <a:pt x="127406" y="0"/>
                  </a:lnTo>
                </a:path>
              </a:pathLst>
            </a:custGeom>
            <a:ln w="17995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651139" y="9417210"/>
              <a:ext cx="127635" cy="34925"/>
            </a:xfrm>
            <a:custGeom>
              <a:avLst/>
              <a:gdLst/>
              <a:ahLst/>
              <a:cxnLst/>
              <a:rect l="l" t="t" r="r" b="b"/>
              <a:pathLst>
                <a:path w="127635" h="34925">
                  <a:moveTo>
                    <a:pt x="0" y="34505"/>
                  </a:moveTo>
                  <a:lnTo>
                    <a:pt x="127406" y="0"/>
                  </a:lnTo>
                </a:path>
              </a:pathLst>
            </a:custGeom>
            <a:ln w="17995">
              <a:solidFill>
                <a:srgbClr val="67676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203896" y="7276868"/>
              <a:ext cx="4542790" cy="2574925"/>
            </a:xfrm>
            <a:custGeom>
              <a:avLst/>
              <a:gdLst/>
              <a:ahLst/>
              <a:cxnLst/>
              <a:rect l="l" t="t" r="r" b="b"/>
              <a:pathLst>
                <a:path w="4542790" h="2574925">
                  <a:moveTo>
                    <a:pt x="3904284" y="203911"/>
                  </a:moveTo>
                  <a:lnTo>
                    <a:pt x="3853307" y="0"/>
                  </a:lnTo>
                  <a:lnTo>
                    <a:pt x="0" y="0"/>
                  </a:lnTo>
                  <a:lnTo>
                    <a:pt x="0" y="203911"/>
                  </a:lnTo>
                  <a:lnTo>
                    <a:pt x="3904284" y="203911"/>
                  </a:lnTo>
                  <a:close/>
                </a:path>
                <a:path w="4542790" h="2574925">
                  <a:moveTo>
                    <a:pt x="4542409" y="2574340"/>
                  </a:moveTo>
                  <a:lnTo>
                    <a:pt x="4491431" y="2370429"/>
                  </a:lnTo>
                  <a:lnTo>
                    <a:pt x="0" y="2370429"/>
                  </a:lnTo>
                  <a:lnTo>
                    <a:pt x="0" y="2574340"/>
                  </a:lnTo>
                  <a:lnTo>
                    <a:pt x="4542409" y="2574340"/>
                  </a:lnTo>
                  <a:close/>
                </a:path>
              </a:pathLst>
            </a:custGeom>
            <a:solidFill>
              <a:srgbClr val="AFB0B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2840469" y="9644910"/>
            <a:ext cx="1002030" cy="2006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50" spc="-2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115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15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115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150" spc="-20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1150">
              <a:latin typeface="Arial"/>
              <a:cs typeface="Arial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2047226" y="7480523"/>
            <a:ext cx="1259205" cy="2167255"/>
            <a:chOff x="2047226" y="7480523"/>
            <a:chExt cx="1259205" cy="2167255"/>
          </a:xfrm>
        </p:grpSpPr>
        <p:sp>
          <p:nvSpPr>
            <p:cNvPr id="47" name="object 47"/>
            <p:cNvSpPr/>
            <p:nvPr/>
          </p:nvSpPr>
          <p:spPr>
            <a:xfrm>
              <a:off x="3276770" y="7915958"/>
              <a:ext cx="29209" cy="1336675"/>
            </a:xfrm>
            <a:custGeom>
              <a:avLst/>
              <a:gdLst/>
              <a:ahLst/>
              <a:cxnLst/>
              <a:rect l="l" t="t" r="r" b="b"/>
              <a:pathLst>
                <a:path w="29210" h="1336675">
                  <a:moveTo>
                    <a:pt x="29133" y="0"/>
                  </a:moveTo>
                  <a:lnTo>
                    <a:pt x="0" y="0"/>
                  </a:lnTo>
                  <a:lnTo>
                    <a:pt x="0" y="1336332"/>
                  </a:lnTo>
                  <a:lnTo>
                    <a:pt x="29133" y="1336332"/>
                  </a:lnTo>
                  <a:lnTo>
                    <a:pt x="29133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8" name="object 4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022612" y="7845790"/>
              <a:ext cx="138366" cy="1478330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2993936" y="7480525"/>
              <a:ext cx="188595" cy="2167255"/>
            </a:xfrm>
            <a:custGeom>
              <a:avLst/>
              <a:gdLst/>
              <a:ahLst/>
              <a:cxnLst/>
              <a:rect l="l" t="t" r="r" b="b"/>
              <a:pathLst>
                <a:path w="188594" h="2167254">
                  <a:moveTo>
                    <a:pt x="188404" y="2142413"/>
                  </a:moveTo>
                  <a:lnTo>
                    <a:pt x="105117" y="2142413"/>
                  </a:lnTo>
                  <a:lnTo>
                    <a:pt x="105117" y="1848243"/>
                  </a:lnTo>
                  <a:lnTo>
                    <a:pt x="147459" y="1848243"/>
                  </a:lnTo>
                  <a:lnTo>
                    <a:pt x="147459" y="1837804"/>
                  </a:lnTo>
                  <a:lnTo>
                    <a:pt x="45707" y="1837804"/>
                  </a:lnTo>
                  <a:lnTo>
                    <a:pt x="45707" y="1848243"/>
                  </a:lnTo>
                  <a:lnTo>
                    <a:pt x="85090" y="1848243"/>
                  </a:lnTo>
                  <a:lnTo>
                    <a:pt x="85090" y="2142413"/>
                  </a:lnTo>
                  <a:lnTo>
                    <a:pt x="0" y="2142413"/>
                  </a:lnTo>
                  <a:lnTo>
                    <a:pt x="0" y="2166975"/>
                  </a:lnTo>
                  <a:lnTo>
                    <a:pt x="188404" y="2166975"/>
                  </a:lnTo>
                  <a:lnTo>
                    <a:pt x="188404" y="2142413"/>
                  </a:lnTo>
                  <a:close/>
                </a:path>
                <a:path w="188594" h="2167254">
                  <a:moveTo>
                    <a:pt x="188404" y="0"/>
                  </a:moveTo>
                  <a:lnTo>
                    <a:pt x="0" y="0"/>
                  </a:lnTo>
                  <a:lnTo>
                    <a:pt x="0" y="27305"/>
                  </a:lnTo>
                  <a:lnTo>
                    <a:pt x="85090" y="27305"/>
                  </a:lnTo>
                  <a:lnTo>
                    <a:pt x="85090" y="354342"/>
                  </a:lnTo>
                  <a:lnTo>
                    <a:pt x="45707" y="354342"/>
                  </a:lnTo>
                  <a:lnTo>
                    <a:pt x="45707" y="365950"/>
                  </a:lnTo>
                  <a:lnTo>
                    <a:pt x="147459" y="365950"/>
                  </a:lnTo>
                  <a:lnTo>
                    <a:pt x="147459" y="354342"/>
                  </a:lnTo>
                  <a:lnTo>
                    <a:pt x="105117" y="354342"/>
                  </a:lnTo>
                  <a:lnTo>
                    <a:pt x="105117" y="27305"/>
                  </a:lnTo>
                  <a:lnTo>
                    <a:pt x="188404" y="27305"/>
                  </a:lnTo>
                  <a:lnTo>
                    <a:pt x="18840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3271204" y="7915958"/>
              <a:ext cx="29209" cy="1336675"/>
            </a:xfrm>
            <a:custGeom>
              <a:avLst/>
              <a:gdLst/>
              <a:ahLst/>
              <a:cxnLst/>
              <a:rect l="l" t="t" r="r" b="b"/>
              <a:pathLst>
                <a:path w="29210" h="1336675">
                  <a:moveTo>
                    <a:pt x="29133" y="0"/>
                  </a:moveTo>
                  <a:lnTo>
                    <a:pt x="0" y="0"/>
                  </a:lnTo>
                  <a:lnTo>
                    <a:pt x="0" y="1336332"/>
                  </a:lnTo>
                  <a:lnTo>
                    <a:pt x="29133" y="1336332"/>
                  </a:lnTo>
                  <a:lnTo>
                    <a:pt x="29133" y="0"/>
                  </a:lnTo>
                  <a:close/>
                </a:path>
              </a:pathLst>
            </a:custGeom>
            <a:solidFill>
              <a:srgbClr val="4E4E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1" name="object 5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075891" y="7845790"/>
              <a:ext cx="138366" cy="1478330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2047214" y="7480525"/>
              <a:ext cx="188595" cy="2167255"/>
            </a:xfrm>
            <a:custGeom>
              <a:avLst/>
              <a:gdLst/>
              <a:ahLst/>
              <a:cxnLst/>
              <a:rect l="l" t="t" r="r" b="b"/>
              <a:pathLst>
                <a:path w="188594" h="2167254">
                  <a:moveTo>
                    <a:pt x="188404" y="2142413"/>
                  </a:moveTo>
                  <a:lnTo>
                    <a:pt x="105130" y="2142413"/>
                  </a:lnTo>
                  <a:lnTo>
                    <a:pt x="105130" y="1848243"/>
                  </a:lnTo>
                  <a:lnTo>
                    <a:pt x="147459" y="1848243"/>
                  </a:lnTo>
                  <a:lnTo>
                    <a:pt x="147459" y="1837804"/>
                  </a:lnTo>
                  <a:lnTo>
                    <a:pt x="45720" y="1837804"/>
                  </a:lnTo>
                  <a:lnTo>
                    <a:pt x="45720" y="1848243"/>
                  </a:lnTo>
                  <a:lnTo>
                    <a:pt x="85102" y="1848243"/>
                  </a:lnTo>
                  <a:lnTo>
                    <a:pt x="85102" y="2142413"/>
                  </a:lnTo>
                  <a:lnTo>
                    <a:pt x="0" y="2142413"/>
                  </a:lnTo>
                  <a:lnTo>
                    <a:pt x="0" y="2166975"/>
                  </a:lnTo>
                  <a:lnTo>
                    <a:pt x="188404" y="2166975"/>
                  </a:lnTo>
                  <a:lnTo>
                    <a:pt x="188404" y="2142413"/>
                  </a:lnTo>
                  <a:close/>
                </a:path>
                <a:path w="188594" h="2167254">
                  <a:moveTo>
                    <a:pt x="188404" y="0"/>
                  </a:moveTo>
                  <a:lnTo>
                    <a:pt x="0" y="0"/>
                  </a:lnTo>
                  <a:lnTo>
                    <a:pt x="0" y="27305"/>
                  </a:lnTo>
                  <a:lnTo>
                    <a:pt x="85102" y="27305"/>
                  </a:lnTo>
                  <a:lnTo>
                    <a:pt x="85102" y="354342"/>
                  </a:lnTo>
                  <a:lnTo>
                    <a:pt x="45720" y="354342"/>
                  </a:lnTo>
                  <a:lnTo>
                    <a:pt x="45720" y="365950"/>
                  </a:lnTo>
                  <a:lnTo>
                    <a:pt x="147459" y="365950"/>
                  </a:lnTo>
                  <a:lnTo>
                    <a:pt x="147459" y="354342"/>
                  </a:lnTo>
                  <a:lnTo>
                    <a:pt x="105130" y="354342"/>
                  </a:lnTo>
                  <a:lnTo>
                    <a:pt x="105130" y="27305"/>
                  </a:lnTo>
                  <a:lnTo>
                    <a:pt x="188404" y="27305"/>
                  </a:lnTo>
                  <a:lnTo>
                    <a:pt x="188404" y="0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 txBox="1"/>
          <p:nvPr/>
        </p:nvSpPr>
        <p:spPr>
          <a:xfrm>
            <a:off x="2179688" y="6864525"/>
            <a:ext cx="824230" cy="36322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12700" marR="5080" indent="196850">
              <a:lnSpc>
                <a:spcPts val="1280"/>
              </a:lnSpc>
              <a:spcBef>
                <a:spcPts val="220"/>
              </a:spcBef>
            </a:pPr>
            <a:r>
              <a:rPr sz="1150" spc="-10" dirty="0">
                <a:solidFill>
                  <a:srgbClr val="151616"/>
                </a:solidFill>
                <a:latin typeface="Arial"/>
                <a:cs typeface="Arial"/>
              </a:rPr>
              <a:t>RIGID SUPPORTS</a:t>
            </a:r>
            <a:endParaRPr sz="1150">
              <a:latin typeface="Arial"/>
              <a:cs typeface="Arial"/>
            </a:endParaRPr>
          </a:p>
        </p:txBody>
      </p:sp>
      <p:grpSp>
        <p:nvGrpSpPr>
          <p:cNvPr id="54" name="object 54"/>
          <p:cNvGrpSpPr/>
          <p:nvPr/>
        </p:nvGrpSpPr>
        <p:grpSpPr>
          <a:xfrm>
            <a:off x="287129" y="7203089"/>
            <a:ext cx="7025640" cy="3121025"/>
            <a:chOff x="287129" y="7203089"/>
            <a:chExt cx="7025640" cy="3121025"/>
          </a:xfrm>
        </p:grpSpPr>
        <p:sp>
          <p:nvSpPr>
            <p:cNvPr id="55" name="object 55"/>
            <p:cNvSpPr/>
            <p:nvPr/>
          </p:nvSpPr>
          <p:spPr>
            <a:xfrm>
              <a:off x="2167763" y="7203093"/>
              <a:ext cx="830580" cy="531495"/>
            </a:xfrm>
            <a:custGeom>
              <a:avLst/>
              <a:gdLst/>
              <a:ahLst/>
              <a:cxnLst/>
              <a:rect l="l" t="t" r="r" b="b"/>
              <a:pathLst>
                <a:path w="830580" h="531495">
                  <a:moveTo>
                    <a:pt x="830199" y="476999"/>
                  </a:moveTo>
                  <a:lnTo>
                    <a:pt x="809180" y="467995"/>
                  </a:lnTo>
                  <a:lnTo>
                    <a:pt x="704189" y="422998"/>
                  </a:lnTo>
                  <a:lnTo>
                    <a:pt x="705827" y="426377"/>
                  </a:lnTo>
                  <a:lnTo>
                    <a:pt x="716851" y="463499"/>
                  </a:lnTo>
                  <a:lnTo>
                    <a:pt x="717296" y="467995"/>
                  </a:lnTo>
                  <a:lnTo>
                    <a:pt x="424091" y="467995"/>
                  </a:lnTo>
                  <a:lnTo>
                    <a:pt x="424091" y="0"/>
                  </a:lnTo>
                  <a:lnTo>
                    <a:pt x="406095" y="0"/>
                  </a:lnTo>
                  <a:lnTo>
                    <a:pt x="406095" y="467995"/>
                  </a:lnTo>
                  <a:lnTo>
                    <a:pt x="112877" y="467995"/>
                  </a:lnTo>
                  <a:lnTo>
                    <a:pt x="122834" y="429755"/>
                  </a:lnTo>
                  <a:lnTo>
                    <a:pt x="125996" y="422998"/>
                  </a:lnTo>
                  <a:lnTo>
                    <a:pt x="0" y="476999"/>
                  </a:lnTo>
                  <a:lnTo>
                    <a:pt x="125996" y="530999"/>
                  </a:lnTo>
                  <a:lnTo>
                    <a:pt x="124358" y="527621"/>
                  </a:lnTo>
                  <a:lnTo>
                    <a:pt x="122834" y="524256"/>
                  </a:lnTo>
                  <a:lnTo>
                    <a:pt x="112966" y="487121"/>
                  </a:lnTo>
                  <a:lnTo>
                    <a:pt x="112877" y="486003"/>
                  </a:lnTo>
                  <a:lnTo>
                    <a:pt x="406095" y="486003"/>
                  </a:lnTo>
                  <a:lnTo>
                    <a:pt x="415099" y="486003"/>
                  </a:lnTo>
                  <a:lnTo>
                    <a:pt x="424091" y="486003"/>
                  </a:lnTo>
                  <a:lnTo>
                    <a:pt x="717296" y="486003"/>
                  </a:lnTo>
                  <a:lnTo>
                    <a:pt x="717219" y="487121"/>
                  </a:lnTo>
                  <a:lnTo>
                    <a:pt x="707351" y="524256"/>
                  </a:lnTo>
                  <a:lnTo>
                    <a:pt x="704189" y="530999"/>
                  </a:lnTo>
                  <a:lnTo>
                    <a:pt x="809180" y="486003"/>
                  </a:lnTo>
                  <a:lnTo>
                    <a:pt x="830199" y="476999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86841" y="9834673"/>
              <a:ext cx="5280342" cy="357757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287129" y="10192939"/>
              <a:ext cx="7025640" cy="131445"/>
            </a:xfrm>
            <a:custGeom>
              <a:avLst/>
              <a:gdLst/>
              <a:ahLst/>
              <a:cxnLst/>
              <a:rect l="l" t="t" r="r" b="b"/>
              <a:pathLst>
                <a:path w="7025640" h="131445">
                  <a:moveTo>
                    <a:pt x="7025640" y="0"/>
                  </a:moveTo>
                  <a:lnTo>
                    <a:pt x="0" y="0"/>
                  </a:lnTo>
                  <a:lnTo>
                    <a:pt x="0" y="131089"/>
                  </a:lnTo>
                  <a:lnTo>
                    <a:pt x="7025640" y="131089"/>
                  </a:lnTo>
                  <a:lnTo>
                    <a:pt x="7025640" y="0"/>
                  </a:lnTo>
                  <a:close/>
                </a:path>
              </a:pathLst>
            </a:custGeom>
            <a:solidFill>
              <a:srgbClr val="F5B5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8" name="object 58"/>
          <p:cNvSpPr txBox="1"/>
          <p:nvPr/>
        </p:nvSpPr>
        <p:spPr>
          <a:xfrm>
            <a:off x="6373774" y="10172557"/>
            <a:ext cx="680085" cy="171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RIVER </a:t>
            </a:r>
            <a:r>
              <a:rPr sz="950" spc="-25" dirty="0">
                <a:solidFill>
                  <a:srgbClr val="151616"/>
                </a:solidFill>
                <a:latin typeface="Arial"/>
                <a:cs typeface="Arial"/>
              </a:rPr>
              <a:t>BED</a:t>
            </a:r>
            <a:endParaRPr sz="95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24027" y="10172557"/>
            <a:ext cx="680085" cy="1714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950" dirty="0">
                <a:solidFill>
                  <a:srgbClr val="151616"/>
                </a:solidFill>
                <a:latin typeface="Arial"/>
                <a:cs typeface="Arial"/>
              </a:rPr>
              <a:t>RIVER </a:t>
            </a:r>
            <a:r>
              <a:rPr sz="950" spc="-25" dirty="0">
                <a:solidFill>
                  <a:srgbClr val="151616"/>
                </a:solidFill>
                <a:latin typeface="Arial"/>
                <a:cs typeface="Arial"/>
              </a:rPr>
              <a:t>BED</a:t>
            </a:r>
            <a:endParaRPr sz="95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739845" y="6858441"/>
            <a:ext cx="962025" cy="2006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50" dirty="0">
                <a:solidFill>
                  <a:srgbClr val="151616"/>
                </a:solidFill>
                <a:latin typeface="Arial"/>
                <a:cs typeface="Arial"/>
              </a:rPr>
              <a:t>OUTER</a:t>
            </a:r>
            <a:r>
              <a:rPr sz="1150" spc="-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150" spc="-20" dirty="0">
                <a:solidFill>
                  <a:srgbClr val="151616"/>
                </a:solidFill>
                <a:latin typeface="Arial"/>
                <a:cs typeface="Arial"/>
              </a:rPr>
              <a:t>TUBE</a:t>
            </a:r>
            <a:endParaRPr sz="115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694903" y="7060479"/>
            <a:ext cx="561975" cy="313690"/>
          </a:xfrm>
          <a:custGeom>
            <a:avLst/>
            <a:gdLst/>
            <a:ahLst/>
            <a:cxnLst/>
            <a:rect l="l" t="t" r="r" b="b"/>
            <a:pathLst>
              <a:path w="561975" h="313690">
                <a:moveTo>
                  <a:pt x="0" y="187147"/>
                </a:moveTo>
                <a:lnTo>
                  <a:pt x="54000" y="313143"/>
                </a:lnTo>
                <a:lnTo>
                  <a:pt x="81139" y="249821"/>
                </a:lnTo>
                <a:lnTo>
                  <a:pt x="45008" y="249821"/>
                </a:lnTo>
                <a:lnTo>
                  <a:pt x="45008" y="200253"/>
                </a:lnTo>
                <a:lnTo>
                  <a:pt x="6756" y="190309"/>
                </a:lnTo>
                <a:lnTo>
                  <a:pt x="3378" y="188772"/>
                </a:lnTo>
                <a:lnTo>
                  <a:pt x="0" y="187147"/>
                </a:lnTo>
                <a:close/>
              </a:path>
              <a:path w="561975" h="313690">
                <a:moveTo>
                  <a:pt x="45008" y="200253"/>
                </a:moveTo>
                <a:lnTo>
                  <a:pt x="45008" y="249821"/>
                </a:lnTo>
                <a:lnTo>
                  <a:pt x="63004" y="249821"/>
                </a:lnTo>
                <a:lnTo>
                  <a:pt x="63004" y="200647"/>
                </a:lnTo>
                <a:lnTo>
                  <a:pt x="54000" y="200647"/>
                </a:lnTo>
                <a:lnTo>
                  <a:pt x="50622" y="200596"/>
                </a:lnTo>
                <a:lnTo>
                  <a:pt x="47256" y="200431"/>
                </a:lnTo>
                <a:lnTo>
                  <a:pt x="45008" y="200253"/>
                </a:lnTo>
                <a:close/>
              </a:path>
              <a:path w="561975" h="313690">
                <a:moveTo>
                  <a:pt x="108000" y="187147"/>
                </a:moveTo>
                <a:lnTo>
                  <a:pt x="70878" y="199326"/>
                </a:lnTo>
                <a:lnTo>
                  <a:pt x="63004" y="200253"/>
                </a:lnTo>
                <a:lnTo>
                  <a:pt x="63004" y="249821"/>
                </a:lnTo>
                <a:lnTo>
                  <a:pt x="81139" y="249821"/>
                </a:lnTo>
                <a:lnTo>
                  <a:pt x="108000" y="187147"/>
                </a:lnTo>
                <a:close/>
              </a:path>
              <a:path w="561975" h="313690">
                <a:moveTo>
                  <a:pt x="45008" y="142011"/>
                </a:moveTo>
                <a:lnTo>
                  <a:pt x="45008" y="200253"/>
                </a:lnTo>
                <a:lnTo>
                  <a:pt x="47256" y="200431"/>
                </a:lnTo>
                <a:lnTo>
                  <a:pt x="50622" y="200596"/>
                </a:lnTo>
                <a:lnTo>
                  <a:pt x="54000" y="200647"/>
                </a:lnTo>
                <a:lnTo>
                  <a:pt x="57378" y="200596"/>
                </a:lnTo>
                <a:lnTo>
                  <a:pt x="60756" y="200431"/>
                </a:lnTo>
                <a:lnTo>
                  <a:pt x="63004" y="200253"/>
                </a:lnTo>
                <a:lnTo>
                  <a:pt x="63004" y="151015"/>
                </a:lnTo>
                <a:lnTo>
                  <a:pt x="54000" y="151015"/>
                </a:lnTo>
                <a:lnTo>
                  <a:pt x="45008" y="142011"/>
                </a:lnTo>
                <a:close/>
              </a:path>
              <a:path w="561975" h="313690">
                <a:moveTo>
                  <a:pt x="63004" y="200253"/>
                </a:moveTo>
                <a:lnTo>
                  <a:pt x="60756" y="200431"/>
                </a:lnTo>
                <a:lnTo>
                  <a:pt x="57378" y="200596"/>
                </a:lnTo>
                <a:lnTo>
                  <a:pt x="54000" y="200647"/>
                </a:lnTo>
                <a:lnTo>
                  <a:pt x="63004" y="200647"/>
                </a:lnTo>
                <a:lnTo>
                  <a:pt x="63004" y="200253"/>
                </a:lnTo>
                <a:close/>
              </a:path>
              <a:path w="561975" h="313690">
                <a:moveTo>
                  <a:pt x="543852" y="133007"/>
                </a:moveTo>
                <a:lnTo>
                  <a:pt x="54000" y="133007"/>
                </a:lnTo>
                <a:lnTo>
                  <a:pt x="45008" y="142011"/>
                </a:lnTo>
                <a:lnTo>
                  <a:pt x="54000" y="151015"/>
                </a:lnTo>
                <a:lnTo>
                  <a:pt x="63004" y="151015"/>
                </a:lnTo>
                <a:lnTo>
                  <a:pt x="63004" y="142011"/>
                </a:lnTo>
                <a:lnTo>
                  <a:pt x="543852" y="142011"/>
                </a:lnTo>
                <a:lnTo>
                  <a:pt x="543852" y="133007"/>
                </a:lnTo>
                <a:close/>
              </a:path>
              <a:path w="561975" h="313690">
                <a:moveTo>
                  <a:pt x="543852" y="142011"/>
                </a:moveTo>
                <a:lnTo>
                  <a:pt x="63004" y="142011"/>
                </a:lnTo>
                <a:lnTo>
                  <a:pt x="63004" y="151015"/>
                </a:lnTo>
                <a:lnTo>
                  <a:pt x="552856" y="151015"/>
                </a:lnTo>
                <a:lnTo>
                  <a:pt x="543852" y="142011"/>
                </a:lnTo>
                <a:close/>
              </a:path>
              <a:path w="561975" h="313690">
                <a:moveTo>
                  <a:pt x="561847" y="0"/>
                </a:moveTo>
                <a:lnTo>
                  <a:pt x="543852" y="0"/>
                </a:lnTo>
                <a:lnTo>
                  <a:pt x="543852" y="142011"/>
                </a:lnTo>
                <a:lnTo>
                  <a:pt x="552856" y="151015"/>
                </a:lnTo>
                <a:lnTo>
                  <a:pt x="552856" y="133007"/>
                </a:lnTo>
                <a:lnTo>
                  <a:pt x="561847" y="133007"/>
                </a:lnTo>
                <a:lnTo>
                  <a:pt x="561847" y="0"/>
                </a:lnTo>
                <a:close/>
              </a:path>
              <a:path w="561975" h="313690">
                <a:moveTo>
                  <a:pt x="561847" y="133007"/>
                </a:moveTo>
                <a:lnTo>
                  <a:pt x="552856" y="133007"/>
                </a:lnTo>
                <a:lnTo>
                  <a:pt x="552856" y="151015"/>
                </a:lnTo>
                <a:lnTo>
                  <a:pt x="561847" y="142011"/>
                </a:lnTo>
                <a:lnTo>
                  <a:pt x="561847" y="133007"/>
                </a:lnTo>
                <a:close/>
              </a:path>
              <a:path w="561975" h="313690">
                <a:moveTo>
                  <a:pt x="561847" y="142011"/>
                </a:moveTo>
                <a:lnTo>
                  <a:pt x="552856" y="151015"/>
                </a:lnTo>
                <a:lnTo>
                  <a:pt x="561847" y="151015"/>
                </a:lnTo>
                <a:lnTo>
                  <a:pt x="561847" y="142011"/>
                </a:lnTo>
                <a:close/>
              </a:path>
              <a:path w="561975" h="313690">
                <a:moveTo>
                  <a:pt x="54000" y="133007"/>
                </a:moveTo>
                <a:lnTo>
                  <a:pt x="45008" y="133007"/>
                </a:lnTo>
                <a:lnTo>
                  <a:pt x="45008" y="142011"/>
                </a:lnTo>
                <a:lnTo>
                  <a:pt x="54000" y="133007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477266" y="8121952"/>
            <a:ext cx="624205" cy="2006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50" spc="-10" dirty="0">
                <a:solidFill>
                  <a:srgbClr val="151616"/>
                </a:solidFill>
                <a:latin typeface="Arial"/>
                <a:cs typeface="Arial"/>
              </a:rPr>
              <a:t>OUTPUT</a:t>
            </a:r>
            <a:endParaRPr sz="115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694480" y="8331273"/>
            <a:ext cx="108585" cy="411480"/>
          </a:xfrm>
          <a:custGeom>
            <a:avLst/>
            <a:gdLst/>
            <a:ahLst/>
            <a:cxnLst/>
            <a:rect l="l" t="t" r="r" b="b"/>
            <a:pathLst>
              <a:path w="108584" h="411479">
                <a:moveTo>
                  <a:pt x="0" y="285457"/>
                </a:moveTo>
                <a:lnTo>
                  <a:pt x="54000" y="411454"/>
                </a:lnTo>
                <a:lnTo>
                  <a:pt x="81139" y="348132"/>
                </a:lnTo>
                <a:lnTo>
                  <a:pt x="44996" y="348132"/>
                </a:lnTo>
                <a:lnTo>
                  <a:pt x="44996" y="298564"/>
                </a:lnTo>
                <a:lnTo>
                  <a:pt x="6743" y="288620"/>
                </a:lnTo>
                <a:lnTo>
                  <a:pt x="3365" y="287096"/>
                </a:lnTo>
                <a:lnTo>
                  <a:pt x="0" y="285457"/>
                </a:lnTo>
                <a:close/>
              </a:path>
              <a:path w="108584" h="411479">
                <a:moveTo>
                  <a:pt x="44996" y="298564"/>
                </a:moveTo>
                <a:lnTo>
                  <a:pt x="44996" y="348132"/>
                </a:lnTo>
                <a:lnTo>
                  <a:pt x="62991" y="348132"/>
                </a:lnTo>
                <a:lnTo>
                  <a:pt x="62991" y="298958"/>
                </a:lnTo>
                <a:lnTo>
                  <a:pt x="54000" y="298958"/>
                </a:lnTo>
                <a:lnTo>
                  <a:pt x="50622" y="298907"/>
                </a:lnTo>
                <a:lnTo>
                  <a:pt x="47243" y="298742"/>
                </a:lnTo>
                <a:lnTo>
                  <a:pt x="44996" y="298564"/>
                </a:lnTo>
                <a:close/>
              </a:path>
              <a:path w="108584" h="411479">
                <a:moveTo>
                  <a:pt x="108000" y="285457"/>
                </a:moveTo>
                <a:lnTo>
                  <a:pt x="70865" y="297637"/>
                </a:lnTo>
                <a:lnTo>
                  <a:pt x="62991" y="298564"/>
                </a:lnTo>
                <a:lnTo>
                  <a:pt x="62991" y="348132"/>
                </a:lnTo>
                <a:lnTo>
                  <a:pt x="81139" y="348132"/>
                </a:lnTo>
                <a:lnTo>
                  <a:pt x="108000" y="285457"/>
                </a:lnTo>
                <a:close/>
              </a:path>
              <a:path w="108584" h="411479">
                <a:moveTo>
                  <a:pt x="62991" y="0"/>
                </a:moveTo>
                <a:lnTo>
                  <a:pt x="44996" y="0"/>
                </a:lnTo>
                <a:lnTo>
                  <a:pt x="44996" y="298564"/>
                </a:lnTo>
                <a:lnTo>
                  <a:pt x="47243" y="298742"/>
                </a:lnTo>
                <a:lnTo>
                  <a:pt x="50622" y="298907"/>
                </a:lnTo>
                <a:lnTo>
                  <a:pt x="54000" y="298958"/>
                </a:lnTo>
                <a:lnTo>
                  <a:pt x="57365" y="298907"/>
                </a:lnTo>
                <a:lnTo>
                  <a:pt x="60744" y="298742"/>
                </a:lnTo>
                <a:lnTo>
                  <a:pt x="62991" y="298564"/>
                </a:lnTo>
                <a:lnTo>
                  <a:pt x="62991" y="0"/>
                </a:lnTo>
                <a:close/>
              </a:path>
              <a:path w="108584" h="411479">
                <a:moveTo>
                  <a:pt x="62991" y="298564"/>
                </a:moveTo>
                <a:lnTo>
                  <a:pt x="60744" y="298742"/>
                </a:lnTo>
                <a:lnTo>
                  <a:pt x="57365" y="298907"/>
                </a:lnTo>
                <a:lnTo>
                  <a:pt x="54000" y="298958"/>
                </a:lnTo>
                <a:lnTo>
                  <a:pt x="62991" y="298958"/>
                </a:lnTo>
                <a:lnTo>
                  <a:pt x="62991" y="298564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281508" y="5422744"/>
            <a:ext cx="6726555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On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next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page,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name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way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hydrokinetic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system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works.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4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Group 70">
            <a:extLst>
              <a:ext uri="{FF2B5EF4-FFF2-40B4-BE49-F238E27FC236}">
                <a16:creationId xmlns:a16="http://schemas.microsoft.com/office/drawing/2014/main" id="{010E6D71-3CCC-1603-0151-55CC35CE6732}"/>
              </a:ext>
            </a:extLst>
          </p:cNvPr>
          <p:cNvGrpSpPr/>
          <p:nvPr/>
        </p:nvGrpSpPr>
        <p:grpSpPr>
          <a:xfrm>
            <a:off x="277627" y="370693"/>
            <a:ext cx="7158223" cy="10142567"/>
            <a:chOff x="277627" y="370693"/>
            <a:chExt cx="7158223" cy="10142567"/>
          </a:xfrm>
        </p:grpSpPr>
        <p:sp>
          <p:nvSpPr>
            <p:cNvPr id="2" name="object 2"/>
            <p:cNvSpPr txBox="1"/>
            <p:nvPr/>
          </p:nvSpPr>
          <p:spPr>
            <a:xfrm>
              <a:off x="316254" y="370693"/>
              <a:ext cx="3799840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NAME</a:t>
              </a:r>
              <a:r>
                <a:rPr sz="1400" spc="-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400" spc="-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HYDROKINETIC</a:t>
              </a:r>
              <a:r>
                <a:rPr sz="1400" spc="-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SYSTEM</a:t>
              </a:r>
              <a:r>
                <a:rPr sz="1400" spc="-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(</a:t>
              </a:r>
              <a:r>
                <a:rPr sz="1400" b="1" i="1" dirty="0">
                  <a:solidFill>
                    <a:srgbClr val="151616"/>
                  </a:solidFill>
                  <a:latin typeface="Arial"/>
                  <a:cs typeface="Arial"/>
                </a:rPr>
                <a:t>1</a:t>
              </a:r>
              <a:r>
                <a:rPr sz="1400" b="1" i="1" spc="-10" dirty="0">
                  <a:solidFill>
                    <a:srgbClr val="151616"/>
                  </a:solidFill>
                  <a:latin typeface="Arial"/>
                  <a:cs typeface="Arial"/>
                </a:rPr>
                <a:t> mark</a:t>
              </a:r>
              <a:r>
                <a:rPr sz="1400" spc="-10" dirty="0">
                  <a:solidFill>
                    <a:srgbClr val="151616"/>
                  </a:solidFill>
                  <a:latin typeface="Arial"/>
                  <a:cs typeface="Arial"/>
                </a:rPr>
                <a:t>):</a:t>
              </a:r>
              <a:endParaRPr sz="1400" dirty="0">
                <a:latin typeface="Arial"/>
                <a:cs typeface="Arial"/>
              </a:endParaRPr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316254" y="1650857"/>
              <a:ext cx="3253104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HOW</a:t>
              </a:r>
              <a:r>
                <a:rPr sz="1400" spc="-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SYSTEM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WORKS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(</a:t>
              </a:r>
              <a:r>
                <a:rPr sz="1400" b="1" dirty="0">
                  <a:solidFill>
                    <a:srgbClr val="151616"/>
                  </a:solidFill>
                  <a:latin typeface="Arial"/>
                  <a:cs typeface="Arial"/>
                </a:rPr>
                <a:t>3 </a:t>
              </a:r>
              <a:r>
                <a:rPr sz="1400" b="1" spc="-10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r>
                <a:rPr sz="1400" spc="-10" dirty="0">
                  <a:solidFill>
                    <a:srgbClr val="151616"/>
                  </a:solidFill>
                  <a:latin typeface="Arial"/>
                  <a:cs typeface="Arial"/>
                </a:rPr>
                <a:t>):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281505" y="5422738"/>
              <a:ext cx="6726555" cy="437515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ts val="1620"/>
                </a:lnSpc>
                <a:spcBef>
                  <a:spcPts val="100"/>
                </a:spcBef>
              </a:pPr>
              <a:r>
                <a:rPr sz="1400" b="1" dirty="0">
                  <a:solidFill>
                    <a:srgbClr val="151616"/>
                  </a:solidFill>
                  <a:latin typeface="Arial"/>
                  <a:cs typeface="Arial"/>
                </a:rPr>
                <a:t>3.</a:t>
              </a:r>
              <a:r>
                <a:rPr sz="1400" b="1" spc="-15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On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1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next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10" dirty="0">
                  <a:solidFill>
                    <a:srgbClr val="151616"/>
                  </a:solidFill>
                  <a:latin typeface="Arial"/>
                  <a:cs typeface="Arial"/>
                </a:rPr>
                <a:t>page,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10" dirty="0">
                  <a:solidFill>
                    <a:srgbClr val="151616"/>
                  </a:solidFill>
                  <a:latin typeface="Arial"/>
                  <a:cs typeface="Arial"/>
                </a:rPr>
                <a:t>name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10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10" dirty="0">
                  <a:solidFill>
                    <a:srgbClr val="151616"/>
                  </a:solidFill>
                  <a:latin typeface="Arial"/>
                  <a:cs typeface="Arial"/>
                </a:rPr>
                <a:t>explain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10" dirty="0">
                  <a:solidFill>
                    <a:srgbClr val="151616"/>
                  </a:solidFill>
                  <a:latin typeface="Arial"/>
                  <a:cs typeface="Arial"/>
                </a:rPr>
                <a:t>way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10" dirty="0">
                  <a:solidFill>
                    <a:srgbClr val="151616"/>
                  </a:solidFill>
                  <a:latin typeface="Arial"/>
                  <a:cs typeface="Arial"/>
                </a:rPr>
                <a:t>hydrokinetic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system</a:t>
              </a:r>
              <a:r>
                <a:rPr sz="1400" spc="-15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10" dirty="0">
                  <a:solidFill>
                    <a:srgbClr val="151616"/>
                  </a:solidFill>
                  <a:latin typeface="Arial"/>
                  <a:cs typeface="Arial"/>
                </a:rPr>
                <a:t>shown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10" dirty="0">
                  <a:solidFill>
                    <a:srgbClr val="151616"/>
                  </a:solidFill>
                  <a:latin typeface="Arial"/>
                  <a:cs typeface="Arial"/>
                </a:rPr>
                <a:t>below</a:t>
              </a:r>
              <a:r>
                <a:rPr sz="1400" spc="-1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spc="-10" dirty="0">
                  <a:solidFill>
                    <a:srgbClr val="151616"/>
                  </a:solidFill>
                  <a:latin typeface="Arial"/>
                  <a:cs typeface="Arial"/>
                </a:rPr>
                <a:t>works.</a:t>
              </a:r>
              <a:endParaRPr sz="1400">
                <a:latin typeface="Arial"/>
                <a:cs typeface="Arial"/>
              </a:endParaRPr>
            </a:p>
            <a:p>
              <a:pPr marL="12700">
                <a:lnSpc>
                  <a:spcPts val="1620"/>
                </a:lnSpc>
              </a:pPr>
              <a:r>
                <a:rPr sz="1400" b="1" i="1" spc="-10" dirty="0">
                  <a:solidFill>
                    <a:srgbClr val="151616"/>
                  </a:solidFill>
                  <a:latin typeface="Arial"/>
                  <a:cs typeface="Arial"/>
                </a:rPr>
                <a:t>4</a:t>
              </a:r>
              <a:r>
                <a:rPr sz="1400" b="1" i="1" spc="-16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b="1" i="1" spc="-10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400">
                <a:latin typeface="Arial"/>
                <a:cs typeface="Arial"/>
              </a:endParaRPr>
            </a:p>
          </p:txBody>
        </p:sp>
        <p:grpSp>
          <p:nvGrpSpPr>
            <p:cNvPr id="8" name="object 8"/>
            <p:cNvGrpSpPr/>
            <p:nvPr/>
          </p:nvGrpSpPr>
          <p:grpSpPr>
            <a:xfrm>
              <a:off x="1466453" y="7135880"/>
              <a:ext cx="4846320" cy="3262629"/>
              <a:chOff x="1466453" y="7135880"/>
              <a:chExt cx="4846320" cy="3262629"/>
            </a:xfrm>
          </p:grpSpPr>
          <p:sp>
            <p:nvSpPr>
              <p:cNvPr id="9" name="object 9"/>
              <p:cNvSpPr/>
              <p:nvPr/>
            </p:nvSpPr>
            <p:spPr>
              <a:xfrm>
                <a:off x="1501559" y="7135885"/>
                <a:ext cx="4811395" cy="3262629"/>
              </a:xfrm>
              <a:custGeom>
                <a:avLst/>
                <a:gdLst/>
                <a:ahLst/>
                <a:cxnLst/>
                <a:rect l="l" t="t" r="r" b="b"/>
                <a:pathLst>
                  <a:path w="4811395" h="3262629">
                    <a:moveTo>
                      <a:pt x="4810912" y="120370"/>
                    </a:moveTo>
                    <a:lnTo>
                      <a:pt x="4650232" y="120370"/>
                    </a:lnTo>
                    <a:lnTo>
                      <a:pt x="4595241" y="96735"/>
                    </a:lnTo>
                    <a:lnTo>
                      <a:pt x="4415218" y="31877"/>
                    </a:lnTo>
                    <a:lnTo>
                      <a:pt x="4259034" y="0"/>
                    </a:lnTo>
                    <a:lnTo>
                      <a:pt x="4220095" y="254"/>
                    </a:lnTo>
                    <a:lnTo>
                      <a:pt x="4180586" y="3378"/>
                    </a:lnTo>
                    <a:lnTo>
                      <a:pt x="4140301" y="9156"/>
                    </a:lnTo>
                    <a:lnTo>
                      <a:pt x="4099052" y="17386"/>
                    </a:lnTo>
                    <a:lnTo>
                      <a:pt x="4056659" y="27876"/>
                    </a:lnTo>
                    <a:lnTo>
                      <a:pt x="4012908" y="40386"/>
                    </a:lnTo>
                    <a:lnTo>
                      <a:pt x="3967632" y="54749"/>
                    </a:lnTo>
                    <a:lnTo>
                      <a:pt x="3920629" y="70726"/>
                    </a:lnTo>
                    <a:lnTo>
                      <a:pt x="3871696" y="88125"/>
                    </a:lnTo>
                    <a:lnTo>
                      <a:pt x="3783571" y="120370"/>
                    </a:lnTo>
                    <a:lnTo>
                      <a:pt x="3012135" y="120370"/>
                    </a:lnTo>
                    <a:lnTo>
                      <a:pt x="2940177" y="99212"/>
                    </a:lnTo>
                    <a:lnTo>
                      <a:pt x="2895282" y="86588"/>
                    </a:lnTo>
                    <a:lnTo>
                      <a:pt x="2841053" y="72555"/>
                    </a:lnTo>
                    <a:lnTo>
                      <a:pt x="2788145" y="60413"/>
                    </a:lnTo>
                    <a:lnTo>
                      <a:pt x="2736278" y="50139"/>
                    </a:lnTo>
                    <a:lnTo>
                      <a:pt x="2685250" y="41694"/>
                    </a:lnTo>
                    <a:lnTo>
                      <a:pt x="2634818" y="35052"/>
                    </a:lnTo>
                    <a:lnTo>
                      <a:pt x="2584729" y="30187"/>
                    </a:lnTo>
                    <a:lnTo>
                      <a:pt x="2534767" y="27063"/>
                    </a:lnTo>
                    <a:lnTo>
                      <a:pt x="2484691" y="25654"/>
                    </a:lnTo>
                    <a:lnTo>
                      <a:pt x="2434247" y="25933"/>
                    </a:lnTo>
                    <a:lnTo>
                      <a:pt x="2383218" y="27863"/>
                    </a:lnTo>
                    <a:lnTo>
                      <a:pt x="2331364" y="31419"/>
                    </a:lnTo>
                    <a:lnTo>
                      <a:pt x="2278443" y="36576"/>
                    </a:lnTo>
                    <a:lnTo>
                      <a:pt x="2224227" y="43294"/>
                    </a:lnTo>
                    <a:lnTo>
                      <a:pt x="2173744" y="51041"/>
                    </a:lnTo>
                    <a:lnTo>
                      <a:pt x="2124227" y="60172"/>
                    </a:lnTo>
                    <a:lnTo>
                      <a:pt x="2075459" y="70446"/>
                    </a:lnTo>
                    <a:lnTo>
                      <a:pt x="2027262" y="81597"/>
                    </a:lnTo>
                    <a:lnTo>
                      <a:pt x="1979409" y="93370"/>
                    </a:lnTo>
                    <a:lnTo>
                      <a:pt x="1872970" y="120370"/>
                    </a:lnTo>
                    <a:lnTo>
                      <a:pt x="1028039" y="120370"/>
                    </a:lnTo>
                    <a:lnTo>
                      <a:pt x="988707" y="111061"/>
                    </a:lnTo>
                    <a:lnTo>
                      <a:pt x="935151" y="97802"/>
                    </a:lnTo>
                    <a:lnTo>
                      <a:pt x="883932" y="84709"/>
                    </a:lnTo>
                    <a:lnTo>
                      <a:pt x="713244" y="40119"/>
                    </a:lnTo>
                    <a:lnTo>
                      <a:pt x="681875" y="32473"/>
                    </a:lnTo>
                    <a:lnTo>
                      <a:pt x="506844" y="30022"/>
                    </a:lnTo>
                    <a:lnTo>
                      <a:pt x="280060" y="61556"/>
                    </a:lnTo>
                    <a:lnTo>
                      <a:pt x="83718" y="100203"/>
                    </a:lnTo>
                    <a:lnTo>
                      <a:pt x="0" y="119049"/>
                    </a:lnTo>
                    <a:lnTo>
                      <a:pt x="2743" y="125361"/>
                    </a:lnTo>
                    <a:lnTo>
                      <a:pt x="2743" y="3262388"/>
                    </a:lnTo>
                    <a:lnTo>
                      <a:pt x="4810912" y="3262388"/>
                    </a:lnTo>
                    <a:lnTo>
                      <a:pt x="4810912" y="120370"/>
                    </a:lnTo>
                    <a:close/>
                  </a:path>
                </a:pathLst>
              </a:custGeom>
              <a:solidFill>
                <a:srgbClr val="AEDEF2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10" name="object 10"/>
              <p:cNvPicPr/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460617" y="7518733"/>
                <a:ext cx="2399447" cy="1443692"/>
              </a:xfrm>
              <a:prstGeom prst="rect">
                <a:avLst/>
              </a:prstGeom>
            </p:spPr>
          </p:pic>
          <p:sp>
            <p:nvSpPr>
              <p:cNvPr id="11" name="object 11"/>
              <p:cNvSpPr/>
              <p:nvPr/>
            </p:nvSpPr>
            <p:spPr>
              <a:xfrm>
                <a:off x="1511538" y="8281655"/>
                <a:ext cx="1098550" cy="1901189"/>
              </a:xfrm>
              <a:custGeom>
                <a:avLst/>
                <a:gdLst/>
                <a:ahLst/>
                <a:cxnLst/>
                <a:rect l="l" t="t" r="r" b="b"/>
                <a:pathLst>
                  <a:path w="1098550" h="1901190">
                    <a:moveTo>
                      <a:pt x="1097978" y="0"/>
                    </a:moveTo>
                    <a:lnTo>
                      <a:pt x="926061" y="0"/>
                    </a:lnTo>
                    <a:lnTo>
                      <a:pt x="874855" y="2877"/>
                    </a:lnTo>
                    <a:lnTo>
                      <a:pt x="762203" y="35212"/>
                    </a:lnTo>
                    <a:lnTo>
                      <a:pt x="649550" y="132555"/>
                    </a:lnTo>
                    <a:lnTo>
                      <a:pt x="598345" y="330459"/>
                    </a:lnTo>
                    <a:lnTo>
                      <a:pt x="598345" y="688212"/>
                    </a:lnTo>
                    <a:lnTo>
                      <a:pt x="598345" y="1137225"/>
                    </a:lnTo>
                    <a:lnTo>
                      <a:pt x="598345" y="1521230"/>
                    </a:lnTo>
                    <a:lnTo>
                      <a:pt x="598345" y="1683957"/>
                    </a:lnTo>
                    <a:lnTo>
                      <a:pt x="597589" y="1717816"/>
                    </a:lnTo>
                    <a:lnTo>
                      <a:pt x="568125" y="1792305"/>
                    </a:lnTo>
                    <a:lnTo>
                      <a:pt x="469155" y="1866794"/>
                    </a:lnTo>
                    <a:lnTo>
                      <a:pt x="259881" y="1900652"/>
                    </a:lnTo>
                    <a:lnTo>
                      <a:pt x="197736" y="1900652"/>
                    </a:lnTo>
                    <a:lnTo>
                      <a:pt x="140873" y="1900652"/>
                    </a:lnTo>
                    <a:lnTo>
                      <a:pt x="89095" y="1900652"/>
                    </a:lnTo>
                    <a:lnTo>
                      <a:pt x="42203" y="1900652"/>
                    </a:lnTo>
                    <a:lnTo>
                      <a:pt x="0" y="1900652"/>
                    </a:lnTo>
                  </a:path>
                </a:pathLst>
              </a:custGeom>
              <a:ln w="89999">
                <a:solidFill>
                  <a:srgbClr val="DD2B1C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2" name="object 12"/>
              <p:cNvSpPr/>
              <p:nvPr/>
            </p:nvSpPr>
            <p:spPr>
              <a:xfrm>
                <a:off x="4152733" y="7618507"/>
                <a:ext cx="301625" cy="1299845"/>
              </a:xfrm>
              <a:custGeom>
                <a:avLst/>
                <a:gdLst/>
                <a:ahLst/>
                <a:cxnLst/>
                <a:rect l="l" t="t" r="r" b="b"/>
                <a:pathLst>
                  <a:path w="301625" h="1299845">
                    <a:moveTo>
                      <a:pt x="301236" y="0"/>
                    </a:moveTo>
                    <a:lnTo>
                      <a:pt x="157" y="0"/>
                    </a:lnTo>
                    <a:lnTo>
                      <a:pt x="0" y="102351"/>
                    </a:lnTo>
                    <a:lnTo>
                      <a:pt x="389" y="154635"/>
                    </a:lnTo>
                    <a:lnTo>
                      <a:pt x="1613" y="207165"/>
                    </a:lnTo>
                    <a:lnTo>
                      <a:pt x="4062" y="259573"/>
                    </a:lnTo>
                    <a:lnTo>
                      <a:pt x="8127" y="311487"/>
                    </a:lnTo>
                    <a:lnTo>
                      <a:pt x="14200" y="362539"/>
                    </a:lnTo>
                    <a:lnTo>
                      <a:pt x="22672" y="412359"/>
                    </a:lnTo>
                    <a:lnTo>
                      <a:pt x="33934" y="460578"/>
                    </a:lnTo>
                    <a:lnTo>
                      <a:pt x="48378" y="506825"/>
                    </a:lnTo>
                    <a:lnTo>
                      <a:pt x="66394" y="550731"/>
                    </a:lnTo>
                    <a:lnTo>
                      <a:pt x="66394" y="748504"/>
                    </a:lnTo>
                    <a:lnTo>
                      <a:pt x="49922" y="793373"/>
                    </a:lnTo>
                    <a:lnTo>
                      <a:pt x="36436" y="840221"/>
                    </a:lnTo>
                    <a:lnTo>
                      <a:pt x="25637" y="888738"/>
                    </a:lnTo>
                    <a:lnTo>
                      <a:pt x="17227" y="938610"/>
                    </a:lnTo>
                    <a:lnTo>
                      <a:pt x="10906" y="989525"/>
                    </a:lnTo>
                    <a:lnTo>
                      <a:pt x="6378" y="1041169"/>
                    </a:lnTo>
                    <a:lnTo>
                      <a:pt x="3342" y="1093230"/>
                    </a:lnTo>
                    <a:lnTo>
                      <a:pt x="1501" y="1145396"/>
                    </a:lnTo>
                    <a:lnTo>
                      <a:pt x="555" y="1197353"/>
                    </a:lnTo>
                    <a:lnTo>
                      <a:pt x="207" y="1248789"/>
                    </a:lnTo>
                    <a:lnTo>
                      <a:pt x="157" y="1299391"/>
                    </a:lnTo>
                    <a:lnTo>
                      <a:pt x="301236" y="1299391"/>
                    </a:lnTo>
                    <a:lnTo>
                      <a:pt x="301186" y="1248789"/>
                    </a:lnTo>
                    <a:lnTo>
                      <a:pt x="300838" y="1197353"/>
                    </a:lnTo>
                    <a:lnTo>
                      <a:pt x="299892" y="1145396"/>
                    </a:lnTo>
                    <a:lnTo>
                      <a:pt x="298051" y="1093230"/>
                    </a:lnTo>
                    <a:lnTo>
                      <a:pt x="295015" y="1041169"/>
                    </a:lnTo>
                    <a:lnTo>
                      <a:pt x="290487" y="989525"/>
                    </a:lnTo>
                    <a:lnTo>
                      <a:pt x="284166" y="938610"/>
                    </a:lnTo>
                    <a:lnTo>
                      <a:pt x="275756" y="888738"/>
                    </a:lnTo>
                    <a:lnTo>
                      <a:pt x="264956" y="840221"/>
                    </a:lnTo>
                    <a:lnTo>
                      <a:pt x="251470" y="793373"/>
                    </a:lnTo>
                    <a:lnTo>
                      <a:pt x="234997" y="748504"/>
                    </a:lnTo>
                    <a:lnTo>
                      <a:pt x="234997" y="550731"/>
                    </a:lnTo>
                    <a:lnTo>
                      <a:pt x="253014" y="506825"/>
                    </a:lnTo>
                    <a:lnTo>
                      <a:pt x="267458" y="460578"/>
                    </a:lnTo>
                    <a:lnTo>
                      <a:pt x="278721" y="412359"/>
                    </a:lnTo>
                    <a:lnTo>
                      <a:pt x="287193" y="362539"/>
                    </a:lnTo>
                    <a:lnTo>
                      <a:pt x="293266" y="311487"/>
                    </a:lnTo>
                    <a:lnTo>
                      <a:pt x="297332" y="259573"/>
                    </a:lnTo>
                    <a:lnTo>
                      <a:pt x="299781" y="207165"/>
                    </a:lnTo>
                    <a:lnTo>
                      <a:pt x="301004" y="154635"/>
                    </a:lnTo>
                    <a:lnTo>
                      <a:pt x="301394" y="102351"/>
                    </a:lnTo>
                    <a:lnTo>
                      <a:pt x="301236" y="0"/>
                    </a:lnTo>
                    <a:close/>
                  </a:path>
                </a:pathLst>
              </a:custGeom>
              <a:solidFill>
                <a:srgbClr val="989899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13" name="object 13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4157143" y="8167571"/>
                <a:ext cx="520350" cy="201254"/>
              </a:xfrm>
              <a:prstGeom prst="rect">
                <a:avLst/>
              </a:prstGeom>
            </p:spPr>
          </p:pic>
          <p:sp>
            <p:nvSpPr>
              <p:cNvPr id="14" name="object 14"/>
              <p:cNvSpPr/>
              <p:nvPr/>
            </p:nvSpPr>
            <p:spPr>
              <a:xfrm>
                <a:off x="4118126" y="8124592"/>
                <a:ext cx="41275" cy="288290"/>
              </a:xfrm>
              <a:custGeom>
                <a:avLst/>
                <a:gdLst/>
                <a:ahLst/>
                <a:cxnLst/>
                <a:rect l="l" t="t" r="r" b="b"/>
                <a:pathLst>
                  <a:path w="41275" h="288290">
                    <a:moveTo>
                      <a:pt x="41018" y="0"/>
                    </a:moveTo>
                    <a:lnTo>
                      <a:pt x="0" y="0"/>
                    </a:lnTo>
                    <a:lnTo>
                      <a:pt x="0" y="287779"/>
                    </a:lnTo>
                    <a:lnTo>
                      <a:pt x="41018" y="287779"/>
                    </a:lnTo>
                    <a:lnTo>
                      <a:pt x="41018" y="0"/>
                    </a:lnTo>
                    <a:close/>
                  </a:path>
                </a:pathLst>
              </a:custGeom>
              <a:solidFill>
                <a:srgbClr val="4E4E4D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15" name="object 15"/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3252167" y="7969172"/>
                <a:ext cx="568224" cy="598619"/>
              </a:xfrm>
              <a:prstGeom prst="rect">
                <a:avLst/>
              </a:prstGeom>
            </p:spPr>
          </p:pic>
          <p:sp>
            <p:nvSpPr>
              <p:cNvPr id="16" name="object 16"/>
              <p:cNvSpPr/>
              <p:nvPr/>
            </p:nvSpPr>
            <p:spPr>
              <a:xfrm>
                <a:off x="3721989" y="7950590"/>
                <a:ext cx="49530" cy="629920"/>
              </a:xfrm>
              <a:custGeom>
                <a:avLst/>
                <a:gdLst/>
                <a:ahLst/>
                <a:cxnLst/>
                <a:rect l="l" t="t" r="r" b="b"/>
                <a:pathLst>
                  <a:path w="49529" h="629920">
                    <a:moveTo>
                      <a:pt x="48971" y="578040"/>
                    </a:moveTo>
                    <a:lnTo>
                      <a:pt x="0" y="578040"/>
                    </a:lnTo>
                    <a:lnTo>
                      <a:pt x="0" y="629310"/>
                    </a:lnTo>
                    <a:lnTo>
                      <a:pt x="48971" y="629310"/>
                    </a:lnTo>
                    <a:lnTo>
                      <a:pt x="48971" y="578040"/>
                    </a:lnTo>
                    <a:close/>
                  </a:path>
                  <a:path w="49529" h="629920">
                    <a:moveTo>
                      <a:pt x="48971" y="501954"/>
                    </a:moveTo>
                    <a:lnTo>
                      <a:pt x="0" y="501954"/>
                    </a:lnTo>
                    <a:lnTo>
                      <a:pt x="0" y="563156"/>
                    </a:lnTo>
                    <a:lnTo>
                      <a:pt x="48971" y="563156"/>
                    </a:lnTo>
                    <a:lnTo>
                      <a:pt x="48971" y="501954"/>
                    </a:lnTo>
                    <a:close/>
                  </a:path>
                  <a:path w="49529" h="629920">
                    <a:moveTo>
                      <a:pt x="48971" y="419265"/>
                    </a:moveTo>
                    <a:lnTo>
                      <a:pt x="0" y="419265"/>
                    </a:lnTo>
                    <a:lnTo>
                      <a:pt x="0" y="483768"/>
                    </a:lnTo>
                    <a:lnTo>
                      <a:pt x="48971" y="483768"/>
                    </a:lnTo>
                    <a:lnTo>
                      <a:pt x="48971" y="419265"/>
                    </a:lnTo>
                    <a:close/>
                  </a:path>
                  <a:path w="49529" h="629920">
                    <a:moveTo>
                      <a:pt x="48971" y="228231"/>
                    </a:moveTo>
                    <a:lnTo>
                      <a:pt x="0" y="228231"/>
                    </a:lnTo>
                    <a:lnTo>
                      <a:pt x="0" y="395274"/>
                    </a:lnTo>
                    <a:lnTo>
                      <a:pt x="48971" y="395274"/>
                    </a:lnTo>
                    <a:lnTo>
                      <a:pt x="48971" y="228231"/>
                    </a:lnTo>
                    <a:close/>
                  </a:path>
                  <a:path w="49529" h="629920">
                    <a:moveTo>
                      <a:pt x="48971" y="145542"/>
                    </a:moveTo>
                    <a:lnTo>
                      <a:pt x="0" y="145542"/>
                    </a:lnTo>
                    <a:lnTo>
                      <a:pt x="0" y="210045"/>
                    </a:lnTo>
                    <a:lnTo>
                      <a:pt x="48971" y="210045"/>
                    </a:lnTo>
                    <a:lnTo>
                      <a:pt x="48971" y="145542"/>
                    </a:lnTo>
                    <a:close/>
                  </a:path>
                  <a:path w="49529" h="629920">
                    <a:moveTo>
                      <a:pt x="48971" y="66154"/>
                    </a:moveTo>
                    <a:lnTo>
                      <a:pt x="0" y="66154"/>
                    </a:lnTo>
                    <a:lnTo>
                      <a:pt x="0" y="127355"/>
                    </a:lnTo>
                    <a:lnTo>
                      <a:pt x="48971" y="127355"/>
                    </a:lnTo>
                    <a:lnTo>
                      <a:pt x="48971" y="66154"/>
                    </a:lnTo>
                    <a:close/>
                  </a:path>
                  <a:path w="49529" h="629920">
                    <a:moveTo>
                      <a:pt x="48971" y="0"/>
                    </a:moveTo>
                    <a:lnTo>
                      <a:pt x="0" y="0"/>
                    </a:lnTo>
                    <a:lnTo>
                      <a:pt x="0" y="51269"/>
                    </a:lnTo>
                    <a:lnTo>
                      <a:pt x="48971" y="51269"/>
                    </a:lnTo>
                    <a:lnTo>
                      <a:pt x="48971" y="0"/>
                    </a:lnTo>
                    <a:close/>
                  </a:path>
                </a:pathLst>
              </a:custGeom>
              <a:solidFill>
                <a:srgbClr val="4E4E4D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7"/>
              <p:cNvSpPr/>
              <p:nvPr/>
            </p:nvSpPr>
            <p:spPr>
              <a:xfrm>
                <a:off x="4152828" y="7736832"/>
                <a:ext cx="301625" cy="1062990"/>
              </a:xfrm>
              <a:custGeom>
                <a:avLst/>
                <a:gdLst/>
                <a:ahLst/>
                <a:cxnLst/>
                <a:rect l="l" t="t" r="r" b="b"/>
                <a:pathLst>
                  <a:path w="301625" h="1062990">
                    <a:moveTo>
                      <a:pt x="301141" y="0"/>
                    </a:moveTo>
                    <a:lnTo>
                      <a:pt x="62" y="0"/>
                    </a:lnTo>
                    <a:lnTo>
                      <a:pt x="0" y="102672"/>
                    </a:lnTo>
                    <a:lnTo>
                      <a:pt x="993" y="155111"/>
                    </a:lnTo>
                    <a:lnTo>
                      <a:pt x="3622" y="207550"/>
                    </a:lnTo>
                    <a:lnTo>
                      <a:pt x="8600" y="259438"/>
                    </a:lnTo>
                    <a:lnTo>
                      <a:pt x="16643" y="310221"/>
                    </a:lnTo>
                    <a:lnTo>
                      <a:pt x="28464" y="359348"/>
                    </a:lnTo>
                    <a:lnTo>
                      <a:pt x="44778" y="406268"/>
                    </a:lnTo>
                    <a:lnTo>
                      <a:pt x="66299" y="450428"/>
                    </a:lnTo>
                    <a:lnTo>
                      <a:pt x="66299" y="612186"/>
                    </a:lnTo>
                    <a:lnTo>
                      <a:pt x="46582" y="657266"/>
                    </a:lnTo>
                    <a:lnTo>
                      <a:pt x="31227" y="704680"/>
                    </a:lnTo>
                    <a:lnTo>
                      <a:pt x="19688" y="753964"/>
                    </a:lnTo>
                    <a:lnTo>
                      <a:pt x="11419" y="804648"/>
                    </a:lnTo>
                    <a:lnTo>
                      <a:pt x="5877" y="856266"/>
                    </a:lnTo>
                    <a:lnTo>
                      <a:pt x="2515" y="908352"/>
                    </a:lnTo>
                    <a:lnTo>
                      <a:pt x="789" y="960437"/>
                    </a:lnTo>
                    <a:lnTo>
                      <a:pt x="153" y="1012055"/>
                    </a:lnTo>
                    <a:lnTo>
                      <a:pt x="62" y="1062738"/>
                    </a:lnTo>
                    <a:lnTo>
                      <a:pt x="301141" y="1062738"/>
                    </a:lnTo>
                    <a:lnTo>
                      <a:pt x="301050" y="1012055"/>
                    </a:lnTo>
                    <a:lnTo>
                      <a:pt x="300414" y="960437"/>
                    </a:lnTo>
                    <a:lnTo>
                      <a:pt x="298688" y="908352"/>
                    </a:lnTo>
                    <a:lnTo>
                      <a:pt x="295326" y="856266"/>
                    </a:lnTo>
                    <a:lnTo>
                      <a:pt x="289783" y="804648"/>
                    </a:lnTo>
                    <a:lnTo>
                      <a:pt x="281514" y="753964"/>
                    </a:lnTo>
                    <a:lnTo>
                      <a:pt x="269975" y="704680"/>
                    </a:lnTo>
                    <a:lnTo>
                      <a:pt x="254619" y="657266"/>
                    </a:lnTo>
                    <a:lnTo>
                      <a:pt x="234901" y="612186"/>
                    </a:lnTo>
                    <a:lnTo>
                      <a:pt x="234901" y="450428"/>
                    </a:lnTo>
                    <a:lnTo>
                      <a:pt x="256423" y="406268"/>
                    </a:lnTo>
                    <a:lnTo>
                      <a:pt x="272738" y="359348"/>
                    </a:lnTo>
                    <a:lnTo>
                      <a:pt x="284560" y="310221"/>
                    </a:lnTo>
                    <a:lnTo>
                      <a:pt x="292603" y="259438"/>
                    </a:lnTo>
                    <a:lnTo>
                      <a:pt x="297581" y="207550"/>
                    </a:lnTo>
                    <a:lnTo>
                      <a:pt x="300210" y="155111"/>
                    </a:lnTo>
                    <a:lnTo>
                      <a:pt x="301203" y="102672"/>
                    </a:lnTo>
                    <a:lnTo>
                      <a:pt x="301141" y="0"/>
                    </a:lnTo>
                    <a:close/>
                  </a:path>
                </a:pathLst>
              </a:custGeom>
              <a:solidFill>
                <a:srgbClr val="8B8B8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18"/>
              <p:cNvSpPr/>
              <p:nvPr/>
            </p:nvSpPr>
            <p:spPr>
              <a:xfrm>
                <a:off x="4152539" y="7736003"/>
                <a:ext cx="302260" cy="0"/>
              </a:xfrm>
              <a:custGeom>
                <a:avLst/>
                <a:gdLst/>
                <a:ahLst/>
                <a:cxnLst/>
                <a:rect l="l" t="t" r="r" b="b"/>
                <a:pathLst>
                  <a:path w="302260">
                    <a:moveTo>
                      <a:pt x="301830" y="0"/>
                    </a:moveTo>
                    <a:lnTo>
                      <a:pt x="0" y="0"/>
                    </a:lnTo>
                  </a:path>
                </a:pathLst>
              </a:custGeom>
              <a:ln w="27000">
                <a:solidFill>
                  <a:srgbClr val="818281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9"/>
              <p:cNvSpPr/>
              <p:nvPr/>
            </p:nvSpPr>
            <p:spPr>
              <a:xfrm>
                <a:off x="4152724" y="7894544"/>
                <a:ext cx="301625" cy="747395"/>
              </a:xfrm>
              <a:custGeom>
                <a:avLst/>
                <a:gdLst/>
                <a:ahLst/>
                <a:cxnLst/>
                <a:rect l="l" t="t" r="r" b="b"/>
                <a:pathLst>
                  <a:path w="301625" h="747395">
                    <a:moveTo>
                      <a:pt x="301245" y="0"/>
                    </a:moveTo>
                    <a:lnTo>
                      <a:pt x="166" y="0"/>
                    </a:lnTo>
                    <a:lnTo>
                      <a:pt x="0" y="46058"/>
                    </a:lnTo>
                    <a:lnTo>
                      <a:pt x="512" y="93215"/>
                    </a:lnTo>
                    <a:lnTo>
                      <a:pt x="3223" y="140648"/>
                    </a:lnTo>
                    <a:lnTo>
                      <a:pt x="9649" y="187531"/>
                    </a:lnTo>
                    <a:lnTo>
                      <a:pt x="21309" y="233039"/>
                    </a:lnTo>
                    <a:lnTo>
                      <a:pt x="39721" y="276348"/>
                    </a:lnTo>
                    <a:lnTo>
                      <a:pt x="66403" y="316633"/>
                    </a:lnTo>
                    <a:lnTo>
                      <a:pt x="66403" y="430344"/>
                    </a:lnTo>
                    <a:lnTo>
                      <a:pt x="41878" y="471403"/>
                    </a:lnTo>
                    <a:lnTo>
                      <a:pt x="24305" y="515020"/>
                    </a:lnTo>
                    <a:lnTo>
                      <a:pt x="12525" y="560499"/>
                    </a:lnTo>
                    <a:lnTo>
                      <a:pt x="5380" y="607141"/>
                    </a:lnTo>
                    <a:lnTo>
                      <a:pt x="1711" y="654248"/>
                    </a:lnTo>
                    <a:lnTo>
                      <a:pt x="359" y="701122"/>
                    </a:lnTo>
                    <a:lnTo>
                      <a:pt x="166" y="747064"/>
                    </a:lnTo>
                    <a:lnTo>
                      <a:pt x="301245" y="747064"/>
                    </a:lnTo>
                    <a:lnTo>
                      <a:pt x="301052" y="701122"/>
                    </a:lnTo>
                    <a:lnTo>
                      <a:pt x="299700" y="654248"/>
                    </a:lnTo>
                    <a:lnTo>
                      <a:pt x="296031" y="607141"/>
                    </a:lnTo>
                    <a:lnTo>
                      <a:pt x="288885" y="560499"/>
                    </a:lnTo>
                    <a:lnTo>
                      <a:pt x="277105" y="515020"/>
                    </a:lnTo>
                    <a:lnTo>
                      <a:pt x="259531" y="471403"/>
                    </a:lnTo>
                    <a:lnTo>
                      <a:pt x="235005" y="430344"/>
                    </a:lnTo>
                    <a:lnTo>
                      <a:pt x="235005" y="316633"/>
                    </a:lnTo>
                    <a:lnTo>
                      <a:pt x="261689" y="276348"/>
                    </a:lnTo>
                    <a:lnTo>
                      <a:pt x="280101" y="233039"/>
                    </a:lnTo>
                    <a:lnTo>
                      <a:pt x="291762" y="187531"/>
                    </a:lnTo>
                    <a:lnTo>
                      <a:pt x="298188" y="140648"/>
                    </a:lnTo>
                    <a:lnTo>
                      <a:pt x="300898" y="93215"/>
                    </a:lnTo>
                    <a:lnTo>
                      <a:pt x="301411" y="46058"/>
                    </a:lnTo>
                    <a:lnTo>
                      <a:pt x="301245" y="0"/>
                    </a:lnTo>
                    <a:close/>
                  </a:path>
                </a:pathLst>
              </a:custGeom>
              <a:solidFill>
                <a:srgbClr val="848684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0" name="object 20"/>
              <p:cNvSpPr/>
              <p:nvPr/>
            </p:nvSpPr>
            <p:spPr>
              <a:xfrm>
                <a:off x="4152539" y="7893961"/>
                <a:ext cx="302260" cy="0"/>
              </a:xfrm>
              <a:custGeom>
                <a:avLst/>
                <a:gdLst/>
                <a:ahLst/>
                <a:cxnLst/>
                <a:rect l="l" t="t" r="r" b="b"/>
                <a:pathLst>
                  <a:path w="302260">
                    <a:moveTo>
                      <a:pt x="301830" y="0"/>
                    </a:moveTo>
                    <a:lnTo>
                      <a:pt x="0" y="0"/>
                    </a:lnTo>
                  </a:path>
                </a:pathLst>
              </a:custGeom>
              <a:ln w="27000">
                <a:solidFill>
                  <a:srgbClr val="818281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1" name="object 21"/>
              <p:cNvSpPr/>
              <p:nvPr/>
            </p:nvSpPr>
            <p:spPr>
              <a:xfrm>
                <a:off x="4152891" y="8061322"/>
                <a:ext cx="301625" cy="558800"/>
              </a:xfrm>
              <a:custGeom>
                <a:avLst/>
                <a:gdLst/>
                <a:ahLst/>
                <a:cxnLst/>
                <a:rect l="l" t="t" r="r" b="b"/>
                <a:pathLst>
                  <a:path w="301625" h="558800">
                    <a:moveTo>
                      <a:pt x="301078" y="0"/>
                    </a:moveTo>
                    <a:lnTo>
                      <a:pt x="0" y="0"/>
                    </a:lnTo>
                    <a:lnTo>
                      <a:pt x="71" y="45008"/>
                    </a:lnTo>
                    <a:lnTo>
                      <a:pt x="5710" y="90833"/>
                    </a:lnTo>
                    <a:lnTo>
                      <a:pt x="25053" y="135029"/>
                    </a:lnTo>
                    <a:lnTo>
                      <a:pt x="66236" y="175150"/>
                    </a:lnTo>
                    <a:lnTo>
                      <a:pt x="66236" y="238050"/>
                    </a:lnTo>
                    <a:lnTo>
                      <a:pt x="41711" y="268823"/>
                    </a:lnTo>
                    <a:lnTo>
                      <a:pt x="24138" y="313741"/>
                    </a:lnTo>
                    <a:lnTo>
                      <a:pt x="12359" y="367327"/>
                    </a:lnTo>
                    <a:lnTo>
                      <a:pt x="5213" y="424102"/>
                    </a:lnTo>
                    <a:lnTo>
                      <a:pt x="1544" y="478589"/>
                    </a:lnTo>
                    <a:lnTo>
                      <a:pt x="193" y="525309"/>
                    </a:lnTo>
                    <a:lnTo>
                      <a:pt x="0" y="558784"/>
                    </a:lnTo>
                    <a:lnTo>
                      <a:pt x="301078" y="558784"/>
                    </a:lnTo>
                    <a:lnTo>
                      <a:pt x="299533" y="478589"/>
                    </a:lnTo>
                    <a:lnTo>
                      <a:pt x="295864" y="424102"/>
                    </a:lnTo>
                    <a:lnTo>
                      <a:pt x="288719" y="367327"/>
                    </a:lnTo>
                    <a:lnTo>
                      <a:pt x="276939" y="313741"/>
                    </a:lnTo>
                    <a:lnTo>
                      <a:pt x="259365" y="268823"/>
                    </a:lnTo>
                    <a:lnTo>
                      <a:pt x="234839" y="238050"/>
                    </a:lnTo>
                    <a:lnTo>
                      <a:pt x="234839" y="175150"/>
                    </a:lnTo>
                    <a:lnTo>
                      <a:pt x="276024" y="135029"/>
                    </a:lnTo>
                    <a:lnTo>
                      <a:pt x="295368" y="90833"/>
                    </a:lnTo>
                    <a:lnTo>
                      <a:pt x="301007" y="45008"/>
                    </a:lnTo>
                    <a:lnTo>
                      <a:pt x="301078" y="0"/>
                    </a:lnTo>
                    <a:close/>
                  </a:path>
                </a:pathLst>
              </a:custGeom>
              <a:solidFill>
                <a:srgbClr val="8B8B8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2" name="object 22"/>
              <p:cNvSpPr/>
              <p:nvPr/>
            </p:nvSpPr>
            <p:spPr>
              <a:xfrm>
                <a:off x="4152539" y="8061000"/>
                <a:ext cx="302260" cy="739775"/>
              </a:xfrm>
              <a:custGeom>
                <a:avLst/>
                <a:gdLst/>
                <a:ahLst/>
                <a:cxnLst/>
                <a:rect l="l" t="t" r="r" b="b"/>
                <a:pathLst>
                  <a:path w="302260" h="739775">
                    <a:moveTo>
                      <a:pt x="301830" y="211691"/>
                    </a:moveTo>
                    <a:lnTo>
                      <a:pt x="0" y="211691"/>
                    </a:lnTo>
                  </a:path>
                  <a:path w="302260" h="739775">
                    <a:moveTo>
                      <a:pt x="301830" y="739286"/>
                    </a:moveTo>
                    <a:lnTo>
                      <a:pt x="0" y="739286"/>
                    </a:lnTo>
                  </a:path>
                  <a:path w="302260" h="739775">
                    <a:moveTo>
                      <a:pt x="301830" y="581328"/>
                    </a:moveTo>
                    <a:lnTo>
                      <a:pt x="0" y="581328"/>
                    </a:lnTo>
                  </a:path>
                  <a:path w="302260" h="739775">
                    <a:moveTo>
                      <a:pt x="301830" y="414287"/>
                    </a:moveTo>
                    <a:lnTo>
                      <a:pt x="0" y="414287"/>
                    </a:lnTo>
                  </a:path>
                  <a:path w="302260" h="739775">
                    <a:moveTo>
                      <a:pt x="301830" y="0"/>
                    </a:moveTo>
                    <a:lnTo>
                      <a:pt x="0" y="0"/>
                    </a:lnTo>
                  </a:path>
                </a:pathLst>
              </a:custGeom>
              <a:ln w="27000">
                <a:solidFill>
                  <a:srgbClr val="818281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3" name="object 23"/>
              <p:cNvSpPr/>
              <p:nvPr/>
            </p:nvSpPr>
            <p:spPr>
              <a:xfrm>
                <a:off x="4998885" y="7571825"/>
                <a:ext cx="1073150" cy="1344930"/>
              </a:xfrm>
              <a:custGeom>
                <a:avLst/>
                <a:gdLst/>
                <a:ahLst/>
                <a:cxnLst/>
                <a:rect l="l" t="t" r="r" b="b"/>
                <a:pathLst>
                  <a:path w="1073150" h="1344929">
                    <a:moveTo>
                      <a:pt x="774103" y="76098"/>
                    </a:moveTo>
                    <a:lnTo>
                      <a:pt x="171069" y="76098"/>
                    </a:lnTo>
                    <a:lnTo>
                      <a:pt x="171069" y="0"/>
                    </a:lnTo>
                    <a:lnTo>
                      <a:pt x="0" y="94107"/>
                    </a:lnTo>
                    <a:lnTo>
                      <a:pt x="171069" y="188201"/>
                    </a:lnTo>
                    <a:lnTo>
                      <a:pt x="171069" y="112102"/>
                    </a:lnTo>
                    <a:lnTo>
                      <a:pt x="774103" y="112102"/>
                    </a:lnTo>
                    <a:lnTo>
                      <a:pt x="774103" y="76098"/>
                    </a:lnTo>
                    <a:close/>
                  </a:path>
                  <a:path w="1073150" h="1344929">
                    <a:moveTo>
                      <a:pt x="879373" y="1232636"/>
                    </a:moveTo>
                    <a:lnTo>
                      <a:pt x="276326" y="1232636"/>
                    </a:lnTo>
                    <a:lnTo>
                      <a:pt x="276326" y="1156538"/>
                    </a:lnTo>
                    <a:lnTo>
                      <a:pt x="105257" y="1250645"/>
                    </a:lnTo>
                    <a:lnTo>
                      <a:pt x="276326" y="1344752"/>
                    </a:lnTo>
                    <a:lnTo>
                      <a:pt x="276326" y="1268641"/>
                    </a:lnTo>
                    <a:lnTo>
                      <a:pt x="879373" y="1268641"/>
                    </a:lnTo>
                    <a:lnTo>
                      <a:pt x="879373" y="1232636"/>
                    </a:lnTo>
                    <a:close/>
                  </a:path>
                  <a:path w="1073150" h="1344929">
                    <a:moveTo>
                      <a:pt x="911377" y="342595"/>
                    </a:moveTo>
                    <a:lnTo>
                      <a:pt x="308343" y="342595"/>
                    </a:lnTo>
                    <a:lnTo>
                      <a:pt x="308343" y="266496"/>
                    </a:lnTo>
                    <a:lnTo>
                      <a:pt x="137261" y="360603"/>
                    </a:lnTo>
                    <a:lnTo>
                      <a:pt x="308343" y="454698"/>
                    </a:lnTo>
                    <a:lnTo>
                      <a:pt x="308343" y="378599"/>
                    </a:lnTo>
                    <a:lnTo>
                      <a:pt x="911377" y="378599"/>
                    </a:lnTo>
                    <a:lnTo>
                      <a:pt x="911377" y="342595"/>
                    </a:lnTo>
                    <a:close/>
                  </a:path>
                  <a:path w="1073150" h="1344929">
                    <a:moveTo>
                      <a:pt x="995260" y="940384"/>
                    </a:moveTo>
                    <a:lnTo>
                      <a:pt x="392226" y="940384"/>
                    </a:lnTo>
                    <a:lnTo>
                      <a:pt x="392226" y="864285"/>
                    </a:lnTo>
                    <a:lnTo>
                      <a:pt x="221157" y="958392"/>
                    </a:lnTo>
                    <a:lnTo>
                      <a:pt x="392226" y="1052487"/>
                    </a:lnTo>
                    <a:lnTo>
                      <a:pt x="392226" y="976388"/>
                    </a:lnTo>
                    <a:lnTo>
                      <a:pt x="995260" y="976388"/>
                    </a:lnTo>
                    <a:lnTo>
                      <a:pt x="995260" y="940384"/>
                    </a:lnTo>
                    <a:close/>
                  </a:path>
                  <a:path w="1073150" h="1344929">
                    <a:moveTo>
                      <a:pt x="1072997" y="673887"/>
                    </a:moveTo>
                    <a:lnTo>
                      <a:pt x="469963" y="673887"/>
                    </a:lnTo>
                    <a:lnTo>
                      <a:pt x="469963" y="597789"/>
                    </a:lnTo>
                    <a:lnTo>
                      <a:pt x="298894" y="691896"/>
                    </a:lnTo>
                    <a:lnTo>
                      <a:pt x="469963" y="785990"/>
                    </a:lnTo>
                    <a:lnTo>
                      <a:pt x="469963" y="709891"/>
                    </a:lnTo>
                    <a:lnTo>
                      <a:pt x="1072997" y="709891"/>
                    </a:lnTo>
                    <a:lnTo>
                      <a:pt x="1072997" y="673887"/>
                    </a:lnTo>
                    <a:close/>
                  </a:path>
                </a:pathLst>
              </a:custGeom>
              <a:solidFill>
                <a:srgbClr val="1E6A8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24" name="object 24"/>
              <p:cNvPicPr/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2438932" y="8199604"/>
                <a:ext cx="146396" cy="158487"/>
              </a:xfrm>
              <a:prstGeom prst="rect">
                <a:avLst/>
              </a:prstGeom>
            </p:spPr>
          </p:pic>
          <p:pic>
            <p:nvPicPr>
              <p:cNvPr id="25" name="object 25"/>
              <p:cNvPicPr/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2520881" y="7880414"/>
                <a:ext cx="1618252" cy="806029"/>
              </a:xfrm>
              <a:prstGeom prst="rect">
                <a:avLst/>
              </a:prstGeom>
            </p:spPr>
          </p:pic>
          <p:sp>
            <p:nvSpPr>
              <p:cNvPr id="26" name="object 26"/>
              <p:cNvSpPr/>
              <p:nvPr/>
            </p:nvSpPr>
            <p:spPr>
              <a:xfrm>
                <a:off x="2931008" y="7878189"/>
                <a:ext cx="17780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17780" h="812800">
                    <a:moveTo>
                      <a:pt x="17711" y="0"/>
                    </a:moveTo>
                    <a:lnTo>
                      <a:pt x="0" y="0"/>
                    </a:lnTo>
                    <a:lnTo>
                      <a:pt x="0" y="812552"/>
                    </a:lnTo>
                    <a:lnTo>
                      <a:pt x="17711" y="812552"/>
                    </a:lnTo>
                    <a:lnTo>
                      <a:pt x="17711" y="0"/>
                    </a:lnTo>
                    <a:close/>
                  </a:path>
                </a:pathLst>
              </a:custGeom>
              <a:solidFill>
                <a:srgbClr val="4E4E4D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7" name="object 27"/>
              <p:cNvSpPr/>
              <p:nvPr/>
            </p:nvSpPr>
            <p:spPr>
              <a:xfrm>
                <a:off x="2452154" y="7489593"/>
                <a:ext cx="2418080" cy="1565910"/>
              </a:xfrm>
              <a:custGeom>
                <a:avLst/>
                <a:gdLst/>
                <a:ahLst/>
                <a:cxnLst/>
                <a:rect l="l" t="t" r="r" b="b"/>
                <a:pathLst>
                  <a:path w="2418079" h="1565909">
                    <a:moveTo>
                      <a:pt x="2415832" y="123990"/>
                    </a:moveTo>
                    <a:lnTo>
                      <a:pt x="2342997" y="0"/>
                    </a:lnTo>
                    <a:lnTo>
                      <a:pt x="0" y="0"/>
                    </a:lnTo>
                    <a:lnTo>
                      <a:pt x="0" y="123990"/>
                    </a:lnTo>
                    <a:lnTo>
                      <a:pt x="2415832" y="123990"/>
                    </a:lnTo>
                    <a:close/>
                  </a:path>
                  <a:path w="2418079" h="1565909">
                    <a:moveTo>
                      <a:pt x="2417495" y="1441335"/>
                    </a:moveTo>
                    <a:lnTo>
                      <a:pt x="0" y="1441335"/>
                    </a:lnTo>
                    <a:lnTo>
                      <a:pt x="0" y="1565325"/>
                    </a:lnTo>
                    <a:lnTo>
                      <a:pt x="2344661" y="1565325"/>
                    </a:lnTo>
                    <a:lnTo>
                      <a:pt x="2417495" y="1441335"/>
                    </a:lnTo>
                    <a:close/>
                  </a:path>
                </a:pathLst>
              </a:custGeom>
              <a:solidFill>
                <a:srgbClr val="AFB0B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28" name="object 28"/>
            <p:cNvSpPr txBox="1"/>
            <p:nvPr/>
          </p:nvSpPr>
          <p:spPr>
            <a:xfrm>
              <a:off x="3442291" y="8924504"/>
              <a:ext cx="619125" cy="13208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700" spc="-10" dirty="0">
                  <a:solidFill>
                    <a:srgbClr val="151616"/>
                  </a:solidFill>
                  <a:latin typeface="Arial"/>
                  <a:cs typeface="Arial"/>
                </a:rPr>
                <a:t>V.Ryan</a:t>
              </a:r>
              <a:r>
                <a:rPr sz="700" spc="-2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700" dirty="0">
                  <a:solidFill>
                    <a:srgbClr val="151616"/>
                  </a:solidFill>
                  <a:latin typeface="Arial"/>
                  <a:cs typeface="Arial"/>
                </a:rPr>
                <a:t>©</a:t>
              </a:r>
              <a:r>
                <a:rPr sz="700" spc="-20" dirty="0">
                  <a:solidFill>
                    <a:srgbClr val="151616"/>
                  </a:solidFill>
                  <a:latin typeface="Arial"/>
                  <a:cs typeface="Arial"/>
                </a:rPr>
                <a:t> 2023</a:t>
              </a:r>
              <a:endParaRPr sz="700">
                <a:latin typeface="Arial"/>
                <a:cs typeface="Arial"/>
              </a:endParaRPr>
            </a:p>
          </p:txBody>
        </p:sp>
        <p:grpSp>
          <p:nvGrpSpPr>
            <p:cNvPr id="29" name="object 29"/>
            <p:cNvGrpSpPr/>
            <p:nvPr/>
          </p:nvGrpSpPr>
          <p:grpSpPr>
            <a:xfrm>
              <a:off x="1666038" y="6934395"/>
              <a:ext cx="4613275" cy="3543935"/>
              <a:chOff x="1666038" y="6934395"/>
              <a:chExt cx="4613275" cy="3543935"/>
            </a:xfrm>
          </p:grpSpPr>
          <p:sp>
            <p:nvSpPr>
              <p:cNvPr id="30" name="object 30"/>
              <p:cNvSpPr/>
              <p:nvPr/>
            </p:nvSpPr>
            <p:spPr>
              <a:xfrm>
                <a:off x="3712564" y="7878189"/>
                <a:ext cx="17780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17779" h="812800">
                    <a:moveTo>
                      <a:pt x="17712" y="0"/>
                    </a:moveTo>
                    <a:lnTo>
                      <a:pt x="0" y="0"/>
                    </a:lnTo>
                    <a:lnTo>
                      <a:pt x="0" y="812552"/>
                    </a:lnTo>
                    <a:lnTo>
                      <a:pt x="17712" y="812552"/>
                    </a:lnTo>
                    <a:lnTo>
                      <a:pt x="17712" y="0"/>
                    </a:lnTo>
                    <a:close/>
                  </a:path>
                </a:pathLst>
              </a:custGeom>
              <a:solidFill>
                <a:srgbClr val="4E4E4D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31" name="object 31"/>
              <p:cNvPicPr/>
              <p:nvPr/>
            </p:nvPicPr>
            <p:blipFill>
              <a:blip r:embed="rId7" cstate="print"/>
              <a:stretch>
                <a:fillRect/>
              </a:stretch>
            </p:blipFill>
            <p:spPr>
              <a:xfrm>
                <a:off x="3558024" y="7835526"/>
                <a:ext cx="84131" cy="898894"/>
              </a:xfrm>
              <a:prstGeom prst="rect">
                <a:avLst/>
              </a:prstGeom>
            </p:spPr>
          </p:pic>
          <p:sp>
            <p:nvSpPr>
              <p:cNvPr id="32" name="object 32"/>
              <p:cNvSpPr/>
              <p:nvPr/>
            </p:nvSpPr>
            <p:spPr>
              <a:xfrm>
                <a:off x="3540582" y="7613431"/>
                <a:ext cx="114935" cy="1317625"/>
              </a:xfrm>
              <a:custGeom>
                <a:avLst/>
                <a:gdLst/>
                <a:ahLst/>
                <a:cxnLst/>
                <a:rect l="l" t="t" r="r" b="b"/>
                <a:pathLst>
                  <a:path w="114935" h="1317625">
                    <a:moveTo>
                      <a:pt x="114566" y="1302689"/>
                    </a:moveTo>
                    <a:lnTo>
                      <a:pt x="63919" y="1302689"/>
                    </a:lnTo>
                    <a:lnTo>
                      <a:pt x="63919" y="1123823"/>
                    </a:lnTo>
                    <a:lnTo>
                      <a:pt x="89662" y="1123823"/>
                    </a:lnTo>
                    <a:lnTo>
                      <a:pt x="89662" y="1117473"/>
                    </a:lnTo>
                    <a:lnTo>
                      <a:pt x="27800" y="1117473"/>
                    </a:lnTo>
                    <a:lnTo>
                      <a:pt x="27800" y="1123823"/>
                    </a:lnTo>
                    <a:lnTo>
                      <a:pt x="51739" y="1123823"/>
                    </a:lnTo>
                    <a:lnTo>
                      <a:pt x="51739" y="1302689"/>
                    </a:lnTo>
                    <a:lnTo>
                      <a:pt x="0" y="1302689"/>
                    </a:lnTo>
                    <a:lnTo>
                      <a:pt x="0" y="1317625"/>
                    </a:lnTo>
                    <a:lnTo>
                      <a:pt x="114566" y="1317625"/>
                    </a:lnTo>
                    <a:lnTo>
                      <a:pt x="114566" y="1302689"/>
                    </a:lnTo>
                    <a:close/>
                  </a:path>
                  <a:path w="114935" h="1317625">
                    <a:moveTo>
                      <a:pt x="114566" y="0"/>
                    </a:moveTo>
                    <a:lnTo>
                      <a:pt x="0" y="0"/>
                    </a:lnTo>
                    <a:lnTo>
                      <a:pt x="0" y="16611"/>
                    </a:lnTo>
                    <a:lnTo>
                      <a:pt x="51739" y="16611"/>
                    </a:lnTo>
                    <a:lnTo>
                      <a:pt x="51739" y="215455"/>
                    </a:lnTo>
                    <a:lnTo>
                      <a:pt x="27800" y="215455"/>
                    </a:lnTo>
                    <a:lnTo>
                      <a:pt x="27800" y="222516"/>
                    </a:lnTo>
                    <a:lnTo>
                      <a:pt x="89662" y="222516"/>
                    </a:lnTo>
                    <a:lnTo>
                      <a:pt x="89662" y="215455"/>
                    </a:lnTo>
                    <a:lnTo>
                      <a:pt x="63919" y="215455"/>
                    </a:lnTo>
                    <a:lnTo>
                      <a:pt x="63919" y="16611"/>
                    </a:lnTo>
                    <a:lnTo>
                      <a:pt x="114566" y="16611"/>
                    </a:lnTo>
                    <a:lnTo>
                      <a:pt x="114566" y="0"/>
                    </a:lnTo>
                    <a:close/>
                  </a:path>
                </a:pathLst>
              </a:custGeom>
              <a:solidFill>
                <a:srgbClr val="15161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3" name="object 33"/>
              <p:cNvSpPr/>
              <p:nvPr/>
            </p:nvSpPr>
            <p:spPr>
              <a:xfrm>
                <a:off x="3709180" y="7878189"/>
                <a:ext cx="17780" cy="812800"/>
              </a:xfrm>
              <a:custGeom>
                <a:avLst/>
                <a:gdLst/>
                <a:ahLst/>
                <a:cxnLst/>
                <a:rect l="l" t="t" r="r" b="b"/>
                <a:pathLst>
                  <a:path w="17779" h="812800">
                    <a:moveTo>
                      <a:pt x="17711" y="0"/>
                    </a:moveTo>
                    <a:lnTo>
                      <a:pt x="0" y="0"/>
                    </a:lnTo>
                    <a:lnTo>
                      <a:pt x="0" y="812552"/>
                    </a:lnTo>
                    <a:lnTo>
                      <a:pt x="17711" y="812552"/>
                    </a:lnTo>
                    <a:lnTo>
                      <a:pt x="17711" y="0"/>
                    </a:lnTo>
                    <a:close/>
                  </a:path>
                </a:pathLst>
              </a:custGeom>
              <a:solidFill>
                <a:srgbClr val="4E4E4D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34" name="object 34"/>
              <p:cNvPicPr/>
              <p:nvPr/>
            </p:nvPicPr>
            <p:blipFill>
              <a:blip r:embed="rId8" cstate="print"/>
              <a:stretch>
                <a:fillRect/>
              </a:stretch>
            </p:blipFill>
            <p:spPr>
              <a:xfrm>
                <a:off x="2982372" y="7835526"/>
                <a:ext cx="84136" cy="898894"/>
              </a:xfrm>
              <a:prstGeom prst="rect">
                <a:avLst/>
              </a:prstGeom>
            </p:spPr>
          </p:pic>
          <p:sp>
            <p:nvSpPr>
              <p:cNvPr id="35" name="object 35"/>
              <p:cNvSpPr/>
              <p:nvPr/>
            </p:nvSpPr>
            <p:spPr>
              <a:xfrm>
                <a:off x="2964942" y="7613431"/>
                <a:ext cx="114935" cy="1317625"/>
              </a:xfrm>
              <a:custGeom>
                <a:avLst/>
                <a:gdLst/>
                <a:ahLst/>
                <a:cxnLst/>
                <a:rect l="l" t="t" r="r" b="b"/>
                <a:pathLst>
                  <a:path w="114935" h="1317625">
                    <a:moveTo>
                      <a:pt x="114554" y="1302689"/>
                    </a:moveTo>
                    <a:lnTo>
                      <a:pt x="63919" y="1302689"/>
                    </a:lnTo>
                    <a:lnTo>
                      <a:pt x="63919" y="1123823"/>
                    </a:lnTo>
                    <a:lnTo>
                      <a:pt x="89662" y="1123823"/>
                    </a:lnTo>
                    <a:lnTo>
                      <a:pt x="89662" y="1117473"/>
                    </a:lnTo>
                    <a:lnTo>
                      <a:pt x="27787" y="1117473"/>
                    </a:lnTo>
                    <a:lnTo>
                      <a:pt x="27787" y="1123823"/>
                    </a:lnTo>
                    <a:lnTo>
                      <a:pt x="51739" y="1123823"/>
                    </a:lnTo>
                    <a:lnTo>
                      <a:pt x="51739" y="1302689"/>
                    </a:lnTo>
                    <a:lnTo>
                      <a:pt x="0" y="1302689"/>
                    </a:lnTo>
                    <a:lnTo>
                      <a:pt x="0" y="1317625"/>
                    </a:lnTo>
                    <a:lnTo>
                      <a:pt x="114554" y="1317625"/>
                    </a:lnTo>
                    <a:lnTo>
                      <a:pt x="114554" y="1302689"/>
                    </a:lnTo>
                    <a:close/>
                  </a:path>
                  <a:path w="114935" h="1317625">
                    <a:moveTo>
                      <a:pt x="114554" y="0"/>
                    </a:moveTo>
                    <a:lnTo>
                      <a:pt x="0" y="0"/>
                    </a:lnTo>
                    <a:lnTo>
                      <a:pt x="0" y="16611"/>
                    </a:lnTo>
                    <a:lnTo>
                      <a:pt x="51739" y="16611"/>
                    </a:lnTo>
                    <a:lnTo>
                      <a:pt x="51739" y="215455"/>
                    </a:lnTo>
                    <a:lnTo>
                      <a:pt x="27787" y="215455"/>
                    </a:lnTo>
                    <a:lnTo>
                      <a:pt x="27787" y="222516"/>
                    </a:lnTo>
                    <a:lnTo>
                      <a:pt x="89662" y="222516"/>
                    </a:lnTo>
                    <a:lnTo>
                      <a:pt x="89662" y="215455"/>
                    </a:lnTo>
                    <a:lnTo>
                      <a:pt x="63919" y="215455"/>
                    </a:lnTo>
                    <a:lnTo>
                      <a:pt x="63919" y="16611"/>
                    </a:lnTo>
                    <a:lnTo>
                      <a:pt x="114554" y="16611"/>
                    </a:lnTo>
                    <a:lnTo>
                      <a:pt x="114554" y="0"/>
                    </a:lnTo>
                    <a:close/>
                  </a:path>
                </a:pathLst>
              </a:custGeom>
              <a:solidFill>
                <a:srgbClr val="15161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6" name="object 36"/>
              <p:cNvSpPr/>
              <p:nvPr/>
            </p:nvSpPr>
            <p:spPr>
              <a:xfrm>
                <a:off x="4792831" y="7484004"/>
                <a:ext cx="435609" cy="1572260"/>
              </a:xfrm>
              <a:custGeom>
                <a:avLst/>
                <a:gdLst/>
                <a:ahLst/>
                <a:cxnLst/>
                <a:rect l="l" t="t" r="r" b="b"/>
                <a:pathLst>
                  <a:path w="435610" h="1572259">
                    <a:moveTo>
                      <a:pt x="0" y="0"/>
                    </a:moveTo>
                    <a:lnTo>
                      <a:pt x="73065" y="126201"/>
                    </a:lnTo>
                    <a:lnTo>
                      <a:pt x="435505" y="788195"/>
                    </a:lnTo>
                    <a:lnTo>
                      <a:pt x="76172" y="1450238"/>
                    </a:lnTo>
                    <a:lnTo>
                      <a:pt x="0" y="1571965"/>
                    </a:lnTo>
                  </a:path>
                </a:pathLst>
              </a:custGeom>
              <a:ln w="17999">
                <a:solidFill>
                  <a:srgbClr val="676767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7" name="object 37"/>
              <p:cNvSpPr/>
              <p:nvPr/>
            </p:nvSpPr>
            <p:spPr>
              <a:xfrm>
                <a:off x="4861443" y="7605784"/>
                <a:ext cx="0" cy="1328420"/>
              </a:xfrm>
              <a:custGeom>
                <a:avLst/>
                <a:gdLst/>
                <a:ahLst/>
                <a:cxnLst/>
                <a:rect l="l" t="t" r="r" b="b"/>
                <a:pathLst>
                  <a:path h="1328420">
                    <a:moveTo>
                      <a:pt x="0" y="0"/>
                    </a:moveTo>
                    <a:lnTo>
                      <a:pt x="0" y="1328422"/>
                    </a:lnTo>
                  </a:path>
                </a:pathLst>
              </a:custGeom>
              <a:ln w="17999">
                <a:solidFill>
                  <a:srgbClr val="676767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8" name="object 38"/>
              <p:cNvSpPr/>
              <p:nvPr/>
            </p:nvSpPr>
            <p:spPr>
              <a:xfrm>
                <a:off x="4864759" y="8260996"/>
                <a:ext cx="364490" cy="18415"/>
              </a:xfrm>
              <a:custGeom>
                <a:avLst/>
                <a:gdLst/>
                <a:ahLst/>
                <a:cxnLst/>
                <a:rect l="l" t="t" r="r" b="b"/>
                <a:pathLst>
                  <a:path w="364489" h="18415">
                    <a:moveTo>
                      <a:pt x="0" y="17999"/>
                    </a:moveTo>
                    <a:lnTo>
                      <a:pt x="364211" y="17999"/>
                    </a:lnTo>
                    <a:lnTo>
                      <a:pt x="364211" y="0"/>
                    </a:lnTo>
                    <a:lnTo>
                      <a:pt x="0" y="0"/>
                    </a:lnTo>
                    <a:lnTo>
                      <a:pt x="0" y="17999"/>
                    </a:lnTo>
                    <a:close/>
                  </a:path>
                </a:pathLst>
              </a:custGeom>
              <a:solidFill>
                <a:srgbClr val="6767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39"/>
              <p:cNvSpPr/>
              <p:nvPr/>
            </p:nvSpPr>
            <p:spPr>
              <a:xfrm>
                <a:off x="4862008" y="8149424"/>
                <a:ext cx="367030" cy="120650"/>
              </a:xfrm>
              <a:custGeom>
                <a:avLst/>
                <a:gdLst/>
                <a:ahLst/>
                <a:cxnLst/>
                <a:rect l="l" t="t" r="r" b="b"/>
                <a:pathLst>
                  <a:path w="367029" h="120650">
                    <a:moveTo>
                      <a:pt x="0" y="0"/>
                    </a:moveTo>
                    <a:lnTo>
                      <a:pt x="366962" y="120571"/>
                    </a:lnTo>
                  </a:path>
                </a:pathLst>
              </a:custGeom>
              <a:ln w="17999">
                <a:solidFill>
                  <a:srgbClr val="676767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40"/>
              <p:cNvSpPr/>
              <p:nvPr/>
            </p:nvSpPr>
            <p:spPr>
              <a:xfrm>
                <a:off x="4864759" y="8260996"/>
                <a:ext cx="364490" cy="18415"/>
              </a:xfrm>
              <a:custGeom>
                <a:avLst/>
                <a:gdLst/>
                <a:ahLst/>
                <a:cxnLst/>
                <a:rect l="l" t="t" r="r" b="b"/>
                <a:pathLst>
                  <a:path w="364489" h="18415">
                    <a:moveTo>
                      <a:pt x="0" y="17999"/>
                    </a:moveTo>
                    <a:lnTo>
                      <a:pt x="364211" y="17999"/>
                    </a:lnTo>
                    <a:lnTo>
                      <a:pt x="364211" y="0"/>
                    </a:lnTo>
                    <a:lnTo>
                      <a:pt x="0" y="0"/>
                    </a:lnTo>
                    <a:lnTo>
                      <a:pt x="0" y="17999"/>
                    </a:lnTo>
                    <a:close/>
                  </a:path>
                </a:pathLst>
              </a:custGeom>
              <a:solidFill>
                <a:srgbClr val="676767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41"/>
              <p:cNvSpPr/>
              <p:nvPr/>
            </p:nvSpPr>
            <p:spPr>
              <a:xfrm>
                <a:off x="4861087" y="7730629"/>
                <a:ext cx="368300" cy="1082040"/>
              </a:xfrm>
              <a:custGeom>
                <a:avLst/>
                <a:gdLst/>
                <a:ahLst/>
                <a:cxnLst/>
                <a:rect l="l" t="t" r="r" b="b"/>
                <a:pathLst>
                  <a:path w="368300" h="1082040">
                    <a:moveTo>
                      <a:pt x="2933" y="262864"/>
                    </a:moveTo>
                    <a:lnTo>
                      <a:pt x="367883" y="539366"/>
                    </a:lnTo>
                  </a:path>
                  <a:path w="368300" h="1082040">
                    <a:moveTo>
                      <a:pt x="0" y="0"/>
                    </a:moveTo>
                    <a:lnTo>
                      <a:pt x="367883" y="539366"/>
                    </a:lnTo>
                  </a:path>
                  <a:path w="368300" h="1082040">
                    <a:moveTo>
                      <a:pt x="920" y="662641"/>
                    </a:moveTo>
                    <a:lnTo>
                      <a:pt x="367883" y="542070"/>
                    </a:lnTo>
                  </a:path>
                  <a:path w="368300" h="1082040">
                    <a:moveTo>
                      <a:pt x="2933" y="818572"/>
                    </a:moveTo>
                    <a:lnTo>
                      <a:pt x="367883" y="542070"/>
                    </a:lnTo>
                  </a:path>
                  <a:path w="368300" h="1082040">
                    <a:moveTo>
                      <a:pt x="0" y="1081436"/>
                    </a:moveTo>
                    <a:lnTo>
                      <a:pt x="367883" y="542070"/>
                    </a:lnTo>
                  </a:path>
                </a:pathLst>
              </a:custGeom>
              <a:ln w="17999">
                <a:solidFill>
                  <a:srgbClr val="676767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42" name="object 42"/>
              <p:cNvPicPr/>
              <p:nvPr/>
            </p:nvPicPr>
            <p:blipFill>
              <a:blip r:embed="rId9" cstate="print"/>
              <a:stretch>
                <a:fillRect/>
              </a:stretch>
            </p:blipFill>
            <p:spPr>
              <a:xfrm>
                <a:off x="2195708" y="6934395"/>
                <a:ext cx="3471979" cy="583408"/>
              </a:xfrm>
              <a:prstGeom prst="rect">
                <a:avLst/>
              </a:prstGeom>
            </p:spPr>
          </p:pic>
          <p:pic>
            <p:nvPicPr>
              <p:cNvPr id="43" name="object 43"/>
              <p:cNvPicPr/>
              <p:nvPr/>
            </p:nvPicPr>
            <p:blipFill>
              <a:blip r:embed="rId10" cstate="print"/>
              <a:stretch>
                <a:fillRect/>
              </a:stretch>
            </p:blipFill>
            <p:spPr>
              <a:xfrm>
                <a:off x="2640722" y="9048552"/>
                <a:ext cx="292251" cy="86346"/>
              </a:xfrm>
              <a:prstGeom prst="rect">
                <a:avLst/>
              </a:prstGeom>
            </p:spPr>
          </p:pic>
          <p:pic>
            <p:nvPicPr>
              <p:cNvPr id="44" name="object 44"/>
              <p:cNvPicPr/>
              <p:nvPr/>
            </p:nvPicPr>
            <p:blipFill>
              <a:blip r:embed="rId11" cstate="print"/>
              <a:stretch>
                <a:fillRect/>
              </a:stretch>
            </p:blipFill>
            <p:spPr>
              <a:xfrm>
                <a:off x="3513048" y="9048552"/>
                <a:ext cx="292256" cy="86346"/>
              </a:xfrm>
              <a:prstGeom prst="rect">
                <a:avLst/>
              </a:prstGeom>
            </p:spPr>
          </p:pic>
          <p:pic>
            <p:nvPicPr>
              <p:cNvPr id="45" name="object 45"/>
              <p:cNvPicPr/>
              <p:nvPr/>
            </p:nvPicPr>
            <p:blipFill>
              <a:blip r:embed="rId12" cstate="print"/>
              <a:stretch>
                <a:fillRect/>
              </a:stretch>
            </p:blipFill>
            <p:spPr>
              <a:xfrm>
                <a:off x="2542197" y="9048552"/>
                <a:ext cx="2146280" cy="172307"/>
              </a:xfrm>
              <a:prstGeom prst="rect">
                <a:avLst/>
              </a:prstGeom>
            </p:spPr>
          </p:pic>
          <p:sp>
            <p:nvSpPr>
              <p:cNvPr id="46" name="object 46"/>
              <p:cNvSpPr/>
              <p:nvPr/>
            </p:nvSpPr>
            <p:spPr>
              <a:xfrm>
                <a:off x="1873332" y="9178744"/>
                <a:ext cx="650240" cy="1101725"/>
              </a:xfrm>
              <a:custGeom>
                <a:avLst/>
                <a:gdLst/>
                <a:ahLst/>
                <a:cxnLst/>
                <a:rect l="l" t="t" r="r" b="b"/>
                <a:pathLst>
                  <a:path w="650239" h="1101725">
                    <a:moveTo>
                      <a:pt x="650062" y="0"/>
                    </a:moveTo>
                    <a:lnTo>
                      <a:pt x="0" y="1101344"/>
                    </a:lnTo>
                  </a:path>
                </a:pathLst>
              </a:custGeom>
              <a:ln w="35999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47" name="object 47"/>
              <p:cNvPicPr/>
              <p:nvPr/>
            </p:nvPicPr>
            <p:blipFill>
              <a:blip r:embed="rId13" cstate="print"/>
              <a:stretch>
                <a:fillRect/>
              </a:stretch>
            </p:blipFill>
            <p:spPr>
              <a:xfrm>
                <a:off x="2462947" y="9118303"/>
                <a:ext cx="123565" cy="123565"/>
              </a:xfrm>
              <a:prstGeom prst="rect">
                <a:avLst/>
              </a:prstGeom>
            </p:spPr>
          </p:pic>
          <p:sp>
            <p:nvSpPr>
              <p:cNvPr id="48" name="object 48"/>
              <p:cNvSpPr/>
              <p:nvPr/>
            </p:nvSpPr>
            <p:spPr>
              <a:xfrm>
                <a:off x="4676382" y="9178744"/>
                <a:ext cx="650240" cy="1101725"/>
              </a:xfrm>
              <a:custGeom>
                <a:avLst/>
                <a:gdLst/>
                <a:ahLst/>
                <a:cxnLst/>
                <a:rect l="l" t="t" r="r" b="b"/>
                <a:pathLst>
                  <a:path w="650239" h="1101725">
                    <a:moveTo>
                      <a:pt x="0" y="0"/>
                    </a:moveTo>
                    <a:lnTo>
                      <a:pt x="650062" y="1101344"/>
                    </a:lnTo>
                  </a:path>
                </a:pathLst>
              </a:custGeom>
              <a:ln w="35999">
                <a:solidFill>
                  <a:srgbClr val="151616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49" name="object 49"/>
              <p:cNvPicPr/>
              <p:nvPr/>
            </p:nvPicPr>
            <p:blipFill>
              <a:blip r:embed="rId13" cstate="print"/>
              <a:stretch>
                <a:fillRect/>
              </a:stretch>
            </p:blipFill>
            <p:spPr>
              <a:xfrm>
                <a:off x="4613263" y="9118303"/>
                <a:ext cx="123565" cy="123565"/>
              </a:xfrm>
              <a:prstGeom prst="rect">
                <a:avLst/>
              </a:prstGeom>
            </p:spPr>
          </p:pic>
          <p:pic>
            <p:nvPicPr>
              <p:cNvPr id="50" name="object 50"/>
              <p:cNvPicPr/>
              <p:nvPr/>
            </p:nvPicPr>
            <p:blipFill>
              <a:blip r:embed="rId14" cstate="print"/>
              <a:stretch>
                <a:fillRect/>
              </a:stretch>
            </p:blipFill>
            <p:spPr>
              <a:xfrm>
                <a:off x="1861235" y="10160549"/>
                <a:ext cx="123567" cy="122733"/>
              </a:xfrm>
              <a:prstGeom prst="rect">
                <a:avLst/>
              </a:prstGeom>
            </p:spPr>
          </p:pic>
          <p:pic>
            <p:nvPicPr>
              <p:cNvPr id="51" name="object 51"/>
              <p:cNvPicPr/>
              <p:nvPr/>
            </p:nvPicPr>
            <p:blipFill>
              <a:blip r:embed="rId14" cstate="print"/>
              <a:stretch>
                <a:fillRect/>
              </a:stretch>
            </p:blipFill>
            <p:spPr>
              <a:xfrm>
                <a:off x="5218988" y="10160549"/>
                <a:ext cx="123569" cy="122733"/>
              </a:xfrm>
              <a:prstGeom prst="rect">
                <a:avLst/>
              </a:prstGeom>
            </p:spPr>
          </p:pic>
          <p:pic>
            <p:nvPicPr>
              <p:cNvPr id="52" name="object 52"/>
              <p:cNvPicPr/>
              <p:nvPr/>
            </p:nvPicPr>
            <p:blipFill>
              <a:blip r:embed="rId15" cstate="print"/>
              <a:stretch>
                <a:fillRect/>
              </a:stretch>
            </p:blipFill>
            <p:spPr>
              <a:xfrm>
                <a:off x="1666038" y="10214262"/>
                <a:ext cx="3895432" cy="263925"/>
              </a:xfrm>
              <a:prstGeom prst="rect">
                <a:avLst/>
              </a:prstGeom>
            </p:spPr>
          </p:pic>
          <p:sp>
            <p:nvSpPr>
              <p:cNvPr id="53" name="object 53"/>
              <p:cNvSpPr/>
              <p:nvPr/>
            </p:nvSpPr>
            <p:spPr>
              <a:xfrm>
                <a:off x="1690963" y="7006932"/>
                <a:ext cx="473075" cy="1257300"/>
              </a:xfrm>
              <a:custGeom>
                <a:avLst/>
                <a:gdLst/>
                <a:ahLst/>
                <a:cxnLst/>
                <a:rect l="l" t="t" r="r" b="b"/>
                <a:pathLst>
                  <a:path w="473075" h="1257300">
                    <a:moveTo>
                      <a:pt x="472770" y="0"/>
                    </a:moveTo>
                    <a:lnTo>
                      <a:pt x="0" y="179974"/>
                    </a:lnTo>
                    <a:lnTo>
                      <a:pt x="0" y="1257141"/>
                    </a:lnTo>
                    <a:lnTo>
                      <a:pt x="472770" y="1257141"/>
                    </a:lnTo>
                    <a:lnTo>
                      <a:pt x="472770" y="0"/>
                    </a:lnTo>
                    <a:close/>
                  </a:path>
                </a:pathLst>
              </a:custGeom>
              <a:solidFill>
                <a:srgbClr val="DD2B1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4" name="object 54"/>
              <p:cNvSpPr/>
              <p:nvPr/>
            </p:nvSpPr>
            <p:spPr>
              <a:xfrm>
                <a:off x="2146261" y="7079459"/>
                <a:ext cx="74295" cy="243204"/>
              </a:xfrm>
              <a:custGeom>
                <a:avLst/>
                <a:gdLst/>
                <a:ahLst/>
                <a:cxnLst/>
                <a:rect l="l" t="t" r="r" b="b"/>
                <a:pathLst>
                  <a:path w="74294" h="243204">
                    <a:moveTo>
                      <a:pt x="73875" y="182664"/>
                    </a:moveTo>
                    <a:lnTo>
                      <a:pt x="0" y="182664"/>
                    </a:lnTo>
                    <a:lnTo>
                      <a:pt x="0" y="243103"/>
                    </a:lnTo>
                    <a:lnTo>
                      <a:pt x="73875" y="243103"/>
                    </a:lnTo>
                    <a:lnTo>
                      <a:pt x="73875" y="182664"/>
                    </a:lnTo>
                    <a:close/>
                  </a:path>
                  <a:path w="74294" h="243204">
                    <a:moveTo>
                      <a:pt x="73875" y="0"/>
                    </a:moveTo>
                    <a:lnTo>
                      <a:pt x="0" y="0"/>
                    </a:lnTo>
                    <a:lnTo>
                      <a:pt x="0" y="60439"/>
                    </a:lnTo>
                    <a:lnTo>
                      <a:pt x="73875" y="60439"/>
                    </a:lnTo>
                    <a:lnTo>
                      <a:pt x="73875" y="0"/>
                    </a:lnTo>
                    <a:close/>
                  </a:path>
                </a:pathLst>
              </a:custGeom>
              <a:solidFill>
                <a:srgbClr val="15161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5" name="object 55"/>
              <p:cNvSpPr/>
              <p:nvPr/>
            </p:nvSpPr>
            <p:spPr>
              <a:xfrm>
                <a:off x="4998885" y="9003420"/>
                <a:ext cx="1280160" cy="1065530"/>
              </a:xfrm>
              <a:custGeom>
                <a:avLst/>
                <a:gdLst/>
                <a:ahLst/>
                <a:cxnLst/>
                <a:rect l="l" t="t" r="r" b="b"/>
                <a:pathLst>
                  <a:path w="1280160" h="1065529">
                    <a:moveTo>
                      <a:pt x="774103" y="76098"/>
                    </a:moveTo>
                    <a:lnTo>
                      <a:pt x="171069" y="76098"/>
                    </a:lnTo>
                    <a:lnTo>
                      <a:pt x="171069" y="0"/>
                    </a:lnTo>
                    <a:lnTo>
                      <a:pt x="0" y="94107"/>
                    </a:lnTo>
                    <a:lnTo>
                      <a:pt x="171069" y="188201"/>
                    </a:lnTo>
                    <a:lnTo>
                      <a:pt x="171069" y="112102"/>
                    </a:lnTo>
                    <a:lnTo>
                      <a:pt x="774103" y="112102"/>
                    </a:lnTo>
                    <a:lnTo>
                      <a:pt x="774103" y="76098"/>
                    </a:lnTo>
                    <a:close/>
                  </a:path>
                  <a:path w="1280160" h="1065529">
                    <a:moveTo>
                      <a:pt x="911377" y="375602"/>
                    </a:moveTo>
                    <a:lnTo>
                      <a:pt x="308343" y="375602"/>
                    </a:lnTo>
                    <a:lnTo>
                      <a:pt x="308343" y="299491"/>
                    </a:lnTo>
                    <a:lnTo>
                      <a:pt x="137261" y="393598"/>
                    </a:lnTo>
                    <a:lnTo>
                      <a:pt x="308343" y="487705"/>
                    </a:lnTo>
                    <a:lnTo>
                      <a:pt x="308343" y="411594"/>
                    </a:lnTo>
                    <a:lnTo>
                      <a:pt x="911377" y="411594"/>
                    </a:lnTo>
                    <a:lnTo>
                      <a:pt x="911377" y="375602"/>
                    </a:lnTo>
                    <a:close/>
                  </a:path>
                  <a:path w="1280160" h="1065529">
                    <a:moveTo>
                      <a:pt x="1072997" y="676427"/>
                    </a:moveTo>
                    <a:lnTo>
                      <a:pt x="469963" y="676427"/>
                    </a:lnTo>
                    <a:lnTo>
                      <a:pt x="469963" y="600329"/>
                    </a:lnTo>
                    <a:lnTo>
                      <a:pt x="298894" y="694436"/>
                    </a:lnTo>
                    <a:lnTo>
                      <a:pt x="469963" y="788530"/>
                    </a:lnTo>
                    <a:lnTo>
                      <a:pt x="469963" y="712431"/>
                    </a:lnTo>
                    <a:lnTo>
                      <a:pt x="1072997" y="712431"/>
                    </a:lnTo>
                    <a:lnTo>
                      <a:pt x="1072997" y="676427"/>
                    </a:lnTo>
                    <a:close/>
                  </a:path>
                  <a:path w="1280160" h="1065529">
                    <a:moveTo>
                      <a:pt x="1280007" y="953084"/>
                    </a:moveTo>
                    <a:lnTo>
                      <a:pt x="676960" y="953084"/>
                    </a:lnTo>
                    <a:lnTo>
                      <a:pt x="676960" y="876973"/>
                    </a:lnTo>
                    <a:lnTo>
                      <a:pt x="505891" y="971080"/>
                    </a:lnTo>
                    <a:lnTo>
                      <a:pt x="676960" y="1065187"/>
                    </a:lnTo>
                    <a:lnTo>
                      <a:pt x="676960" y="989076"/>
                    </a:lnTo>
                    <a:lnTo>
                      <a:pt x="1280007" y="989076"/>
                    </a:lnTo>
                    <a:lnTo>
                      <a:pt x="1280007" y="953084"/>
                    </a:lnTo>
                    <a:close/>
                  </a:path>
                </a:pathLst>
              </a:custGeom>
              <a:solidFill>
                <a:srgbClr val="1E6A8B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56" name="object 56"/>
            <p:cNvSpPr txBox="1"/>
            <p:nvPr/>
          </p:nvSpPr>
          <p:spPr>
            <a:xfrm>
              <a:off x="4058234" y="6379053"/>
              <a:ext cx="497205" cy="274955"/>
            </a:xfrm>
            <a:prstGeom prst="rect">
              <a:avLst/>
            </a:prstGeom>
          </p:spPr>
          <p:txBody>
            <a:bodyPr vert="horz" wrap="square" lIns="0" tIns="23495" rIns="0" bIns="0" rtlCol="0">
              <a:spAutoFit/>
            </a:bodyPr>
            <a:lstStyle/>
            <a:p>
              <a:pPr marL="36195" marR="5080" indent="-24130">
                <a:lnSpc>
                  <a:spcPts val="950"/>
                </a:lnSpc>
                <a:spcBef>
                  <a:spcPts val="185"/>
                </a:spcBef>
              </a:pPr>
              <a:r>
                <a:rPr sz="850" spc="-10" dirty="0">
                  <a:solidFill>
                    <a:srgbClr val="151616"/>
                  </a:solidFill>
                  <a:latin typeface="Arial"/>
                  <a:cs typeface="Arial"/>
                </a:rPr>
                <a:t>TURBINE BLADES</a:t>
              </a:r>
              <a:endParaRPr sz="850">
                <a:latin typeface="Arial"/>
                <a:cs typeface="Arial"/>
              </a:endParaRPr>
            </a:p>
          </p:txBody>
        </p:sp>
        <p:sp>
          <p:nvSpPr>
            <p:cNvPr id="57" name="object 57"/>
            <p:cNvSpPr txBox="1"/>
            <p:nvPr/>
          </p:nvSpPr>
          <p:spPr>
            <a:xfrm>
              <a:off x="4718218" y="7842427"/>
              <a:ext cx="172085" cy="843280"/>
            </a:xfrm>
            <a:prstGeom prst="rect">
              <a:avLst/>
            </a:prstGeom>
          </p:spPr>
          <p:txBody>
            <a:bodyPr vert="vert270" wrap="square" lIns="0" tIns="1651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30"/>
                </a:spcBef>
              </a:pPr>
              <a:r>
                <a:rPr sz="850" dirty="0">
                  <a:solidFill>
                    <a:srgbClr val="151616"/>
                  </a:solidFill>
                  <a:latin typeface="Arial"/>
                  <a:cs typeface="Arial"/>
                </a:rPr>
                <a:t>DEBRIS</a:t>
              </a:r>
              <a:r>
                <a:rPr sz="850" spc="-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850" spc="-10" dirty="0">
                  <a:solidFill>
                    <a:srgbClr val="151616"/>
                  </a:solidFill>
                  <a:latin typeface="Arial"/>
                  <a:cs typeface="Arial"/>
                </a:rPr>
                <a:t>GUARD</a:t>
              </a:r>
              <a:endParaRPr sz="850">
                <a:latin typeface="Arial"/>
                <a:cs typeface="Arial"/>
              </a:endParaRPr>
            </a:p>
          </p:txBody>
        </p:sp>
        <p:sp>
          <p:nvSpPr>
            <p:cNvPr id="58" name="object 58"/>
            <p:cNvSpPr/>
            <p:nvPr/>
          </p:nvSpPr>
          <p:spPr>
            <a:xfrm>
              <a:off x="4247862" y="6645639"/>
              <a:ext cx="108585" cy="1171575"/>
            </a:xfrm>
            <a:custGeom>
              <a:avLst/>
              <a:gdLst/>
              <a:ahLst/>
              <a:cxnLst/>
              <a:rect l="l" t="t" r="r" b="b"/>
              <a:pathLst>
                <a:path w="108585" h="1171575">
                  <a:moveTo>
                    <a:pt x="0" y="1045184"/>
                  </a:moveTo>
                  <a:lnTo>
                    <a:pt x="54000" y="1171185"/>
                  </a:lnTo>
                  <a:lnTo>
                    <a:pt x="81139" y="1107860"/>
                  </a:lnTo>
                  <a:lnTo>
                    <a:pt x="44999" y="1107860"/>
                  </a:lnTo>
                  <a:lnTo>
                    <a:pt x="44999" y="1058297"/>
                  </a:lnTo>
                  <a:lnTo>
                    <a:pt x="6750" y="1048349"/>
                  </a:lnTo>
                  <a:lnTo>
                    <a:pt x="3373" y="1046819"/>
                  </a:lnTo>
                  <a:lnTo>
                    <a:pt x="0" y="1045184"/>
                  </a:lnTo>
                  <a:close/>
                </a:path>
                <a:path w="108585" h="1171575">
                  <a:moveTo>
                    <a:pt x="44999" y="1058297"/>
                  </a:moveTo>
                  <a:lnTo>
                    <a:pt x="44999" y="1107860"/>
                  </a:lnTo>
                  <a:lnTo>
                    <a:pt x="62999" y="1107860"/>
                  </a:lnTo>
                  <a:lnTo>
                    <a:pt x="62999" y="1058684"/>
                  </a:lnTo>
                  <a:lnTo>
                    <a:pt x="54000" y="1058684"/>
                  </a:lnTo>
                  <a:lnTo>
                    <a:pt x="50623" y="1058631"/>
                  </a:lnTo>
                  <a:lnTo>
                    <a:pt x="47250" y="1058472"/>
                  </a:lnTo>
                  <a:lnTo>
                    <a:pt x="44999" y="1058297"/>
                  </a:lnTo>
                  <a:close/>
                </a:path>
                <a:path w="108585" h="1171575">
                  <a:moveTo>
                    <a:pt x="108000" y="1045184"/>
                  </a:moveTo>
                  <a:lnTo>
                    <a:pt x="70877" y="1057367"/>
                  </a:lnTo>
                  <a:lnTo>
                    <a:pt x="63000" y="1058297"/>
                  </a:lnTo>
                  <a:lnTo>
                    <a:pt x="62999" y="1107860"/>
                  </a:lnTo>
                  <a:lnTo>
                    <a:pt x="81139" y="1107860"/>
                  </a:lnTo>
                  <a:lnTo>
                    <a:pt x="108000" y="1045184"/>
                  </a:lnTo>
                  <a:close/>
                </a:path>
                <a:path w="108585" h="1171575">
                  <a:moveTo>
                    <a:pt x="62999" y="0"/>
                  </a:moveTo>
                  <a:lnTo>
                    <a:pt x="44999" y="0"/>
                  </a:lnTo>
                  <a:lnTo>
                    <a:pt x="45001" y="1058297"/>
                  </a:lnTo>
                  <a:lnTo>
                    <a:pt x="47250" y="1058472"/>
                  </a:lnTo>
                  <a:lnTo>
                    <a:pt x="50623" y="1058631"/>
                  </a:lnTo>
                  <a:lnTo>
                    <a:pt x="54000" y="1058684"/>
                  </a:lnTo>
                  <a:lnTo>
                    <a:pt x="57377" y="1058631"/>
                  </a:lnTo>
                  <a:lnTo>
                    <a:pt x="60750" y="1058472"/>
                  </a:lnTo>
                  <a:lnTo>
                    <a:pt x="62999" y="1058297"/>
                  </a:lnTo>
                  <a:lnTo>
                    <a:pt x="62999" y="0"/>
                  </a:lnTo>
                  <a:close/>
                </a:path>
                <a:path w="108585" h="1171575">
                  <a:moveTo>
                    <a:pt x="62999" y="1058297"/>
                  </a:moveTo>
                  <a:lnTo>
                    <a:pt x="60750" y="1058472"/>
                  </a:lnTo>
                  <a:lnTo>
                    <a:pt x="57377" y="1058631"/>
                  </a:lnTo>
                  <a:lnTo>
                    <a:pt x="54000" y="1058684"/>
                  </a:lnTo>
                  <a:lnTo>
                    <a:pt x="62999" y="1058684"/>
                  </a:lnTo>
                  <a:lnTo>
                    <a:pt x="62999" y="105829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 txBox="1"/>
            <p:nvPr/>
          </p:nvSpPr>
          <p:spPr>
            <a:xfrm>
              <a:off x="3490945" y="6379053"/>
              <a:ext cx="363855" cy="15494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850" spc="-10" dirty="0">
                  <a:solidFill>
                    <a:srgbClr val="151616"/>
                  </a:solidFill>
                  <a:latin typeface="Arial"/>
                  <a:cs typeface="Arial"/>
                </a:rPr>
                <a:t>FLOAT</a:t>
              </a:r>
              <a:endParaRPr sz="850">
                <a:latin typeface="Arial"/>
                <a:cs typeface="Arial"/>
              </a:endParaRPr>
            </a:p>
          </p:txBody>
        </p:sp>
        <p:sp>
          <p:nvSpPr>
            <p:cNvPr id="60" name="object 60"/>
            <p:cNvSpPr/>
            <p:nvPr/>
          </p:nvSpPr>
          <p:spPr>
            <a:xfrm>
              <a:off x="3603171" y="6516702"/>
              <a:ext cx="108585" cy="518795"/>
            </a:xfrm>
            <a:custGeom>
              <a:avLst/>
              <a:gdLst/>
              <a:ahLst/>
              <a:cxnLst/>
              <a:rect l="l" t="t" r="r" b="b"/>
              <a:pathLst>
                <a:path w="108585" h="518795">
                  <a:moveTo>
                    <a:pt x="0" y="392436"/>
                  </a:moveTo>
                  <a:lnTo>
                    <a:pt x="54000" y="518435"/>
                  </a:lnTo>
                  <a:lnTo>
                    <a:pt x="81138" y="455112"/>
                  </a:lnTo>
                  <a:lnTo>
                    <a:pt x="44999" y="455112"/>
                  </a:lnTo>
                  <a:lnTo>
                    <a:pt x="44999" y="405547"/>
                  </a:lnTo>
                  <a:lnTo>
                    <a:pt x="6750" y="395599"/>
                  </a:lnTo>
                  <a:lnTo>
                    <a:pt x="3373" y="394069"/>
                  </a:lnTo>
                  <a:lnTo>
                    <a:pt x="0" y="392436"/>
                  </a:lnTo>
                  <a:close/>
                </a:path>
                <a:path w="108585" h="518795">
                  <a:moveTo>
                    <a:pt x="44999" y="405547"/>
                  </a:moveTo>
                  <a:lnTo>
                    <a:pt x="44999" y="455112"/>
                  </a:lnTo>
                  <a:lnTo>
                    <a:pt x="62999" y="455112"/>
                  </a:lnTo>
                  <a:lnTo>
                    <a:pt x="62999" y="405935"/>
                  </a:lnTo>
                  <a:lnTo>
                    <a:pt x="54000" y="405935"/>
                  </a:lnTo>
                  <a:lnTo>
                    <a:pt x="50623" y="405881"/>
                  </a:lnTo>
                  <a:lnTo>
                    <a:pt x="47250" y="405723"/>
                  </a:lnTo>
                  <a:lnTo>
                    <a:pt x="44999" y="405547"/>
                  </a:lnTo>
                  <a:close/>
                </a:path>
                <a:path w="108585" h="518795">
                  <a:moveTo>
                    <a:pt x="107999" y="392436"/>
                  </a:moveTo>
                  <a:lnTo>
                    <a:pt x="70876" y="404618"/>
                  </a:lnTo>
                  <a:lnTo>
                    <a:pt x="63000" y="405547"/>
                  </a:lnTo>
                  <a:lnTo>
                    <a:pt x="62999" y="455112"/>
                  </a:lnTo>
                  <a:lnTo>
                    <a:pt x="81138" y="455112"/>
                  </a:lnTo>
                  <a:lnTo>
                    <a:pt x="107999" y="392436"/>
                  </a:lnTo>
                  <a:close/>
                </a:path>
                <a:path w="108585" h="518795">
                  <a:moveTo>
                    <a:pt x="62999" y="0"/>
                  </a:moveTo>
                  <a:lnTo>
                    <a:pt x="44999" y="0"/>
                  </a:lnTo>
                  <a:lnTo>
                    <a:pt x="45001" y="405547"/>
                  </a:lnTo>
                  <a:lnTo>
                    <a:pt x="47250" y="405723"/>
                  </a:lnTo>
                  <a:lnTo>
                    <a:pt x="50623" y="405881"/>
                  </a:lnTo>
                  <a:lnTo>
                    <a:pt x="54000" y="405935"/>
                  </a:lnTo>
                  <a:lnTo>
                    <a:pt x="57377" y="405881"/>
                  </a:lnTo>
                  <a:lnTo>
                    <a:pt x="60750" y="405723"/>
                  </a:lnTo>
                  <a:lnTo>
                    <a:pt x="62999" y="405547"/>
                  </a:lnTo>
                  <a:lnTo>
                    <a:pt x="62999" y="0"/>
                  </a:lnTo>
                  <a:close/>
                </a:path>
                <a:path w="108585" h="518795">
                  <a:moveTo>
                    <a:pt x="62999" y="405547"/>
                  </a:moveTo>
                  <a:lnTo>
                    <a:pt x="60750" y="405723"/>
                  </a:lnTo>
                  <a:lnTo>
                    <a:pt x="57377" y="405881"/>
                  </a:lnTo>
                  <a:lnTo>
                    <a:pt x="54000" y="405935"/>
                  </a:lnTo>
                  <a:lnTo>
                    <a:pt x="62999" y="405935"/>
                  </a:lnTo>
                  <a:lnTo>
                    <a:pt x="62999" y="40554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 txBox="1"/>
            <p:nvPr/>
          </p:nvSpPr>
          <p:spPr>
            <a:xfrm>
              <a:off x="1565194" y="6379053"/>
              <a:ext cx="788035" cy="15494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5"/>
                </a:spcBef>
              </a:pPr>
              <a:r>
                <a:rPr sz="850" dirty="0">
                  <a:solidFill>
                    <a:srgbClr val="151616"/>
                  </a:solidFill>
                  <a:latin typeface="Arial"/>
                  <a:cs typeface="Arial"/>
                </a:rPr>
                <a:t>FIXED</a:t>
              </a:r>
              <a:r>
                <a:rPr sz="850" spc="-4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850" spc="-20" dirty="0">
                  <a:solidFill>
                    <a:srgbClr val="151616"/>
                  </a:solidFill>
                  <a:latin typeface="Arial"/>
                  <a:cs typeface="Arial"/>
                </a:rPr>
                <a:t>TAIL</a:t>
              </a:r>
              <a:r>
                <a:rPr sz="850" spc="-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850" spc="-25" dirty="0">
                  <a:solidFill>
                    <a:srgbClr val="151616"/>
                  </a:solidFill>
                  <a:latin typeface="Arial"/>
                  <a:cs typeface="Arial"/>
                </a:rPr>
                <a:t>FIN</a:t>
              </a:r>
              <a:endParaRPr sz="850">
                <a:latin typeface="Arial"/>
                <a:cs typeface="Arial"/>
              </a:endParaRPr>
            </a:p>
          </p:txBody>
        </p:sp>
        <p:sp>
          <p:nvSpPr>
            <p:cNvPr id="62" name="object 62"/>
            <p:cNvSpPr/>
            <p:nvPr/>
          </p:nvSpPr>
          <p:spPr>
            <a:xfrm>
              <a:off x="1889374" y="6516702"/>
              <a:ext cx="108585" cy="518795"/>
            </a:xfrm>
            <a:custGeom>
              <a:avLst/>
              <a:gdLst/>
              <a:ahLst/>
              <a:cxnLst/>
              <a:rect l="l" t="t" r="r" b="b"/>
              <a:pathLst>
                <a:path w="108585" h="518795">
                  <a:moveTo>
                    <a:pt x="0" y="392436"/>
                  </a:moveTo>
                  <a:lnTo>
                    <a:pt x="53999" y="518435"/>
                  </a:lnTo>
                  <a:lnTo>
                    <a:pt x="81138" y="455112"/>
                  </a:lnTo>
                  <a:lnTo>
                    <a:pt x="44999" y="455112"/>
                  </a:lnTo>
                  <a:lnTo>
                    <a:pt x="44999" y="405547"/>
                  </a:lnTo>
                  <a:lnTo>
                    <a:pt x="6750" y="395599"/>
                  </a:lnTo>
                  <a:lnTo>
                    <a:pt x="3373" y="394069"/>
                  </a:lnTo>
                  <a:lnTo>
                    <a:pt x="0" y="392436"/>
                  </a:lnTo>
                  <a:close/>
                </a:path>
                <a:path w="108585" h="518795">
                  <a:moveTo>
                    <a:pt x="44999" y="405547"/>
                  </a:moveTo>
                  <a:lnTo>
                    <a:pt x="44999" y="455112"/>
                  </a:lnTo>
                  <a:lnTo>
                    <a:pt x="62999" y="455112"/>
                  </a:lnTo>
                  <a:lnTo>
                    <a:pt x="62999" y="405935"/>
                  </a:lnTo>
                  <a:lnTo>
                    <a:pt x="53999" y="405935"/>
                  </a:lnTo>
                  <a:lnTo>
                    <a:pt x="50623" y="405881"/>
                  </a:lnTo>
                  <a:lnTo>
                    <a:pt x="47249" y="405723"/>
                  </a:lnTo>
                  <a:lnTo>
                    <a:pt x="44999" y="405547"/>
                  </a:lnTo>
                  <a:close/>
                </a:path>
                <a:path w="108585" h="518795">
                  <a:moveTo>
                    <a:pt x="107999" y="392436"/>
                  </a:moveTo>
                  <a:lnTo>
                    <a:pt x="70876" y="404618"/>
                  </a:lnTo>
                  <a:lnTo>
                    <a:pt x="62999" y="405547"/>
                  </a:lnTo>
                  <a:lnTo>
                    <a:pt x="62999" y="455112"/>
                  </a:lnTo>
                  <a:lnTo>
                    <a:pt x="81138" y="455112"/>
                  </a:lnTo>
                  <a:lnTo>
                    <a:pt x="107999" y="392436"/>
                  </a:lnTo>
                  <a:close/>
                </a:path>
                <a:path w="108585" h="518795">
                  <a:moveTo>
                    <a:pt x="62999" y="0"/>
                  </a:moveTo>
                  <a:lnTo>
                    <a:pt x="44999" y="0"/>
                  </a:lnTo>
                  <a:lnTo>
                    <a:pt x="44999" y="405547"/>
                  </a:lnTo>
                  <a:lnTo>
                    <a:pt x="47249" y="405723"/>
                  </a:lnTo>
                  <a:lnTo>
                    <a:pt x="50623" y="405881"/>
                  </a:lnTo>
                  <a:lnTo>
                    <a:pt x="53999" y="405935"/>
                  </a:lnTo>
                  <a:lnTo>
                    <a:pt x="57376" y="405881"/>
                  </a:lnTo>
                  <a:lnTo>
                    <a:pt x="60749" y="405723"/>
                  </a:lnTo>
                  <a:lnTo>
                    <a:pt x="62999" y="405547"/>
                  </a:lnTo>
                  <a:lnTo>
                    <a:pt x="62999" y="0"/>
                  </a:lnTo>
                  <a:close/>
                </a:path>
                <a:path w="108585" h="518795">
                  <a:moveTo>
                    <a:pt x="62999" y="405547"/>
                  </a:moveTo>
                  <a:lnTo>
                    <a:pt x="60749" y="405723"/>
                  </a:lnTo>
                  <a:lnTo>
                    <a:pt x="57376" y="405881"/>
                  </a:lnTo>
                  <a:lnTo>
                    <a:pt x="53999" y="405935"/>
                  </a:lnTo>
                  <a:lnTo>
                    <a:pt x="62999" y="405935"/>
                  </a:lnTo>
                  <a:lnTo>
                    <a:pt x="62999" y="405547"/>
                  </a:lnTo>
                  <a:close/>
                </a:path>
              </a:pathLst>
            </a:custGeom>
            <a:solidFill>
              <a:srgbClr val="1516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 txBox="1"/>
            <p:nvPr/>
          </p:nvSpPr>
          <p:spPr>
            <a:xfrm>
              <a:off x="3039343" y="9612558"/>
              <a:ext cx="1138555" cy="274955"/>
            </a:xfrm>
            <a:prstGeom prst="rect">
              <a:avLst/>
            </a:prstGeom>
          </p:spPr>
          <p:txBody>
            <a:bodyPr vert="horz" wrap="square" lIns="0" tIns="23495" rIns="0" bIns="0" rtlCol="0">
              <a:spAutoFit/>
            </a:bodyPr>
            <a:lstStyle/>
            <a:p>
              <a:pPr marL="299720" marR="5080" indent="-287655">
                <a:lnSpc>
                  <a:spcPts val="950"/>
                </a:lnSpc>
                <a:spcBef>
                  <a:spcPts val="185"/>
                </a:spcBef>
              </a:pPr>
              <a:r>
                <a:rPr sz="850" spc="-10" dirty="0">
                  <a:solidFill>
                    <a:srgbClr val="151616"/>
                  </a:solidFill>
                  <a:latin typeface="Arial"/>
                  <a:cs typeface="Arial"/>
                </a:rPr>
                <a:t>HEIGHT</a:t>
              </a:r>
              <a:r>
                <a:rPr sz="850" spc="-4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850" spc="-10" dirty="0">
                  <a:solidFill>
                    <a:srgbClr val="151616"/>
                  </a:solidFill>
                  <a:latin typeface="Arial"/>
                  <a:cs typeface="Arial"/>
                </a:rPr>
                <a:t>ADJUSTABLE ANCHORS</a:t>
              </a:r>
              <a:endParaRPr sz="850">
                <a:latin typeface="Arial"/>
                <a:cs typeface="Arial"/>
              </a:endParaRPr>
            </a:p>
          </p:txBody>
        </p:sp>
        <p:grpSp>
          <p:nvGrpSpPr>
            <p:cNvPr id="64" name="object 64"/>
            <p:cNvGrpSpPr/>
            <p:nvPr/>
          </p:nvGrpSpPr>
          <p:grpSpPr>
            <a:xfrm>
              <a:off x="1502808" y="9704952"/>
              <a:ext cx="4808855" cy="790575"/>
              <a:chOff x="1502808" y="9704952"/>
              <a:chExt cx="4808855" cy="790575"/>
            </a:xfrm>
          </p:grpSpPr>
          <p:sp>
            <p:nvSpPr>
              <p:cNvPr id="65" name="object 65"/>
              <p:cNvSpPr/>
              <p:nvPr/>
            </p:nvSpPr>
            <p:spPr>
              <a:xfrm>
                <a:off x="2265692" y="9704956"/>
                <a:ext cx="2649220" cy="108585"/>
              </a:xfrm>
              <a:custGeom>
                <a:avLst/>
                <a:gdLst/>
                <a:ahLst/>
                <a:cxnLst/>
                <a:rect l="l" t="t" r="r" b="b"/>
                <a:pathLst>
                  <a:path w="2649220" h="108584">
                    <a:moveTo>
                      <a:pt x="891819" y="44996"/>
                    </a:moveTo>
                    <a:lnTo>
                      <a:pt x="112890" y="44996"/>
                    </a:lnTo>
                    <a:lnTo>
                      <a:pt x="112979" y="43878"/>
                    </a:lnTo>
                    <a:lnTo>
                      <a:pt x="122834" y="6756"/>
                    </a:lnTo>
                    <a:lnTo>
                      <a:pt x="125996" y="0"/>
                    </a:lnTo>
                    <a:lnTo>
                      <a:pt x="0" y="54000"/>
                    </a:lnTo>
                    <a:lnTo>
                      <a:pt x="125996" y="108000"/>
                    </a:lnTo>
                    <a:lnTo>
                      <a:pt x="124371" y="104622"/>
                    </a:lnTo>
                    <a:lnTo>
                      <a:pt x="122834" y="101257"/>
                    </a:lnTo>
                    <a:lnTo>
                      <a:pt x="112979" y="64122"/>
                    </a:lnTo>
                    <a:lnTo>
                      <a:pt x="112890" y="63004"/>
                    </a:lnTo>
                    <a:lnTo>
                      <a:pt x="891819" y="63004"/>
                    </a:lnTo>
                    <a:lnTo>
                      <a:pt x="891819" y="44996"/>
                    </a:lnTo>
                    <a:close/>
                  </a:path>
                  <a:path w="2649220" h="108584">
                    <a:moveTo>
                      <a:pt x="2648597" y="54000"/>
                    </a:moveTo>
                    <a:lnTo>
                      <a:pt x="2627604" y="44996"/>
                    </a:lnTo>
                    <a:lnTo>
                      <a:pt x="2522601" y="0"/>
                    </a:lnTo>
                    <a:lnTo>
                      <a:pt x="2524239" y="3378"/>
                    </a:lnTo>
                    <a:lnTo>
                      <a:pt x="2525763" y="6756"/>
                    </a:lnTo>
                    <a:lnTo>
                      <a:pt x="2535631" y="43878"/>
                    </a:lnTo>
                    <a:lnTo>
                      <a:pt x="2535707" y="44996"/>
                    </a:lnTo>
                    <a:lnTo>
                      <a:pt x="1756778" y="44996"/>
                    </a:lnTo>
                    <a:lnTo>
                      <a:pt x="1756778" y="63004"/>
                    </a:lnTo>
                    <a:lnTo>
                      <a:pt x="2535707" y="63004"/>
                    </a:lnTo>
                    <a:lnTo>
                      <a:pt x="2535631" y="64122"/>
                    </a:lnTo>
                    <a:lnTo>
                      <a:pt x="2525763" y="101257"/>
                    </a:lnTo>
                    <a:lnTo>
                      <a:pt x="2522601" y="108000"/>
                    </a:lnTo>
                    <a:lnTo>
                      <a:pt x="2627604" y="63004"/>
                    </a:lnTo>
                    <a:lnTo>
                      <a:pt x="2648597" y="54000"/>
                    </a:lnTo>
                    <a:close/>
                  </a:path>
                </a:pathLst>
              </a:custGeom>
              <a:solidFill>
                <a:srgbClr val="151616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66" name="object 66"/>
              <p:cNvSpPr/>
              <p:nvPr/>
            </p:nvSpPr>
            <p:spPr>
              <a:xfrm>
                <a:off x="1502808" y="10398269"/>
                <a:ext cx="4808855" cy="97155"/>
              </a:xfrm>
              <a:custGeom>
                <a:avLst/>
                <a:gdLst/>
                <a:ahLst/>
                <a:cxnLst/>
                <a:rect l="l" t="t" r="r" b="b"/>
                <a:pathLst>
                  <a:path w="4808855" h="97154">
                    <a:moveTo>
                      <a:pt x="4808307" y="0"/>
                    </a:moveTo>
                    <a:lnTo>
                      <a:pt x="0" y="0"/>
                    </a:lnTo>
                    <a:lnTo>
                      <a:pt x="0" y="96702"/>
                    </a:lnTo>
                    <a:lnTo>
                      <a:pt x="4808307" y="96702"/>
                    </a:lnTo>
                    <a:lnTo>
                      <a:pt x="4808307" y="0"/>
                    </a:lnTo>
                    <a:close/>
                  </a:path>
                </a:pathLst>
              </a:custGeom>
              <a:solidFill>
                <a:srgbClr val="F5B57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67" name="object 67"/>
            <p:cNvSpPr txBox="1"/>
            <p:nvPr/>
          </p:nvSpPr>
          <p:spPr>
            <a:xfrm>
              <a:off x="5782321" y="10379910"/>
              <a:ext cx="508000" cy="133350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5"/>
                </a:spcBef>
              </a:pPr>
              <a:r>
                <a:rPr sz="700" dirty="0">
                  <a:solidFill>
                    <a:srgbClr val="151616"/>
                  </a:solidFill>
                  <a:latin typeface="Arial"/>
                  <a:cs typeface="Arial"/>
                </a:rPr>
                <a:t>RIVER </a:t>
              </a:r>
              <a:r>
                <a:rPr sz="700" spc="-25" dirty="0">
                  <a:solidFill>
                    <a:srgbClr val="151616"/>
                  </a:solidFill>
                  <a:latin typeface="Arial"/>
                  <a:cs typeface="Arial"/>
                </a:rPr>
                <a:t>BED</a:t>
              </a:r>
              <a:endParaRPr sz="700">
                <a:latin typeface="Arial"/>
                <a:cs typeface="Arial"/>
              </a:endParaRPr>
            </a:p>
          </p:txBody>
        </p:sp>
        <p:sp>
          <p:nvSpPr>
            <p:cNvPr id="68" name="object 68"/>
            <p:cNvSpPr txBox="1"/>
            <p:nvPr/>
          </p:nvSpPr>
          <p:spPr>
            <a:xfrm>
              <a:off x="1551546" y="10379910"/>
              <a:ext cx="508000" cy="133350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5"/>
                </a:spcBef>
              </a:pPr>
              <a:r>
                <a:rPr sz="700" dirty="0">
                  <a:solidFill>
                    <a:srgbClr val="151616"/>
                  </a:solidFill>
                  <a:latin typeface="Arial"/>
                  <a:cs typeface="Arial"/>
                </a:rPr>
                <a:t>RIVER </a:t>
              </a:r>
              <a:r>
                <a:rPr sz="700" spc="-25" dirty="0">
                  <a:solidFill>
                    <a:srgbClr val="151616"/>
                  </a:solidFill>
                  <a:latin typeface="Arial"/>
                  <a:cs typeface="Arial"/>
                </a:rPr>
                <a:t>BED</a:t>
              </a:r>
              <a:endParaRPr sz="700">
                <a:latin typeface="Arial"/>
                <a:cs typeface="Arial"/>
              </a:endParaRP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3EDCB35E-9E53-9AD9-1FBD-067038661EF4}"/>
                </a:ext>
              </a:extLst>
            </p:cNvPr>
            <p:cNvSpPr/>
            <p:nvPr/>
          </p:nvSpPr>
          <p:spPr>
            <a:xfrm>
              <a:off x="281505" y="609453"/>
              <a:ext cx="7154345" cy="7120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CCD91344-11F8-E620-BBB1-7F93FF130542}"/>
                </a:ext>
              </a:extLst>
            </p:cNvPr>
            <p:cNvSpPr/>
            <p:nvPr/>
          </p:nvSpPr>
          <p:spPr>
            <a:xfrm>
              <a:off x="277627" y="1944297"/>
              <a:ext cx="7154345" cy="18128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DB36BCD3-C699-9F5D-A1AB-D3229B4027E0}"/>
              </a:ext>
            </a:extLst>
          </p:cNvPr>
          <p:cNvGrpSpPr/>
          <p:nvPr/>
        </p:nvGrpSpPr>
        <p:grpSpPr>
          <a:xfrm>
            <a:off x="281504" y="370693"/>
            <a:ext cx="7154346" cy="3375807"/>
            <a:chOff x="281504" y="370693"/>
            <a:chExt cx="7154346" cy="3375807"/>
          </a:xfrm>
        </p:grpSpPr>
        <p:sp>
          <p:nvSpPr>
            <p:cNvPr id="2" name="object 2"/>
            <p:cNvSpPr txBox="1"/>
            <p:nvPr/>
          </p:nvSpPr>
          <p:spPr>
            <a:xfrm>
              <a:off x="316254" y="370693"/>
              <a:ext cx="3799840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NAME</a:t>
              </a:r>
              <a:r>
                <a:rPr sz="1400" spc="-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400" spc="-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HYDROKINETIC</a:t>
              </a:r>
              <a:r>
                <a:rPr sz="1400" spc="-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SYSTEM</a:t>
              </a:r>
              <a:r>
                <a:rPr sz="1400" spc="-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(</a:t>
              </a:r>
              <a:r>
                <a:rPr sz="1400" b="1" i="1" dirty="0">
                  <a:solidFill>
                    <a:srgbClr val="151616"/>
                  </a:solidFill>
                  <a:latin typeface="Arial"/>
                  <a:cs typeface="Arial"/>
                </a:rPr>
                <a:t>1</a:t>
              </a:r>
              <a:r>
                <a:rPr sz="1400" b="1" i="1" spc="-10" dirty="0">
                  <a:solidFill>
                    <a:srgbClr val="151616"/>
                  </a:solidFill>
                  <a:latin typeface="Arial"/>
                  <a:cs typeface="Arial"/>
                </a:rPr>
                <a:t> mark</a:t>
              </a:r>
              <a:r>
                <a:rPr sz="1400" spc="-10" dirty="0">
                  <a:solidFill>
                    <a:srgbClr val="151616"/>
                  </a:solidFill>
                  <a:latin typeface="Arial"/>
                  <a:cs typeface="Arial"/>
                </a:rPr>
                <a:t>):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316254" y="1650857"/>
              <a:ext cx="3253104" cy="23876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HOW</a:t>
              </a:r>
              <a:r>
                <a:rPr sz="1400" spc="-3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THE SYSTEM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WORKS</a:t>
              </a:r>
              <a:r>
                <a:rPr sz="1400" spc="-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400" dirty="0">
                  <a:solidFill>
                    <a:srgbClr val="151616"/>
                  </a:solidFill>
                  <a:latin typeface="Arial"/>
                  <a:cs typeface="Arial"/>
                </a:rPr>
                <a:t>(</a:t>
              </a:r>
              <a:r>
                <a:rPr sz="1400" b="1" dirty="0">
                  <a:solidFill>
                    <a:srgbClr val="151616"/>
                  </a:solidFill>
                  <a:latin typeface="Arial"/>
                  <a:cs typeface="Arial"/>
                </a:rPr>
                <a:t>3 </a:t>
              </a:r>
              <a:r>
                <a:rPr sz="1400" b="1" spc="-10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r>
                <a:rPr sz="1400" spc="-10" dirty="0">
                  <a:solidFill>
                    <a:srgbClr val="151616"/>
                  </a:solidFill>
                  <a:latin typeface="Arial"/>
                  <a:cs typeface="Arial"/>
                </a:rPr>
                <a:t>):</a:t>
              </a:r>
              <a:endParaRPr sz="1400">
                <a:latin typeface="Arial"/>
                <a:cs typeface="Arial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AE22333C-D62D-8E8B-1FD6-172F5A0989AA}"/>
                </a:ext>
              </a:extLst>
            </p:cNvPr>
            <p:cNvSpPr/>
            <p:nvPr/>
          </p:nvSpPr>
          <p:spPr>
            <a:xfrm>
              <a:off x="281505" y="609453"/>
              <a:ext cx="7154345" cy="7120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CEBEA7E-1817-63C6-EB96-97238104E3B0}"/>
                </a:ext>
              </a:extLst>
            </p:cNvPr>
            <p:cNvSpPr/>
            <p:nvPr/>
          </p:nvSpPr>
          <p:spPr>
            <a:xfrm>
              <a:off x="281504" y="1889617"/>
              <a:ext cx="7154345" cy="185688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174</Words>
  <Application>Microsoft Office PowerPoint</Application>
  <PresentationFormat>Custom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hkinetic1.cdr</dc:title>
  <dc:creator>BY V.RYAN</dc:creator>
  <cp:keywords>EXAMINATION QUESTIONS - HYDROKINETIC ENERGY SYSTEMS</cp:keywords>
  <cp:lastModifiedBy>Vincent RYan</cp:lastModifiedBy>
  <cp:revision>1</cp:revision>
  <dcterms:created xsi:type="dcterms:W3CDTF">2023-07-25T13:40:55Z</dcterms:created>
  <dcterms:modified xsi:type="dcterms:W3CDTF">2023-07-25T13:43:38Z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2023-07-25T00:00:00Z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2023-07-25T00:00:00Z</vt:filetime>
  </property>
  <property fmtid="{D5CDD505-2E9C-101B-9397-08002B2CF9AE}" pid="5" name="Producer">
    <vt:lpwstr>Corel PDF Engine Version 19.1.0.419</vt:lpwstr>
  </property>
</Properties>
</file>