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monkeyw1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60" y="102398"/>
            <a:ext cx="5697855" cy="4616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7780" algn="ctr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MONKEY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WRENCH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u="none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u="none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710" y="1197023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007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Monkey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Wrench,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785" y="5788060"/>
            <a:ext cx="639762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history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behind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Monkey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Wrench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2880" y="615743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684655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https://www.technologystudent.com/equip_ﬂsh/monkeyw1.html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82386" y="2748732"/>
            <a:ext cx="6665595" cy="1814830"/>
            <a:chOff x="182386" y="2748732"/>
            <a:chExt cx="6665595" cy="181483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967" y="2793057"/>
              <a:ext cx="6662131" cy="176856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83973" y="2793063"/>
              <a:ext cx="6662420" cy="1769110"/>
            </a:xfrm>
            <a:custGeom>
              <a:avLst/>
              <a:gdLst/>
              <a:ahLst/>
              <a:cxnLst/>
              <a:rect l="l" t="t" r="r" b="b"/>
              <a:pathLst>
                <a:path w="6662420" h="1769110">
                  <a:moveTo>
                    <a:pt x="6296004" y="93751"/>
                  </a:moveTo>
                  <a:lnTo>
                    <a:pt x="4143963" y="89382"/>
                  </a:lnTo>
                  <a:lnTo>
                    <a:pt x="4133892" y="19392"/>
                  </a:lnTo>
                  <a:lnTo>
                    <a:pt x="4085541" y="19382"/>
                  </a:lnTo>
                  <a:lnTo>
                    <a:pt x="4036857" y="19351"/>
                  </a:lnTo>
                  <a:lnTo>
                    <a:pt x="3987852" y="19299"/>
                  </a:lnTo>
                  <a:lnTo>
                    <a:pt x="3938537" y="19229"/>
                  </a:lnTo>
                  <a:lnTo>
                    <a:pt x="3888923" y="19139"/>
                  </a:lnTo>
                  <a:lnTo>
                    <a:pt x="3839020" y="19031"/>
                  </a:lnTo>
                  <a:lnTo>
                    <a:pt x="3788841" y="18905"/>
                  </a:lnTo>
                  <a:lnTo>
                    <a:pt x="3738395" y="18761"/>
                  </a:lnTo>
                  <a:lnTo>
                    <a:pt x="3687694" y="18602"/>
                  </a:lnTo>
                  <a:lnTo>
                    <a:pt x="3636748" y="18426"/>
                  </a:lnTo>
                  <a:lnTo>
                    <a:pt x="3585569" y="18234"/>
                  </a:lnTo>
                  <a:lnTo>
                    <a:pt x="3534168" y="18028"/>
                  </a:lnTo>
                  <a:lnTo>
                    <a:pt x="3482555" y="17807"/>
                  </a:lnTo>
                  <a:lnTo>
                    <a:pt x="3430742" y="17573"/>
                  </a:lnTo>
                  <a:lnTo>
                    <a:pt x="3378739" y="17325"/>
                  </a:lnTo>
                  <a:lnTo>
                    <a:pt x="3326558" y="17065"/>
                  </a:lnTo>
                  <a:lnTo>
                    <a:pt x="3274209" y="16792"/>
                  </a:lnTo>
                  <a:lnTo>
                    <a:pt x="3221704" y="16508"/>
                  </a:lnTo>
                  <a:lnTo>
                    <a:pt x="3169053" y="16214"/>
                  </a:lnTo>
                  <a:lnTo>
                    <a:pt x="3116267" y="15908"/>
                  </a:lnTo>
                  <a:lnTo>
                    <a:pt x="3063357" y="15593"/>
                  </a:lnTo>
                  <a:lnTo>
                    <a:pt x="3010335" y="15269"/>
                  </a:lnTo>
                  <a:lnTo>
                    <a:pt x="2957211" y="14937"/>
                  </a:lnTo>
                  <a:lnTo>
                    <a:pt x="2903996" y="14596"/>
                  </a:lnTo>
                  <a:lnTo>
                    <a:pt x="2850701" y="14248"/>
                  </a:lnTo>
                  <a:lnTo>
                    <a:pt x="2797337" y="13893"/>
                  </a:lnTo>
                  <a:lnTo>
                    <a:pt x="2743915" y="13531"/>
                  </a:lnTo>
                  <a:lnTo>
                    <a:pt x="2690446" y="13164"/>
                  </a:lnTo>
                  <a:lnTo>
                    <a:pt x="2636941" y="12792"/>
                  </a:lnTo>
                  <a:lnTo>
                    <a:pt x="2583412" y="12415"/>
                  </a:lnTo>
                  <a:lnTo>
                    <a:pt x="2529868" y="12034"/>
                  </a:lnTo>
                  <a:lnTo>
                    <a:pt x="2476320" y="11649"/>
                  </a:lnTo>
                  <a:lnTo>
                    <a:pt x="2422781" y="11262"/>
                  </a:lnTo>
                  <a:lnTo>
                    <a:pt x="2369261" y="10873"/>
                  </a:lnTo>
                  <a:lnTo>
                    <a:pt x="2315770" y="10481"/>
                  </a:lnTo>
                  <a:lnTo>
                    <a:pt x="2262320" y="10089"/>
                  </a:lnTo>
                  <a:lnTo>
                    <a:pt x="2208922" y="9696"/>
                  </a:lnTo>
                  <a:lnTo>
                    <a:pt x="2155586" y="9303"/>
                  </a:lnTo>
                  <a:lnTo>
                    <a:pt x="2102324" y="8911"/>
                  </a:lnTo>
                  <a:lnTo>
                    <a:pt x="2049146" y="8519"/>
                  </a:lnTo>
                  <a:lnTo>
                    <a:pt x="1996064" y="8130"/>
                  </a:lnTo>
                  <a:lnTo>
                    <a:pt x="1943089" y="7742"/>
                  </a:lnTo>
                  <a:lnTo>
                    <a:pt x="1890231" y="7358"/>
                  </a:lnTo>
                  <a:lnTo>
                    <a:pt x="1837501" y="6977"/>
                  </a:lnTo>
                  <a:lnTo>
                    <a:pt x="1784911" y="6600"/>
                  </a:lnTo>
                  <a:lnTo>
                    <a:pt x="1732471" y="6228"/>
                  </a:lnTo>
                  <a:lnTo>
                    <a:pt x="1680193" y="5861"/>
                  </a:lnTo>
                  <a:lnTo>
                    <a:pt x="1628087" y="5499"/>
                  </a:lnTo>
                  <a:lnTo>
                    <a:pt x="1576164" y="5144"/>
                  </a:lnTo>
                  <a:lnTo>
                    <a:pt x="1524435" y="4796"/>
                  </a:lnTo>
                  <a:lnTo>
                    <a:pt x="1472911" y="4455"/>
                  </a:lnTo>
                  <a:lnTo>
                    <a:pt x="1421604" y="4122"/>
                  </a:lnTo>
                  <a:lnTo>
                    <a:pt x="1370524" y="3798"/>
                  </a:lnTo>
                  <a:lnTo>
                    <a:pt x="1319681" y="3484"/>
                  </a:lnTo>
                  <a:lnTo>
                    <a:pt x="1269088" y="3178"/>
                  </a:lnTo>
                  <a:lnTo>
                    <a:pt x="1218755" y="2884"/>
                  </a:lnTo>
                  <a:lnTo>
                    <a:pt x="1168693" y="2600"/>
                  </a:lnTo>
                  <a:lnTo>
                    <a:pt x="1118912" y="2327"/>
                  </a:lnTo>
                  <a:lnTo>
                    <a:pt x="1069425" y="2067"/>
                  </a:lnTo>
                  <a:lnTo>
                    <a:pt x="1020241" y="1819"/>
                  </a:lnTo>
                  <a:lnTo>
                    <a:pt x="971372" y="1585"/>
                  </a:lnTo>
                  <a:lnTo>
                    <a:pt x="922829" y="1364"/>
                  </a:lnTo>
                  <a:lnTo>
                    <a:pt x="874623" y="1158"/>
                  </a:lnTo>
                  <a:lnTo>
                    <a:pt x="826764" y="966"/>
                  </a:lnTo>
                  <a:lnTo>
                    <a:pt x="779264" y="790"/>
                  </a:lnTo>
                  <a:lnTo>
                    <a:pt x="732134" y="630"/>
                  </a:lnTo>
                  <a:lnTo>
                    <a:pt x="685384" y="487"/>
                  </a:lnTo>
                  <a:lnTo>
                    <a:pt x="639026" y="361"/>
                  </a:lnTo>
                  <a:lnTo>
                    <a:pt x="593071" y="253"/>
                  </a:lnTo>
                  <a:lnTo>
                    <a:pt x="547528" y="163"/>
                  </a:lnTo>
                  <a:lnTo>
                    <a:pt x="502411" y="93"/>
                  </a:lnTo>
                  <a:lnTo>
                    <a:pt x="457728" y="41"/>
                  </a:lnTo>
                  <a:lnTo>
                    <a:pt x="413493" y="10"/>
                  </a:lnTo>
                  <a:lnTo>
                    <a:pt x="369714" y="0"/>
                  </a:lnTo>
                  <a:lnTo>
                    <a:pt x="301844" y="2537"/>
                  </a:lnTo>
                  <a:lnTo>
                    <a:pt x="241802" y="9965"/>
                  </a:lnTo>
                  <a:lnTo>
                    <a:pt x="189262" y="22005"/>
                  </a:lnTo>
                  <a:lnTo>
                    <a:pt x="143899" y="38381"/>
                  </a:lnTo>
                  <a:lnTo>
                    <a:pt x="105387" y="58815"/>
                  </a:lnTo>
                  <a:lnTo>
                    <a:pt x="73403" y="83029"/>
                  </a:lnTo>
                  <a:lnTo>
                    <a:pt x="27713" y="141689"/>
                  </a:lnTo>
                  <a:lnTo>
                    <a:pt x="4228" y="212142"/>
                  </a:lnTo>
                  <a:lnTo>
                    <a:pt x="0" y="251096"/>
                  </a:lnTo>
                  <a:lnTo>
                    <a:pt x="347" y="292167"/>
                  </a:lnTo>
                  <a:lnTo>
                    <a:pt x="4945" y="335076"/>
                  </a:lnTo>
                  <a:lnTo>
                    <a:pt x="11402" y="383890"/>
                  </a:lnTo>
                  <a:lnTo>
                    <a:pt x="17527" y="433075"/>
                  </a:lnTo>
                  <a:lnTo>
                    <a:pt x="23400" y="482585"/>
                  </a:lnTo>
                  <a:lnTo>
                    <a:pt x="29102" y="532372"/>
                  </a:lnTo>
                  <a:lnTo>
                    <a:pt x="34714" y="582388"/>
                  </a:lnTo>
                  <a:lnTo>
                    <a:pt x="40318" y="632587"/>
                  </a:lnTo>
                  <a:lnTo>
                    <a:pt x="45994" y="682920"/>
                  </a:lnTo>
                  <a:lnTo>
                    <a:pt x="51823" y="733340"/>
                  </a:lnTo>
                  <a:lnTo>
                    <a:pt x="57887" y="783799"/>
                  </a:lnTo>
                  <a:lnTo>
                    <a:pt x="64266" y="834251"/>
                  </a:lnTo>
                  <a:lnTo>
                    <a:pt x="71042" y="884648"/>
                  </a:lnTo>
                  <a:lnTo>
                    <a:pt x="78296" y="934942"/>
                  </a:lnTo>
                  <a:lnTo>
                    <a:pt x="86108" y="985085"/>
                  </a:lnTo>
                  <a:lnTo>
                    <a:pt x="94560" y="1035031"/>
                  </a:lnTo>
                  <a:lnTo>
                    <a:pt x="103733" y="1084732"/>
                  </a:lnTo>
                  <a:lnTo>
                    <a:pt x="113708" y="1134140"/>
                  </a:lnTo>
                  <a:lnTo>
                    <a:pt x="124565" y="1183208"/>
                  </a:lnTo>
                  <a:lnTo>
                    <a:pt x="136387" y="1231889"/>
                  </a:lnTo>
                  <a:lnTo>
                    <a:pt x="149253" y="1280134"/>
                  </a:lnTo>
                  <a:lnTo>
                    <a:pt x="163246" y="1327897"/>
                  </a:lnTo>
                  <a:lnTo>
                    <a:pt x="178445" y="1375131"/>
                  </a:lnTo>
                  <a:lnTo>
                    <a:pt x="194933" y="1421786"/>
                  </a:lnTo>
                  <a:lnTo>
                    <a:pt x="212790" y="1467817"/>
                  </a:lnTo>
                  <a:lnTo>
                    <a:pt x="232097" y="1513176"/>
                  </a:lnTo>
                  <a:lnTo>
                    <a:pt x="252936" y="1557815"/>
                  </a:lnTo>
                  <a:lnTo>
                    <a:pt x="275387" y="1601686"/>
                  </a:lnTo>
                  <a:lnTo>
                    <a:pt x="299531" y="1644743"/>
                  </a:lnTo>
                  <a:lnTo>
                    <a:pt x="325450" y="1686938"/>
                  </a:lnTo>
                  <a:lnTo>
                    <a:pt x="353224" y="1728223"/>
                  </a:lnTo>
                  <a:lnTo>
                    <a:pt x="382935" y="1768551"/>
                  </a:lnTo>
                  <a:lnTo>
                    <a:pt x="436359" y="1768551"/>
                  </a:lnTo>
                  <a:lnTo>
                    <a:pt x="489782" y="1768551"/>
                  </a:lnTo>
                  <a:lnTo>
                    <a:pt x="543206" y="1768551"/>
                  </a:lnTo>
                  <a:lnTo>
                    <a:pt x="596630" y="1768551"/>
                  </a:lnTo>
                  <a:lnTo>
                    <a:pt x="650054" y="1768551"/>
                  </a:lnTo>
                  <a:lnTo>
                    <a:pt x="651646" y="1718417"/>
                  </a:lnTo>
                  <a:lnTo>
                    <a:pt x="653238" y="1668284"/>
                  </a:lnTo>
                  <a:lnTo>
                    <a:pt x="654829" y="1618150"/>
                  </a:lnTo>
                  <a:lnTo>
                    <a:pt x="656421" y="1568016"/>
                  </a:lnTo>
                  <a:lnTo>
                    <a:pt x="658013" y="1517883"/>
                  </a:lnTo>
                  <a:lnTo>
                    <a:pt x="659604" y="1467749"/>
                  </a:lnTo>
                  <a:lnTo>
                    <a:pt x="661195" y="1417616"/>
                  </a:lnTo>
                  <a:lnTo>
                    <a:pt x="662786" y="1367482"/>
                  </a:lnTo>
                  <a:lnTo>
                    <a:pt x="664378" y="1317348"/>
                  </a:lnTo>
                  <a:lnTo>
                    <a:pt x="665969" y="1267215"/>
                  </a:lnTo>
                  <a:lnTo>
                    <a:pt x="667560" y="1217081"/>
                  </a:lnTo>
                  <a:lnTo>
                    <a:pt x="669151" y="1166948"/>
                  </a:lnTo>
                  <a:lnTo>
                    <a:pt x="670742" y="1116814"/>
                  </a:lnTo>
                  <a:lnTo>
                    <a:pt x="672334" y="1066681"/>
                  </a:lnTo>
                  <a:lnTo>
                    <a:pt x="673925" y="1016547"/>
                  </a:lnTo>
                  <a:lnTo>
                    <a:pt x="675517" y="966413"/>
                  </a:lnTo>
                  <a:lnTo>
                    <a:pt x="677109" y="916280"/>
                  </a:lnTo>
                  <a:lnTo>
                    <a:pt x="678700" y="866146"/>
                  </a:lnTo>
                  <a:lnTo>
                    <a:pt x="680292" y="816013"/>
                  </a:lnTo>
                  <a:lnTo>
                    <a:pt x="709899" y="750814"/>
                  </a:lnTo>
                  <a:lnTo>
                    <a:pt x="781092" y="725296"/>
                  </a:lnTo>
                  <a:lnTo>
                    <a:pt x="836879" y="725332"/>
                  </a:lnTo>
                  <a:lnTo>
                    <a:pt x="892280" y="725362"/>
                  </a:lnTo>
                  <a:lnTo>
                    <a:pt x="947303" y="725385"/>
                  </a:lnTo>
                  <a:lnTo>
                    <a:pt x="1001957" y="725403"/>
                  </a:lnTo>
                  <a:lnTo>
                    <a:pt x="1056250" y="725414"/>
                  </a:lnTo>
                  <a:lnTo>
                    <a:pt x="1110189" y="725419"/>
                  </a:lnTo>
                  <a:lnTo>
                    <a:pt x="1163783" y="725419"/>
                  </a:lnTo>
                  <a:lnTo>
                    <a:pt x="1217040" y="725413"/>
                  </a:lnTo>
                  <a:lnTo>
                    <a:pt x="1269968" y="725402"/>
                  </a:lnTo>
                  <a:lnTo>
                    <a:pt x="1322575" y="725385"/>
                  </a:lnTo>
                  <a:lnTo>
                    <a:pt x="1374870" y="725363"/>
                  </a:lnTo>
                  <a:lnTo>
                    <a:pt x="1426859" y="725336"/>
                  </a:lnTo>
                  <a:lnTo>
                    <a:pt x="1478552" y="725304"/>
                  </a:lnTo>
                  <a:lnTo>
                    <a:pt x="1529957" y="725267"/>
                  </a:lnTo>
                  <a:lnTo>
                    <a:pt x="1581080" y="725226"/>
                  </a:lnTo>
                  <a:lnTo>
                    <a:pt x="1631932" y="725179"/>
                  </a:lnTo>
                  <a:lnTo>
                    <a:pt x="1682519" y="725129"/>
                  </a:lnTo>
                  <a:lnTo>
                    <a:pt x="1732850" y="725074"/>
                  </a:lnTo>
                  <a:lnTo>
                    <a:pt x="1782933" y="725014"/>
                  </a:lnTo>
                  <a:lnTo>
                    <a:pt x="1832776" y="724951"/>
                  </a:lnTo>
                  <a:lnTo>
                    <a:pt x="1882387" y="724883"/>
                  </a:lnTo>
                  <a:lnTo>
                    <a:pt x="1931774" y="724812"/>
                  </a:lnTo>
                  <a:lnTo>
                    <a:pt x="1980945" y="724737"/>
                  </a:lnTo>
                  <a:lnTo>
                    <a:pt x="2029909" y="724658"/>
                  </a:lnTo>
                  <a:lnTo>
                    <a:pt x="2078673" y="724575"/>
                  </a:lnTo>
                  <a:lnTo>
                    <a:pt x="2127245" y="724490"/>
                  </a:lnTo>
                  <a:lnTo>
                    <a:pt x="2175635" y="724401"/>
                  </a:lnTo>
                  <a:lnTo>
                    <a:pt x="2223848" y="724309"/>
                  </a:lnTo>
                  <a:lnTo>
                    <a:pt x="2271895" y="724214"/>
                  </a:lnTo>
                  <a:lnTo>
                    <a:pt x="2319783" y="724115"/>
                  </a:lnTo>
                  <a:lnTo>
                    <a:pt x="2367519" y="724015"/>
                  </a:lnTo>
                  <a:lnTo>
                    <a:pt x="2415113" y="723911"/>
                  </a:lnTo>
                  <a:lnTo>
                    <a:pt x="2462571" y="723805"/>
                  </a:lnTo>
                  <a:lnTo>
                    <a:pt x="2509903" y="723697"/>
                  </a:lnTo>
                  <a:lnTo>
                    <a:pt x="2557116" y="723586"/>
                  </a:lnTo>
                  <a:lnTo>
                    <a:pt x="2604219" y="723473"/>
                  </a:lnTo>
                  <a:lnTo>
                    <a:pt x="2651219" y="723358"/>
                  </a:lnTo>
                  <a:lnTo>
                    <a:pt x="2698124" y="723241"/>
                  </a:lnTo>
                  <a:lnTo>
                    <a:pt x="2744943" y="723123"/>
                  </a:lnTo>
                  <a:lnTo>
                    <a:pt x="2791684" y="723002"/>
                  </a:lnTo>
                  <a:lnTo>
                    <a:pt x="2838355" y="722880"/>
                  </a:lnTo>
                  <a:lnTo>
                    <a:pt x="2884964" y="722757"/>
                  </a:lnTo>
                  <a:lnTo>
                    <a:pt x="2931519" y="722633"/>
                  </a:lnTo>
                  <a:lnTo>
                    <a:pt x="2978028" y="722507"/>
                  </a:lnTo>
                  <a:lnTo>
                    <a:pt x="3024499" y="722380"/>
                  </a:lnTo>
                  <a:lnTo>
                    <a:pt x="3070940" y="722252"/>
                  </a:lnTo>
                  <a:lnTo>
                    <a:pt x="3117360" y="722124"/>
                  </a:lnTo>
                  <a:lnTo>
                    <a:pt x="3163766" y="721994"/>
                  </a:lnTo>
                  <a:lnTo>
                    <a:pt x="3210167" y="721864"/>
                  </a:lnTo>
                  <a:lnTo>
                    <a:pt x="3256570" y="721734"/>
                  </a:lnTo>
                  <a:lnTo>
                    <a:pt x="3302985" y="721603"/>
                  </a:lnTo>
                  <a:lnTo>
                    <a:pt x="3349418" y="721473"/>
                  </a:lnTo>
                  <a:lnTo>
                    <a:pt x="3395877" y="721342"/>
                  </a:lnTo>
                  <a:lnTo>
                    <a:pt x="3442372" y="721211"/>
                  </a:lnTo>
                  <a:lnTo>
                    <a:pt x="3488910" y="721080"/>
                  </a:lnTo>
                  <a:lnTo>
                    <a:pt x="3535499" y="720950"/>
                  </a:lnTo>
                  <a:lnTo>
                    <a:pt x="3582148" y="720820"/>
                  </a:lnTo>
                  <a:lnTo>
                    <a:pt x="3628863" y="720690"/>
                  </a:lnTo>
                  <a:lnTo>
                    <a:pt x="3675655" y="720561"/>
                  </a:lnTo>
                  <a:lnTo>
                    <a:pt x="3722529" y="720433"/>
                  </a:lnTo>
                  <a:lnTo>
                    <a:pt x="3769496" y="720306"/>
                  </a:lnTo>
                  <a:lnTo>
                    <a:pt x="3816562" y="720180"/>
                  </a:lnTo>
                  <a:lnTo>
                    <a:pt x="3863735" y="720055"/>
                  </a:lnTo>
                  <a:lnTo>
                    <a:pt x="3911025" y="719932"/>
                  </a:lnTo>
                  <a:lnTo>
                    <a:pt x="3958439" y="719809"/>
                  </a:lnTo>
                  <a:lnTo>
                    <a:pt x="4005985" y="719688"/>
                  </a:lnTo>
                  <a:lnTo>
                    <a:pt x="4053670" y="719569"/>
                  </a:lnTo>
                  <a:lnTo>
                    <a:pt x="4101505" y="719452"/>
                  </a:lnTo>
                  <a:lnTo>
                    <a:pt x="4149495" y="719337"/>
                  </a:lnTo>
                  <a:lnTo>
                    <a:pt x="4197650" y="719223"/>
                  </a:lnTo>
                  <a:lnTo>
                    <a:pt x="4245977" y="719112"/>
                  </a:lnTo>
                  <a:lnTo>
                    <a:pt x="4294485" y="719003"/>
                  </a:lnTo>
                  <a:lnTo>
                    <a:pt x="4343182" y="718896"/>
                  </a:lnTo>
                  <a:lnTo>
                    <a:pt x="4392075" y="718792"/>
                  </a:lnTo>
                  <a:lnTo>
                    <a:pt x="4441174" y="718690"/>
                  </a:lnTo>
                  <a:lnTo>
                    <a:pt x="4490485" y="718591"/>
                  </a:lnTo>
                  <a:lnTo>
                    <a:pt x="4540017" y="718495"/>
                  </a:lnTo>
                  <a:lnTo>
                    <a:pt x="4589779" y="718402"/>
                  </a:lnTo>
                  <a:lnTo>
                    <a:pt x="4639777" y="718312"/>
                  </a:lnTo>
                  <a:lnTo>
                    <a:pt x="4690021" y="718226"/>
                  </a:lnTo>
                  <a:lnTo>
                    <a:pt x="4740519" y="718143"/>
                  </a:lnTo>
                  <a:lnTo>
                    <a:pt x="4791278" y="718063"/>
                  </a:lnTo>
                  <a:lnTo>
                    <a:pt x="4842306" y="717987"/>
                  </a:lnTo>
                  <a:lnTo>
                    <a:pt x="4893612" y="717914"/>
                  </a:lnTo>
                  <a:lnTo>
                    <a:pt x="4945204" y="717845"/>
                  </a:lnTo>
                  <a:lnTo>
                    <a:pt x="4997089" y="717781"/>
                  </a:lnTo>
                  <a:lnTo>
                    <a:pt x="5049277" y="717720"/>
                  </a:lnTo>
                  <a:lnTo>
                    <a:pt x="5101775" y="717664"/>
                  </a:lnTo>
                  <a:lnTo>
                    <a:pt x="5154590" y="717612"/>
                  </a:lnTo>
                  <a:lnTo>
                    <a:pt x="5207732" y="717564"/>
                  </a:lnTo>
                  <a:lnTo>
                    <a:pt x="5261208" y="717521"/>
                  </a:lnTo>
                  <a:lnTo>
                    <a:pt x="5315027" y="717483"/>
                  </a:lnTo>
                  <a:lnTo>
                    <a:pt x="5369196" y="717450"/>
                  </a:lnTo>
                  <a:lnTo>
                    <a:pt x="5423724" y="717421"/>
                  </a:lnTo>
                  <a:lnTo>
                    <a:pt x="5478618" y="717398"/>
                  </a:lnTo>
                  <a:lnTo>
                    <a:pt x="5533887" y="717380"/>
                  </a:lnTo>
                  <a:lnTo>
                    <a:pt x="5589539" y="717367"/>
                  </a:lnTo>
                  <a:lnTo>
                    <a:pt x="5645581" y="717360"/>
                  </a:lnTo>
                  <a:lnTo>
                    <a:pt x="5702023" y="717358"/>
                  </a:lnTo>
                  <a:lnTo>
                    <a:pt x="5758872" y="717362"/>
                  </a:lnTo>
                  <a:lnTo>
                    <a:pt x="5816136" y="717371"/>
                  </a:lnTo>
                  <a:lnTo>
                    <a:pt x="5873823" y="717387"/>
                  </a:lnTo>
                  <a:lnTo>
                    <a:pt x="5931941" y="717408"/>
                  </a:lnTo>
                  <a:lnTo>
                    <a:pt x="5990499" y="717436"/>
                  </a:lnTo>
                  <a:lnTo>
                    <a:pt x="6049505" y="717470"/>
                  </a:lnTo>
                  <a:lnTo>
                    <a:pt x="6108966" y="717511"/>
                  </a:lnTo>
                  <a:lnTo>
                    <a:pt x="6168891" y="717558"/>
                  </a:lnTo>
                  <a:lnTo>
                    <a:pt x="6229287" y="717612"/>
                  </a:lnTo>
                  <a:lnTo>
                    <a:pt x="6290164" y="717672"/>
                  </a:lnTo>
                  <a:lnTo>
                    <a:pt x="6351528" y="717740"/>
                  </a:lnTo>
                  <a:lnTo>
                    <a:pt x="6391879" y="715557"/>
                  </a:lnTo>
                  <a:lnTo>
                    <a:pt x="6429513" y="709538"/>
                  </a:lnTo>
                  <a:lnTo>
                    <a:pt x="6496551" y="687087"/>
                  </a:lnTo>
                  <a:lnTo>
                    <a:pt x="6552474" y="652573"/>
                  </a:lnTo>
                  <a:lnTo>
                    <a:pt x="6597116" y="608185"/>
                  </a:lnTo>
                  <a:lnTo>
                    <a:pt x="6630311" y="556109"/>
                  </a:lnTo>
                  <a:lnTo>
                    <a:pt x="6651892" y="498533"/>
                  </a:lnTo>
                  <a:lnTo>
                    <a:pt x="6661692" y="437644"/>
                  </a:lnTo>
                  <a:lnTo>
                    <a:pt x="6662123" y="406641"/>
                  </a:lnTo>
                  <a:lnTo>
                    <a:pt x="6659545" y="375630"/>
                  </a:lnTo>
                  <a:lnTo>
                    <a:pt x="6645285" y="314677"/>
                  </a:lnTo>
                  <a:lnTo>
                    <a:pt x="6618744" y="256974"/>
                  </a:lnTo>
                  <a:lnTo>
                    <a:pt x="6579756" y="204707"/>
                  </a:lnTo>
                  <a:lnTo>
                    <a:pt x="6528155" y="160064"/>
                  </a:lnTo>
                  <a:lnTo>
                    <a:pt x="6463773" y="125232"/>
                  </a:lnTo>
                  <a:lnTo>
                    <a:pt x="6426738" y="112179"/>
                  </a:lnTo>
                  <a:lnTo>
                    <a:pt x="6386445" y="102398"/>
                  </a:lnTo>
                  <a:lnTo>
                    <a:pt x="6342874" y="96165"/>
                  </a:lnTo>
                  <a:lnTo>
                    <a:pt x="6296004" y="93751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15641" y="3048152"/>
              <a:ext cx="274955" cy="274955"/>
            </a:xfrm>
            <a:custGeom>
              <a:avLst/>
              <a:gdLst/>
              <a:ahLst/>
              <a:cxnLst/>
              <a:rect l="l" t="t" r="r" b="b"/>
              <a:pathLst>
                <a:path w="274954" h="274954">
                  <a:moveTo>
                    <a:pt x="137337" y="0"/>
                  </a:moveTo>
                  <a:lnTo>
                    <a:pt x="93930" y="7002"/>
                  </a:lnTo>
                  <a:lnTo>
                    <a:pt x="56230" y="26499"/>
                  </a:lnTo>
                  <a:lnTo>
                    <a:pt x="26499" y="56230"/>
                  </a:lnTo>
                  <a:lnTo>
                    <a:pt x="7002" y="93930"/>
                  </a:lnTo>
                  <a:lnTo>
                    <a:pt x="0" y="137337"/>
                  </a:lnTo>
                  <a:lnTo>
                    <a:pt x="7002" y="180745"/>
                  </a:lnTo>
                  <a:lnTo>
                    <a:pt x="26499" y="218445"/>
                  </a:lnTo>
                  <a:lnTo>
                    <a:pt x="56230" y="248175"/>
                  </a:lnTo>
                  <a:lnTo>
                    <a:pt x="93930" y="267673"/>
                  </a:lnTo>
                  <a:lnTo>
                    <a:pt x="137337" y="274675"/>
                  </a:lnTo>
                  <a:lnTo>
                    <a:pt x="180745" y="267673"/>
                  </a:lnTo>
                  <a:lnTo>
                    <a:pt x="218445" y="248175"/>
                  </a:lnTo>
                  <a:lnTo>
                    <a:pt x="248175" y="218445"/>
                  </a:lnTo>
                  <a:lnTo>
                    <a:pt x="267673" y="180745"/>
                  </a:lnTo>
                  <a:lnTo>
                    <a:pt x="274675" y="137337"/>
                  </a:lnTo>
                  <a:lnTo>
                    <a:pt x="267673" y="93930"/>
                  </a:lnTo>
                  <a:lnTo>
                    <a:pt x="248175" y="56230"/>
                  </a:lnTo>
                  <a:lnTo>
                    <a:pt x="218445" y="26499"/>
                  </a:lnTo>
                  <a:lnTo>
                    <a:pt x="180745" y="7002"/>
                  </a:lnTo>
                  <a:lnTo>
                    <a:pt x="1373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15641" y="3048152"/>
              <a:ext cx="274955" cy="274955"/>
            </a:xfrm>
            <a:custGeom>
              <a:avLst/>
              <a:gdLst/>
              <a:ahLst/>
              <a:cxnLst/>
              <a:rect l="l" t="t" r="r" b="b"/>
              <a:pathLst>
                <a:path w="274954" h="274954">
                  <a:moveTo>
                    <a:pt x="137337" y="0"/>
                  </a:moveTo>
                  <a:lnTo>
                    <a:pt x="180745" y="7002"/>
                  </a:lnTo>
                  <a:lnTo>
                    <a:pt x="218445" y="26499"/>
                  </a:lnTo>
                  <a:lnTo>
                    <a:pt x="248175" y="56230"/>
                  </a:lnTo>
                  <a:lnTo>
                    <a:pt x="267673" y="93930"/>
                  </a:lnTo>
                  <a:lnTo>
                    <a:pt x="274675" y="137337"/>
                  </a:lnTo>
                  <a:lnTo>
                    <a:pt x="267673" y="180745"/>
                  </a:lnTo>
                  <a:lnTo>
                    <a:pt x="248175" y="218445"/>
                  </a:lnTo>
                  <a:lnTo>
                    <a:pt x="218445" y="248175"/>
                  </a:lnTo>
                  <a:lnTo>
                    <a:pt x="180745" y="267673"/>
                  </a:lnTo>
                  <a:lnTo>
                    <a:pt x="137337" y="274675"/>
                  </a:lnTo>
                  <a:lnTo>
                    <a:pt x="93930" y="267673"/>
                  </a:lnTo>
                  <a:lnTo>
                    <a:pt x="56230" y="248175"/>
                  </a:lnTo>
                  <a:lnTo>
                    <a:pt x="26499" y="218445"/>
                  </a:lnTo>
                  <a:lnTo>
                    <a:pt x="7002" y="180745"/>
                  </a:lnTo>
                  <a:lnTo>
                    <a:pt x="0" y="137337"/>
                  </a:lnTo>
                  <a:lnTo>
                    <a:pt x="7002" y="93930"/>
                  </a:lnTo>
                  <a:lnTo>
                    <a:pt x="26499" y="56230"/>
                  </a:lnTo>
                  <a:lnTo>
                    <a:pt x="56230" y="26499"/>
                  </a:lnTo>
                  <a:lnTo>
                    <a:pt x="93930" y="7002"/>
                  </a:lnTo>
                  <a:lnTo>
                    <a:pt x="137337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59871" y="3652242"/>
              <a:ext cx="1125855" cy="297815"/>
            </a:xfrm>
            <a:custGeom>
              <a:avLst/>
              <a:gdLst/>
              <a:ahLst/>
              <a:cxnLst/>
              <a:rect l="l" t="t" r="r" b="b"/>
              <a:pathLst>
                <a:path w="1125854" h="297814">
                  <a:moveTo>
                    <a:pt x="1125766" y="0"/>
                  </a:moveTo>
                  <a:lnTo>
                    <a:pt x="0" y="0"/>
                  </a:lnTo>
                  <a:lnTo>
                    <a:pt x="0" y="297357"/>
                  </a:lnTo>
                  <a:lnTo>
                    <a:pt x="1125766" y="297357"/>
                  </a:lnTo>
                  <a:lnTo>
                    <a:pt x="112576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85768" y="3590318"/>
              <a:ext cx="272792" cy="43221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41539" y="2750309"/>
              <a:ext cx="2432989" cy="181013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241548" y="2750320"/>
              <a:ext cx="1915160" cy="1810385"/>
            </a:xfrm>
            <a:custGeom>
              <a:avLst/>
              <a:gdLst/>
              <a:ahLst/>
              <a:cxnLst/>
              <a:rect l="l" t="t" r="r" b="b"/>
              <a:pathLst>
                <a:path w="1915160" h="1810385">
                  <a:moveTo>
                    <a:pt x="1914982" y="39852"/>
                  </a:moveTo>
                  <a:lnTo>
                    <a:pt x="1914785" y="83778"/>
                  </a:lnTo>
                  <a:lnTo>
                    <a:pt x="1914588" y="129654"/>
                  </a:lnTo>
                  <a:lnTo>
                    <a:pt x="1914391" y="177301"/>
                  </a:lnTo>
                  <a:lnTo>
                    <a:pt x="1914193" y="226542"/>
                  </a:lnTo>
                  <a:lnTo>
                    <a:pt x="1913996" y="277201"/>
                  </a:lnTo>
                  <a:lnTo>
                    <a:pt x="1913799" y="329101"/>
                  </a:lnTo>
                  <a:lnTo>
                    <a:pt x="1913601" y="382063"/>
                  </a:lnTo>
                  <a:lnTo>
                    <a:pt x="1913404" y="435911"/>
                  </a:lnTo>
                  <a:lnTo>
                    <a:pt x="1913206" y="490468"/>
                  </a:lnTo>
                  <a:lnTo>
                    <a:pt x="1913008" y="545557"/>
                  </a:lnTo>
                  <a:lnTo>
                    <a:pt x="1912811" y="601000"/>
                  </a:lnTo>
                  <a:lnTo>
                    <a:pt x="1912613" y="656620"/>
                  </a:lnTo>
                  <a:lnTo>
                    <a:pt x="1912416" y="712240"/>
                  </a:lnTo>
                  <a:lnTo>
                    <a:pt x="1912218" y="767682"/>
                  </a:lnTo>
                  <a:lnTo>
                    <a:pt x="1912020" y="822770"/>
                  </a:lnTo>
                  <a:lnTo>
                    <a:pt x="1911823" y="877327"/>
                  </a:lnTo>
                  <a:lnTo>
                    <a:pt x="1911625" y="931174"/>
                  </a:lnTo>
                  <a:lnTo>
                    <a:pt x="1911428" y="984136"/>
                  </a:lnTo>
                  <a:lnTo>
                    <a:pt x="1911230" y="1036035"/>
                  </a:lnTo>
                  <a:lnTo>
                    <a:pt x="1911033" y="1086693"/>
                  </a:lnTo>
                  <a:lnTo>
                    <a:pt x="1910836" y="1135933"/>
                  </a:lnTo>
                  <a:lnTo>
                    <a:pt x="1910639" y="1183579"/>
                  </a:lnTo>
                  <a:lnTo>
                    <a:pt x="1910442" y="1229453"/>
                  </a:lnTo>
                  <a:lnTo>
                    <a:pt x="1910245" y="1273378"/>
                  </a:lnTo>
                  <a:lnTo>
                    <a:pt x="1884273" y="1301394"/>
                  </a:lnTo>
                  <a:lnTo>
                    <a:pt x="1554480" y="1301394"/>
                  </a:lnTo>
                  <a:lnTo>
                    <a:pt x="916635" y="1301737"/>
                  </a:lnTo>
                  <a:lnTo>
                    <a:pt x="908598" y="1301651"/>
                  </a:lnTo>
                  <a:lnTo>
                    <a:pt x="900563" y="1301565"/>
                  </a:lnTo>
                  <a:lnTo>
                    <a:pt x="892528" y="1301480"/>
                  </a:lnTo>
                  <a:lnTo>
                    <a:pt x="884491" y="1301394"/>
                  </a:lnTo>
                  <a:lnTo>
                    <a:pt x="827210" y="1302934"/>
                  </a:lnTo>
                  <a:lnTo>
                    <a:pt x="775538" y="1304110"/>
                  </a:lnTo>
                  <a:lnTo>
                    <a:pt x="729040" y="1305242"/>
                  </a:lnTo>
                  <a:lnTo>
                    <a:pt x="687281" y="1306648"/>
                  </a:lnTo>
                  <a:lnTo>
                    <a:pt x="616244" y="1311560"/>
                  </a:lnTo>
                  <a:lnTo>
                    <a:pt x="558954" y="1321401"/>
                  </a:lnTo>
                  <a:lnTo>
                    <a:pt x="511935" y="1338724"/>
                  </a:lnTo>
                  <a:lnTo>
                    <a:pt x="471713" y="1366085"/>
                  </a:lnTo>
                  <a:lnTo>
                    <a:pt x="434814" y="1406037"/>
                  </a:lnTo>
                  <a:lnTo>
                    <a:pt x="397761" y="1461135"/>
                  </a:lnTo>
                  <a:lnTo>
                    <a:pt x="378092" y="1495161"/>
                  </a:lnTo>
                  <a:lnTo>
                    <a:pt x="357082" y="1533931"/>
                  </a:lnTo>
                  <a:lnTo>
                    <a:pt x="334296" y="1577765"/>
                  </a:lnTo>
                  <a:lnTo>
                    <a:pt x="309301" y="1626981"/>
                  </a:lnTo>
                  <a:lnTo>
                    <a:pt x="281661" y="1681899"/>
                  </a:lnTo>
                  <a:lnTo>
                    <a:pt x="250943" y="1742838"/>
                  </a:lnTo>
                  <a:lnTo>
                    <a:pt x="216712" y="1810118"/>
                  </a:lnTo>
                  <a:lnTo>
                    <a:pt x="0" y="1810118"/>
                  </a:lnTo>
                  <a:lnTo>
                    <a:pt x="0" y="887958"/>
                  </a:lnTo>
                  <a:lnTo>
                    <a:pt x="75717" y="889266"/>
                  </a:lnTo>
                  <a:lnTo>
                    <a:pt x="322541" y="786206"/>
                  </a:lnTo>
                  <a:lnTo>
                    <a:pt x="322668" y="736114"/>
                  </a:lnTo>
                  <a:lnTo>
                    <a:pt x="322795" y="686023"/>
                  </a:lnTo>
                  <a:lnTo>
                    <a:pt x="322921" y="635932"/>
                  </a:lnTo>
                  <a:lnTo>
                    <a:pt x="323047" y="585840"/>
                  </a:lnTo>
                  <a:lnTo>
                    <a:pt x="323173" y="535749"/>
                  </a:lnTo>
                  <a:lnTo>
                    <a:pt x="323299" y="485657"/>
                  </a:lnTo>
                  <a:lnTo>
                    <a:pt x="323425" y="435565"/>
                  </a:lnTo>
                  <a:lnTo>
                    <a:pt x="323550" y="385473"/>
                  </a:lnTo>
                  <a:lnTo>
                    <a:pt x="323676" y="335381"/>
                  </a:lnTo>
                  <a:lnTo>
                    <a:pt x="323802" y="285289"/>
                  </a:lnTo>
                  <a:lnTo>
                    <a:pt x="323928" y="235196"/>
                  </a:lnTo>
                  <a:lnTo>
                    <a:pt x="324054" y="185103"/>
                  </a:lnTo>
                  <a:lnTo>
                    <a:pt x="324180" y="135010"/>
                  </a:lnTo>
                  <a:lnTo>
                    <a:pt x="324307" y="84917"/>
                  </a:lnTo>
                  <a:lnTo>
                    <a:pt x="324434" y="34823"/>
                  </a:lnTo>
                  <a:lnTo>
                    <a:pt x="357187" y="0"/>
                  </a:lnTo>
                  <a:lnTo>
                    <a:pt x="928039" y="520"/>
                  </a:lnTo>
                  <a:lnTo>
                    <a:pt x="925512" y="779208"/>
                  </a:lnTo>
                  <a:lnTo>
                    <a:pt x="1483677" y="779678"/>
                  </a:lnTo>
                  <a:lnTo>
                    <a:pt x="1492504" y="1041"/>
                  </a:lnTo>
                  <a:lnTo>
                    <a:pt x="1871675" y="1384"/>
                  </a:lnTo>
                  <a:lnTo>
                    <a:pt x="1888062" y="6362"/>
                  </a:lnTo>
                  <a:lnTo>
                    <a:pt x="1900886" y="14312"/>
                  </a:lnTo>
                  <a:lnTo>
                    <a:pt x="1909931" y="25415"/>
                  </a:lnTo>
                  <a:lnTo>
                    <a:pt x="1914982" y="39852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73236" y="3679650"/>
              <a:ext cx="732155" cy="247015"/>
            </a:xfrm>
            <a:custGeom>
              <a:avLst/>
              <a:gdLst/>
              <a:ahLst/>
              <a:cxnLst/>
              <a:rect l="l" t="t" r="r" b="b"/>
              <a:pathLst>
                <a:path w="732155" h="247014">
                  <a:moveTo>
                    <a:pt x="682904" y="0"/>
                  </a:moveTo>
                  <a:lnTo>
                    <a:pt x="49136" y="0"/>
                  </a:lnTo>
                  <a:lnTo>
                    <a:pt x="30057" y="3877"/>
                  </a:lnTo>
                  <a:lnTo>
                    <a:pt x="14433" y="14433"/>
                  </a:lnTo>
                  <a:lnTo>
                    <a:pt x="3877" y="30057"/>
                  </a:lnTo>
                  <a:lnTo>
                    <a:pt x="0" y="49136"/>
                  </a:lnTo>
                  <a:lnTo>
                    <a:pt x="0" y="197815"/>
                  </a:lnTo>
                  <a:lnTo>
                    <a:pt x="3877" y="216901"/>
                  </a:lnTo>
                  <a:lnTo>
                    <a:pt x="14433" y="232529"/>
                  </a:lnTo>
                  <a:lnTo>
                    <a:pt x="30057" y="243086"/>
                  </a:lnTo>
                  <a:lnTo>
                    <a:pt x="49136" y="246964"/>
                  </a:lnTo>
                  <a:lnTo>
                    <a:pt x="682904" y="246964"/>
                  </a:lnTo>
                  <a:lnTo>
                    <a:pt x="701983" y="243086"/>
                  </a:lnTo>
                  <a:lnTo>
                    <a:pt x="717607" y="232529"/>
                  </a:lnTo>
                  <a:lnTo>
                    <a:pt x="728163" y="216901"/>
                  </a:lnTo>
                  <a:lnTo>
                    <a:pt x="732040" y="197815"/>
                  </a:lnTo>
                  <a:lnTo>
                    <a:pt x="732040" y="49136"/>
                  </a:lnTo>
                  <a:lnTo>
                    <a:pt x="728163" y="30057"/>
                  </a:lnTo>
                  <a:lnTo>
                    <a:pt x="717607" y="14433"/>
                  </a:lnTo>
                  <a:lnTo>
                    <a:pt x="701983" y="3877"/>
                  </a:lnTo>
                  <a:lnTo>
                    <a:pt x="682904" y="0"/>
                  </a:lnTo>
                  <a:close/>
                </a:path>
              </a:pathLst>
            </a:custGeom>
            <a:solidFill>
              <a:srgbClr val="CACACA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73236" y="3679650"/>
              <a:ext cx="732155" cy="247015"/>
            </a:xfrm>
            <a:custGeom>
              <a:avLst/>
              <a:gdLst/>
              <a:ahLst/>
              <a:cxnLst/>
              <a:rect l="l" t="t" r="r" b="b"/>
              <a:pathLst>
                <a:path w="732155" h="247014">
                  <a:moveTo>
                    <a:pt x="49136" y="0"/>
                  </a:moveTo>
                  <a:lnTo>
                    <a:pt x="682904" y="0"/>
                  </a:lnTo>
                  <a:lnTo>
                    <a:pt x="701983" y="3877"/>
                  </a:lnTo>
                  <a:lnTo>
                    <a:pt x="717607" y="14433"/>
                  </a:lnTo>
                  <a:lnTo>
                    <a:pt x="728163" y="30057"/>
                  </a:lnTo>
                  <a:lnTo>
                    <a:pt x="732040" y="49136"/>
                  </a:lnTo>
                  <a:lnTo>
                    <a:pt x="732040" y="197815"/>
                  </a:lnTo>
                  <a:lnTo>
                    <a:pt x="728163" y="216901"/>
                  </a:lnTo>
                  <a:lnTo>
                    <a:pt x="717607" y="232529"/>
                  </a:lnTo>
                  <a:lnTo>
                    <a:pt x="701983" y="243086"/>
                  </a:lnTo>
                  <a:lnTo>
                    <a:pt x="682904" y="246964"/>
                  </a:lnTo>
                  <a:lnTo>
                    <a:pt x="49136" y="246964"/>
                  </a:lnTo>
                  <a:lnTo>
                    <a:pt x="30057" y="243086"/>
                  </a:lnTo>
                  <a:lnTo>
                    <a:pt x="14433" y="232529"/>
                  </a:lnTo>
                  <a:lnTo>
                    <a:pt x="3877" y="216901"/>
                  </a:lnTo>
                  <a:lnTo>
                    <a:pt x="0" y="197815"/>
                  </a:lnTo>
                  <a:lnTo>
                    <a:pt x="0" y="49136"/>
                  </a:lnTo>
                  <a:lnTo>
                    <a:pt x="3877" y="30057"/>
                  </a:lnTo>
                  <a:lnTo>
                    <a:pt x="14433" y="14433"/>
                  </a:lnTo>
                  <a:lnTo>
                    <a:pt x="30057" y="3877"/>
                  </a:lnTo>
                  <a:lnTo>
                    <a:pt x="49136" y="0"/>
                  </a:lnTo>
                  <a:close/>
                </a:path>
              </a:pathLst>
            </a:custGeom>
            <a:ln w="72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66020" y="2778452"/>
              <a:ext cx="755992" cy="124408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2097481" y="3668455"/>
            <a:ext cx="696595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990"/>
              </a:lnSpc>
              <a:spcBef>
                <a:spcPts val="120"/>
              </a:spcBef>
            </a:pPr>
            <a:r>
              <a:rPr sz="900" spc="-10" dirty="0">
                <a:solidFill>
                  <a:srgbClr val="818281"/>
                </a:solidFill>
                <a:latin typeface="Arial"/>
                <a:cs typeface="Arial"/>
              </a:rPr>
              <a:t>RYANMATIC</a:t>
            </a:r>
            <a:endParaRPr sz="900">
              <a:latin typeface="Arial"/>
              <a:cs typeface="Arial"/>
            </a:endParaRPr>
          </a:p>
          <a:p>
            <a:pPr marL="17145">
              <a:lnSpc>
                <a:spcPts val="690"/>
              </a:lnSpc>
            </a:pPr>
            <a:r>
              <a:rPr sz="650" i="1" dirty="0">
                <a:solidFill>
                  <a:srgbClr val="818281"/>
                </a:solidFill>
                <a:latin typeface="Arial"/>
                <a:cs typeface="Arial"/>
              </a:rPr>
              <a:t>Made</a:t>
            </a:r>
            <a:r>
              <a:rPr sz="650" i="1" spc="4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650" i="1" dirty="0">
                <a:solidFill>
                  <a:srgbClr val="818281"/>
                </a:solidFill>
                <a:latin typeface="Arial"/>
                <a:cs typeface="Arial"/>
              </a:rPr>
              <a:t>in</a:t>
            </a:r>
            <a:r>
              <a:rPr sz="650" i="1" spc="4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650" i="1" spc="-10" dirty="0">
                <a:solidFill>
                  <a:srgbClr val="818281"/>
                </a:solidFill>
                <a:latin typeface="Arial"/>
                <a:cs typeface="Arial"/>
              </a:rPr>
              <a:t>Keighley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79025" y="2379939"/>
            <a:ext cx="6781800" cy="2418080"/>
            <a:chOff x="679025" y="2379939"/>
            <a:chExt cx="6781800" cy="2418080"/>
          </a:xfrm>
        </p:grpSpPr>
        <p:sp>
          <p:nvSpPr>
            <p:cNvPr id="28" name="object 28"/>
            <p:cNvSpPr/>
            <p:nvPr/>
          </p:nvSpPr>
          <p:spPr>
            <a:xfrm>
              <a:off x="4421634" y="2821431"/>
              <a:ext cx="163830" cy="730885"/>
            </a:xfrm>
            <a:custGeom>
              <a:avLst/>
              <a:gdLst/>
              <a:ahLst/>
              <a:cxnLst/>
              <a:rect l="l" t="t" r="r" b="b"/>
              <a:pathLst>
                <a:path w="163829" h="730885">
                  <a:moveTo>
                    <a:pt x="131038" y="0"/>
                  </a:moveTo>
                  <a:lnTo>
                    <a:pt x="32753" y="0"/>
                  </a:lnTo>
                  <a:lnTo>
                    <a:pt x="20032" y="2585"/>
                  </a:lnTo>
                  <a:lnTo>
                    <a:pt x="9618" y="9623"/>
                  </a:lnTo>
                  <a:lnTo>
                    <a:pt x="2583" y="20038"/>
                  </a:lnTo>
                  <a:lnTo>
                    <a:pt x="0" y="32753"/>
                  </a:lnTo>
                  <a:lnTo>
                    <a:pt x="0" y="698030"/>
                  </a:lnTo>
                  <a:lnTo>
                    <a:pt x="2583" y="710750"/>
                  </a:lnTo>
                  <a:lnTo>
                    <a:pt x="9618" y="721164"/>
                  </a:lnTo>
                  <a:lnTo>
                    <a:pt x="20032" y="728199"/>
                  </a:lnTo>
                  <a:lnTo>
                    <a:pt x="32753" y="730783"/>
                  </a:lnTo>
                  <a:lnTo>
                    <a:pt x="131038" y="730783"/>
                  </a:lnTo>
                  <a:lnTo>
                    <a:pt x="143759" y="728199"/>
                  </a:lnTo>
                  <a:lnTo>
                    <a:pt x="154173" y="721164"/>
                  </a:lnTo>
                  <a:lnTo>
                    <a:pt x="161208" y="710750"/>
                  </a:lnTo>
                  <a:lnTo>
                    <a:pt x="163791" y="698030"/>
                  </a:lnTo>
                  <a:lnTo>
                    <a:pt x="163791" y="32753"/>
                  </a:lnTo>
                  <a:lnTo>
                    <a:pt x="161208" y="20038"/>
                  </a:lnTo>
                  <a:lnTo>
                    <a:pt x="154173" y="9623"/>
                  </a:lnTo>
                  <a:lnTo>
                    <a:pt x="143759" y="2585"/>
                  </a:lnTo>
                  <a:lnTo>
                    <a:pt x="13103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90466" y="2797591"/>
              <a:ext cx="2323387" cy="78122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85423" y="2798751"/>
              <a:ext cx="2875254" cy="78118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25576" y="3634101"/>
              <a:ext cx="481330" cy="932815"/>
            </a:xfrm>
            <a:custGeom>
              <a:avLst/>
              <a:gdLst/>
              <a:ahLst/>
              <a:cxnLst/>
              <a:rect l="l" t="t" r="r" b="b"/>
              <a:pathLst>
                <a:path w="481330" h="932814">
                  <a:moveTo>
                    <a:pt x="68033" y="0"/>
                  </a:moveTo>
                  <a:lnTo>
                    <a:pt x="0" y="0"/>
                  </a:lnTo>
                  <a:lnTo>
                    <a:pt x="0" y="932383"/>
                  </a:lnTo>
                  <a:lnTo>
                    <a:pt x="68033" y="932383"/>
                  </a:lnTo>
                  <a:lnTo>
                    <a:pt x="68033" y="0"/>
                  </a:lnTo>
                  <a:close/>
                </a:path>
                <a:path w="481330" h="932814">
                  <a:moveTo>
                    <a:pt x="481304" y="0"/>
                  </a:moveTo>
                  <a:lnTo>
                    <a:pt x="413270" y="0"/>
                  </a:lnTo>
                  <a:lnTo>
                    <a:pt x="413270" y="932383"/>
                  </a:lnTo>
                  <a:lnTo>
                    <a:pt x="481304" y="932383"/>
                  </a:lnTo>
                  <a:lnTo>
                    <a:pt x="48130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9025" y="4596064"/>
              <a:ext cx="76809" cy="20159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49334" y="4596064"/>
              <a:ext cx="76822" cy="20159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893633" y="2379938"/>
              <a:ext cx="5318760" cy="1997075"/>
            </a:xfrm>
            <a:custGeom>
              <a:avLst/>
              <a:gdLst/>
              <a:ahLst/>
              <a:cxnLst/>
              <a:rect l="l" t="t" r="r" b="b"/>
              <a:pathLst>
                <a:path w="5318759" h="1997075">
                  <a:moveTo>
                    <a:pt x="401269" y="0"/>
                  </a:moveTo>
                  <a:lnTo>
                    <a:pt x="38404" y="0"/>
                  </a:lnTo>
                  <a:lnTo>
                    <a:pt x="34798" y="3606"/>
                  </a:lnTo>
                  <a:lnTo>
                    <a:pt x="34798" y="283870"/>
                  </a:lnTo>
                  <a:lnTo>
                    <a:pt x="33591" y="283806"/>
                  </a:lnTo>
                  <a:lnTo>
                    <a:pt x="0" y="274345"/>
                  </a:lnTo>
                  <a:lnTo>
                    <a:pt x="38404" y="363969"/>
                  </a:lnTo>
                  <a:lnTo>
                    <a:pt x="57708" y="318922"/>
                  </a:lnTo>
                  <a:lnTo>
                    <a:pt x="76809" y="274345"/>
                  </a:lnTo>
                  <a:lnTo>
                    <a:pt x="74396" y="275513"/>
                  </a:lnTo>
                  <a:lnTo>
                    <a:pt x="71996" y="276606"/>
                  </a:lnTo>
                  <a:lnTo>
                    <a:pt x="41998" y="283870"/>
                  </a:lnTo>
                  <a:lnTo>
                    <a:pt x="41998" y="7213"/>
                  </a:lnTo>
                  <a:lnTo>
                    <a:pt x="401269" y="7213"/>
                  </a:lnTo>
                  <a:lnTo>
                    <a:pt x="401269" y="3606"/>
                  </a:lnTo>
                  <a:lnTo>
                    <a:pt x="401269" y="0"/>
                  </a:lnTo>
                  <a:close/>
                </a:path>
                <a:path w="5318759" h="1997075">
                  <a:moveTo>
                    <a:pt x="1104950" y="274345"/>
                  </a:moveTo>
                  <a:lnTo>
                    <a:pt x="1068959" y="283921"/>
                  </a:lnTo>
                  <a:lnTo>
                    <a:pt x="1070140" y="283870"/>
                  </a:lnTo>
                  <a:lnTo>
                    <a:pt x="1070152" y="7213"/>
                  </a:lnTo>
                  <a:lnTo>
                    <a:pt x="1070152" y="3606"/>
                  </a:lnTo>
                  <a:lnTo>
                    <a:pt x="1066546" y="0"/>
                  </a:lnTo>
                  <a:lnTo>
                    <a:pt x="731405" y="0"/>
                  </a:lnTo>
                  <a:lnTo>
                    <a:pt x="731405" y="7213"/>
                  </a:lnTo>
                  <a:lnTo>
                    <a:pt x="1062951" y="7213"/>
                  </a:lnTo>
                  <a:lnTo>
                    <a:pt x="1062951" y="283870"/>
                  </a:lnTo>
                  <a:lnTo>
                    <a:pt x="1062951" y="318922"/>
                  </a:lnTo>
                  <a:lnTo>
                    <a:pt x="1062939" y="283870"/>
                  </a:lnTo>
                  <a:lnTo>
                    <a:pt x="1061745" y="283806"/>
                  </a:lnTo>
                  <a:lnTo>
                    <a:pt x="1028141" y="274345"/>
                  </a:lnTo>
                  <a:lnTo>
                    <a:pt x="1066546" y="363969"/>
                  </a:lnTo>
                  <a:lnTo>
                    <a:pt x="1085837" y="318922"/>
                  </a:lnTo>
                  <a:lnTo>
                    <a:pt x="1104950" y="274345"/>
                  </a:lnTo>
                  <a:close/>
                </a:path>
                <a:path w="5318759" h="1997075">
                  <a:moveTo>
                    <a:pt x="1558556" y="1703476"/>
                  </a:moveTo>
                  <a:lnTo>
                    <a:pt x="1539455" y="1658899"/>
                  </a:lnTo>
                  <a:lnTo>
                    <a:pt x="1520151" y="1613865"/>
                  </a:lnTo>
                  <a:lnTo>
                    <a:pt x="1481747" y="1703476"/>
                  </a:lnTo>
                  <a:lnTo>
                    <a:pt x="1484147" y="1702308"/>
                  </a:lnTo>
                  <a:lnTo>
                    <a:pt x="1486535" y="1701228"/>
                  </a:lnTo>
                  <a:lnTo>
                    <a:pt x="1516545" y="1693976"/>
                  </a:lnTo>
                  <a:lnTo>
                    <a:pt x="1516545" y="1996897"/>
                  </a:lnTo>
                  <a:lnTo>
                    <a:pt x="1523746" y="1996897"/>
                  </a:lnTo>
                  <a:lnTo>
                    <a:pt x="1523746" y="1693976"/>
                  </a:lnTo>
                  <a:lnTo>
                    <a:pt x="1524939" y="1694027"/>
                  </a:lnTo>
                  <a:lnTo>
                    <a:pt x="1556143" y="1702308"/>
                  </a:lnTo>
                  <a:lnTo>
                    <a:pt x="1558556" y="1703476"/>
                  </a:lnTo>
                  <a:close/>
                </a:path>
                <a:path w="5318759" h="1997075">
                  <a:moveTo>
                    <a:pt x="1566087" y="322224"/>
                  </a:moveTo>
                  <a:lnTo>
                    <a:pt x="1531289" y="331736"/>
                  </a:lnTo>
                  <a:lnTo>
                    <a:pt x="1531289" y="56527"/>
                  </a:lnTo>
                  <a:lnTo>
                    <a:pt x="1524088" y="56527"/>
                  </a:lnTo>
                  <a:lnTo>
                    <a:pt x="1524088" y="331736"/>
                  </a:lnTo>
                  <a:lnTo>
                    <a:pt x="1522882" y="331673"/>
                  </a:lnTo>
                  <a:lnTo>
                    <a:pt x="1489278" y="322224"/>
                  </a:lnTo>
                  <a:lnTo>
                    <a:pt x="1527683" y="411835"/>
                  </a:lnTo>
                  <a:lnTo>
                    <a:pt x="1546987" y="366801"/>
                  </a:lnTo>
                  <a:lnTo>
                    <a:pt x="1566087" y="322224"/>
                  </a:lnTo>
                  <a:close/>
                </a:path>
                <a:path w="5318759" h="1997075">
                  <a:moveTo>
                    <a:pt x="2659748" y="322224"/>
                  </a:moveTo>
                  <a:lnTo>
                    <a:pt x="2624950" y="331736"/>
                  </a:lnTo>
                  <a:lnTo>
                    <a:pt x="2624950" y="56527"/>
                  </a:lnTo>
                  <a:lnTo>
                    <a:pt x="2617749" y="56527"/>
                  </a:lnTo>
                  <a:lnTo>
                    <a:pt x="2617749" y="331736"/>
                  </a:lnTo>
                  <a:lnTo>
                    <a:pt x="2616543" y="331673"/>
                  </a:lnTo>
                  <a:lnTo>
                    <a:pt x="2582938" y="322224"/>
                  </a:lnTo>
                  <a:lnTo>
                    <a:pt x="2621356" y="411835"/>
                  </a:lnTo>
                  <a:lnTo>
                    <a:pt x="2640647" y="366801"/>
                  </a:lnTo>
                  <a:lnTo>
                    <a:pt x="2659748" y="322224"/>
                  </a:lnTo>
                  <a:close/>
                </a:path>
                <a:path w="5318759" h="1997075">
                  <a:moveTo>
                    <a:pt x="2715691" y="1862251"/>
                  </a:moveTo>
                  <a:lnTo>
                    <a:pt x="2712085" y="1862251"/>
                  </a:lnTo>
                  <a:lnTo>
                    <a:pt x="2020189" y="1862251"/>
                  </a:lnTo>
                  <a:lnTo>
                    <a:pt x="2020176" y="1746885"/>
                  </a:lnTo>
                  <a:lnTo>
                    <a:pt x="2021382" y="1746935"/>
                  </a:lnTo>
                  <a:lnTo>
                    <a:pt x="2054987" y="1756384"/>
                  </a:lnTo>
                  <a:lnTo>
                    <a:pt x="2035886" y="1711820"/>
                  </a:lnTo>
                  <a:lnTo>
                    <a:pt x="2016582" y="1666773"/>
                  </a:lnTo>
                  <a:lnTo>
                    <a:pt x="1978177" y="1756384"/>
                  </a:lnTo>
                  <a:lnTo>
                    <a:pt x="1980577" y="1755228"/>
                  </a:lnTo>
                  <a:lnTo>
                    <a:pt x="1982978" y="1754136"/>
                  </a:lnTo>
                  <a:lnTo>
                    <a:pt x="2012975" y="1746885"/>
                  </a:lnTo>
                  <a:lnTo>
                    <a:pt x="2012988" y="1711820"/>
                  </a:lnTo>
                  <a:lnTo>
                    <a:pt x="2012988" y="1746885"/>
                  </a:lnTo>
                  <a:lnTo>
                    <a:pt x="2012988" y="1865858"/>
                  </a:lnTo>
                  <a:lnTo>
                    <a:pt x="2012988" y="1869452"/>
                  </a:lnTo>
                  <a:lnTo>
                    <a:pt x="2016582" y="1869452"/>
                  </a:lnTo>
                  <a:lnTo>
                    <a:pt x="2708491" y="1869452"/>
                  </a:lnTo>
                  <a:lnTo>
                    <a:pt x="2708491" y="1996897"/>
                  </a:lnTo>
                  <a:lnTo>
                    <a:pt x="2715691" y="1996897"/>
                  </a:lnTo>
                  <a:lnTo>
                    <a:pt x="2715691" y="1869452"/>
                  </a:lnTo>
                  <a:lnTo>
                    <a:pt x="2715691" y="1865858"/>
                  </a:lnTo>
                  <a:lnTo>
                    <a:pt x="2715691" y="1862251"/>
                  </a:lnTo>
                  <a:close/>
                </a:path>
                <a:path w="5318759" h="1997075">
                  <a:moveTo>
                    <a:pt x="4010444" y="322224"/>
                  </a:moveTo>
                  <a:lnTo>
                    <a:pt x="3974439" y="331787"/>
                  </a:lnTo>
                  <a:lnTo>
                    <a:pt x="3975633" y="331736"/>
                  </a:lnTo>
                  <a:lnTo>
                    <a:pt x="3975646" y="56527"/>
                  </a:lnTo>
                  <a:lnTo>
                    <a:pt x="3968445" y="56527"/>
                  </a:lnTo>
                  <a:lnTo>
                    <a:pt x="3968445" y="331736"/>
                  </a:lnTo>
                  <a:lnTo>
                    <a:pt x="3968445" y="366801"/>
                  </a:lnTo>
                  <a:lnTo>
                    <a:pt x="3968432" y="331736"/>
                  </a:lnTo>
                  <a:lnTo>
                    <a:pt x="3967238" y="331673"/>
                  </a:lnTo>
                  <a:lnTo>
                    <a:pt x="3964838" y="331482"/>
                  </a:lnTo>
                  <a:lnTo>
                    <a:pt x="3933634" y="322224"/>
                  </a:lnTo>
                  <a:lnTo>
                    <a:pt x="3972039" y="411835"/>
                  </a:lnTo>
                  <a:lnTo>
                    <a:pt x="3991343" y="366801"/>
                  </a:lnTo>
                  <a:lnTo>
                    <a:pt x="4010444" y="322224"/>
                  </a:lnTo>
                  <a:close/>
                </a:path>
                <a:path w="5318759" h="1997075">
                  <a:moveTo>
                    <a:pt x="5318303" y="400342"/>
                  </a:moveTo>
                  <a:lnTo>
                    <a:pt x="5283505" y="409841"/>
                  </a:lnTo>
                  <a:lnTo>
                    <a:pt x="5282311" y="409905"/>
                  </a:lnTo>
                  <a:lnTo>
                    <a:pt x="5283492" y="409841"/>
                  </a:lnTo>
                  <a:lnTo>
                    <a:pt x="5283505" y="169926"/>
                  </a:lnTo>
                  <a:lnTo>
                    <a:pt x="5276304" y="169926"/>
                  </a:lnTo>
                  <a:lnTo>
                    <a:pt x="5276304" y="409841"/>
                  </a:lnTo>
                  <a:lnTo>
                    <a:pt x="5276304" y="444919"/>
                  </a:lnTo>
                  <a:lnTo>
                    <a:pt x="5276291" y="409841"/>
                  </a:lnTo>
                  <a:lnTo>
                    <a:pt x="5275097" y="409790"/>
                  </a:lnTo>
                  <a:lnTo>
                    <a:pt x="5272697" y="409613"/>
                  </a:lnTo>
                  <a:lnTo>
                    <a:pt x="5241506" y="400342"/>
                  </a:lnTo>
                  <a:lnTo>
                    <a:pt x="5279910" y="489953"/>
                  </a:lnTo>
                  <a:lnTo>
                    <a:pt x="5299202" y="444919"/>
                  </a:lnTo>
                  <a:lnTo>
                    <a:pt x="5318303" y="4003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monwrench1.cdr</dc:title>
  <dc:creator>BY V.RYAN</dc:creator>
  <cp:keywords>THE MONKEY WRENCH - EXAMINATION QUESTIONS</cp:keywords>
  <cp:lastModifiedBy>Vincent RYan</cp:lastModifiedBy>
  <cp:revision>1</cp:revision>
  <dcterms:created xsi:type="dcterms:W3CDTF">2024-03-21T16:33:51Z</dcterms:created>
  <dcterms:modified xsi:type="dcterms:W3CDTF">2024-03-21T16:34:07Z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2024-03-21T00:00:00Z</vt:filetime>
  </property>
  <property fmtid="{D5CDD505-2E9C-101B-9397-08002B2CF9AE}" pid="5" name="Producer">
    <vt:lpwstr>Corel PDF Engine Version 19.1.0.419</vt:lpwstr>
  </property>
</Properties>
</file>